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0" Type="http://schemas.openxmlformats.org/officeDocument/2006/relationships/slide" Target="slides/slide25.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228600" lvl="1" marL="914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2pPr>
            <a:lvl3pPr indent="-228600" lvl="2" marL="1371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3pPr>
            <a:lvl4pPr indent="-228600" lvl="3" marL="1828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4pPr>
            <a:lvl5pPr indent="-228600" lvl="4" marL="22860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5pPr>
            <a:lvl6pPr indent="-228600" lvl="5" marL="2743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6pPr>
            <a:lvl7pPr indent="-228600" lvl="6" marL="3200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7pPr>
            <a:lvl8pPr indent="-228600" lvl="7" marL="3657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8pPr>
            <a:lvl9pPr indent="-228600" lvl="8" marL="4114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4" name="Google Shape;94;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5" name="Google Shape;95;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4" name="Shape 294"/>
        <p:cNvGrpSpPr/>
        <p:nvPr/>
      </p:nvGrpSpPr>
      <p:grpSpPr>
        <a:xfrm>
          <a:off x="0" y="0"/>
          <a:ext cx="0" cy="0"/>
          <a:chOff x="0" y="0"/>
          <a:chExt cx="0" cy="0"/>
        </a:xfrm>
      </p:grpSpPr>
      <p:sp>
        <p:nvSpPr>
          <p:cNvPr id="295" name="Google Shape;295;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96" name="Google Shape;296;p1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97" name="Google Shape;297;p1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9" name="Shape 329"/>
        <p:cNvGrpSpPr/>
        <p:nvPr/>
      </p:nvGrpSpPr>
      <p:grpSpPr>
        <a:xfrm>
          <a:off x="0" y="0"/>
          <a:ext cx="0" cy="0"/>
          <a:chOff x="0" y="0"/>
          <a:chExt cx="0" cy="0"/>
        </a:xfrm>
      </p:grpSpPr>
      <p:sp>
        <p:nvSpPr>
          <p:cNvPr id="330" name="Google Shape;330;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31" name="Google Shape;331;p1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32" name="Google Shape;332;p1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1" name="Shape 351"/>
        <p:cNvGrpSpPr/>
        <p:nvPr/>
      </p:nvGrpSpPr>
      <p:grpSpPr>
        <a:xfrm>
          <a:off x="0" y="0"/>
          <a:ext cx="0" cy="0"/>
          <a:chOff x="0" y="0"/>
          <a:chExt cx="0" cy="0"/>
        </a:xfrm>
      </p:grpSpPr>
      <p:sp>
        <p:nvSpPr>
          <p:cNvPr id="352" name="Google Shape;352;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53" name="Google Shape;353;p1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54" name="Google Shape;354;p1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7" name="Shape 397"/>
        <p:cNvGrpSpPr/>
        <p:nvPr/>
      </p:nvGrpSpPr>
      <p:grpSpPr>
        <a:xfrm>
          <a:off x="0" y="0"/>
          <a:ext cx="0" cy="0"/>
          <a:chOff x="0" y="0"/>
          <a:chExt cx="0" cy="0"/>
        </a:xfrm>
      </p:grpSpPr>
      <p:sp>
        <p:nvSpPr>
          <p:cNvPr id="398" name="Google Shape;398;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99" name="Google Shape;399;p1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00" name="Google Shape;400;p1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6" name="Shape 426"/>
        <p:cNvGrpSpPr/>
        <p:nvPr/>
      </p:nvGrpSpPr>
      <p:grpSpPr>
        <a:xfrm>
          <a:off x="0" y="0"/>
          <a:ext cx="0" cy="0"/>
          <a:chOff x="0" y="0"/>
          <a:chExt cx="0" cy="0"/>
        </a:xfrm>
      </p:grpSpPr>
      <p:sp>
        <p:nvSpPr>
          <p:cNvPr id="427" name="Google Shape;427;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28" name="Google Shape;428;p1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29" name="Google Shape;429;p1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2" name="Shape 472"/>
        <p:cNvGrpSpPr/>
        <p:nvPr/>
      </p:nvGrpSpPr>
      <p:grpSpPr>
        <a:xfrm>
          <a:off x="0" y="0"/>
          <a:ext cx="0" cy="0"/>
          <a:chOff x="0" y="0"/>
          <a:chExt cx="0" cy="0"/>
        </a:xfrm>
      </p:grpSpPr>
      <p:sp>
        <p:nvSpPr>
          <p:cNvPr id="473" name="Google Shape;473;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74" name="Google Shape;474;p1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75" name="Google Shape;475;p1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6" name="Shape 506"/>
        <p:cNvGrpSpPr/>
        <p:nvPr/>
      </p:nvGrpSpPr>
      <p:grpSpPr>
        <a:xfrm>
          <a:off x="0" y="0"/>
          <a:ext cx="0" cy="0"/>
          <a:chOff x="0" y="0"/>
          <a:chExt cx="0" cy="0"/>
        </a:xfrm>
      </p:grpSpPr>
      <p:sp>
        <p:nvSpPr>
          <p:cNvPr id="507" name="Google Shape;507;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08" name="Google Shape;508;p1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09" name="Google Shape;509;p1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9" name="Shape 519"/>
        <p:cNvGrpSpPr/>
        <p:nvPr/>
      </p:nvGrpSpPr>
      <p:grpSpPr>
        <a:xfrm>
          <a:off x="0" y="0"/>
          <a:ext cx="0" cy="0"/>
          <a:chOff x="0" y="0"/>
          <a:chExt cx="0" cy="0"/>
        </a:xfrm>
      </p:grpSpPr>
      <p:sp>
        <p:nvSpPr>
          <p:cNvPr id="520" name="Google Shape;520;p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21" name="Google Shape;521;p1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22" name="Google Shape;522;p1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6" name="Shape 606"/>
        <p:cNvGrpSpPr/>
        <p:nvPr/>
      </p:nvGrpSpPr>
      <p:grpSpPr>
        <a:xfrm>
          <a:off x="0" y="0"/>
          <a:ext cx="0" cy="0"/>
          <a:chOff x="0" y="0"/>
          <a:chExt cx="0" cy="0"/>
        </a:xfrm>
      </p:grpSpPr>
      <p:sp>
        <p:nvSpPr>
          <p:cNvPr id="607" name="Google Shape;607;p1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08" name="Google Shape;608;p1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09" name="Google Shape;609;p1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8" name="Shape 668"/>
        <p:cNvGrpSpPr/>
        <p:nvPr/>
      </p:nvGrpSpPr>
      <p:grpSpPr>
        <a:xfrm>
          <a:off x="0" y="0"/>
          <a:ext cx="0" cy="0"/>
          <a:chOff x="0" y="0"/>
          <a:chExt cx="0" cy="0"/>
        </a:xfrm>
      </p:grpSpPr>
      <p:sp>
        <p:nvSpPr>
          <p:cNvPr id="669" name="Google Shape;669;p1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70" name="Google Shape;670;p1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71" name="Google Shape;671;p1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6" name="Google Shape;106;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7" name="Google Shape;107;p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4" name="Shape 724"/>
        <p:cNvGrpSpPr/>
        <p:nvPr/>
      </p:nvGrpSpPr>
      <p:grpSpPr>
        <a:xfrm>
          <a:off x="0" y="0"/>
          <a:ext cx="0" cy="0"/>
          <a:chOff x="0" y="0"/>
          <a:chExt cx="0" cy="0"/>
        </a:xfrm>
      </p:grpSpPr>
      <p:sp>
        <p:nvSpPr>
          <p:cNvPr id="725" name="Google Shape;725;p2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26" name="Google Shape;726;p2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27" name="Google Shape;727;p2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3" name="Shape 743"/>
        <p:cNvGrpSpPr/>
        <p:nvPr/>
      </p:nvGrpSpPr>
      <p:grpSpPr>
        <a:xfrm>
          <a:off x="0" y="0"/>
          <a:ext cx="0" cy="0"/>
          <a:chOff x="0" y="0"/>
          <a:chExt cx="0" cy="0"/>
        </a:xfrm>
      </p:grpSpPr>
      <p:sp>
        <p:nvSpPr>
          <p:cNvPr id="744" name="Google Shape;744;p2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45" name="Google Shape;745;p2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46" name="Google Shape;746;p2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2" name="Shape 772"/>
        <p:cNvGrpSpPr/>
        <p:nvPr/>
      </p:nvGrpSpPr>
      <p:grpSpPr>
        <a:xfrm>
          <a:off x="0" y="0"/>
          <a:ext cx="0" cy="0"/>
          <a:chOff x="0" y="0"/>
          <a:chExt cx="0" cy="0"/>
        </a:xfrm>
      </p:grpSpPr>
      <p:sp>
        <p:nvSpPr>
          <p:cNvPr id="773" name="Google Shape;773;p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74" name="Google Shape;774;p2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75" name="Google Shape;775;p2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5" name="Shape 785"/>
        <p:cNvGrpSpPr/>
        <p:nvPr/>
      </p:nvGrpSpPr>
      <p:grpSpPr>
        <a:xfrm>
          <a:off x="0" y="0"/>
          <a:ext cx="0" cy="0"/>
          <a:chOff x="0" y="0"/>
          <a:chExt cx="0" cy="0"/>
        </a:xfrm>
      </p:grpSpPr>
      <p:sp>
        <p:nvSpPr>
          <p:cNvPr id="786" name="Google Shape;786;p2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87" name="Google Shape;787;p2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88" name="Google Shape;788;p2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1" name="Shape 821"/>
        <p:cNvGrpSpPr/>
        <p:nvPr/>
      </p:nvGrpSpPr>
      <p:grpSpPr>
        <a:xfrm>
          <a:off x="0" y="0"/>
          <a:ext cx="0" cy="0"/>
          <a:chOff x="0" y="0"/>
          <a:chExt cx="0" cy="0"/>
        </a:xfrm>
      </p:grpSpPr>
      <p:sp>
        <p:nvSpPr>
          <p:cNvPr id="822" name="Google Shape;822;p2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23" name="Google Shape;823;p2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24" name="Google Shape;824;p2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6" name="Shape 836"/>
        <p:cNvGrpSpPr/>
        <p:nvPr/>
      </p:nvGrpSpPr>
      <p:grpSpPr>
        <a:xfrm>
          <a:off x="0" y="0"/>
          <a:ext cx="0" cy="0"/>
          <a:chOff x="0" y="0"/>
          <a:chExt cx="0" cy="0"/>
        </a:xfrm>
      </p:grpSpPr>
      <p:sp>
        <p:nvSpPr>
          <p:cNvPr id="837" name="Google Shape;837;p2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38" name="Google Shape;838;p2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39" name="Google Shape;839;p2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2" name="Google Shape;132;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3" name="Google Shape;133;p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5" name="Google Shape;145;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6" name="Google Shape;146;p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83" name="Google Shape;183;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4" name="Google Shape;184;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0" name="Shape 230"/>
        <p:cNvGrpSpPr/>
        <p:nvPr/>
      </p:nvGrpSpPr>
      <p:grpSpPr>
        <a:xfrm>
          <a:off x="0" y="0"/>
          <a:ext cx="0" cy="0"/>
          <a:chOff x="0" y="0"/>
          <a:chExt cx="0" cy="0"/>
        </a:xfrm>
      </p:grpSpPr>
      <p:sp>
        <p:nvSpPr>
          <p:cNvPr id="231" name="Google Shape;231;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32" name="Google Shape;232;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3" name="Google Shape;233;p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9" name="Shape 249"/>
        <p:cNvGrpSpPr/>
        <p:nvPr/>
      </p:nvGrpSpPr>
      <p:grpSpPr>
        <a:xfrm>
          <a:off x="0" y="0"/>
          <a:ext cx="0" cy="0"/>
          <a:chOff x="0" y="0"/>
          <a:chExt cx="0" cy="0"/>
        </a:xfrm>
      </p:grpSpPr>
      <p:sp>
        <p:nvSpPr>
          <p:cNvPr id="250" name="Google Shape;250;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51" name="Google Shape;251;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2" name="Google Shape;252;p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6" name="Shape 266"/>
        <p:cNvGrpSpPr/>
        <p:nvPr/>
      </p:nvGrpSpPr>
      <p:grpSpPr>
        <a:xfrm>
          <a:off x="0" y="0"/>
          <a:ext cx="0" cy="0"/>
          <a:chOff x="0" y="0"/>
          <a:chExt cx="0" cy="0"/>
        </a:xfrm>
      </p:grpSpPr>
      <p:sp>
        <p:nvSpPr>
          <p:cNvPr id="267" name="Google Shape;267;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68" name="Google Shape;268;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69" name="Google Shape;269;p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1" name="Shape 281"/>
        <p:cNvGrpSpPr/>
        <p:nvPr/>
      </p:nvGrpSpPr>
      <p:grpSpPr>
        <a:xfrm>
          <a:off x="0" y="0"/>
          <a:ext cx="0" cy="0"/>
          <a:chOff x="0" y="0"/>
          <a:chExt cx="0" cy="0"/>
        </a:xfrm>
      </p:grpSpPr>
      <p:sp>
        <p:nvSpPr>
          <p:cNvPr id="282" name="Google Shape;282;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83" name="Google Shape;283;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84" name="Google Shape;284;p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8.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0.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
  <p:cSld name="Slide 1">
    <p:spTree>
      <p:nvGrpSpPr>
        <p:cNvPr id="16" name="Shape 16"/>
        <p:cNvGrpSpPr/>
        <p:nvPr/>
      </p:nvGrpSpPr>
      <p:grpSpPr>
        <a:xfrm>
          <a:off x="0" y="0"/>
          <a:ext cx="0" cy="0"/>
          <a:chOff x="0" y="0"/>
          <a:chExt cx="0" cy="0"/>
        </a:xfrm>
      </p:grpSpPr>
      <p:sp>
        <p:nvSpPr>
          <p:cNvPr id="17" name="Google Shape;17;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 name="Google Shape;18;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pic>
        <p:nvPicPr>
          <p:cNvPr id="20" name="Google Shape;20;p2"/>
          <p:cNvPicPr preferRelativeResize="0"/>
          <p:nvPr/>
        </p:nvPicPr>
        <p:blipFill rotWithShape="1">
          <a:blip r:embed="rId2">
            <a:alphaModFix/>
          </a:blip>
          <a:srcRect b="0" l="0" r="0" t="0"/>
          <a:stretch/>
        </p:blipFill>
        <p:spPr>
          <a:xfrm>
            <a:off x="0" y="0"/>
            <a:ext cx="11430000" cy="6858000"/>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0" type="vertTx">
  <p:cSld name="VERTICAL_TEXT">
    <p:spTree>
      <p:nvGrpSpPr>
        <p:cNvPr id="71" name="Shape 71"/>
        <p:cNvGrpSpPr/>
        <p:nvPr/>
      </p:nvGrpSpPr>
      <p:grpSpPr>
        <a:xfrm>
          <a:off x="0" y="0"/>
          <a:ext cx="0" cy="0"/>
          <a:chOff x="0" y="0"/>
          <a:chExt cx="0" cy="0"/>
        </a:xfrm>
      </p:grpSpPr>
      <p:sp>
        <p:nvSpPr>
          <p:cNvPr id="72" name="Google Shape;72;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3" name="Google Shape;73;p11"/>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4" name="Google Shape;74;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5" name="Google Shape;75;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1" type="vertTitleAndTx">
  <p:cSld name="VERTICAL_TITLE_AND_VERTICAL_TEXT">
    <p:spTree>
      <p:nvGrpSpPr>
        <p:cNvPr id="77" name="Shape 77"/>
        <p:cNvGrpSpPr/>
        <p:nvPr/>
      </p:nvGrpSpPr>
      <p:grpSpPr>
        <a:xfrm>
          <a:off x="0" y="0"/>
          <a:ext cx="0" cy="0"/>
          <a:chOff x="0" y="0"/>
          <a:chExt cx="0" cy="0"/>
        </a:xfrm>
      </p:grpSpPr>
      <p:sp>
        <p:nvSpPr>
          <p:cNvPr id="78" name="Google Shape;78;p12"/>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9" name="Google Shape;79;p12"/>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0" name="Google Shape;80;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2">
  <p:cSld name="Slide 12">
    <p:spTree>
      <p:nvGrpSpPr>
        <p:cNvPr id="83" name="Shape 83"/>
        <p:cNvGrpSpPr/>
        <p:nvPr/>
      </p:nvGrpSpPr>
      <p:grpSpPr>
        <a:xfrm>
          <a:off x="0" y="0"/>
          <a:ext cx="0" cy="0"/>
          <a:chOff x="0" y="0"/>
          <a:chExt cx="0" cy="0"/>
        </a:xfrm>
      </p:grpSpPr>
      <p:sp>
        <p:nvSpPr>
          <p:cNvPr id="84" name="Google Shape;84;p13"/>
          <p:cNvSpPr/>
          <p:nvPr/>
        </p:nvSpPr>
        <p:spPr>
          <a:xfrm>
            <a:off x="11683190" y="150969"/>
            <a:ext cx="356410" cy="287010"/>
          </a:xfrm>
          <a:prstGeom prst="round2DiagRect">
            <a:avLst>
              <a:gd fmla="val 32340" name="adj1"/>
              <a:gd fmla="val 0" name="adj2"/>
            </a:avLst>
          </a:prstGeom>
          <a:solidFill>
            <a:srgbClr val="C55A1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ndara"/>
              <a:ea typeface="Candara"/>
              <a:cs typeface="Candara"/>
              <a:sym typeface="Candara"/>
            </a:endParaRPr>
          </a:p>
        </p:txBody>
      </p:sp>
      <p:sp>
        <p:nvSpPr>
          <p:cNvPr id="85" name="Google Shape;85;p13"/>
          <p:cNvSpPr/>
          <p:nvPr/>
        </p:nvSpPr>
        <p:spPr>
          <a:xfrm>
            <a:off x="11665322" y="128915"/>
            <a:ext cx="356410" cy="287010"/>
          </a:xfrm>
          <a:prstGeom prst="round2DiagRect">
            <a:avLst>
              <a:gd fmla="val 32340" name="adj1"/>
              <a:gd fmla="val 0" name="adj2"/>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ndara"/>
              <a:ea typeface="Candara"/>
              <a:cs typeface="Candara"/>
              <a:sym typeface="Candara"/>
            </a:endParaRPr>
          </a:p>
        </p:txBody>
      </p:sp>
      <p:sp>
        <p:nvSpPr>
          <p:cNvPr id="86" name="Google Shape;86;p13"/>
          <p:cNvSpPr txBox="1"/>
          <p:nvPr/>
        </p:nvSpPr>
        <p:spPr>
          <a:xfrm>
            <a:off x="11631256" y="173194"/>
            <a:ext cx="431790" cy="191932"/>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fld id="{00000000-1234-1234-1234-123412341234}" type="slidenum">
              <a:rPr b="0" i="0" lang="en-US" sz="800">
                <a:solidFill>
                  <a:srgbClr val="FEFEFE"/>
                </a:solidFill>
                <a:latin typeface="Montserrat"/>
                <a:ea typeface="Montserrat"/>
                <a:cs typeface="Montserrat"/>
                <a:sym typeface="Montserrat"/>
              </a:rPr>
              <a:t>‹#›</a:t>
            </a:fld>
            <a:endParaRPr b="0" i="0" sz="800">
              <a:solidFill>
                <a:srgbClr val="FEFEFE"/>
              </a:solidFill>
              <a:latin typeface="Montserrat"/>
              <a:ea typeface="Montserrat"/>
              <a:cs typeface="Montserrat"/>
              <a:sym typeface="Montserrat"/>
            </a:endParaRPr>
          </a:p>
        </p:txBody>
      </p:sp>
      <p:grpSp>
        <p:nvGrpSpPr>
          <p:cNvPr id="87" name="Google Shape;87;p13"/>
          <p:cNvGrpSpPr/>
          <p:nvPr/>
        </p:nvGrpSpPr>
        <p:grpSpPr>
          <a:xfrm>
            <a:off x="11630384" y="6542411"/>
            <a:ext cx="390166" cy="171788"/>
            <a:chOff x="11125576" y="6251575"/>
            <a:chExt cx="288549" cy="117476"/>
          </a:xfrm>
        </p:grpSpPr>
        <p:sp>
          <p:nvSpPr>
            <p:cNvPr id="88" name="Google Shape;88;p13">
              <a:hlinkClick action="ppaction://hlinkshowjump?jump=nextslide"/>
            </p:cNvPr>
            <p:cNvSpPr/>
            <p:nvPr/>
          </p:nvSpPr>
          <p:spPr>
            <a:xfrm>
              <a:off x="11321095" y="6251575"/>
              <a:ext cx="93030" cy="117476"/>
            </a:xfrm>
            <a:prstGeom prst="chevron">
              <a:avLst>
                <a:gd fmla="val 66337" name="adj"/>
              </a:avLst>
            </a:prstGeom>
            <a:solidFill>
              <a:srgbClr val="BFBF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ndara"/>
                <a:ea typeface="Candara"/>
                <a:cs typeface="Candara"/>
                <a:sym typeface="Candara"/>
              </a:endParaRPr>
            </a:p>
          </p:txBody>
        </p:sp>
        <p:sp>
          <p:nvSpPr>
            <p:cNvPr id="89" name="Google Shape;89;p13">
              <a:hlinkClick action="ppaction://hlinkshowjump?jump=previousslide"/>
            </p:cNvPr>
            <p:cNvSpPr/>
            <p:nvPr/>
          </p:nvSpPr>
          <p:spPr>
            <a:xfrm rot="10800000">
              <a:off x="11125576" y="6251575"/>
              <a:ext cx="93030" cy="117476"/>
            </a:xfrm>
            <a:prstGeom prst="chevron">
              <a:avLst>
                <a:gd fmla="val 64003" name="adj"/>
              </a:avLst>
            </a:prstGeom>
            <a:solidFill>
              <a:srgbClr val="BFBF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ndara"/>
                <a:ea typeface="Candara"/>
                <a:cs typeface="Candara"/>
                <a:sym typeface="Candara"/>
              </a:endParaRPr>
            </a:p>
          </p:txBody>
        </p:sp>
        <p:cxnSp>
          <p:nvCxnSpPr>
            <p:cNvPr id="90" name="Google Shape;90;p13"/>
            <p:cNvCxnSpPr/>
            <p:nvPr/>
          </p:nvCxnSpPr>
          <p:spPr>
            <a:xfrm rot="10800000">
              <a:off x="11268075" y="6251575"/>
              <a:ext cx="0" cy="117476"/>
            </a:xfrm>
            <a:prstGeom prst="straightConnector1">
              <a:avLst/>
            </a:prstGeom>
            <a:noFill/>
            <a:ln cap="flat" cmpd="sng" w="9525">
              <a:solidFill>
                <a:srgbClr val="BFBFBF"/>
              </a:solidFill>
              <a:prstDash val="dot"/>
              <a:miter lim="800000"/>
              <a:headEnd len="sm" w="sm" type="none"/>
              <a:tailEnd len="sm" w="sm" type="none"/>
            </a:ln>
          </p:spPr>
        </p:cxnSp>
      </p:grpSp>
      <p:sp>
        <p:nvSpPr>
          <p:cNvPr id="91" name="Google Shape;91;p13"/>
          <p:cNvSpPr txBox="1"/>
          <p:nvPr>
            <p:ph idx="1" type="body"/>
          </p:nvPr>
        </p:nvSpPr>
        <p:spPr>
          <a:xfrm>
            <a:off x="8544262" y="6514090"/>
            <a:ext cx="2998268" cy="203846"/>
          </a:xfrm>
          <a:prstGeom prst="rect">
            <a:avLst/>
          </a:prstGeom>
          <a:noFill/>
          <a:ln>
            <a:noFill/>
          </a:ln>
        </p:spPr>
        <p:txBody>
          <a:bodyPr anchorCtr="0" anchor="t" bIns="45700" lIns="91425" spcFirstLastPara="1" rIns="91425" wrap="square" tIns="45700">
            <a:noAutofit/>
          </a:bodyPr>
          <a:lstStyle>
            <a:lvl1pPr indent="-228600" lvl="0" marL="457200" algn="r">
              <a:lnSpc>
                <a:spcPct val="90000"/>
              </a:lnSpc>
              <a:spcBef>
                <a:spcPts val="1000"/>
              </a:spcBef>
              <a:spcAft>
                <a:spcPts val="0"/>
              </a:spcAft>
              <a:buClr>
                <a:schemeClr val="lt2"/>
              </a:buClr>
              <a:buSzPts val="800"/>
              <a:buNone/>
              <a:defRPr b="0" i="0" sz="800">
                <a:solidFill>
                  <a:schemeClr val="lt2"/>
                </a:solidFill>
                <a:latin typeface="Montserrat Light"/>
                <a:ea typeface="Montserrat Light"/>
                <a:cs typeface="Montserrat Light"/>
                <a:sym typeface="Montserrat Light"/>
              </a:defRPr>
            </a:lvl1pPr>
            <a:lvl2pPr indent="-228600" lvl="1" marL="914400" algn="r">
              <a:lnSpc>
                <a:spcPct val="90000"/>
              </a:lnSpc>
              <a:spcBef>
                <a:spcPts val="500"/>
              </a:spcBef>
              <a:spcAft>
                <a:spcPts val="0"/>
              </a:spcAft>
              <a:buClr>
                <a:schemeClr val="lt2"/>
              </a:buClr>
              <a:buSzPts val="800"/>
              <a:buNone/>
              <a:defRPr b="0" i="0" sz="800">
                <a:solidFill>
                  <a:schemeClr val="lt2"/>
                </a:solidFill>
                <a:latin typeface="Montserrat Light"/>
                <a:ea typeface="Montserrat Light"/>
                <a:cs typeface="Montserrat Light"/>
                <a:sym typeface="Montserrat Light"/>
              </a:defRPr>
            </a:lvl2pPr>
            <a:lvl3pPr indent="-228600" lvl="2" marL="1371600" algn="r">
              <a:lnSpc>
                <a:spcPct val="90000"/>
              </a:lnSpc>
              <a:spcBef>
                <a:spcPts val="500"/>
              </a:spcBef>
              <a:spcAft>
                <a:spcPts val="0"/>
              </a:spcAft>
              <a:buClr>
                <a:schemeClr val="lt2"/>
              </a:buClr>
              <a:buSzPts val="800"/>
              <a:buNone/>
              <a:defRPr b="0" i="0" sz="800">
                <a:solidFill>
                  <a:schemeClr val="lt2"/>
                </a:solidFill>
                <a:latin typeface="Montserrat Light"/>
                <a:ea typeface="Montserrat Light"/>
                <a:cs typeface="Montserrat Light"/>
                <a:sym typeface="Montserrat Light"/>
              </a:defRPr>
            </a:lvl3pPr>
            <a:lvl4pPr indent="-228600" lvl="3" marL="1828800" algn="r">
              <a:lnSpc>
                <a:spcPct val="90000"/>
              </a:lnSpc>
              <a:spcBef>
                <a:spcPts val="500"/>
              </a:spcBef>
              <a:spcAft>
                <a:spcPts val="0"/>
              </a:spcAft>
              <a:buClr>
                <a:schemeClr val="lt2"/>
              </a:buClr>
              <a:buSzPts val="800"/>
              <a:buNone/>
              <a:defRPr b="0" i="0" sz="800">
                <a:solidFill>
                  <a:schemeClr val="lt2"/>
                </a:solidFill>
                <a:latin typeface="Montserrat Light"/>
                <a:ea typeface="Montserrat Light"/>
                <a:cs typeface="Montserrat Light"/>
                <a:sym typeface="Montserrat Light"/>
              </a:defRPr>
            </a:lvl4pPr>
            <a:lvl5pPr indent="-228600" lvl="4" marL="2286000" algn="r">
              <a:lnSpc>
                <a:spcPct val="90000"/>
              </a:lnSpc>
              <a:spcBef>
                <a:spcPts val="500"/>
              </a:spcBef>
              <a:spcAft>
                <a:spcPts val="0"/>
              </a:spcAft>
              <a:buClr>
                <a:schemeClr val="lt2"/>
              </a:buClr>
              <a:buSzPts val="800"/>
              <a:buNone/>
              <a:defRPr b="0" i="0" sz="800">
                <a:solidFill>
                  <a:schemeClr val="lt2"/>
                </a:solidFill>
                <a:latin typeface="Montserrat Light"/>
                <a:ea typeface="Montserrat Light"/>
                <a:cs typeface="Montserrat Light"/>
                <a:sym typeface="Montserrat Light"/>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extLst>
    <p:ext uri="{DCECCB84-F9BA-43D5-87BE-67443E8EF086}">
      <p15:sldGuideLst>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2">
  <p:cSld name="Slide 2">
    <p:spTree>
      <p:nvGrpSpPr>
        <p:cNvPr id="21" name="Shape 21"/>
        <p:cNvGrpSpPr/>
        <p:nvPr/>
      </p:nvGrpSpPr>
      <p:grpSpPr>
        <a:xfrm>
          <a:off x="0" y="0"/>
          <a:ext cx="0" cy="0"/>
          <a:chOff x="0" y="0"/>
          <a:chExt cx="0" cy="0"/>
        </a:xfrm>
      </p:grpSpPr>
      <p:sp>
        <p:nvSpPr>
          <p:cNvPr id="22" name="Google Shape;22;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 name="Google Shape;23;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pic>
        <p:nvPicPr>
          <p:cNvPr id="25" name="Google Shape;25;p3"/>
          <p:cNvPicPr preferRelativeResize="0"/>
          <p:nvPr/>
        </p:nvPicPr>
        <p:blipFill rotWithShape="1">
          <a:blip r:embed="rId2">
            <a:alphaModFix/>
          </a:blip>
          <a:srcRect b="0" l="0" r="0" t="0"/>
          <a:stretch/>
        </p:blipFill>
        <p:spPr>
          <a:xfrm>
            <a:off x="0" y="-78377"/>
            <a:ext cx="11560629" cy="6936378"/>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3">
  <p:cSld name="Slide 3">
    <p:spTree>
      <p:nvGrpSpPr>
        <p:cNvPr id="26" name="Shape 26"/>
        <p:cNvGrpSpPr/>
        <p:nvPr/>
      </p:nvGrpSpPr>
      <p:grpSpPr>
        <a:xfrm>
          <a:off x="0" y="0"/>
          <a:ext cx="0" cy="0"/>
          <a:chOff x="0" y="0"/>
          <a:chExt cx="0" cy="0"/>
        </a:xfrm>
      </p:grpSpPr>
      <p:sp>
        <p:nvSpPr>
          <p:cNvPr id="27" name="Google Shape;27;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pic>
        <p:nvPicPr>
          <p:cNvPr id="30" name="Google Shape;30;p4"/>
          <p:cNvPicPr preferRelativeResize="0"/>
          <p:nvPr/>
        </p:nvPicPr>
        <p:blipFill rotWithShape="1">
          <a:blip r:embed="rId2">
            <a:alphaModFix/>
          </a:blip>
          <a:srcRect b="0" l="0" r="0" t="0"/>
          <a:stretch/>
        </p:blipFill>
        <p:spPr>
          <a:xfrm>
            <a:off x="1" y="2079170"/>
            <a:ext cx="5725886" cy="4798423"/>
          </a:xfrm>
          <a:prstGeom prst="rect">
            <a:avLst/>
          </a:prstGeom>
          <a:noFill/>
          <a:ln>
            <a:noFill/>
          </a:ln>
        </p:spPr>
      </p:pic>
      <p:pic>
        <p:nvPicPr>
          <p:cNvPr id="31" name="Google Shape;31;p4"/>
          <p:cNvPicPr preferRelativeResize="0"/>
          <p:nvPr/>
        </p:nvPicPr>
        <p:blipFill rotWithShape="1">
          <a:blip r:embed="rId3">
            <a:alphaModFix/>
          </a:blip>
          <a:srcRect b="0" l="0" r="0" t="0"/>
          <a:stretch/>
        </p:blipFill>
        <p:spPr>
          <a:xfrm>
            <a:off x="6487886" y="0"/>
            <a:ext cx="5704114" cy="4103913"/>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4">
  <p:cSld name="Slide 4">
    <p:spTree>
      <p:nvGrpSpPr>
        <p:cNvPr id="32" name="Shape 32"/>
        <p:cNvGrpSpPr/>
        <p:nvPr/>
      </p:nvGrpSpPr>
      <p:grpSpPr>
        <a:xfrm>
          <a:off x="0" y="0"/>
          <a:ext cx="0" cy="0"/>
          <a:chOff x="0" y="0"/>
          <a:chExt cx="0" cy="0"/>
        </a:xfrm>
      </p:grpSpPr>
      <p:sp>
        <p:nvSpPr>
          <p:cNvPr id="33" name="Google Shape;33;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pic>
        <p:nvPicPr>
          <p:cNvPr id="36" name="Google Shape;36;p5"/>
          <p:cNvPicPr preferRelativeResize="0"/>
          <p:nvPr/>
        </p:nvPicPr>
        <p:blipFill rotWithShape="1">
          <a:blip r:embed="rId2">
            <a:alphaModFix/>
          </a:blip>
          <a:srcRect b="0" l="0" r="0" t="0"/>
          <a:stretch/>
        </p:blipFill>
        <p:spPr>
          <a:xfrm flipH="1">
            <a:off x="0" y="1"/>
            <a:ext cx="2374900" cy="1358838"/>
          </a:xfrm>
          <a:prstGeom prst="rect">
            <a:avLst/>
          </a:prstGeom>
          <a:noFill/>
          <a:ln>
            <a:noFill/>
          </a:ln>
        </p:spPr>
      </p:pic>
      <p:pic>
        <p:nvPicPr>
          <p:cNvPr id="37" name="Google Shape;37;p5"/>
          <p:cNvPicPr preferRelativeResize="0"/>
          <p:nvPr/>
        </p:nvPicPr>
        <p:blipFill rotWithShape="1">
          <a:blip r:embed="rId2">
            <a:alphaModFix/>
          </a:blip>
          <a:srcRect b="0" l="0" r="0" t="0"/>
          <a:stretch/>
        </p:blipFill>
        <p:spPr>
          <a:xfrm flipH="1" rot="10800000">
            <a:off x="9817100" y="5499162"/>
            <a:ext cx="2374900" cy="1358838"/>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5" type="twoTxTwoObj">
  <p:cSld name="TWO_OBJECTS_WITH_TEXT">
    <p:spTree>
      <p:nvGrpSpPr>
        <p:cNvPr id="38" name="Shape 38"/>
        <p:cNvGrpSpPr/>
        <p:nvPr/>
      </p:nvGrpSpPr>
      <p:grpSpPr>
        <a:xfrm>
          <a:off x="0" y="0"/>
          <a:ext cx="0" cy="0"/>
          <a:chOff x="0" y="0"/>
          <a:chExt cx="0" cy="0"/>
        </a:xfrm>
      </p:grpSpPr>
      <p:sp>
        <p:nvSpPr>
          <p:cNvPr id="39" name="Google Shape;39;p6"/>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0" name="Google Shape;40;p6"/>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6"/>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6"/>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3" name="Google Shape;43;p6"/>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4" name="Google Shape;44;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5" name="Google Shape;45;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6" name="Google Shape;46;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
        <p:nvSpPr>
          <p:cNvPr id="47" name="Google Shape;47;p6"/>
          <p:cNvSpPr/>
          <p:nvPr/>
        </p:nvSpPr>
        <p:spPr>
          <a:xfrm>
            <a:off x="8684466" y="6431122"/>
            <a:ext cx="775136" cy="2308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00">
                <a:solidFill>
                  <a:schemeClr val="dk1"/>
                </a:solidFill>
                <a:latin typeface="Calibri"/>
                <a:ea typeface="Calibri"/>
                <a:cs typeface="Calibri"/>
                <a:sym typeface="Calibri"/>
              </a:rPr>
              <a:t>PPT模板下载：www.1ppt.com/moban/          行业PPT模板：www.1ppt.com/hangye/ </a:t>
            </a:r>
            <a:endParaRPr/>
          </a:p>
          <a:p>
            <a:pPr indent="0" lvl="0" marL="0" marR="0" rtl="0" algn="l">
              <a:spcBef>
                <a:spcPts val="0"/>
              </a:spcBef>
              <a:spcAft>
                <a:spcPts val="0"/>
              </a:spcAft>
              <a:buNone/>
            </a:pPr>
            <a:r>
              <a:rPr lang="en-US" sz="100">
                <a:solidFill>
                  <a:schemeClr val="dk1"/>
                </a:solidFill>
                <a:latin typeface="Calibri"/>
                <a:ea typeface="Calibri"/>
                <a:cs typeface="Calibri"/>
                <a:sym typeface="Calibri"/>
              </a:rPr>
              <a:t>节日PPT模板：www.1ppt.com/jieri/          PPT素材：www.1ppt.com/sucai/</a:t>
            </a:r>
            <a:endParaRPr/>
          </a:p>
          <a:p>
            <a:pPr indent="0" lvl="0" marL="0" marR="0" rtl="0" algn="l">
              <a:spcBef>
                <a:spcPts val="0"/>
              </a:spcBef>
              <a:spcAft>
                <a:spcPts val="0"/>
              </a:spcAft>
              <a:buNone/>
            </a:pPr>
            <a:r>
              <a:rPr lang="en-US" sz="100">
                <a:solidFill>
                  <a:schemeClr val="dk1"/>
                </a:solidFill>
                <a:latin typeface="Calibri"/>
                <a:ea typeface="Calibri"/>
                <a:cs typeface="Calibri"/>
                <a:sym typeface="Calibri"/>
              </a:rPr>
              <a:t>PPT背景图片：www.1ppt.com/beijing/        PPT图表：www.1ppt.com/tubiao/      </a:t>
            </a:r>
            <a:endParaRPr/>
          </a:p>
          <a:p>
            <a:pPr indent="0" lvl="0" marL="0" marR="0" rtl="0" algn="l">
              <a:spcBef>
                <a:spcPts val="0"/>
              </a:spcBef>
              <a:spcAft>
                <a:spcPts val="0"/>
              </a:spcAft>
              <a:buNone/>
            </a:pPr>
            <a:r>
              <a:rPr lang="en-US" sz="100">
                <a:solidFill>
                  <a:schemeClr val="dk1"/>
                </a:solidFill>
                <a:latin typeface="Calibri"/>
                <a:ea typeface="Calibri"/>
                <a:cs typeface="Calibri"/>
                <a:sym typeface="Calibri"/>
              </a:rPr>
              <a:t>精美PPT下载：www.1ppt.com/xiazai/         PPT教程： www.1ppt.com/powerpoint/      </a:t>
            </a:r>
            <a:endParaRPr/>
          </a:p>
          <a:p>
            <a:pPr indent="0" lvl="0" marL="0" marR="0" rtl="0" algn="l">
              <a:spcBef>
                <a:spcPts val="0"/>
              </a:spcBef>
              <a:spcAft>
                <a:spcPts val="0"/>
              </a:spcAft>
              <a:buNone/>
            </a:pPr>
            <a:r>
              <a:rPr lang="en-US" sz="100">
                <a:solidFill>
                  <a:schemeClr val="dk1"/>
                </a:solidFill>
                <a:latin typeface="Calibri"/>
                <a:ea typeface="Calibri"/>
                <a:cs typeface="Calibri"/>
                <a:sym typeface="Calibri"/>
              </a:rPr>
              <a:t>PPT课件：www.1ppt.com/kejian/             字体下载：www.1ppt.com/ziti/</a:t>
            </a:r>
            <a:endParaRPr/>
          </a:p>
          <a:p>
            <a:pPr indent="0" lvl="0" marL="0" marR="0" rtl="0" algn="l">
              <a:spcBef>
                <a:spcPts val="0"/>
              </a:spcBef>
              <a:spcAft>
                <a:spcPts val="0"/>
              </a:spcAft>
              <a:buNone/>
            </a:pPr>
            <a:r>
              <a:rPr lang="en-US" sz="100">
                <a:solidFill>
                  <a:schemeClr val="dk1"/>
                </a:solidFill>
                <a:latin typeface="Calibri"/>
                <a:ea typeface="Calibri"/>
                <a:cs typeface="Calibri"/>
                <a:sym typeface="Calibri"/>
              </a:rPr>
              <a:t>工作总结PPT：www.1ppt.com/xiazai/zongjie/ 工作计划：www.1ppt.com/xiazai/jihua/</a:t>
            </a:r>
            <a:endParaRPr/>
          </a:p>
          <a:p>
            <a:pPr indent="0" lvl="0" marL="0" marR="0" rtl="0" algn="l">
              <a:spcBef>
                <a:spcPts val="0"/>
              </a:spcBef>
              <a:spcAft>
                <a:spcPts val="0"/>
              </a:spcAft>
              <a:buNone/>
            </a:pPr>
            <a:r>
              <a:rPr lang="en-US" sz="100">
                <a:solidFill>
                  <a:schemeClr val="dk1"/>
                </a:solidFill>
                <a:latin typeface="Calibri"/>
                <a:ea typeface="Calibri"/>
                <a:cs typeface="Calibri"/>
                <a:sym typeface="Calibri"/>
              </a:rPr>
              <a:t>商务PPT模板：www.1ppt.com/moban/shangwu/  个人简历PPT：www.1ppt.com/xiazai/jianli/  </a:t>
            </a:r>
            <a:endParaRPr/>
          </a:p>
          <a:p>
            <a:pPr indent="0" lvl="0" marL="0" marR="0" rtl="0" algn="l">
              <a:spcBef>
                <a:spcPts val="0"/>
              </a:spcBef>
              <a:spcAft>
                <a:spcPts val="0"/>
              </a:spcAft>
              <a:buNone/>
            </a:pPr>
            <a:r>
              <a:rPr lang="en-US" sz="100">
                <a:solidFill>
                  <a:schemeClr val="dk1"/>
                </a:solidFill>
                <a:latin typeface="Calibri"/>
                <a:ea typeface="Calibri"/>
                <a:cs typeface="Calibri"/>
                <a:sym typeface="Calibri"/>
              </a:rPr>
              <a:t>毕业答辩PPT：www.1ppt.com/xiazai/dabian/  工作汇报PPT：www.1ppt.com/xiazai/huibao/    </a:t>
            </a:r>
            <a:endParaRPr/>
          </a:p>
          <a:p>
            <a:pPr indent="0" lvl="0" marL="0" marR="0" rtl="0" algn="l">
              <a:spcBef>
                <a:spcPts val="0"/>
              </a:spcBef>
              <a:spcAft>
                <a:spcPts val="0"/>
              </a:spcAft>
              <a:buNone/>
            </a:pPr>
            <a:r>
              <a:rPr lang="en-US" sz="100">
                <a:solidFill>
                  <a:schemeClr val="dk1"/>
                </a:solidFill>
                <a:latin typeface="Calibri"/>
                <a:ea typeface="Calibri"/>
                <a:cs typeface="Calibri"/>
                <a:sym typeface="Calibri"/>
              </a:rPr>
              <a:t> </a:t>
            </a: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6" type="titleOnly">
  <p:cSld name="TITLE_ONLY">
    <p:spTree>
      <p:nvGrpSpPr>
        <p:cNvPr id="48" name="Shape 48"/>
        <p:cNvGrpSpPr/>
        <p:nvPr/>
      </p:nvGrpSpPr>
      <p:grpSpPr>
        <a:xfrm>
          <a:off x="0" y="0"/>
          <a:ext cx="0" cy="0"/>
          <a:chOff x="0" y="0"/>
          <a:chExt cx="0" cy="0"/>
        </a:xfrm>
      </p:grpSpPr>
      <p:sp>
        <p:nvSpPr>
          <p:cNvPr id="49" name="Google Shape;49;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0" name="Google Shape;50;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7" type="blank">
  <p:cSld name="BLANK">
    <p:spTree>
      <p:nvGrpSpPr>
        <p:cNvPr id="53" name="Shape 53"/>
        <p:cNvGrpSpPr/>
        <p:nvPr/>
      </p:nvGrpSpPr>
      <p:grpSpPr>
        <a:xfrm>
          <a:off x="0" y="0"/>
          <a:ext cx="0" cy="0"/>
          <a:chOff x="0" y="0"/>
          <a:chExt cx="0" cy="0"/>
        </a:xfrm>
      </p:grpSpPr>
      <p:sp>
        <p:nvSpPr>
          <p:cNvPr id="54" name="Google Shape;54;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5" name="Google Shape;55;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8" type="objTx">
  <p:cSld name="OBJECT_WITH_CAPTION_TEXT">
    <p:spTree>
      <p:nvGrpSpPr>
        <p:cNvPr id="57" name="Shape 57"/>
        <p:cNvGrpSpPr/>
        <p:nvPr/>
      </p:nvGrpSpPr>
      <p:grpSpPr>
        <a:xfrm>
          <a:off x="0" y="0"/>
          <a:ext cx="0" cy="0"/>
          <a:chOff x="0" y="0"/>
          <a:chExt cx="0" cy="0"/>
        </a:xfrm>
      </p:grpSpPr>
      <p:sp>
        <p:nvSpPr>
          <p:cNvPr id="58" name="Google Shape;58;p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dk1"/>
              </a:buClr>
              <a:buSzPts val="3200"/>
              <a:buFont typeface="Candara"/>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9" name="Google Shape;59;p9"/>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0" name="Google Shape;60;p9"/>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1" name="Google Shape;61;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2" name="Google Shape;62;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9" type="picTx">
  <p:cSld name="PICTURE_WITH_CAPTION_TEXT">
    <p:spTree>
      <p:nvGrpSpPr>
        <p:cNvPr id="64" name="Shape 64"/>
        <p:cNvGrpSpPr/>
        <p:nvPr/>
      </p:nvGrpSpPr>
      <p:grpSpPr>
        <a:xfrm>
          <a:off x="0" y="0"/>
          <a:ext cx="0" cy="0"/>
          <a:chOff x="0" y="0"/>
          <a:chExt cx="0" cy="0"/>
        </a:xfrm>
      </p:grpSpPr>
      <p:sp>
        <p:nvSpPr>
          <p:cNvPr id="65" name="Google Shape;65;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dk1"/>
              </a:buClr>
              <a:buSzPts val="3200"/>
              <a:buFont typeface="Candara"/>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6" name="Google Shape;66;p10"/>
          <p:cNvSpPr/>
          <p:nvPr>
            <p:ph idx="2" type="pic"/>
          </p:nvPr>
        </p:nvSpPr>
        <p:spPr>
          <a:xfrm>
            <a:off x="5183188" y="987425"/>
            <a:ext cx="6172200" cy="4873625"/>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1000"/>
              </a:spcBef>
              <a:spcAft>
                <a:spcPts val="0"/>
              </a:spcAft>
              <a:buClr>
                <a:schemeClr val="dk1"/>
              </a:buClr>
              <a:buSzPts val="3200"/>
              <a:buFont typeface="Arial"/>
              <a:buNone/>
              <a:defRPr b="0" i="0" sz="3200" u="none" cap="none" strike="noStrike">
                <a:solidFill>
                  <a:schemeClr val="dk1"/>
                </a:solidFill>
                <a:latin typeface="Candara"/>
                <a:ea typeface="Candara"/>
                <a:cs typeface="Candara"/>
                <a:sym typeface="Candara"/>
              </a:defRPr>
            </a:lvl1pPr>
            <a:lvl2pPr lvl="1" marR="0" rtl="0" algn="l">
              <a:lnSpc>
                <a:spcPct val="90000"/>
              </a:lnSpc>
              <a:spcBef>
                <a:spcPts val="500"/>
              </a:spcBef>
              <a:spcAft>
                <a:spcPts val="0"/>
              </a:spcAft>
              <a:buClr>
                <a:schemeClr val="dk1"/>
              </a:buClr>
              <a:buSzPts val="2800"/>
              <a:buFont typeface="Arial"/>
              <a:buNone/>
              <a:defRPr b="0" i="0" sz="2800" u="none" cap="none" strike="noStrike">
                <a:solidFill>
                  <a:schemeClr val="dk1"/>
                </a:solidFill>
                <a:latin typeface="Candara"/>
                <a:ea typeface="Candara"/>
                <a:cs typeface="Candara"/>
                <a:sym typeface="Candara"/>
              </a:defRPr>
            </a:lvl2pPr>
            <a:lvl3pPr lvl="2"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Candara"/>
                <a:ea typeface="Candara"/>
                <a:cs typeface="Candara"/>
                <a:sym typeface="Candara"/>
              </a:defRPr>
            </a:lvl3pPr>
            <a:lvl4pPr lvl="3"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ndara"/>
                <a:ea typeface="Candara"/>
                <a:cs typeface="Candara"/>
                <a:sym typeface="Candara"/>
              </a:defRPr>
            </a:lvl4pPr>
            <a:lvl5pPr lvl="4"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ndara"/>
                <a:ea typeface="Candara"/>
                <a:cs typeface="Candara"/>
                <a:sym typeface="Candara"/>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ndara"/>
                <a:ea typeface="Candara"/>
                <a:cs typeface="Candara"/>
                <a:sym typeface="Candara"/>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ndara"/>
                <a:ea typeface="Candara"/>
                <a:cs typeface="Candara"/>
                <a:sym typeface="Candara"/>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ndara"/>
                <a:ea typeface="Candara"/>
                <a:cs typeface="Candara"/>
                <a:sym typeface="Candara"/>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ndara"/>
                <a:ea typeface="Candara"/>
                <a:cs typeface="Candara"/>
                <a:sym typeface="Candara"/>
              </a:defRPr>
            </a:lvl9pPr>
          </a:lstStyle>
          <a:p/>
        </p:txBody>
      </p:sp>
      <p:sp>
        <p:nvSpPr>
          <p:cNvPr id="67" name="Google Shape;67;p10"/>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8" name="Google Shape;68;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slideLayout" Target="../slideLayouts/slideLayout12.xml"/><Relationship Id="rId12" Type="http://schemas.openxmlformats.org/officeDocument/2006/relationships/slideLayout" Target="../slideLayouts/slideLayout11.xml"/><Relationship Id="rId1" Type="http://schemas.openxmlformats.org/officeDocument/2006/relationships/image" Target="../media/image9.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14" Type="http://schemas.openxmlformats.org/officeDocument/2006/relationships/theme" Target="../theme/theme2.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marR="0" rtl="0" algn="l">
              <a:lnSpc>
                <a:spcPct val="90000"/>
              </a:lnSpc>
              <a:spcBef>
                <a:spcPts val="0"/>
              </a:spcBef>
              <a:spcAft>
                <a:spcPts val="0"/>
              </a:spcAft>
              <a:buClr>
                <a:schemeClr val="dk1"/>
              </a:buClr>
              <a:buSzPts val="4400"/>
              <a:buFont typeface="Candara"/>
              <a:buNone/>
              <a:defRPr b="0" i="0" sz="4400" u="none" cap="none" strike="noStrike">
                <a:solidFill>
                  <a:schemeClr val="dk1"/>
                </a:solidFill>
                <a:latin typeface="Candara"/>
                <a:ea typeface="Candara"/>
                <a:cs typeface="Candara"/>
                <a:sym typeface="Candar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ndara"/>
                <a:ea typeface="Candara"/>
                <a:cs typeface="Candara"/>
                <a:sym typeface="Candara"/>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ndara"/>
                <a:ea typeface="Candara"/>
                <a:cs typeface="Candara"/>
                <a:sym typeface="Candara"/>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ndara"/>
                <a:ea typeface="Candara"/>
                <a:cs typeface="Candara"/>
                <a:sym typeface="Candara"/>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ndara"/>
                <a:ea typeface="Candara"/>
                <a:cs typeface="Candara"/>
                <a:sym typeface="Candara"/>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ndara"/>
                <a:ea typeface="Candara"/>
                <a:cs typeface="Candara"/>
                <a:sym typeface="Candara"/>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ndara"/>
                <a:ea typeface="Candara"/>
                <a:cs typeface="Candara"/>
                <a:sym typeface="Candara"/>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ndara"/>
                <a:ea typeface="Candara"/>
                <a:cs typeface="Candara"/>
                <a:sym typeface="Candara"/>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ndara"/>
                <a:ea typeface="Candara"/>
                <a:cs typeface="Candara"/>
                <a:sym typeface="Candara"/>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ndara"/>
                <a:ea typeface="Candara"/>
                <a:cs typeface="Candara"/>
                <a:sym typeface="Candara"/>
              </a:defRPr>
            </a:lvl9pPr>
          </a:lstStyle>
          <a:p/>
        </p:txBody>
      </p:sp>
      <p:sp>
        <p:nvSpPr>
          <p:cNvPr id="12" name="Google Shape;12;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ndara"/>
                <a:ea typeface="Candara"/>
                <a:cs typeface="Candara"/>
                <a:sym typeface="Candara"/>
              </a:defRPr>
            </a:lvl1pPr>
            <a:lvl2pPr lvl="1" marR="0" rtl="0" algn="l">
              <a:spcBef>
                <a:spcPts val="0"/>
              </a:spcBef>
              <a:spcAft>
                <a:spcPts val="0"/>
              </a:spcAft>
              <a:buSzPts val="1400"/>
              <a:buNone/>
              <a:defRPr b="0" i="0" sz="1800" u="none" cap="none" strike="noStrike">
                <a:solidFill>
                  <a:schemeClr val="dk1"/>
                </a:solidFill>
                <a:latin typeface="Candara"/>
                <a:ea typeface="Candara"/>
                <a:cs typeface="Candara"/>
                <a:sym typeface="Candara"/>
              </a:defRPr>
            </a:lvl2pPr>
            <a:lvl3pPr lvl="2" marR="0" rtl="0" algn="l">
              <a:spcBef>
                <a:spcPts val="0"/>
              </a:spcBef>
              <a:spcAft>
                <a:spcPts val="0"/>
              </a:spcAft>
              <a:buSzPts val="1400"/>
              <a:buNone/>
              <a:defRPr b="0" i="0" sz="1800" u="none" cap="none" strike="noStrike">
                <a:solidFill>
                  <a:schemeClr val="dk1"/>
                </a:solidFill>
                <a:latin typeface="Candara"/>
                <a:ea typeface="Candara"/>
                <a:cs typeface="Candara"/>
                <a:sym typeface="Candara"/>
              </a:defRPr>
            </a:lvl3pPr>
            <a:lvl4pPr lvl="3" marR="0" rtl="0" algn="l">
              <a:spcBef>
                <a:spcPts val="0"/>
              </a:spcBef>
              <a:spcAft>
                <a:spcPts val="0"/>
              </a:spcAft>
              <a:buSzPts val="1400"/>
              <a:buNone/>
              <a:defRPr b="0" i="0" sz="1800" u="none" cap="none" strike="noStrike">
                <a:solidFill>
                  <a:schemeClr val="dk1"/>
                </a:solidFill>
                <a:latin typeface="Candara"/>
                <a:ea typeface="Candara"/>
                <a:cs typeface="Candara"/>
                <a:sym typeface="Candara"/>
              </a:defRPr>
            </a:lvl4pPr>
            <a:lvl5pPr lvl="4" marR="0" rtl="0" algn="l">
              <a:spcBef>
                <a:spcPts val="0"/>
              </a:spcBef>
              <a:spcAft>
                <a:spcPts val="0"/>
              </a:spcAft>
              <a:buSzPts val="1400"/>
              <a:buNone/>
              <a:defRPr b="0" i="0" sz="1800" u="none" cap="none" strike="noStrike">
                <a:solidFill>
                  <a:schemeClr val="dk1"/>
                </a:solidFill>
                <a:latin typeface="Candara"/>
                <a:ea typeface="Candara"/>
                <a:cs typeface="Candara"/>
                <a:sym typeface="Candara"/>
              </a:defRPr>
            </a:lvl5pPr>
            <a:lvl6pPr lvl="5" marR="0" rtl="0" algn="l">
              <a:spcBef>
                <a:spcPts val="0"/>
              </a:spcBef>
              <a:spcAft>
                <a:spcPts val="0"/>
              </a:spcAft>
              <a:buSzPts val="1400"/>
              <a:buNone/>
              <a:defRPr b="0" i="0" sz="1800" u="none" cap="none" strike="noStrike">
                <a:solidFill>
                  <a:schemeClr val="dk1"/>
                </a:solidFill>
                <a:latin typeface="Candara"/>
                <a:ea typeface="Candara"/>
                <a:cs typeface="Candara"/>
                <a:sym typeface="Candara"/>
              </a:defRPr>
            </a:lvl6pPr>
            <a:lvl7pPr lvl="6" marR="0" rtl="0" algn="l">
              <a:spcBef>
                <a:spcPts val="0"/>
              </a:spcBef>
              <a:spcAft>
                <a:spcPts val="0"/>
              </a:spcAft>
              <a:buSzPts val="1400"/>
              <a:buNone/>
              <a:defRPr b="0" i="0" sz="1800" u="none" cap="none" strike="noStrike">
                <a:solidFill>
                  <a:schemeClr val="dk1"/>
                </a:solidFill>
                <a:latin typeface="Candara"/>
                <a:ea typeface="Candara"/>
                <a:cs typeface="Candara"/>
                <a:sym typeface="Candara"/>
              </a:defRPr>
            </a:lvl7pPr>
            <a:lvl8pPr lvl="7" marR="0" rtl="0" algn="l">
              <a:spcBef>
                <a:spcPts val="0"/>
              </a:spcBef>
              <a:spcAft>
                <a:spcPts val="0"/>
              </a:spcAft>
              <a:buSzPts val="1400"/>
              <a:buNone/>
              <a:defRPr b="0" i="0" sz="1800" u="none" cap="none" strike="noStrike">
                <a:solidFill>
                  <a:schemeClr val="dk1"/>
                </a:solidFill>
                <a:latin typeface="Candara"/>
                <a:ea typeface="Candara"/>
                <a:cs typeface="Candara"/>
                <a:sym typeface="Candara"/>
              </a:defRPr>
            </a:lvl8pPr>
            <a:lvl9pPr lvl="8" marR="0" rtl="0" algn="l">
              <a:spcBef>
                <a:spcPts val="0"/>
              </a:spcBef>
              <a:spcAft>
                <a:spcPts val="0"/>
              </a:spcAft>
              <a:buSzPts val="1400"/>
              <a:buNone/>
              <a:defRPr b="0" i="0" sz="1800" u="none" cap="none" strike="noStrike">
                <a:solidFill>
                  <a:schemeClr val="dk1"/>
                </a:solidFill>
                <a:latin typeface="Candara"/>
                <a:ea typeface="Candara"/>
                <a:cs typeface="Candara"/>
                <a:sym typeface="Candara"/>
              </a:defRPr>
            </a:lvl9pPr>
          </a:lstStyle>
          <a:p/>
        </p:txBody>
      </p:sp>
      <p:sp>
        <p:nvSpPr>
          <p:cNvPr id="13" name="Google Shape;13;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ndara"/>
                <a:ea typeface="Candara"/>
                <a:cs typeface="Candara"/>
                <a:sym typeface="Candara"/>
              </a:defRPr>
            </a:lvl1pPr>
            <a:lvl2pPr lvl="1" marR="0" rtl="0" algn="l">
              <a:spcBef>
                <a:spcPts val="0"/>
              </a:spcBef>
              <a:spcAft>
                <a:spcPts val="0"/>
              </a:spcAft>
              <a:buSzPts val="1400"/>
              <a:buNone/>
              <a:defRPr b="0" i="0" sz="1800" u="none" cap="none" strike="noStrike">
                <a:solidFill>
                  <a:schemeClr val="dk1"/>
                </a:solidFill>
                <a:latin typeface="Candara"/>
                <a:ea typeface="Candara"/>
                <a:cs typeface="Candara"/>
                <a:sym typeface="Candara"/>
              </a:defRPr>
            </a:lvl2pPr>
            <a:lvl3pPr lvl="2" marR="0" rtl="0" algn="l">
              <a:spcBef>
                <a:spcPts val="0"/>
              </a:spcBef>
              <a:spcAft>
                <a:spcPts val="0"/>
              </a:spcAft>
              <a:buSzPts val="1400"/>
              <a:buNone/>
              <a:defRPr b="0" i="0" sz="1800" u="none" cap="none" strike="noStrike">
                <a:solidFill>
                  <a:schemeClr val="dk1"/>
                </a:solidFill>
                <a:latin typeface="Candara"/>
                <a:ea typeface="Candara"/>
                <a:cs typeface="Candara"/>
                <a:sym typeface="Candara"/>
              </a:defRPr>
            </a:lvl3pPr>
            <a:lvl4pPr lvl="3" marR="0" rtl="0" algn="l">
              <a:spcBef>
                <a:spcPts val="0"/>
              </a:spcBef>
              <a:spcAft>
                <a:spcPts val="0"/>
              </a:spcAft>
              <a:buSzPts val="1400"/>
              <a:buNone/>
              <a:defRPr b="0" i="0" sz="1800" u="none" cap="none" strike="noStrike">
                <a:solidFill>
                  <a:schemeClr val="dk1"/>
                </a:solidFill>
                <a:latin typeface="Candara"/>
                <a:ea typeface="Candara"/>
                <a:cs typeface="Candara"/>
                <a:sym typeface="Candara"/>
              </a:defRPr>
            </a:lvl4pPr>
            <a:lvl5pPr lvl="4" marR="0" rtl="0" algn="l">
              <a:spcBef>
                <a:spcPts val="0"/>
              </a:spcBef>
              <a:spcAft>
                <a:spcPts val="0"/>
              </a:spcAft>
              <a:buSzPts val="1400"/>
              <a:buNone/>
              <a:defRPr b="0" i="0" sz="1800" u="none" cap="none" strike="noStrike">
                <a:solidFill>
                  <a:schemeClr val="dk1"/>
                </a:solidFill>
                <a:latin typeface="Candara"/>
                <a:ea typeface="Candara"/>
                <a:cs typeface="Candara"/>
                <a:sym typeface="Candara"/>
              </a:defRPr>
            </a:lvl5pPr>
            <a:lvl6pPr lvl="5" marR="0" rtl="0" algn="l">
              <a:spcBef>
                <a:spcPts val="0"/>
              </a:spcBef>
              <a:spcAft>
                <a:spcPts val="0"/>
              </a:spcAft>
              <a:buSzPts val="1400"/>
              <a:buNone/>
              <a:defRPr b="0" i="0" sz="1800" u="none" cap="none" strike="noStrike">
                <a:solidFill>
                  <a:schemeClr val="dk1"/>
                </a:solidFill>
                <a:latin typeface="Candara"/>
                <a:ea typeface="Candara"/>
                <a:cs typeface="Candara"/>
                <a:sym typeface="Candara"/>
              </a:defRPr>
            </a:lvl6pPr>
            <a:lvl7pPr lvl="6" marR="0" rtl="0" algn="l">
              <a:spcBef>
                <a:spcPts val="0"/>
              </a:spcBef>
              <a:spcAft>
                <a:spcPts val="0"/>
              </a:spcAft>
              <a:buSzPts val="1400"/>
              <a:buNone/>
              <a:defRPr b="0" i="0" sz="1800" u="none" cap="none" strike="noStrike">
                <a:solidFill>
                  <a:schemeClr val="dk1"/>
                </a:solidFill>
                <a:latin typeface="Candara"/>
                <a:ea typeface="Candara"/>
                <a:cs typeface="Candara"/>
                <a:sym typeface="Candara"/>
              </a:defRPr>
            </a:lvl7pPr>
            <a:lvl8pPr lvl="7" marR="0" rtl="0" algn="l">
              <a:spcBef>
                <a:spcPts val="0"/>
              </a:spcBef>
              <a:spcAft>
                <a:spcPts val="0"/>
              </a:spcAft>
              <a:buSzPts val="1400"/>
              <a:buNone/>
              <a:defRPr b="0" i="0" sz="1800" u="none" cap="none" strike="noStrike">
                <a:solidFill>
                  <a:schemeClr val="dk1"/>
                </a:solidFill>
                <a:latin typeface="Candara"/>
                <a:ea typeface="Candara"/>
                <a:cs typeface="Candara"/>
                <a:sym typeface="Candara"/>
              </a:defRPr>
            </a:lvl8pPr>
            <a:lvl9pPr lvl="8" marR="0" rtl="0" algn="l">
              <a:spcBef>
                <a:spcPts val="0"/>
              </a:spcBef>
              <a:spcAft>
                <a:spcPts val="0"/>
              </a:spcAft>
              <a:buSzPts val="1400"/>
              <a:buNone/>
              <a:defRPr b="0" i="0" sz="1800" u="none" cap="none" strike="noStrike">
                <a:solidFill>
                  <a:schemeClr val="dk1"/>
                </a:solidFill>
                <a:latin typeface="Candara"/>
                <a:ea typeface="Candara"/>
                <a:cs typeface="Candara"/>
                <a:sym typeface="Candara"/>
              </a:defRPr>
            </a:lvl9pPr>
          </a:lstStyle>
          <a:p/>
        </p:txBody>
      </p:sp>
      <p:sp>
        <p:nvSpPr>
          <p:cNvPr id="14" name="Google Shape;14;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ndara"/>
                <a:ea typeface="Candara"/>
                <a:cs typeface="Candara"/>
                <a:sym typeface="Candara"/>
              </a:defRPr>
            </a:lvl1pPr>
            <a:lvl2pPr indent="0" lvl="1" marL="0" marR="0" rtl="0" algn="r">
              <a:spcBef>
                <a:spcPts val="0"/>
              </a:spcBef>
              <a:buNone/>
              <a:defRPr b="0" i="0" sz="1200" u="none" cap="none" strike="noStrike">
                <a:solidFill>
                  <a:srgbClr val="888888"/>
                </a:solidFill>
                <a:latin typeface="Candara"/>
                <a:ea typeface="Candara"/>
                <a:cs typeface="Candara"/>
                <a:sym typeface="Candara"/>
              </a:defRPr>
            </a:lvl2pPr>
            <a:lvl3pPr indent="0" lvl="2" marL="0" marR="0" rtl="0" algn="r">
              <a:spcBef>
                <a:spcPts val="0"/>
              </a:spcBef>
              <a:buNone/>
              <a:defRPr b="0" i="0" sz="1200" u="none" cap="none" strike="noStrike">
                <a:solidFill>
                  <a:srgbClr val="888888"/>
                </a:solidFill>
                <a:latin typeface="Candara"/>
                <a:ea typeface="Candara"/>
                <a:cs typeface="Candara"/>
                <a:sym typeface="Candara"/>
              </a:defRPr>
            </a:lvl3pPr>
            <a:lvl4pPr indent="0" lvl="3" marL="0" marR="0" rtl="0" algn="r">
              <a:spcBef>
                <a:spcPts val="0"/>
              </a:spcBef>
              <a:buNone/>
              <a:defRPr b="0" i="0" sz="1200" u="none" cap="none" strike="noStrike">
                <a:solidFill>
                  <a:srgbClr val="888888"/>
                </a:solidFill>
                <a:latin typeface="Candara"/>
                <a:ea typeface="Candara"/>
                <a:cs typeface="Candara"/>
                <a:sym typeface="Candara"/>
              </a:defRPr>
            </a:lvl4pPr>
            <a:lvl5pPr indent="0" lvl="4" marL="0" marR="0" rtl="0" algn="r">
              <a:spcBef>
                <a:spcPts val="0"/>
              </a:spcBef>
              <a:buNone/>
              <a:defRPr b="0" i="0" sz="1200" u="none" cap="none" strike="noStrike">
                <a:solidFill>
                  <a:srgbClr val="888888"/>
                </a:solidFill>
                <a:latin typeface="Candara"/>
                <a:ea typeface="Candara"/>
                <a:cs typeface="Candara"/>
                <a:sym typeface="Candara"/>
              </a:defRPr>
            </a:lvl5pPr>
            <a:lvl6pPr indent="0" lvl="5" marL="0" marR="0" rtl="0" algn="r">
              <a:spcBef>
                <a:spcPts val="0"/>
              </a:spcBef>
              <a:buNone/>
              <a:defRPr b="0" i="0" sz="1200" u="none" cap="none" strike="noStrike">
                <a:solidFill>
                  <a:srgbClr val="888888"/>
                </a:solidFill>
                <a:latin typeface="Candara"/>
                <a:ea typeface="Candara"/>
                <a:cs typeface="Candara"/>
                <a:sym typeface="Candara"/>
              </a:defRPr>
            </a:lvl6pPr>
            <a:lvl7pPr indent="0" lvl="6" marL="0" marR="0" rtl="0" algn="r">
              <a:spcBef>
                <a:spcPts val="0"/>
              </a:spcBef>
              <a:buNone/>
              <a:defRPr b="0" i="0" sz="1200" u="none" cap="none" strike="noStrike">
                <a:solidFill>
                  <a:srgbClr val="888888"/>
                </a:solidFill>
                <a:latin typeface="Candara"/>
                <a:ea typeface="Candara"/>
                <a:cs typeface="Candara"/>
                <a:sym typeface="Candara"/>
              </a:defRPr>
            </a:lvl7pPr>
            <a:lvl8pPr indent="0" lvl="7" marL="0" marR="0" rtl="0" algn="r">
              <a:spcBef>
                <a:spcPts val="0"/>
              </a:spcBef>
              <a:buNone/>
              <a:defRPr b="0" i="0" sz="1200" u="none" cap="none" strike="noStrike">
                <a:solidFill>
                  <a:srgbClr val="888888"/>
                </a:solidFill>
                <a:latin typeface="Candara"/>
                <a:ea typeface="Candara"/>
                <a:cs typeface="Candara"/>
                <a:sym typeface="Candara"/>
              </a:defRPr>
            </a:lvl8pPr>
            <a:lvl9pPr indent="0" lvl="8" marL="0" marR="0" rtl="0" algn="r">
              <a:spcBef>
                <a:spcPts val="0"/>
              </a:spcBef>
              <a:buNone/>
              <a:defRPr b="0" i="0" sz="1200" u="none" cap="none" strike="noStrike">
                <a:solidFill>
                  <a:srgbClr val="888888"/>
                </a:solidFill>
                <a:latin typeface="Candara"/>
                <a:ea typeface="Candara"/>
                <a:cs typeface="Candara"/>
                <a:sym typeface="Candara"/>
              </a:defRPr>
            </a:lvl9pPr>
          </a:lstStyle>
          <a:p>
            <a:pPr indent="0" lvl="0" marL="0" rtl="0" algn="r">
              <a:spcBef>
                <a:spcPts val="0"/>
              </a:spcBef>
              <a:spcAft>
                <a:spcPts val="0"/>
              </a:spcAft>
              <a:buNone/>
            </a:pPr>
            <a:fld id="{00000000-1234-1234-1234-123412341234}" type="slidenum">
              <a:rPr lang="en-US"/>
              <a:t>‹#›</a:t>
            </a:fld>
            <a:endParaRPr/>
          </a:p>
        </p:txBody>
      </p:sp>
      <p:pic>
        <p:nvPicPr>
          <p:cNvPr id="15" name="Google Shape;15;p1"/>
          <p:cNvPicPr preferRelativeResize="0"/>
          <p:nvPr/>
        </p:nvPicPr>
        <p:blipFill rotWithShape="1">
          <a:blip r:embed="rId1">
            <a:alphaModFix/>
          </a:blip>
          <a:srcRect b="0" l="0" r="0" t="0"/>
          <a:stretch/>
        </p:blipFill>
        <p:spPr>
          <a:xfrm>
            <a:off x="0" y="0"/>
            <a:ext cx="12192000" cy="6858000"/>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8.xml"/><Relationship Id="rId3" Type="http://schemas.openxmlformats.org/officeDocument/2006/relationships/image" Target="../media/image14.png"/><Relationship Id="rId4" Type="http://schemas.openxmlformats.org/officeDocument/2006/relationships/image" Target="../media/image11.png"/><Relationship Id="rId5" Type="http://schemas.openxmlformats.org/officeDocument/2006/relationships/image" Target="../media/image18.png"/><Relationship Id="rId6" Type="http://schemas.openxmlformats.org/officeDocument/2006/relationships/image" Target="../media/image16.png"/><Relationship Id="rId7" Type="http://schemas.openxmlformats.org/officeDocument/2006/relationships/image" Target="../media/image19.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0.xml"/><Relationship Id="rId3" Type="http://schemas.openxmlformats.org/officeDocument/2006/relationships/image" Target="../media/image15.png"/><Relationship Id="rId4" Type="http://schemas.openxmlformats.org/officeDocument/2006/relationships/image" Target="../media/image21.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4.xml"/><Relationship Id="rId3" Type="http://schemas.openxmlformats.org/officeDocument/2006/relationships/image" Target="../media/image17.jp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 Id="rId3" Type="http://schemas.openxmlformats.org/officeDocument/2006/relationships/image" Target="../media/image10.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Relationship Id="rId3" Type="http://schemas.openxmlformats.org/officeDocument/2006/relationships/image" Target="../media/image13.jpg"/><Relationship Id="rId4" Type="http://schemas.openxmlformats.org/officeDocument/2006/relationships/image" Target="../media/image12.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7.xml"/><Relationship Id="rId3" Type="http://schemas.openxmlformats.org/officeDocument/2006/relationships/image" Target="../media/image5.jpg"/><Relationship Id="rId4" Type="http://schemas.openxmlformats.org/officeDocument/2006/relationships/image" Target="../media/image6.jpg"/><Relationship Id="rId5" Type="http://schemas.openxmlformats.org/officeDocument/2006/relationships/image" Target="../media/image7.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8.xml"/><Relationship Id="rId3" Type="http://schemas.openxmlformats.org/officeDocument/2006/relationships/image" Target="../media/image4.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14"/>
          <p:cNvSpPr/>
          <p:nvPr/>
        </p:nvSpPr>
        <p:spPr>
          <a:xfrm>
            <a:off x="6005154" y="6071274"/>
            <a:ext cx="4902200" cy="276999"/>
          </a:xfrm>
          <a:prstGeom prst="rect">
            <a:avLst/>
          </a:prstGeom>
          <a:noFill/>
          <a:ln>
            <a:noFill/>
          </a:ln>
        </p:spPr>
        <p:txBody>
          <a:bodyPr anchorCtr="0" anchor="t" bIns="45700" lIns="91425" spcFirstLastPara="1" rIns="91425" wrap="square" tIns="45700">
            <a:noAutofit/>
          </a:bodyPr>
          <a:lstStyle/>
          <a:p>
            <a:pPr indent="0" lvl="0" marL="0" marR="0" rtl="0" algn="just">
              <a:spcBef>
                <a:spcPts val="0"/>
              </a:spcBef>
              <a:spcAft>
                <a:spcPts val="0"/>
              </a:spcAft>
              <a:buNone/>
            </a:pPr>
            <a:r>
              <a:rPr b="0" i="0" lang="en-US" sz="1200" u="none" cap="none" strike="noStrike">
                <a:solidFill>
                  <a:schemeClr val="lt1"/>
                </a:solidFill>
                <a:latin typeface="Candara"/>
                <a:ea typeface="Candara"/>
                <a:cs typeface="Candara"/>
                <a:sym typeface="Candara"/>
              </a:rPr>
              <a:t>www.freepptbackgrounds.net</a:t>
            </a:r>
            <a:endParaRPr/>
          </a:p>
        </p:txBody>
      </p:sp>
      <p:sp>
        <p:nvSpPr>
          <p:cNvPr id="98" name="Google Shape;98;p14"/>
          <p:cNvSpPr/>
          <p:nvPr/>
        </p:nvSpPr>
        <p:spPr>
          <a:xfrm>
            <a:off x="6028734" y="3724059"/>
            <a:ext cx="5587106" cy="769441"/>
          </a:xfrm>
          <a:prstGeom prst="rect">
            <a:avLst/>
          </a:prstGeom>
          <a:noFill/>
          <a:ln>
            <a:noFill/>
          </a:ln>
        </p:spPr>
        <p:txBody>
          <a:bodyPr anchorCtr="0" anchor="t" bIns="45700" lIns="91425" spcFirstLastPara="1" rIns="91425" wrap="square" tIns="45700">
            <a:noAutofit/>
          </a:bodyPr>
          <a:lstStyle/>
          <a:p>
            <a:pPr indent="-274320" lvl="0" marL="274320" marR="0" rtl="0" algn="ctr">
              <a:spcBef>
                <a:spcPts val="0"/>
              </a:spcBef>
              <a:spcAft>
                <a:spcPts val="0"/>
              </a:spcAft>
              <a:buNone/>
            </a:pPr>
            <a:r>
              <a:rPr b="0" i="1" lang="en-US" sz="4400" u="none" cap="none" strike="noStrike">
                <a:solidFill>
                  <a:schemeClr val="lt1"/>
                </a:solidFill>
                <a:latin typeface="Candara"/>
                <a:ea typeface="Candara"/>
                <a:cs typeface="Candara"/>
                <a:sym typeface="Candara"/>
              </a:rPr>
              <a:t>Presentation Template</a:t>
            </a:r>
            <a:endParaRPr b="0" i="1" sz="4400" u="none" cap="none" strike="noStrike">
              <a:solidFill>
                <a:schemeClr val="lt1"/>
              </a:solidFill>
              <a:latin typeface="Candara"/>
              <a:ea typeface="Candara"/>
              <a:cs typeface="Candara"/>
              <a:sym typeface="Candara"/>
            </a:endParaRPr>
          </a:p>
        </p:txBody>
      </p:sp>
      <p:sp>
        <p:nvSpPr>
          <p:cNvPr id="99" name="Google Shape;99;p14"/>
          <p:cNvSpPr/>
          <p:nvPr/>
        </p:nvSpPr>
        <p:spPr>
          <a:xfrm>
            <a:off x="6005154" y="2261933"/>
            <a:ext cx="3866764" cy="1569660"/>
          </a:xfrm>
          <a:prstGeom prst="rect">
            <a:avLst/>
          </a:prstGeom>
          <a:noFill/>
          <a:ln>
            <a:noFill/>
          </a:ln>
        </p:spPr>
        <p:txBody>
          <a:bodyPr anchorCtr="0" anchor="t" bIns="45700" lIns="91425" spcFirstLastPara="1" rIns="91425" wrap="square" tIns="45700">
            <a:noAutofit/>
          </a:bodyPr>
          <a:lstStyle/>
          <a:p>
            <a:pPr indent="-274320" lvl="0" marL="274320" marR="0" rtl="0" algn="ctr">
              <a:spcBef>
                <a:spcPts val="0"/>
              </a:spcBef>
              <a:spcAft>
                <a:spcPts val="0"/>
              </a:spcAft>
              <a:buNone/>
            </a:pPr>
            <a:r>
              <a:rPr b="1" i="0" lang="en-US" sz="9600" u="none" cap="none" strike="noStrike">
                <a:solidFill>
                  <a:schemeClr val="lt1"/>
                </a:solidFill>
                <a:latin typeface="Candara"/>
                <a:ea typeface="Candara"/>
                <a:cs typeface="Candara"/>
                <a:sym typeface="Candara"/>
              </a:rPr>
              <a:t>CIRCLE</a:t>
            </a:r>
            <a:endParaRPr b="1" i="0" sz="9600" u="none" cap="none" strike="noStrike">
              <a:solidFill>
                <a:srgbClr val="79BC8F"/>
              </a:solidFill>
              <a:latin typeface="Candara"/>
              <a:ea typeface="Candara"/>
              <a:cs typeface="Candara"/>
              <a:sym typeface="Candara"/>
            </a:endParaRPr>
          </a:p>
        </p:txBody>
      </p:sp>
      <p:sp>
        <p:nvSpPr>
          <p:cNvPr id="100" name="Google Shape;100;p14"/>
          <p:cNvSpPr/>
          <p:nvPr/>
        </p:nvSpPr>
        <p:spPr>
          <a:xfrm>
            <a:off x="11313289" y="6409828"/>
            <a:ext cx="83876" cy="83876"/>
          </a:xfrm>
          <a:prstGeom prst="rect">
            <a:avLst/>
          </a:prstGeom>
          <a:solidFill>
            <a:srgbClr val="00666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101" name="Google Shape;101;p14"/>
          <p:cNvSpPr/>
          <p:nvPr/>
        </p:nvSpPr>
        <p:spPr>
          <a:xfrm>
            <a:off x="11443596" y="6409828"/>
            <a:ext cx="83876" cy="83876"/>
          </a:xfrm>
          <a:prstGeom prst="rect">
            <a:avLst/>
          </a:prstGeom>
          <a:solidFill>
            <a:srgbClr val="08D1D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102" name="Google Shape;102;p14"/>
          <p:cNvSpPr/>
          <p:nvPr/>
        </p:nvSpPr>
        <p:spPr>
          <a:xfrm>
            <a:off x="11573902" y="6409828"/>
            <a:ext cx="83876" cy="83876"/>
          </a:xfrm>
          <a:prstGeom prst="rect">
            <a:avLst/>
          </a:prstGeom>
          <a:solidFill>
            <a:srgbClr val="03ACA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006666"/>
              </a:solidFill>
              <a:latin typeface="Candara"/>
              <a:ea typeface="Candara"/>
              <a:cs typeface="Candara"/>
              <a:sym typeface="Candara"/>
            </a:endParaRPr>
          </a:p>
        </p:txBody>
      </p:sp>
      <p:sp>
        <p:nvSpPr>
          <p:cNvPr id="103" name="Google Shape;103;p14"/>
          <p:cNvSpPr/>
          <p:nvPr/>
        </p:nvSpPr>
        <p:spPr>
          <a:xfrm>
            <a:off x="11704210" y="6409828"/>
            <a:ext cx="83876" cy="83876"/>
          </a:xfrm>
          <a:prstGeom prst="rect">
            <a:avLst/>
          </a:prstGeom>
          <a:solidFill>
            <a:srgbClr val="79BC8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79BC8F"/>
              </a:solidFill>
              <a:latin typeface="Candara"/>
              <a:ea typeface="Candara"/>
              <a:cs typeface="Candara"/>
              <a:sym typeface="Candara"/>
            </a:endParaRPr>
          </a:p>
        </p:txBody>
      </p:sp>
    </p:spTree>
  </p:cSld>
  <p:clrMapOvr>
    <a:masterClrMapping/>
  </p:clrMapOvr>
  <mc:AlternateContent>
    <mc:Choice Requires="p14">
      <p:transition spd="slow" p14:dur="1600">
        <p14:gallery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3" presetSubtype="16">
                                  <p:stCondLst>
                                    <p:cond delay="0"/>
                                  </p:stCondLst>
                                  <p:childTnLst>
                                    <p:set>
                                      <p:cBhvr>
                                        <p:cTn dur="1" fill="hold">
                                          <p:stCondLst>
                                            <p:cond delay="0"/>
                                          </p:stCondLst>
                                        </p:cTn>
                                        <p:tgtEl>
                                          <p:spTgt spid="99"/>
                                        </p:tgtEl>
                                        <p:attrNameLst>
                                          <p:attrName>style.visibility</p:attrName>
                                        </p:attrNameLst>
                                      </p:cBhvr>
                                      <p:to>
                                        <p:strVal val="visible"/>
                                      </p:to>
                                    </p:set>
                                    <p:anim calcmode="lin" valueType="num">
                                      <p:cBhvr additive="base">
                                        <p:cTn dur="200"/>
                                        <p:tgtEl>
                                          <p:spTgt spid="99"/>
                                        </p:tgtEl>
                                        <p:attrNameLst>
                                          <p:attrName>ppt_w</p:attrName>
                                        </p:attrNameLst>
                                      </p:cBhvr>
                                      <p:tavLst>
                                        <p:tav fmla="" tm="0">
                                          <p:val>
                                            <p:strVal val="0"/>
                                          </p:val>
                                        </p:tav>
                                        <p:tav fmla="" tm="100000">
                                          <p:val>
                                            <p:strVal val="#ppt_w"/>
                                          </p:val>
                                        </p:tav>
                                      </p:tavLst>
                                    </p:anim>
                                    <p:anim calcmode="lin" valueType="num">
                                      <p:cBhvr additive="base">
                                        <p:cTn dur="200"/>
                                        <p:tgtEl>
                                          <p:spTgt spid="99"/>
                                        </p:tgtEl>
                                        <p:attrNameLst>
                                          <p:attrName>ppt_h</p:attrName>
                                        </p:attrNameLst>
                                      </p:cBhvr>
                                      <p:tavLst>
                                        <p:tav fmla="" tm="0">
                                          <p:val>
                                            <p:strVal val="0"/>
                                          </p:val>
                                        </p:tav>
                                        <p:tav fmla="" tm="100000">
                                          <p:val>
                                            <p:strVal val="#ppt_h"/>
                                          </p:val>
                                        </p:tav>
                                      </p:tavLst>
                                    </p:anim>
                                  </p:childTnLst>
                                </p:cTn>
                              </p:par>
                            </p:childTnLst>
                          </p:cTn>
                        </p:par>
                        <p:par>
                          <p:cTn fill="hold">
                            <p:stCondLst>
                              <p:cond delay="200"/>
                            </p:stCondLst>
                            <p:childTnLst>
                              <p:par>
                                <p:cTn fill="hold" nodeType="afterEffect" presetClass="entr" presetID="23" presetSubtype="16">
                                  <p:stCondLst>
                                    <p:cond delay="0"/>
                                  </p:stCondLst>
                                  <p:childTnLst>
                                    <p:set>
                                      <p:cBhvr>
                                        <p:cTn dur="1" fill="hold">
                                          <p:stCondLst>
                                            <p:cond delay="0"/>
                                          </p:stCondLst>
                                        </p:cTn>
                                        <p:tgtEl>
                                          <p:spTgt spid="98"/>
                                        </p:tgtEl>
                                        <p:attrNameLst>
                                          <p:attrName>style.visibility</p:attrName>
                                        </p:attrNameLst>
                                      </p:cBhvr>
                                      <p:to>
                                        <p:strVal val="visible"/>
                                      </p:to>
                                    </p:set>
                                    <p:anim calcmode="lin" valueType="num">
                                      <p:cBhvr additive="base">
                                        <p:cTn dur="200"/>
                                        <p:tgtEl>
                                          <p:spTgt spid="98"/>
                                        </p:tgtEl>
                                        <p:attrNameLst>
                                          <p:attrName>ppt_w</p:attrName>
                                        </p:attrNameLst>
                                      </p:cBhvr>
                                      <p:tavLst>
                                        <p:tav fmla="" tm="0">
                                          <p:val>
                                            <p:strVal val="0"/>
                                          </p:val>
                                        </p:tav>
                                        <p:tav fmla="" tm="100000">
                                          <p:val>
                                            <p:strVal val="#ppt_w"/>
                                          </p:val>
                                        </p:tav>
                                      </p:tavLst>
                                    </p:anim>
                                    <p:anim calcmode="lin" valueType="num">
                                      <p:cBhvr additive="base">
                                        <p:cTn dur="200"/>
                                        <p:tgtEl>
                                          <p:spTgt spid="98"/>
                                        </p:tgtEl>
                                        <p:attrNameLst>
                                          <p:attrName>ppt_h</p:attrName>
                                        </p:attrNameLst>
                                      </p:cBhvr>
                                      <p:tavLst>
                                        <p:tav fmla="" tm="0">
                                          <p:val>
                                            <p:strVal val="0"/>
                                          </p:val>
                                        </p:tav>
                                        <p:tav fmla="" tm="100000">
                                          <p:val>
                                            <p:strVal val="#ppt_h"/>
                                          </p:val>
                                        </p:tav>
                                      </p:tavLst>
                                    </p:anim>
                                  </p:childTnLst>
                                </p:cTn>
                              </p:par>
                            </p:childTnLst>
                          </p:cTn>
                        </p:par>
                        <p:par>
                          <p:cTn fill="hold">
                            <p:stCondLst>
                              <p:cond delay="400"/>
                            </p:stCondLst>
                            <p:childTnLst>
                              <p:par>
                                <p:cTn fill="hold" nodeType="afterEffect" presetClass="entr" presetID="10" presetSubtype="0">
                                  <p:stCondLst>
                                    <p:cond delay="0"/>
                                  </p:stCondLst>
                                  <p:childTnLst>
                                    <p:set>
                                      <p:cBhvr>
                                        <p:cTn dur="1" fill="hold">
                                          <p:stCondLst>
                                            <p:cond delay="0"/>
                                          </p:stCondLst>
                                        </p:cTn>
                                        <p:tgtEl>
                                          <p:spTgt spid="97"/>
                                        </p:tgtEl>
                                        <p:attrNameLst>
                                          <p:attrName>style.visibility</p:attrName>
                                        </p:attrNameLst>
                                      </p:cBhvr>
                                      <p:to>
                                        <p:strVal val="visible"/>
                                      </p:to>
                                    </p:set>
                                    <p:animEffect filter="fade" transition="in">
                                      <p:cBhvr>
                                        <p:cTn dur="500"/>
                                        <p:tgtEl>
                                          <p:spTgt spid="97"/>
                                        </p:tgtEl>
                                      </p:cBhvr>
                                    </p:animEffect>
                                  </p:childTnLst>
                                </p:cTn>
                              </p:par>
                              <p:par>
                                <p:cTn fill="hold" nodeType="withEffect" presetClass="entr" presetID="2" presetSubtype="8">
                                  <p:stCondLst>
                                    <p:cond delay="250"/>
                                  </p:stCondLst>
                                  <p:childTnLst>
                                    <p:set>
                                      <p:cBhvr>
                                        <p:cTn dur="1" fill="hold">
                                          <p:stCondLst>
                                            <p:cond delay="0"/>
                                          </p:stCondLst>
                                        </p:cTn>
                                        <p:tgtEl>
                                          <p:spTgt spid="100"/>
                                        </p:tgtEl>
                                        <p:attrNameLst>
                                          <p:attrName>style.visibility</p:attrName>
                                        </p:attrNameLst>
                                      </p:cBhvr>
                                      <p:to>
                                        <p:strVal val="visible"/>
                                      </p:to>
                                    </p:set>
                                    <p:anim calcmode="lin" valueType="num">
                                      <p:cBhvr additive="base">
                                        <p:cTn dur="500"/>
                                        <p:tgtEl>
                                          <p:spTgt spid="100"/>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450"/>
                                  </p:stCondLst>
                                  <p:childTnLst>
                                    <p:set>
                                      <p:cBhvr>
                                        <p:cTn dur="1" fill="hold">
                                          <p:stCondLst>
                                            <p:cond delay="0"/>
                                          </p:stCondLst>
                                        </p:cTn>
                                        <p:tgtEl>
                                          <p:spTgt spid="101"/>
                                        </p:tgtEl>
                                        <p:attrNameLst>
                                          <p:attrName>style.visibility</p:attrName>
                                        </p:attrNameLst>
                                      </p:cBhvr>
                                      <p:to>
                                        <p:strVal val="visible"/>
                                      </p:to>
                                    </p:set>
                                    <p:anim calcmode="lin" valueType="num">
                                      <p:cBhvr additive="base">
                                        <p:cTn dur="500"/>
                                        <p:tgtEl>
                                          <p:spTgt spid="101"/>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650"/>
                                  </p:stCondLst>
                                  <p:childTnLst>
                                    <p:set>
                                      <p:cBhvr>
                                        <p:cTn dur="1" fill="hold">
                                          <p:stCondLst>
                                            <p:cond delay="0"/>
                                          </p:stCondLst>
                                        </p:cTn>
                                        <p:tgtEl>
                                          <p:spTgt spid="102"/>
                                        </p:tgtEl>
                                        <p:attrNameLst>
                                          <p:attrName>style.visibility</p:attrName>
                                        </p:attrNameLst>
                                      </p:cBhvr>
                                      <p:to>
                                        <p:strVal val="visible"/>
                                      </p:to>
                                    </p:set>
                                    <p:anim calcmode="lin" valueType="num">
                                      <p:cBhvr additive="base">
                                        <p:cTn dur="500"/>
                                        <p:tgtEl>
                                          <p:spTgt spid="102"/>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850"/>
                                  </p:stCondLst>
                                  <p:childTnLst>
                                    <p:set>
                                      <p:cBhvr>
                                        <p:cTn dur="1" fill="hold">
                                          <p:stCondLst>
                                            <p:cond delay="0"/>
                                          </p:stCondLst>
                                        </p:cTn>
                                        <p:tgtEl>
                                          <p:spTgt spid="103"/>
                                        </p:tgtEl>
                                        <p:attrNameLst>
                                          <p:attrName>style.visibility</p:attrName>
                                        </p:attrNameLst>
                                      </p:cBhvr>
                                      <p:to>
                                        <p:strVal val="visible"/>
                                      </p:to>
                                    </p:set>
                                    <p:anim calcmode="lin" valueType="num">
                                      <p:cBhvr additive="base">
                                        <p:cTn dur="500"/>
                                        <p:tgtEl>
                                          <p:spTgt spid="103"/>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8" name="Shape 298"/>
        <p:cNvGrpSpPr/>
        <p:nvPr/>
      </p:nvGrpSpPr>
      <p:grpSpPr>
        <a:xfrm>
          <a:off x="0" y="0"/>
          <a:ext cx="0" cy="0"/>
          <a:chOff x="0" y="0"/>
          <a:chExt cx="0" cy="0"/>
        </a:xfrm>
      </p:grpSpPr>
      <p:sp>
        <p:nvSpPr>
          <p:cNvPr id="299" name="Google Shape;299;p23"/>
          <p:cNvSpPr txBox="1"/>
          <p:nvPr/>
        </p:nvSpPr>
        <p:spPr>
          <a:xfrm>
            <a:off x="8234023" y="4658209"/>
            <a:ext cx="4387387"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2400" u="none" cap="none" strike="noStrike">
                <a:solidFill>
                  <a:schemeClr val="lt1"/>
                </a:solidFill>
                <a:latin typeface="Candara"/>
                <a:ea typeface="Candara"/>
                <a:cs typeface="Candara"/>
                <a:sym typeface="Candara"/>
              </a:rPr>
              <a:t>Real</a:t>
            </a:r>
            <a:endParaRPr/>
          </a:p>
        </p:txBody>
      </p:sp>
      <p:sp>
        <p:nvSpPr>
          <p:cNvPr id="300" name="Google Shape;300;p23"/>
          <p:cNvSpPr txBox="1"/>
          <p:nvPr/>
        </p:nvSpPr>
        <p:spPr>
          <a:xfrm>
            <a:off x="8234023" y="2391573"/>
            <a:ext cx="4387387"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2400" u="none" cap="none" strike="noStrike">
                <a:solidFill>
                  <a:schemeClr val="lt1"/>
                </a:solidFill>
                <a:latin typeface="Candara"/>
                <a:ea typeface="Candara"/>
                <a:cs typeface="Candara"/>
                <a:sym typeface="Candara"/>
              </a:rPr>
              <a:t>Estate</a:t>
            </a:r>
            <a:endParaRPr/>
          </a:p>
        </p:txBody>
      </p:sp>
      <p:sp>
        <p:nvSpPr>
          <p:cNvPr id="301" name="Google Shape;301;p23"/>
          <p:cNvSpPr txBox="1"/>
          <p:nvPr/>
        </p:nvSpPr>
        <p:spPr>
          <a:xfrm>
            <a:off x="-657657" y="4710963"/>
            <a:ext cx="4387387" cy="461665"/>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0" i="0" lang="en-US" sz="2400" u="none" cap="none" strike="noStrike">
                <a:solidFill>
                  <a:schemeClr val="lt1"/>
                </a:solidFill>
                <a:latin typeface="Candara"/>
                <a:ea typeface="Candara"/>
                <a:cs typeface="Candara"/>
                <a:sym typeface="Candara"/>
              </a:rPr>
              <a:t>Energy</a:t>
            </a:r>
            <a:endParaRPr/>
          </a:p>
        </p:txBody>
      </p:sp>
      <p:sp>
        <p:nvSpPr>
          <p:cNvPr id="302" name="Google Shape;302;p23"/>
          <p:cNvSpPr txBox="1"/>
          <p:nvPr/>
        </p:nvSpPr>
        <p:spPr>
          <a:xfrm>
            <a:off x="-657657" y="2391573"/>
            <a:ext cx="4387387" cy="461665"/>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0" i="0" lang="en-US" sz="2400" u="none" cap="none" strike="noStrike">
                <a:solidFill>
                  <a:schemeClr val="lt1"/>
                </a:solidFill>
                <a:latin typeface="Candara"/>
                <a:ea typeface="Candara"/>
                <a:cs typeface="Candara"/>
                <a:sym typeface="Candara"/>
              </a:rPr>
              <a:t>E-commerce</a:t>
            </a:r>
            <a:endParaRPr/>
          </a:p>
        </p:txBody>
      </p:sp>
      <p:grpSp>
        <p:nvGrpSpPr>
          <p:cNvPr id="303" name="Google Shape;303;p23"/>
          <p:cNvGrpSpPr/>
          <p:nvPr/>
        </p:nvGrpSpPr>
        <p:grpSpPr>
          <a:xfrm>
            <a:off x="5829319" y="1574801"/>
            <a:ext cx="2325116" cy="2234395"/>
            <a:chOff x="4371990" y="1181100"/>
            <a:chExt cx="1743837" cy="1675796"/>
          </a:xfrm>
        </p:grpSpPr>
        <p:sp>
          <p:nvSpPr>
            <p:cNvPr id="304" name="Google Shape;304;p23"/>
            <p:cNvSpPr/>
            <p:nvPr/>
          </p:nvSpPr>
          <p:spPr>
            <a:xfrm>
              <a:off x="4371990" y="1181100"/>
              <a:ext cx="1675800" cy="1675796"/>
            </a:xfrm>
            <a:prstGeom prst="ellipse">
              <a:avLst/>
            </a:prstGeom>
            <a:solidFill>
              <a:srgbClr val="08D1D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305" name="Google Shape;305;p23"/>
            <p:cNvSpPr txBox="1"/>
            <p:nvPr/>
          </p:nvSpPr>
          <p:spPr>
            <a:xfrm>
              <a:off x="4827807" y="1340262"/>
              <a:ext cx="1288020" cy="56174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4267" u="none" cap="none" strike="noStrike">
                  <a:solidFill>
                    <a:srgbClr val="FFFFFF"/>
                  </a:solidFill>
                  <a:latin typeface="Candara"/>
                  <a:ea typeface="Candara"/>
                  <a:cs typeface="Candara"/>
                  <a:sym typeface="Candara"/>
                </a:rPr>
                <a:t>29%</a:t>
              </a:r>
              <a:endParaRPr b="0" i="0" sz="4267" u="none" cap="none" strike="noStrike">
                <a:solidFill>
                  <a:srgbClr val="FFFFFF"/>
                </a:solidFill>
                <a:latin typeface="Candara"/>
                <a:ea typeface="Candara"/>
                <a:cs typeface="Candara"/>
                <a:sym typeface="Candara"/>
              </a:endParaRPr>
            </a:p>
          </p:txBody>
        </p:sp>
        <p:sp>
          <p:nvSpPr>
            <p:cNvPr id="306" name="Google Shape;306;p23"/>
            <p:cNvSpPr/>
            <p:nvPr/>
          </p:nvSpPr>
          <p:spPr>
            <a:xfrm>
              <a:off x="4504682" y="1832947"/>
              <a:ext cx="1452794" cy="530914"/>
            </a:xfrm>
            <a:prstGeom prst="rect">
              <a:avLst/>
            </a:prstGeom>
            <a:noFill/>
            <a:ln>
              <a:noFill/>
            </a:ln>
          </p:spPr>
          <p:txBody>
            <a:bodyPr anchorCtr="0" anchor="t" bIns="45700" lIns="91425" spcFirstLastPara="1" rIns="91425" wrap="square" tIns="45700">
              <a:noAutofit/>
            </a:bodyPr>
            <a:lstStyle/>
            <a:p>
              <a:pPr indent="0" lvl="0" marL="0" marR="0" rtl="0" algn="l">
                <a:lnSpc>
                  <a:spcPct val="125000"/>
                </a:lnSpc>
                <a:spcBef>
                  <a:spcPts val="0"/>
                </a:spcBef>
                <a:spcAft>
                  <a:spcPts val="0"/>
                </a:spcAft>
                <a:buNone/>
              </a:pPr>
              <a:r>
                <a:rPr b="0" i="0" lang="en-US" sz="1600" u="none" cap="none" strike="noStrike">
                  <a:solidFill>
                    <a:srgbClr val="FFFFFF"/>
                  </a:solidFill>
                  <a:latin typeface="Candara"/>
                  <a:ea typeface="Candara"/>
                  <a:cs typeface="Candara"/>
                  <a:sym typeface="Candara"/>
                </a:rPr>
                <a:t>İs found between  green and orange.</a:t>
              </a:r>
              <a:endParaRPr/>
            </a:p>
          </p:txBody>
        </p:sp>
        <p:cxnSp>
          <p:nvCxnSpPr>
            <p:cNvPr id="307" name="Google Shape;307;p23"/>
            <p:cNvCxnSpPr/>
            <p:nvPr/>
          </p:nvCxnSpPr>
          <p:spPr>
            <a:xfrm>
              <a:off x="4537243" y="1850648"/>
              <a:ext cx="1345294" cy="0"/>
            </a:xfrm>
            <a:prstGeom prst="straightConnector1">
              <a:avLst/>
            </a:prstGeom>
            <a:noFill/>
            <a:ln cap="flat" cmpd="sng" w="9525">
              <a:solidFill>
                <a:schemeClr val="lt1"/>
              </a:solidFill>
              <a:prstDash val="solid"/>
              <a:miter lim="800000"/>
              <a:headEnd len="sm" w="sm" type="none"/>
              <a:tailEnd len="sm" w="sm" type="none"/>
            </a:ln>
          </p:spPr>
        </p:cxnSp>
      </p:grpSp>
      <p:grpSp>
        <p:nvGrpSpPr>
          <p:cNvPr id="308" name="Google Shape;308;p23"/>
          <p:cNvGrpSpPr/>
          <p:nvPr/>
        </p:nvGrpSpPr>
        <p:grpSpPr>
          <a:xfrm>
            <a:off x="5829319" y="3609725"/>
            <a:ext cx="2325116" cy="2234395"/>
            <a:chOff x="4371990" y="2707293"/>
            <a:chExt cx="1743837" cy="1675796"/>
          </a:xfrm>
        </p:grpSpPr>
        <p:sp>
          <p:nvSpPr>
            <p:cNvPr id="309" name="Google Shape;309;p23"/>
            <p:cNvSpPr/>
            <p:nvPr/>
          </p:nvSpPr>
          <p:spPr>
            <a:xfrm>
              <a:off x="4371990" y="2707293"/>
              <a:ext cx="1675800" cy="1675796"/>
            </a:xfrm>
            <a:prstGeom prst="ellipse">
              <a:avLst/>
            </a:prstGeom>
            <a:solidFill>
              <a:srgbClr val="79BC8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310" name="Google Shape;310;p23"/>
            <p:cNvSpPr txBox="1"/>
            <p:nvPr/>
          </p:nvSpPr>
          <p:spPr>
            <a:xfrm>
              <a:off x="4827807" y="2799297"/>
              <a:ext cx="1288020" cy="56174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4267" u="none" cap="none" strike="noStrike">
                  <a:solidFill>
                    <a:srgbClr val="FFFFFF"/>
                  </a:solidFill>
                  <a:latin typeface="Candara"/>
                  <a:ea typeface="Candara"/>
                  <a:cs typeface="Candara"/>
                  <a:sym typeface="Candara"/>
                </a:rPr>
                <a:t>11%</a:t>
              </a:r>
              <a:endParaRPr b="0" i="0" sz="4267" u="none" cap="none" strike="noStrike">
                <a:solidFill>
                  <a:srgbClr val="FFFFFF"/>
                </a:solidFill>
                <a:latin typeface="Candara"/>
                <a:ea typeface="Candara"/>
                <a:cs typeface="Candara"/>
                <a:sym typeface="Candara"/>
              </a:endParaRPr>
            </a:p>
          </p:txBody>
        </p:sp>
        <p:cxnSp>
          <p:nvCxnSpPr>
            <p:cNvPr id="311" name="Google Shape;311;p23"/>
            <p:cNvCxnSpPr/>
            <p:nvPr/>
          </p:nvCxnSpPr>
          <p:spPr>
            <a:xfrm>
              <a:off x="4537243" y="3350908"/>
              <a:ext cx="1345294" cy="0"/>
            </a:xfrm>
            <a:prstGeom prst="straightConnector1">
              <a:avLst/>
            </a:prstGeom>
            <a:noFill/>
            <a:ln cap="flat" cmpd="sng" w="9525">
              <a:solidFill>
                <a:schemeClr val="lt1"/>
              </a:solidFill>
              <a:prstDash val="solid"/>
              <a:miter lim="800000"/>
              <a:headEnd len="sm" w="sm" type="none"/>
              <a:tailEnd len="sm" w="sm" type="none"/>
            </a:ln>
          </p:spPr>
        </p:cxnSp>
        <p:sp>
          <p:nvSpPr>
            <p:cNvPr id="312" name="Google Shape;312;p23"/>
            <p:cNvSpPr/>
            <p:nvPr/>
          </p:nvSpPr>
          <p:spPr>
            <a:xfrm>
              <a:off x="4531825" y="3368856"/>
              <a:ext cx="1515965" cy="761747"/>
            </a:xfrm>
            <a:prstGeom prst="rect">
              <a:avLst/>
            </a:prstGeom>
            <a:noFill/>
            <a:ln>
              <a:noFill/>
            </a:ln>
          </p:spPr>
          <p:txBody>
            <a:bodyPr anchorCtr="0" anchor="t" bIns="45700" lIns="91425" spcFirstLastPara="1" rIns="91425" wrap="square" tIns="45700">
              <a:noAutofit/>
            </a:bodyPr>
            <a:lstStyle/>
            <a:p>
              <a:pPr indent="0" lvl="0" marL="0" marR="0" rtl="0" algn="l">
                <a:lnSpc>
                  <a:spcPct val="125000"/>
                </a:lnSpc>
                <a:spcBef>
                  <a:spcPts val="0"/>
                </a:spcBef>
                <a:spcAft>
                  <a:spcPts val="0"/>
                </a:spcAft>
                <a:buNone/>
              </a:pPr>
              <a:r>
                <a:rPr b="0" i="0" lang="en-US" sz="1600" u="none" cap="none" strike="noStrike">
                  <a:solidFill>
                    <a:srgbClr val="FFFFFF"/>
                  </a:solidFill>
                  <a:latin typeface="Candara"/>
                  <a:ea typeface="Candara"/>
                  <a:cs typeface="Candara"/>
                  <a:sym typeface="Candara"/>
                </a:rPr>
                <a:t>We use well-known development methodologies</a:t>
              </a:r>
              <a:endParaRPr b="0" i="0" sz="1600" u="none" cap="none" strike="noStrike">
                <a:solidFill>
                  <a:srgbClr val="FFFFFF"/>
                </a:solidFill>
                <a:latin typeface="Candara"/>
                <a:ea typeface="Candara"/>
                <a:cs typeface="Candara"/>
                <a:sym typeface="Candara"/>
              </a:endParaRPr>
            </a:p>
          </p:txBody>
        </p:sp>
      </p:grpSp>
      <p:grpSp>
        <p:nvGrpSpPr>
          <p:cNvPr id="313" name="Google Shape;313;p23"/>
          <p:cNvGrpSpPr/>
          <p:nvPr/>
        </p:nvGrpSpPr>
        <p:grpSpPr>
          <a:xfrm>
            <a:off x="3808032" y="3613957"/>
            <a:ext cx="2439046" cy="2234394"/>
            <a:chOff x="2856023" y="2710468"/>
            <a:chExt cx="1829284" cy="1675796"/>
          </a:xfrm>
        </p:grpSpPr>
        <p:sp>
          <p:nvSpPr>
            <p:cNvPr id="314" name="Google Shape;314;p23"/>
            <p:cNvSpPr/>
            <p:nvPr/>
          </p:nvSpPr>
          <p:spPr>
            <a:xfrm>
              <a:off x="2856023" y="2710468"/>
              <a:ext cx="1675800" cy="1675796"/>
            </a:xfrm>
            <a:prstGeom prst="ellipse">
              <a:avLst/>
            </a:prstGeom>
            <a:solidFill>
              <a:srgbClr val="7CCB6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315" name="Google Shape;315;p23"/>
            <p:cNvSpPr txBox="1"/>
            <p:nvPr/>
          </p:nvSpPr>
          <p:spPr>
            <a:xfrm>
              <a:off x="3217090" y="2799297"/>
              <a:ext cx="1468217" cy="56174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4267" u="none" cap="none" strike="noStrike">
                  <a:solidFill>
                    <a:srgbClr val="FFFFFF"/>
                  </a:solidFill>
                  <a:latin typeface="Candara"/>
                  <a:ea typeface="Candara"/>
                  <a:cs typeface="Candara"/>
                  <a:sym typeface="Candara"/>
                </a:rPr>
                <a:t>32%</a:t>
              </a:r>
              <a:endParaRPr b="0" i="0" sz="4267" u="none" cap="none" strike="noStrike">
                <a:solidFill>
                  <a:srgbClr val="FFFFFF"/>
                </a:solidFill>
                <a:latin typeface="Candara"/>
                <a:ea typeface="Candara"/>
                <a:cs typeface="Candara"/>
                <a:sym typeface="Candara"/>
              </a:endParaRPr>
            </a:p>
          </p:txBody>
        </p:sp>
        <p:cxnSp>
          <p:nvCxnSpPr>
            <p:cNvPr id="316" name="Google Shape;316;p23"/>
            <p:cNvCxnSpPr/>
            <p:nvPr/>
          </p:nvCxnSpPr>
          <p:spPr>
            <a:xfrm>
              <a:off x="3021276" y="3350908"/>
              <a:ext cx="1345294" cy="0"/>
            </a:xfrm>
            <a:prstGeom prst="straightConnector1">
              <a:avLst/>
            </a:prstGeom>
            <a:noFill/>
            <a:ln cap="flat" cmpd="sng" w="9525">
              <a:solidFill>
                <a:schemeClr val="lt1"/>
              </a:solidFill>
              <a:prstDash val="solid"/>
              <a:miter lim="800000"/>
              <a:headEnd len="sm" w="sm" type="none"/>
              <a:tailEnd len="sm" w="sm" type="none"/>
            </a:ln>
          </p:spPr>
        </p:cxnSp>
        <p:sp>
          <p:nvSpPr>
            <p:cNvPr id="317" name="Google Shape;317;p23"/>
            <p:cNvSpPr/>
            <p:nvPr/>
          </p:nvSpPr>
          <p:spPr>
            <a:xfrm>
              <a:off x="3021276" y="3368856"/>
              <a:ext cx="1515966" cy="530915"/>
            </a:xfrm>
            <a:prstGeom prst="rect">
              <a:avLst/>
            </a:prstGeom>
            <a:noFill/>
            <a:ln>
              <a:noFill/>
            </a:ln>
          </p:spPr>
          <p:txBody>
            <a:bodyPr anchorCtr="0" anchor="t" bIns="45700" lIns="91425" spcFirstLastPara="1" rIns="91425" wrap="square" tIns="45700">
              <a:noAutofit/>
            </a:bodyPr>
            <a:lstStyle/>
            <a:p>
              <a:pPr indent="0" lvl="0" marL="0" marR="0" rtl="0" algn="l">
                <a:lnSpc>
                  <a:spcPct val="125000"/>
                </a:lnSpc>
                <a:spcBef>
                  <a:spcPts val="0"/>
                </a:spcBef>
                <a:spcAft>
                  <a:spcPts val="0"/>
                </a:spcAft>
                <a:buNone/>
              </a:pPr>
              <a:r>
                <a:rPr b="0" i="0" lang="en-US" sz="1600" u="none" cap="none" strike="noStrike">
                  <a:solidFill>
                    <a:srgbClr val="FFFFFF"/>
                  </a:solidFill>
                  <a:latin typeface="Candara"/>
                  <a:ea typeface="Candara"/>
                  <a:cs typeface="Candara"/>
                  <a:sym typeface="Candara"/>
                </a:rPr>
                <a:t>İs found between  green and orange.</a:t>
              </a:r>
              <a:endParaRPr b="0" i="0" sz="1600" u="none" cap="none" strike="noStrike">
                <a:solidFill>
                  <a:srgbClr val="FFFFFF"/>
                </a:solidFill>
                <a:latin typeface="Candara"/>
                <a:ea typeface="Candara"/>
                <a:cs typeface="Candara"/>
                <a:sym typeface="Candara"/>
              </a:endParaRPr>
            </a:p>
          </p:txBody>
        </p:sp>
      </p:grpSp>
      <p:grpSp>
        <p:nvGrpSpPr>
          <p:cNvPr id="318" name="Google Shape;318;p23"/>
          <p:cNvGrpSpPr/>
          <p:nvPr/>
        </p:nvGrpSpPr>
        <p:grpSpPr>
          <a:xfrm>
            <a:off x="3771844" y="1574801"/>
            <a:ext cx="2323175" cy="2234395"/>
            <a:chOff x="2828882" y="1181100"/>
            <a:chExt cx="1742381" cy="1675796"/>
          </a:xfrm>
        </p:grpSpPr>
        <p:sp>
          <p:nvSpPr>
            <p:cNvPr id="319" name="Google Shape;319;p23"/>
            <p:cNvSpPr/>
            <p:nvPr/>
          </p:nvSpPr>
          <p:spPr>
            <a:xfrm>
              <a:off x="2828882" y="1181100"/>
              <a:ext cx="1675800" cy="1675796"/>
            </a:xfrm>
            <a:prstGeom prst="ellipse">
              <a:avLst/>
            </a:prstGeom>
            <a:solidFill>
              <a:srgbClr val="10CF9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320" name="Google Shape;320;p23"/>
            <p:cNvSpPr txBox="1"/>
            <p:nvPr/>
          </p:nvSpPr>
          <p:spPr>
            <a:xfrm>
              <a:off x="3217090" y="1340262"/>
              <a:ext cx="1224419" cy="56174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4267" u="none" cap="none" strike="noStrike">
                  <a:solidFill>
                    <a:srgbClr val="FFFFFF"/>
                  </a:solidFill>
                  <a:latin typeface="Candara"/>
                  <a:ea typeface="Candara"/>
                  <a:cs typeface="Candara"/>
                  <a:sym typeface="Candara"/>
                </a:rPr>
                <a:t>28%</a:t>
              </a:r>
              <a:endParaRPr b="0" i="0" sz="4267" u="none" cap="none" strike="noStrike">
                <a:solidFill>
                  <a:srgbClr val="FFFFFF"/>
                </a:solidFill>
                <a:latin typeface="Candara"/>
                <a:ea typeface="Candara"/>
                <a:cs typeface="Candara"/>
                <a:sym typeface="Candara"/>
              </a:endParaRPr>
            </a:p>
          </p:txBody>
        </p:sp>
        <p:cxnSp>
          <p:nvCxnSpPr>
            <p:cNvPr id="321" name="Google Shape;321;p23"/>
            <p:cNvCxnSpPr/>
            <p:nvPr/>
          </p:nvCxnSpPr>
          <p:spPr>
            <a:xfrm>
              <a:off x="2994135" y="1850648"/>
              <a:ext cx="1345294" cy="0"/>
            </a:xfrm>
            <a:prstGeom prst="straightConnector1">
              <a:avLst/>
            </a:prstGeom>
            <a:noFill/>
            <a:ln cap="flat" cmpd="sng" w="9525">
              <a:solidFill>
                <a:schemeClr val="lt1"/>
              </a:solidFill>
              <a:prstDash val="solid"/>
              <a:miter lim="800000"/>
              <a:headEnd len="sm" w="sm" type="none"/>
              <a:tailEnd len="sm" w="sm" type="none"/>
            </a:ln>
          </p:spPr>
        </p:cxnSp>
        <p:sp>
          <p:nvSpPr>
            <p:cNvPr id="322" name="Google Shape;322;p23"/>
            <p:cNvSpPr/>
            <p:nvPr/>
          </p:nvSpPr>
          <p:spPr>
            <a:xfrm>
              <a:off x="2982832" y="1832947"/>
              <a:ext cx="1588431" cy="761747"/>
            </a:xfrm>
            <a:prstGeom prst="rect">
              <a:avLst/>
            </a:prstGeom>
            <a:noFill/>
            <a:ln>
              <a:noFill/>
            </a:ln>
          </p:spPr>
          <p:txBody>
            <a:bodyPr anchorCtr="0" anchor="t" bIns="45700" lIns="91425" spcFirstLastPara="1" rIns="91425" wrap="square" tIns="45700">
              <a:noAutofit/>
            </a:bodyPr>
            <a:lstStyle/>
            <a:p>
              <a:pPr indent="0" lvl="0" marL="0" marR="0" rtl="0" algn="l">
                <a:lnSpc>
                  <a:spcPct val="125000"/>
                </a:lnSpc>
                <a:spcBef>
                  <a:spcPts val="0"/>
                </a:spcBef>
                <a:spcAft>
                  <a:spcPts val="0"/>
                </a:spcAft>
                <a:buNone/>
              </a:pPr>
              <a:r>
                <a:rPr b="0" i="0" lang="en-US" sz="1600" u="none" cap="none" strike="noStrike">
                  <a:solidFill>
                    <a:srgbClr val="FFFFFF"/>
                  </a:solidFill>
                  <a:latin typeface="Candara"/>
                  <a:ea typeface="Candara"/>
                  <a:cs typeface="Candara"/>
                  <a:sym typeface="Candara"/>
                </a:rPr>
                <a:t>We use well-known development methodologies</a:t>
              </a:r>
              <a:endParaRPr b="0" i="0" sz="1600" u="none" cap="none" strike="noStrike">
                <a:solidFill>
                  <a:srgbClr val="FFFFFF"/>
                </a:solidFill>
                <a:latin typeface="Candara"/>
                <a:ea typeface="Candara"/>
                <a:cs typeface="Candara"/>
                <a:sym typeface="Candara"/>
              </a:endParaRPr>
            </a:p>
          </p:txBody>
        </p:sp>
      </p:grpSp>
      <p:grpSp>
        <p:nvGrpSpPr>
          <p:cNvPr id="323" name="Google Shape;323;p23"/>
          <p:cNvGrpSpPr/>
          <p:nvPr/>
        </p:nvGrpSpPr>
        <p:grpSpPr>
          <a:xfrm>
            <a:off x="5835967" y="1059164"/>
            <a:ext cx="474797" cy="83876"/>
            <a:chOff x="5848667" y="1135701"/>
            <a:chExt cx="474797" cy="83876"/>
          </a:xfrm>
        </p:grpSpPr>
        <p:sp>
          <p:nvSpPr>
            <p:cNvPr id="324" name="Google Shape;324;p23"/>
            <p:cNvSpPr/>
            <p:nvPr/>
          </p:nvSpPr>
          <p:spPr>
            <a:xfrm>
              <a:off x="5848667" y="1135701"/>
              <a:ext cx="83876" cy="83876"/>
            </a:xfrm>
            <a:prstGeom prst="rect">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325" name="Google Shape;325;p23"/>
            <p:cNvSpPr/>
            <p:nvPr/>
          </p:nvSpPr>
          <p:spPr>
            <a:xfrm>
              <a:off x="5978974" y="1135701"/>
              <a:ext cx="83876" cy="83876"/>
            </a:xfrm>
            <a:prstGeom prst="rect">
              <a:avLst/>
            </a:prstGeom>
            <a:solidFill>
              <a:srgbClr val="03ACA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326" name="Google Shape;326;p23"/>
            <p:cNvSpPr/>
            <p:nvPr/>
          </p:nvSpPr>
          <p:spPr>
            <a:xfrm>
              <a:off x="6109280" y="1135701"/>
              <a:ext cx="83876" cy="83876"/>
            </a:xfrm>
            <a:prstGeom prst="rect">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006666"/>
                </a:solidFill>
                <a:latin typeface="Candara"/>
                <a:ea typeface="Candara"/>
                <a:cs typeface="Candara"/>
                <a:sym typeface="Candara"/>
              </a:endParaRPr>
            </a:p>
          </p:txBody>
        </p:sp>
        <p:sp>
          <p:nvSpPr>
            <p:cNvPr id="327" name="Google Shape;327;p23"/>
            <p:cNvSpPr/>
            <p:nvPr/>
          </p:nvSpPr>
          <p:spPr>
            <a:xfrm>
              <a:off x="6239588" y="1135701"/>
              <a:ext cx="83876" cy="83876"/>
            </a:xfrm>
            <a:prstGeom prst="rect">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79BC8F"/>
                </a:solidFill>
                <a:latin typeface="Candara"/>
                <a:ea typeface="Candara"/>
                <a:cs typeface="Candara"/>
                <a:sym typeface="Candara"/>
              </a:endParaRPr>
            </a:p>
          </p:txBody>
        </p:sp>
      </p:grpSp>
      <p:sp>
        <p:nvSpPr>
          <p:cNvPr id="328" name="Google Shape;328;p23"/>
          <p:cNvSpPr txBox="1"/>
          <p:nvPr/>
        </p:nvSpPr>
        <p:spPr>
          <a:xfrm>
            <a:off x="3645837" y="248610"/>
            <a:ext cx="4847207" cy="64633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en-US" sz="3600" u="none" cap="none" strike="noStrike">
                <a:solidFill>
                  <a:schemeClr val="lt1"/>
                </a:solidFill>
                <a:latin typeface="Candara"/>
                <a:ea typeface="Candara"/>
                <a:cs typeface="Candara"/>
                <a:sym typeface="Candara"/>
              </a:rPr>
              <a:t>02  </a:t>
            </a:r>
            <a:r>
              <a:rPr b="1" i="0" lang="en-US" sz="3600" u="none" cap="none" strike="noStrike">
                <a:solidFill>
                  <a:srgbClr val="FFFFFF"/>
                </a:solidFill>
                <a:latin typeface="Candara"/>
                <a:ea typeface="Candara"/>
                <a:cs typeface="Candara"/>
                <a:sym typeface="Candara"/>
              </a:rPr>
              <a:t>Inventory</a:t>
            </a:r>
            <a:endParaRPr b="1" i="0" sz="3600" u="none" cap="none" strike="noStrike">
              <a:solidFill>
                <a:srgbClr val="FFFFFF"/>
              </a:solidFill>
              <a:latin typeface="Candara"/>
              <a:ea typeface="Candara"/>
              <a:cs typeface="Candara"/>
              <a:sym typeface="Candara"/>
            </a:endParaRPr>
          </a:p>
        </p:txBody>
      </p:sp>
    </p:spTree>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3" name="Shape 333"/>
        <p:cNvGrpSpPr/>
        <p:nvPr/>
      </p:nvGrpSpPr>
      <p:grpSpPr>
        <a:xfrm>
          <a:off x="0" y="0"/>
          <a:ext cx="0" cy="0"/>
          <a:chOff x="0" y="0"/>
          <a:chExt cx="0" cy="0"/>
        </a:xfrm>
      </p:grpSpPr>
      <p:sp>
        <p:nvSpPr>
          <p:cNvPr id="334" name="Google Shape;334;p24"/>
          <p:cNvSpPr/>
          <p:nvPr/>
        </p:nvSpPr>
        <p:spPr>
          <a:xfrm>
            <a:off x="5315501" y="3151644"/>
            <a:ext cx="5809699" cy="1323439"/>
          </a:xfrm>
          <a:prstGeom prst="rect">
            <a:avLst/>
          </a:prstGeom>
          <a:noFill/>
          <a:ln>
            <a:noFill/>
          </a:ln>
        </p:spPr>
        <p:txBody>
          <a:bodyPr anchorCtr="0" anchor="t" bIns="45700" lIns="91425" spcFirstLastPara="1" rIns="91425" wrap="square" tIns="45700">
            <a:noAutofit/>
          </a:bodyPr>
          <a:lstStyle/>
          <a:p>
            <a:pPr indent="0" lvl="0" marL="0" marR="0" rtl="0" algn="l">
              <a:lnSpc>
                <a:spcPct val="125000"/>
              </a:lnSpc>
              <a:spcBef>
                <a:spcPts val="0"/>
              </a:spcBef>
              <a:spcAft>
                <a:spcPts val="0"/>
              </a:spcAft>
              <a:buNone/>
            </a:pPr>
            <a:r>
              <a:rPr b="0" i="0" lang="en-US" sz="1600" u="none" cap="none" strike="noStrike">
                <a:solidFill>
                  <a:srgbClr val="FFFFFF"/>
                </a:solidFill>
                <a:latin typeface="Candara"/>
                <a:ea typeface="Candara"/>
                <a:cs typeface="Candara"/>
                <a:sym typeface="Candara"/>
              </a:rPr>
              <a:t>We press play on your digital story. Using conceptual, digital design, we work with you to build experiences that feel 'right' for your users. We create a solid user-product relationship, one that’s long and fruitful.</a:t>
            </a:r>
            <a:endParaRPr b="0" i="0" sz="1600" u="none" cap="none" strike="noStrike">
              <a:solidFill>
                <a:srgbClr val="FFFFFF"/>
              </a:solidFill>
              <a:latin typeface="Candara"/>
              <a:ea typeface="Candara"/>
              <a:cs typeface="Candara"/>
              <a:sym typeface="Candara"/>
            </a:endParaRPr>
          </a:p>
        </p:txBody>
      </p:sp>
      <p:grpSp>
        <p:nvGrpSpPr>
          <p:cNvPr id="335" name="Google Shape;335;p24"/>
          <p:cNvGrpSpPr/>
          <p:nvPr/>
        </p:nvGrpSpPr>
        <p:grpSpPr>
          <a:xfrm>
            <a:off x="5280523" y="2311445"/>
            <a:ext cx="8764256" cy="790002"/>
            <a:chOff x="3999391" y="1645285"/>
            <a:chExt cx="6573192" cy="592502"/>
          </a:xfrm>
        </p:grpSpPr>
        <p:sp>
          <p:nvSpPr>
            <p:cNvPr id="336" name="Google Shape;336;p24"/>
            <p:cNvSpPr/>
            <p:nvPr/>
          </p:nvSpPr>
          <p:spPr>
            <a:xfrm>
              <a:off x="3999391" y="1645285"/>
              <a:ext cx="6573192" cy="41549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3000" u="none" cap="none" strike="noStrike">
                  <a:solidFill>
                    <a:srgbClr val="10CF9B"/>
                  </a:solidFill>
                  <a:latin typeface="Candara"/>
                  <a:ea typeface="Candara"/>
                  <a:cs typeface="Candara"/>
                  <a:sym typeface="Candara"/>
                </a:rPr>
                <a:t>Quality Assurance </a:t>
              </a:r>
              <a:endParaRPr/>
            </a:p>
          </p:txBody>
        </p:sp>
        <p:sp>
          <p:nvSpPr>
            <p:cNvPr id="337" name="Google Shape;337;p24"/>
            <p:cNvSpPr/>
            <p:nvPr/>
          </p:nvSpPr>
          <p:spPr>
            <a:xfrm>
              <a:off x="4010592" y="1983871"/>
              <a:ext cx="5057041" cy="25391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600" u="none" cap="none" strike="noStrike">
                <a:solidFill>
                  <a:srgbClr val="10CF9B"/>
                </a:solidFill>
                <a:latin typeface="Candara"/>
                <a:ea typeface="Candara"/>
                <a:cs typeface="Candara"/>
                <a:sym typeface="Candara"/>
              </a:endParaRPr>
            </a:p>
          </p:txBody>
        </p:sp>
      </p:grpSp>
      <p:grpSp>
        <p:nvGrpSpPr>
          <p:cNvPr id="338" name="Google Shape;338;p24"/>
          <p:cNvGrpSpPr/>
          <p:nvPr/>
        </p:nvGrpSpPr>
        <p:grpSpPr>
          <a:xfrm>
            <a:off x="346373" y="1050451"/>
            <a:ext cx="5214102" cy="5214287"/>
            <a:chOff x="172693" y="496645"/>
            <a:chExt cx="3910577" cy="3910715"/>
          </a:xfrm>
        </p:grpSpPr>
        <p:grpSp>
          <p:nvGrpSpPr>
            <p:cNvPr id="339" name="Google Shape;339;p24"/>
            <p:cNvGrpSpPr/>
            <p:nvPr/>
          </p:nvGrpSpPr>
          <p:grpSpPr>
            <a:xfrm>
              <a:off x="172693" y="496645"/>
              <a:ext cx="3910577" cy="3910715"/>
              <a:chOff x="5045063" y="764303"/>
              <a:chExt cx="3786212" cy="3786346"/>
            </a:xfrm>
          </p:grpSpPr>
          <p:sp>
            <p:nvSpPr>
              <p:cNvPr id="340" name="Google Shape;340;p24"/>
              <p:cNvSpPr/>
              <p:nvPr/>
            </p:nvSpPr>
            <p:spPr>
              <a:xfrm rot="5383600">
                <a:off x="5418931" y="1102520"/>
                <a:ext cx="3044825" cy="3046412"/>
              </a:xfrm>
              <a:custGeom>
                <a:rect b="b" l="l" r="r" t="t"/>
                <a:pathLst>
                  <a:path extrusionOk="0" h="3351160" w="3351160">
                    <a:moveTo>
                      <a:pt x="1675580" y="0"/>
                    </a:moveTo>
                    <a:cubicBezTo>
                      <a:pt x="2600977" y="0"/>
                      <a:pt x="3351160" y="750183"/>
                      <a:pt x="3351160" y="1675580"/>
                    </a:cubicBezTo>
                    <a:cubicBezTo>
                      <a:pt x="3351160" y="2600977"/>
                      <a:pt x="2600977" y="3351160"/>
                      <a:pt x="1675580" y="3351160"/>
                    </a:cubicBezTo>
                    <a:cubicBezTo>
                      <a:pt x="750183" y="3351160"/>
                      <a:pt x="0" y="2600977"/>
                      <a:pt x="0" y="1675580"/>
                    </a:cubicBezTo>
                  </a:path>
                </a:pathLst>
              </a:custGeom>
              <a:noFill/>
              <a:ln cap="flat" cmpd="sng" w="12700">
                <a:solidFill>
                  <a:srgbClr val="10CF9B"/>
                </a:solidFill>
                <a:prstDash val="dash"/>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341" name="Google Shape;341;p24"/>
              <p:cNvSpPr/>
              <p:nvPr/>
            </p:nvSpPr>
            <p:spPr>
              <a:xfrm>
                <a:off x="6472955" y="2510998"/>
                <a:ext cx="1444069" cy="24584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600" u="none" cap="none" strike="noStrike">
                    <a:solidFill>
                      <a:srgbClr val="7F7F7F"/>
                    </a:solidFill>
                    <a:latin typeface="Candara"/>
                    <a:ea typeface="Candara"/>
                    <a:cs typeface="Candara"/>
                    <a:sym typeface="Candara"/>
                  </a:rPr>
                  <a:t>Solution</a:t>
                </a:r>
                <a:endParaRPr b="0" i="0" sz="1333" u="none" cap="none" strike="noStrike">
                  <a:solidFill>
                    <a:srgbClr val="7F7F7F"/>
                  </a:solidFill>
                  <a:latin typeface="Candara"/>
                  <a:ea typeface="Candara"/>
                  <a:cs typeface="Candara"/>
                  <a:sym typeface="Candara"/>
                </a:endParaRPr>
              </a:p>
            </p:txBody>
          </p:sp>
          <p:sp>
            <p:nvSpPr>
              <p:cNvPr id="342" name="Google Shape;342;p24"/>
              <p:cNvSpPr/>
              <p:nvPr/>
            </p:nvSpPr>
            <p:spPr>
              <a:xfrm rot="9579120">
                <a:off x="5589588" y="1268413"/>
                <a:ext cx="2681287" cy="2681287"/>
              </a:xfrm>
              <a:prstGeom prst="blockArc">
                <a:avLst>
                  <a:gd fmla="val 3101488" name="adj1"/>
                  <a:gd fmla="val 6568087" name="adj2"/>
                  <a:gd fmla="val 31622" name="adj3"/>
                </a:avLst>
              </a:prstGeom>
              <a:solidFill>
                <a:srgbClr val="79BC8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000000"/>
                  </a:solidFill>
                  <a:latin typeface="Candara"/>
                  <a:ea typeface="Candara"/>
                  <a:cs typeface="Candara"/>
                  <a:sym typeface="Candara"/>
                </a:endParaRPr>
              </a:p>
            </p:txBody>
          </p:sp>
          <p:sp>
            <p:nvSpPr>
              <p:cNvPr id="343" name="Google Shape;343;p24"/>
              <p:cNvSpPr/>
              <p:nvPr/>
            </p:nvSpPr>
            <p:spPr>
              <a:xfrm rot="6015969">
                <a:off x="5576889" y="1282700"/>
                <a:ext cx="2681288" cy="2681287"/>
              </a:xfrm>
              <a:prstGeom prst="blockArc">
                <a:avLst>
                  <a:gd fmla="val 3101488" name="adj1"/>
                  <a:gd fmla="val 6568087" name="adj2"/>
                  <a:gd fmla="val 31622" name="adj3"/>
                </a:avLst>
              </a:prstGeom>
              <a:solidFill>
                <a:srgbClr val="7CCB6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000000"/>
                  </a:solidFill>
                  <a:latin typeface="Candara"/>
                  <a:ea typeface="Candara"/>
                  <a:cs typeface="Candara"/>
                  <a:sym typeface="Candara"/>
                </a:endParaRPr>
              </a:p>
            </p:txBody>
          </p:sp>
          <p:sp>
            <p:nvSpPr>
              <p:cNvPr id="344" name="Google Shape;344;p24"/>
              <p:cNvSpPr/>
              <p:nvPr/>
            </p:nvSpPr>
            <p:spPr>
              <a:xfrm rot="2494765">
                <a:off x="5597525" y="1316038"/>
                <a:ext cx="2681288" cy="2682875"/>
              </a:xfrm>
              <a:prstGeom prst="blockArc">
                <a:avLst>
                  <a:gd fmla="val 2256744" name="adj1"/>
                  <a:gd fmla="val 6568087" name="adj2"/>
                  <a:gd fmla="val 31622" name="adj3"/>
                </a:avLst>
              </a:prstGeom>
              <a:solidFill>
                <a:srgbClr val="08D1D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000000"/>
                  </a:solidFill>
                  <a:latin typeface="Candara"/>
                  <a:ea typeface="Candara"/>
                  <a:cs typeface="Candara"/>
                  <a:sym typeface="Candara"/>
                </a:endParaRPr>
              </a:p>
            </p:txBody>
          </p:sp>
          <p:sp>
            <p:nvSpPr>
              <p:cNvPr id="345" name="Google Shape;345;p24"/>
              <p:cNvSpPr/>
              <p:nvPr/>
            </p:nvSpPr>
            <p:spPr>
              <a:xfrm rot="-1948378">
                <a:off x="6878638" y="2559050"/>
                <a:ext cx="1639887" cy="1106488"/>
              </a:xfrm>
              <a:custGeom>
                <a:rect b="b" l="l" r="r" t="t"/>
                <a:pathLst>
                  <a:path extrusionOk="0" h="1107752" w="1640520">
                    <a:moveTo>
                      <a:pt x="1325577" y="118234"/>
                    </a:moveTo>
                    <a:lnTo>
                      <a:pt x="1640520" y="564967"/>
                    </a:lnTo>
                    <a:lnTo>
                      <a:pt x="1560392" y="513334"/>
                    </a:lnTo>
                    <a:cubicBezTo>
                      <a:pt x="1219721" y="1021899"/>
                      <a:pt x="577511" y="1235120"/>
                      <a:pt x="0" y="1030975"/>
                    </a:cubicBezTo>
                    <a:lnTo>
                      <a:pt x="282614" y="231485"/>
                    </a:lnTo>
                    <a:cubicBezTo>
                      <a:pt x="490006" y="304796"/>
                      <a:pt x="720099" y="231670"/>
                      <a:pt x="846464" y="53299"/>
                    </a:cubicBezTo>
                    <a:lnTo>
                      <a:pt x="763749" y="0"/>
                    </a:lnTo>
                    <a:close/>
                  </a:path>
                </a:pathLst>
              </a:custGeom>
              <a:solidFill>
                <a:srgbClr val="10CF9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grpSp>
        <p:grpSp>
          <p:nvGrpSpPr>
            <p:cNvPr id="346" name="Google Shape;346;p24"/>
            <p:cNvGrpSpPr/>
            <p:nvPr/>
          </p:nvGrpSpPr>
          <p:grpSpPr>
            <a:xfrm>
              <a:off x="785983" y="901644"/>
              <a:ext cx="2876540" cy="2927112"/>
              <a:chOff x="702163" y="901644"/>
              <a:chExt cx="2876540" cy="2927112"/>
            </a:xfrm>
          </p:grpSpPr>
          <p:sp>
            <p:nvSpPr>
              <p:cNvPr id="347" name="Google Shape;347;p24"/>
              <p:cNvSpPr/>
              <p:nvPr/>
            </p:nvSpPr>
            <p:spPr>
              <a:xfrm rot="8777253">
                <a:off x="790495" y="1253853"/>
                <a:ext cx="1383414" cy="3770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2667" u="none" cap="none" strike="noStrike">
                    <a:solidFill>
                      <a:srgbClr val="FFFFFF"/>
                    </a:solidFill>
                    <a:latin typeface="Candara"/>
                    <a:ea typeface="Candara"/>
                    <a:cs typeface="Candara"/>
                    <a:sym typeface="Candara"/>
                  </a:rPr>
                  <a:t>Editable</a:t>
                </a:r>
                <a:endParaRPr/>
              </a:p>
            </p:txBody>
          </p:sp>
          <p:sp>
            <p:nvSpPr>
              <p:cNvPr id="348" name="Google Shape;348;p24"/>
              <p:cNvSpPr/>
              <p:nvPr/>
            </p:nvSpPr>
            <p:spPr>
              <a:xfrm rot="5076546">
                <a:off x="317193" y="2228211"/>
                <a:ext cx="1264111" cy="3770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2667" u="none" cap="none" strike="noStrike">
                    <a:solidFill>
                      <a:srgbClr val="FFFFFF"/>
                    </a:solidFill>
                    <a:latin typeface="Candara"/>
                    <a:ea typeface="Candara"/>
                    <a:cs typeface="Candara"/>
                    <a:sym typeface="Candara"/>
                  </a:rPr>
                  <a:t>Layouts</a:t>
                </a:r>
                <a:endParaRPr/>
              </a:p>
            </p:txBody>
          </p:sp>
          <p:sp>
            <p:nvSpPr>
              <p:cNvPr id="349" name="Google Shape;349;p24"/>
              <p:cNvSpPr/>
              <p:nvPr/>
            </p:nvSpPr>
            <p:spPr>
              <a:xfrm rot="1401981">
                <a:off x="1172275" y="3183698"/>
                <a:ext cx="1429346" cy="3770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2667" u="none" cap="none" strike="noStrike">
                    <a:solidFill>
                      <a:srgbClr val="FFFFFF"/>
                    </a:solidFill>
                    <a:latin typeface="Candara"/>
                    <a:ea typeface="Candara"/>
                    <a:cs typeface="Candara"/>
                    <a:sym typeface="Candara"/>
                  </a:rPr>
                  <a:t>Visual</a:t>
                </a:r>
                <a:endParaRPr/>
              </a:p>
            </p:txBody>
          </p:sp>
          <p:sp>
            <p:nvSpPr>
              <p:cNvPr id="350" name="Google Shape;350;p24"/>
              <p:cNvSpPr/>
              <p:nvPr/>
            </p:nvSpPr>
            <p:spPr>
              <a:xfrm rot="-2812796">
                <a:off x="2126831" y="2754579"/>
                <a:ext cx="1561308" cy="3770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2667" u="none" cap="none" strike="noStrike">
                    <a:solidFill>
                      <a:srgbClr val="FFFFFF"/>
                    </a:solidFill>
                    <a:latin typeface="Candara"/>
                    <a:ea typeface="Candara"/>
                    <a:cs typeface="Candara"/>
                    <a:sym typeface="Candara"/>
                  </a:rPr>
                  <a:t>Direction</a:t>
                </a:r>
                <a:endParaRPr/>
              </a:p>
            </p:txBody>
          </p:sp>
        </p:grpSp>
      </p:gr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38"/>
                                        </p:tgtEl>
                                        <p:attrNameLst>
                                          <p:attrName>style.visibility</p:attrName>
                                        </p:attrNameLst>
                                      </p:cBhvr>
                                      <p:to>
                                        <p:strVal val="visible"/>
                                      </p:to>
                                    </p:set>
                                    <p:animEffect filter="fade" transition="in">
                                      <p:cBhvr>
                                        <p:cTn dur="750"/>
                                        <p:tgtEl>
                                          <p:spTgt spid="338"/>
                                        </p:tgtEl>
                                      </p:cBhvr>
                                    </p:animEffect>
                                  </p:childTnLst>
                                </p:cTn>
                              </p:par>
                              <p:par>
                                <p:cTn fill="hold" nodeType="withEffect" presetClass="entr" presetID="10" presetSubtype="0">
                                  <p:stCondLst>
                                    <p:cond delay="500"/>
                                  </p:stCondLst>
                                  <p:childTnLst>
                                    <p:set>
                                      <p:cBhvr>
                                        <p:cTn dur="1" fill="hold">
                                          <p:stCondLst>
                                            <p:cond delay="0"/>
                                          </p:stCondLst>
                                        </p:cTn>
                                        <p:tgtEl>
                                          <p:spTgt spid="335"/>
                                        </p:tgtEl>
                                        <p:attrNameLst>
                                          <p:attrName>style.visibility</p:attrName>
                                        </p:attrNameLst>
                                      </p:cBhvr>
                                      <p:to>
                                        <p:strVal val="visible"/>
                                      </p:to>
                                    </p:set>
                                    <p:animEffect filter="fade" transition="in">
                                      <p:cBhvr>
                                        <p:cTn dur="500"/>
                                        <p:tgtEl>
                                          <p:spTgt spid="335"/>
                                        </p:tgtEl>
                                      </p:cBhvr>
                                    </p:animEffect>
                                  </p:childTnLst>
                                </p:cTn>
                              </p:par>
                              <p:par>
                                <p:cTn fill="hold" nodeType="withEffect" presetClass="entr" presetID="10" presetSubtype="0">
                                  <p:stCondLst>
                                    <p:cond delay="750"/>
                                  </p:stCondLst>
                                  <p:childTnLst>
                                    <p:set>
                                      <p:cBhvr>
                                        <p:cTn dur="1" fill="hold">
                                          <p:stCondLst>
                                            <p:cond delay="0"/>
                                          </p:stCondLst>
                                        </p:cTn>
                                        <p:tgtEl>
                                          <p:spTgt spid="334"/>
                                        </p:tgtEl>
                                        <p:attrNameLst>
                                          <p:attrName>style.visibility</p:attrName>
                                        </p:attrNameLst>
                                      </p:cBhvr>
                                      <p:to>
                                        <p:strVal val="visible"/>
                                      </p:to>
                                    </p:set>
                                    <p:animEffect filter="fade" transition="in">
                                      <p:cBhvr>
                                        <p:cTn dur="500"/>
                                        <p:tgtEl>
                                          <p:spTgt spid="33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5" name="Shape 355"/>
        <p:cNvGrpSpPr/>
        <p:nvPr/>
      </p:nvGrpSpPr>
      <p:grpSpPr>
        <a:xfrm>
          <a:off x="0" y="0"/>
          <a:ext cx="0" cy="0"/>
          <a:chOff x="0" y="0"/>
          <a:chExt cx="0" cy="0"/>
        </a:xfrm>
      </p:grpSpPr>
      <p:sp>
        <p:nvSpPr>
          <p:cNvPr id="356" name="Google Shape;356;p25"/>
          <p:cNvSpPr/>
          <p:nvPr/>
        </p:nvSpPr>
        <p:spPr>
          <a:xfrm>
            <a:off x="1586925" y="2125280"/>
            <a:ext cx="8890576" cy="1015663"/>
          </a:xfrm>
          <a:prstGeom prst="rect">
            <a:avLst/>
          </a:prstGeom>
          <a:noFill/>
          <a:ln>
            <a:noFill/>
          </a:ln>
        </p:spPr>
        <p:txBody>
          <a:bodyPr anchorCtr="0" anchor="t" bIns="45700" lIns="91425" spcFirstLastPara="1" rIns="91425" wrap="square" tIns="45700">
            <a:noAutofit/>
          </a:bodyPr>
          <a:lstStyle/>
          <a:p>
            <a:pPr indent="0" lvl="0" marL="0" marR="0" rtl="0" algn="l">
              <a:lnSpc>
                <a:spcPct val="125000"/>
              </a:lnSpc>
              <a:spcBef>
                <a:spcPts val="0"/>
              </a:spcBef>
              <a:spcAft>
                <a:spcPts val="0"/>
              </a:spcAft>
              <a:buNone/>
            </a:pPr>
            <a:r>
              <a:rPr b="0" i="0" lang="en-US" sz="1600" u="none" cap="none" strike="noStrike">
                <a:solidFill>
                  <a:srgbClr val="FFFFFF"/>
                </a:solidFill>
                <a:latin typeface="Candara"/>
                <a:ea typeface="Candara"/>
                <a:cs typeface="Candara"/>
                <a:sym typeface="Candara"/>
              </a:rPr>
              <a:t>We create a solid user-product relationship, one that's long and fruitful. We create a solid user-product relationship, one that's long and fruitful. We create a solid user-product relationship, one that's long and fruitful.</a:t>
            </a:r>
            <a:endParaRPr b="0" i="0" sz="1600" u="none" cap="none" strike="noStrike">
              <a:solidFill>
                <a:srgbClr val="FFFFFF"/>
              </a:solidFill>
              <a:latin typeface="Candara"/>
              <a:ea typeface="Candara"/>
              <a:cs typeface="Candara"/>
              <a:sym typeface="Candara"/>
            </a:endParaRPr>
          </a:p>
        </p:txBody>
      </p:sp>
      <p:grpSp>
        <p:nvGrpSpPr>
          <p:cNvPr id="357" name="Google Shape;357;p25"/>
          <p:cNvGrpSpPr/>
          <p:nvPr/>
        </p:nvGrpSpPr>
        <p:grpSpPr>
          <a:xfrm>
            <a:off x="1571988" y="1412967"/>
            <a:ext cx="8764256" cy="790002"/>
            <a:chOff x="3022305" y="527942"/>
            <a:chExt cx="6573192" cy="592502"/>
          </a:xfrm>
        </p:grpSpPr>
        <p:sp>
          <p:nvSpPr>
            <p:cNvPr id="358" name="Google Shape;358;p25"/>
            <p:cNvSpPr/>
            <p:nvPr/>
          </p:nvSpPr>
          <p:spPr>
            <a:xfrm>
              <a:off x="3022305" y="527942"/>
              <a:ext cx="6573192" cy="41549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3000" u="none" cap="none" strike="noStrike">
                  <a:solidFill>
                    <a:srgbClr val="10CF9B"/>
                  </a:solidFill>
                  <a:latin typeface="Candara"/>
                  <a:ea typeface="Candara"/>
                  <a:cs typeface="Candara"/>
                  <a:sym typeface="Candara"/>
                </a:rPr>
                <a:t>Digital Storytelling</a:t>
              </a:r>
              <a:endParaRPr/>
            </a:p>
          </p:txBody>
        </p:sp>
        <p:sp>
          <p:nvSpPr>
            <p:cNvPr id="359" name="Google Shape;359;p25"/>
            <p:cNvSpPr/>
            <p:nvPr/>
          </p:nvSpPr>
          <p:spPr>
            <a:xfrm>
              <a:off x="3033506" y="866528"/>
              <a:ext cx="5057041" cy="25391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600" u="none" cap="none" strike="noStrike">
                <a:solidFill>
                  <a:srgbClr val="10CF9B"/>
                </a:solidFill>
                <a:latin typeface="Candara"/>
                <a:ea typeface="Candara"/>
                <a:cs typeface="Candara"/>
                <a:sym typeface="Candara"/>
              </a:endParaRPr>
            </a:p>
          </p:txBody>
        </p:sp>
      </p:grpSp>
      <p:grpSp>
        <p:nvGrpSpPr>
          <p:cNvPr id="360" name="Google Shape;360;p25"/>
          <p:cNvGrpSpPr/>
          <p:nvPr/>
        </p:nvGrpSpPr>
        <p:grpSpPr>
          <a:xfrm>
            <a:off x="9644432" y="4322085"/>
            <a:ext cx="57416" cy="1013825"/>
            <a:chOff x="7169418" y="2952846"/>
            <a:chExt cx="57416" cy="1013825"/>
          </a:xfrm>
        </p:grpSpPr>
        <p:sp>
          <p:nvSpPr>
            <p:cNvPr id="361" name="Google Shape;361;p25"/>
            <p:cNvSpPr/>
            <p:nvPr/>
          </p:nvSpPr>
          <p:spPr>
            <a:xfrm>
              <a:off x="7169418" y="3909255"/>
              <a:ext cx="57416" cy="57416"/>
            </a:xfrm>
            <a:prstGeom prst="ellipse">
              <a:avLst/>
            </a:prstGeom>
            <a:solidFill>
              <a:srgbClr val="10CF9B"/>
            </a:solidFill>
            <a:ln cap="flat" cmpd="sng" w="9525">
              <a:solidFill>
                <a:srgbClr val="10CF9B"/>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351" u="none" cap="none" strike="noStrike">
                <a:solidFill>
                  <a:srgbClr val="FF0000"/>
                </a:solidFill>
                <a:latin typeface="Candara"/>
                <a:ea typeface="Candara"/>
                <a:cs typeface="Candara"/>
                <a:sym typeface="Candara"/>
              </a:endParaRPr>
            </a:p>
          </p:txBody>
        </p:sp>
        <p:sp>
          <p:nvSpPr>
            <p:cNvPr id="362" name="Google Shape;362;p25"/>
            <p:cNvSpPr/>
            <p:nvPr/>
          </p:nvSpPr>
          <p:spPr>
            <a:xfrm>
              <a:off x="7198126" y="2952846"/>
              <a:ext cx="0" cy="957919"/>
            </a:xfrm>
            <a:custGeom>
              <a:rect b="b" l="l" r="r" t="t"/>
              <a:pathLst>
                <a:path extrusionOk="0" h="317" w="120000">
                  <a:moveTo>
                    <a:pt x="0" y="0"/>
                  </a:moveTo>
                  <a:lnTo>
                    <a:pt x="0" y="317"/>
                  </a:lnTo>
                  <a:lnTo>
                    <a:pt x="0" y="0"/>
                  </a:lnTo>
                  <a:close/>
                </a:path>
              </a:pathLst>
            </a:custGeom>
            <a:solidFill>
              <a:srgbClr val="FF0000"/>
            </a:solidFill>
            <a:ln cap="flat" cmpd="sng" w="9525">
              <a:solidFill>
                <a:srgbClr val="10CF9B"/>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351" u="none" cap="none" strike="noStrike">
                <a:solidFill>
                  <a:srgbClr val="FF0000"/>
                </a:solidFill>
                <a:latin typeface="Candara"/>
                <a:ea typeface="Candara"/>
                <a:cs typeface="Candara"/>
                <a:sym typeface="Candara"/>
              </a:endParaRPr>
            </a:p>
          </p:txBody>
        </p:sp>
      </p:grpSp>
      <p:sp>
        <p:nvSpPr>
          <p:cNvPr id="363" name="Google Shape;363;p25"/>
          <p:cNvSpPr txBox="1"/>
          <p:nvPr/>
        </p:nvSpPr>
        <p:spPr>
          <a:xfrm>
            <a:off x="2099991" y="5288343"/>
            <a:ext cx="764709"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600" u="none" cap="none" strike="noStrike">
                <a:solidFill>
                  <a:srgbClr val="7F7F7F"/>
                </a:solidFill>
                <a:latin typeface="Candara"/>
                <a:ea typeface="Candara"/>
                <a:cs typeface="Candara"/>
                <a:sym typeface="Candara"/>
              </a:rPr>
              <a:t>60%</a:t>
            </a:r>
            <a:endParaRPr b="0" i="0" sz="1600" u="none" cap="none" strike="noStrike">
              <a:solidFill>
                <a:srgbClr val="7F7F7F"/>
              </a:solidFill>
              <a:latin typeface="Candara"/>
              <a:ea typeface="Candara"/>
              <a:cs typeface="Candara"/>
              <a:sym typeface="Candara"/>
            </a:endParaRPr>
          </a:p>
        </p:txBody>
      </p:sp>
      <p:sp>
        <p:nvSpPr>
          <p:cNvPr id="364" name="Google Shape;364;p25"/>
          <p:cNvSpPr txBox="1"/>
          <p:nvPr/>
        </p:nvSpPr>
        <p:spPr>
          <a:xfrm>
            <a:off x="4397067" y="5315856"/>
            <a:ext cx="845164"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600" u="none" cap="none" strike="noStrike">
                <a:solidFill>
                  <a:srgbClr val="7F7F7F"/>
                </a:solidFill>
                <a:latin typeface="Candara"/>
                <a:ea typeface="Candara"/>
                <a:cs typeface="Candara"/>
                <a:sym typeface="Candara"/>
              </a:rPr>
              <a:t>71%</a:t>
            </a:r>
            <a:endParaRPr b="0" i="0" sz="1600" u="none" cap="none" strike="noStrike">
              <a:solidFill>
                <a:srgbClr val="7F7F7F"/>
              </a:solidFill>
              <a:latin typeface="Candara"/>
              <a:ea typeface="Candara"/>
              <a:cs typeface="Candara"/>
              <a:sym typeface="Candara"/>
            </a:endParaRPr>
          </a:p>
        </p:txBody>
      </p:sp>
      <p:sp>
        <p:nvSpPr>
          <p:cNvPr id="365" name="Google Shape;365;p25"/>
          <p:cNvSpPr txBox="1"/>
          <p:nvPr/>
        </p:nvSpPr>
        <p:spPr>
          <a:xfrm>
            <a:off x="6961707" y="5330862"/>
            <a:ext cx="776131"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600" u="none" cap="none" strike="noStrike">
                <a:solidFill>
                  <a:srgbClr val="7F7F7F"/>
                </a:solidFill>
                <a:latin typeface="Candara"/>
                <a:ea typeface="Candara"/>
                <a:cs typeface="Candara"/>
                <a:sym typeface="Candara"/>
              </a:rPr>
              <a:t>82%</a:t>
            </a:r>
            <a:endParaRPr b="0" i="0" sz="1600" u="none" cap="none" strike="noStrike">
              <a:solidFill>
                <a:srgbClr val="7F7F7F"/>
              </a:solidFill>
              <a:latin typeface="Candara"/>
              <a:ea typeface="Candara"/>
              <a:cs typeface="Candara"/>
              <a:sym typeface="Candara"/>
            </a:endParaRPr>
          </a:p>
        </p:txBody>
      </p:sp>
      <p:sp>
        <p:nvSpPr>
          <p:cNvPr id="366" name="Google Shape;366;p25"/>
          <p:cNvSpPr txBox="1"/>
          <p:nvPr/>
        </p:nvSpPr>
        <p:spPr>
          <a:xfrm>
            <a:off x="9305999" y="5330862"/>
            <a:ext cx="892101"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600" u="none" cap="none" strike="noStrike">
                <a:solidFill>
                  <a:srgbClr val="7F7F7F"/>
                </a:solidFill>
                <a:latin typeface="Candara"/>
                <a:ea typeface="Candara"/>
                <a:cs typeface="Candara"/>
                <a:sym typeface="Candara"/>
              </a:rPr>
              <a:t>100%</a:t>
            </a:r>
            <a:endParaRPr b="0" i="0" sz="1600" u="none" cap="none" strike="noStrike">
              <a:solidFill>
                <a:srgbClr val="7F7F7F"/>
              </a:solidFill>
              <a:latin typeface="Candara"/>
              <a:ea typeface="Candara"/>
              <a:cs typeface="Candara"/>
              <a:sym typeface="Candara"/>
            </a:endParaRPr>
          </a:p>
        </p:txBody>
      </p:sp>
      <p:grpSp>
        <p:nvGrpSpPr>
          <p:cNvPr id="367" name="Google Shape;367;p25"/>
          <p:cNvGrpSpPr/>
          <p:nvPr/>
        </p:nvGrpSpPr>
        <p:grpSpPr>
          <a:xfrm>
            <a:off x="1740744" y="3587786"/>
            <a:ext cx="1344611" cy="1341537"/>
            <a:chOff x="1339260" y="2203434"/>
            <a:chExt cx="1344407" cy="1341690"/>
          </a:xfrm>
        </p:grpSpPr>
        <p:sp>
          <p:nvSpPr>
            <p:cNvPr id="368" name="Google Shape;368;p25"/>
            <p:cNvSpPr/>
            <p:nvPr/>
          </p:nvSpPr>
          <p:spPr>
            <a:xfrm>
              <a:off x="2009081" y="2317747"/>
              <a:ext cx="674586" cy="1227278"/>
            </a:xfrm>
            <a:custGeom>
              <a:rect b="b" l="l" r="r" t="t"/>
              <a:pathLst>
                <a:path extrusionOk="0" h="172" w="94">
                  <a:moveTo>
                    <a:pt x="53" y="1"/>
                  </a:moveTo>
                  <a:cubicBezTo>
                    <a:pt x="78" y="19"/>
                    <a:pt x="93" y="47"/>
                    <a:pt x="93" y="78"/>
                  </a:cubicBezTo>
                  <a:cubicBezTo>
                    <a:pt x="93" y="129"/>
                    <a:pt x="52" y="171"/>
                    <a:pt x="1" y="171"/>
                  </a:cubicBezTo>
                  <a:cubicBezTo>
                    <a:pt x="1" y="139"/>
                    <a:pt x="1" y="139"/>
                    <a:pt x="1" y="139"/>
                  </a:cubicBezTo>
                  <a:cubicBezTo>
                    <a:pt x="34" y="139"/>
                    <a:pt x="61" y="111"/>
                    <a:pt x="61" y="78"/>
                  </a:cubicBezTo>
                  <a:cubicBezTo>
                    <a:pt x="61" y="58"/>
                    <a:pt x="51" y="39"/>
                    <a:pt x="35" y="28"/>
                  </a:cubicBezTo>
                  <a:cubicBezTo>
                    <a:pt x="53" y="1"/>
                    <a:pt x="53" y="1"/>
                    <a:pt x="53" y="1"/>
                  </a:cubicBezTo>
                  <a:close/>
                  <a:moveTo>
                    <a:pt x="53" y="0"/>
                  </a:moveTo>
                  <a:cubicBezTo>
                    <a:pt x="34" y="28"/>
                    <a:pt x="34" y="28"/>
                    <a:pt x="34" y="28"/>
                  </a:cubicBezTo>
                  <a:cubicBezTo>
                    <a:pt x="50" y="39"/>
                    <a:pt x="60" y="57"/>
                    <a:pt x="60" y="78"/>
                  </a:cubicBezTo>
                  <a:cubicBezTo>
                    <a:pt x="60" y="111"/>
                    <a:pt x="33" y="138"/>
                    <a:pt x="0" y="138"/>
                  </a:cubicBezTo>
                  <a:cubicBezTo>
                    <a:pt x="0" y="138"/>
                    <a:pt x="0" y="138"/>
                    <a:pt x="0" y="138"/>
                  </a:cubicBezTo>
                  <a:cubicBezTo>
                    <a:pt x="0" y="172"/>
                    <a:pt x="0" y="172"/>
                    <a:pt x="0" y="172"/>
                  </a:cubicBezTo>
                  <a:cubicBezTo>
                    <a:pt x="52" y="172"/>
                    <a:pt x="94" y="130"/>
                    <a:pt x="94" y="78"/>
                  </a:cubicBezTo>
                  <a:cubicBezTo>
                    <a:pt x="94" y="46"/>
                    <a:pt x="78" y="17"/>
                    <a:pt x="53" y="0"/>
                  </a:cubicBezTo>
                  <a:close/>
                </a:path>
              </a:pathLst>
            </a:custGeom>
            <a:solidFill>
              <a:srgbClr val="A5A5A5"/>
            </a:solidFill>
            <a:ln cap="flat" cmpd="sng" w="9525">
              <a:solidFill>
                <a:srgbClr val="A5C34A"/>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351" u="none" cap="none" strike="noStrike">
                <a:solidFill>
                  <a:srgbClr val="000000"/>
                </a:solidFill>
                <a:latin typeface="Candara"/>
                <a:ea typeface="Candara"/>
                <a:cs typeface="Candara"/>
                <a:sym typeface="Candara"/>
              </a:endParaRPr>
            </a:p>
          </p:txBody>
        </p:sp>
        <p:sp>
          <p:nvSpPr>
            <p:cNvPr id="369" name="Google Shape;369;p25"/>
            <p:cNvSpPr/>
            <p:nvPr/>
          </p:nvSpPr>
          <p:spPr>
            <a:xfrm>
              <a:off x="1339260" y="2203434"/>
              <a:ext cx="1057638" cy="1341690"/>
            </a:xfrm>
            <a:custGeom>
              <a:rect b="b" l="l" r="r" t="t"/>
              <a:pathLst>
                <a:path extrusionOk="0" h="188" w="148">
                  <a:moveTo>
                    <a:pt x="34" y="94"/>
                  </a:moveTo>
                  <a:cubicBezTo>
                    <a:pt x="34" y="61"/>
                    <a:pt x="62" y="34"/>
                    <a:pt x="95" y="34"/>
                  </a:cubicBezTo>
                  <a:cubicBezTo>
                    <a:pt x="107" y="34"/>
                    <a:pt x="119" y="37"/>
                    <a:pt x="129" y="44"/>
                  </a:cubicBezTo>
                  <a:cubicBezTo>
                    <a:pt x="148" y="16"/>
                    <a:pt x="148" y="16"/>
                    <a:pt x="148" y="16"/>
                  </a:cubicBezTo>
                  <a:cubicBezTo>
                    <a:pt x="133" y="6"/>
                    <a:pt x="115" y="0"/>
                    <a:pt x="95" y="0"/>
                  </a:cubicBezTo>
                  <a:cubicBezTo>
                    <a:pt x="43" y="0"/>
                    <a:pt x="0" y="42"/>
                    <a:pt x="0" y="94"/>
                  </a:cubicBezTo>
                  <a:cubicBezTo>
                    <a:pt x="0" y="146"/>
                    <a:pt x="43" y="188"/>
                    <a:pt x="95" y="188"/>
                  </a:cubicBezTo>
                  <a:cubicBezTo>
                    <a:pt x="95" y="188"/>
                    <a:pt x="95" y="188"/>
                    <a:pt x="95" y="188"/>
                  </a:cubicBezTo>
                  <a:cubicBezTo>
                    <a:pt x="95" y="154"/>
                    <a:pt x="95" y="154"/>
                    <a:pt x="95" y="154"/>
                  </a:cubicBezTo>
                  <a:cubicBezTo>
                    <a:pt x="62" y="154"/>
                    <a:pt x="34" y="127"/>
                    <a:pt x="34" y="94"/>
                  </a:cubicBezTo>
                  <a:close/>
                </a:path>
              </a:pathLst>
            </a:custGeom>
            <a:solidFill>
              <a:srgbClr val="A5C34A"/>
            </a:solidFill>
            <a:ln cap="flat" cmpd="sng" w="19050">
              <a:solidFill>
                <a:srgbClr val="A5C34A"/>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351" u="none" cap="none" strike="noStrike">
                <a:solidFill>
                  <a:srgbClr val="FFFFFF"/>
                </a:solidFill>
                <a:latin typeface="Candara"/>
                <a:ea typeface="Candara"/>
                <a:cs typeface="Candara"/>
                <a:sym typeface="Candara"/>
              </a:endParaRPr>
            </a:p>
          </p:txBody>
        </p:sp>
        <p:sp>
          <p:nvSpPr>
            <p:cNvPr id="370" name="Google Shape;370;p25"/>
            <p:cNvSpPr txBox="1"/>
            <p:nvPr/>
          </p:nvSpPr>
          <p:spPr>
            <a:xfrm>
              <a:off x="1682781" y="2614837"/>
              <a:ext cx="834470" cy="33859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600" u="none" cap="none" strike="noStrike">
                  <a:solidFill>
                    <a:srgbClr val="7F7F7F"/>
                  </a:solidFill>
                  <a:latin typeface="Candara"/>
                  <a:ea typeface="Candara"/>
                  <a:cs typeface="Candara"/>
                  <a:sym typeface="Candara"/>
                </a:rPr>
                <a:t>2010</a:t>
              </a:r>
              <a:endParaRPr b="0" i="0" sz="1600" u="none" cap="none" strike="noStrike">
                <a:solidFill>
                  <a:srgbClr val="7F7F7F"/>
                </a:solidFill>
                <a:latin typeface="Candara"/>
                <a:ea typeface="Candara"/>
                <a:cs typeface="Candara"/>
                <a:sym typeface="Candara"/>
              </a:endParaRPr>
            </a:p>
          </p:txBody>
        </p:sp>
      </p:grpSp>
      <p:grpSp>
        <p:nvGrpSpPr>
          <p:cNvPr id="371" name="Google Shape;371;p25"/>
          <p:cNvGrpSpPr/>
          <p:nvPr/>
        </p:nvGrpSpPr>
        <p:grpSpPr>
          <a:xfrm>
            <a:off x="4019960" y="3572781"/>
            <a:ext cx="1340723" cy="1341537"/>
            <a:chOff x="3055811" y="2203434"/>
            <a:chExt cx="1341225" cy="1341690"/>
          </a:xfrm>
        </p:grpSpPr>
        <p:sp>
          <p:nvSpPr>
            <p:cNvPr id="372" name="Google Shape;372;p25"/>
            <p:cNvSpPr/>
            <p:nvPr/>
          </p:nvSpPr>
          <p:spPr>
            <a:xfrm>
              <a:off x="3726860" y="2481279"/>
              <a:ext cx="670176" cy="1063746"/>
            </a:xfrm>
            <a:custGeom>
              <a:rect b="b" l="l" r="r" t="t"/>
              <a:pathLst>
                <a:path extrusionOk="0" h="149" w="94">
                  <a:moveTo>
                    <a:pt x="76" y="1"/>
                  </a:moveTo>
                  <a:cubicBezTo>
                    <a:pt x="87" y="17"/>
                    <a:pt x="93" y="36"/>
                    <a:pt x="93" y="55"/>
                  </a:cubicBezTo>
                  <a:cubicBezTo>
                    <a:pt x="93" y="106"/>
                    <a:pt x="52" y="148"/>
                    <a:pt x="1" y="148"/>
                  </a:cubicBezTo>
                  <a:cubicBezTo>
                    <a:pt x="0" y="116"/>
                    <a:pt x="0" y="116"/>
                    <a:pt x="0" y="116"/>
                  </a:cubicBezTo>
                  <a:cubicBezTo>
                    <a:pt x="34" y="116"/>
                    <a:pt x="61" y="88"/>
                    <a:pt x="61" y="55"/>
                  </a:cubicBezTo>
                  <a:cubicBezTo>
                    <a:pt x="61" y="42"/>
                    <a:pt x="57" y="30"/>
                    <a:pt x="50" y="20"/>
                  </a:cubicBezTo>
                  <a:cubicBezTo>
                    <a:pt x="76" y="1"/>
                    <a:pt x="76" y="1"/>
                    <a:pt x="76" y="1"/>
                  </a:cubicBezTo>
                  <a:close/>
                  <a:moveTo>
                    <a:pt x="76" y="0"/>
                  </a:moveTo>
                  <a:cubicBezTo>
                    <a:pt x="49" y="20"/>
                    <a:pt x="49" y="20"/>
                    <a:pt x="49" y="20"/>
                  </a:cubicBezTo>
                  <a:cubicBezTo>
                    <a:pt x="56" y="30"/>
                    <a:pt x="60" y="42"/>
                    <a:pt x="60" y="55"/>
                  </a:cubicBezTo>
                  <a:cubicBezTo>
                    <a:pt x="60" y="88"/>
                    <a:pt x="33" y="115"/>
                    <a:pt x="0" y="115"/>
                  </a:cubicBezTo>
                  <a:cubicBezTo>
                    <a:pt x="0" y="115"/>
                    <a:pt x="0" y="115"/>
                    <a:pt x="0" y="115"/>
                  </a:cubicBezTo>
                  <a:cubicBezTo>
                    <a:pt x="0" y="149"/>
                    <a:pt x="0" y="149"/>
                    <a:pt x="0" y="149"/>
                  </a:cubicBezTo>
                  <a:cubicBezTo>
                    <a:pt x="52" y="149"/>
                    <a:pt x="94" y="107"/>
                    <a:pt x="94" y="55"/>
                  </a:cubicBezTo>
                  <a:cubicBezTo>
                    <a:pt x="94" y="35"/>
                    <a:pt x="87" y="16"/>
                    <a:pt x="76" y="0"/>
                  </a:cubicBezTo>
                  <a:close/>
                </a:path>
              </a:pathLst>
            </a:custGeom>
            <a:solidFill>
              <a:srgbClr val="A6A6A6"/>
            </a:solidFill>
            <a:ln cap="flat" cmpd="sng" w="9525">
              <a:solidFill>
                <a:srgbClr val="7CCB62"/>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351" u="none" cap="none" strike="noStrike">
                <a:solidFill>
                  <a:srgbClr val="000000"/>
                </a:solidFill>
                <a:latin typeface="Candara"/>
                <a:ea typeface="Candara"/>
                <a:cs typeface="Candara"/>
                <a:sym typeface="Candara"/>
              </a:endParaRPr>
            </a:p>
          </p:txBody>
        </p:sp>
        <p:sp>
          <p:nvSpPr>
            <p:cNvPr id="373" name="Google Shape;373;p25"/>
            <p:cNvSpPr txBox="1"/>
            <p:nvPr/>
          </p:nvSpPr>
          <p:spPr>
            <a:xfrm>
              <a:off x="3408447" y="2632279"/>
              <a:ext cx="799905" cy="33859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600" u="none" cap="none" strike="noStrike">
                  <a:solidFill>
                    <a:srgbClr val="7F7F7F"/>
                  </a:solidFill>
                  <a:latin typeface="Candara"/>
                  <a:ea typeface="Candara"/>
                  <a:cs typeface="Candara"/>
                  <a:sym typeface="Candara"/>
                </a:rPr>
                <a:t>2011</a:t>
              </a:r>
              <a:endParaRPr b="0" i="0" sz="1600" u="none" cap="none" strike="noStrike">
                <a:solidFill>
                  <a:srgbClr val="7F7F7F"/>
                </a:solidFill>
                <a:latin typeface="Candara"/>
                <a:ea typeface="Candara"/>
                <a:cs typeface="Candara"/>
                <a:sym typeface="Candara"/>
              </a:endParaRPr>
            </a:p>
          </p:txBody>
        </p:sp>
        <p:sp>
          <p:nvSpPr>
            <p:cNvPr id="374" name="Google Shape;374;p25"/>
            <p:cNvSpPr/>
            <p:nvPr/>
          </p:nvSpPr>
          <p:spPr>
            <a:xfrm>
              <a:off x="3055811" y="2203434"/>
              <a:ext cx="1220817" cy="1341690"/>
            </a:xfrm>
            <a:custGeom>
              <a:rect b="b" l="l" r="r" t="t"/>
              <a:pathLst>
                <a:path extrusionOk="0" h="188" w="171">
                  <a:moveTo>
                    <a:pt x="34" y="94"/>
                  </a:moveTo>
                  <a:cubicBezTo>
                    <a:pt x="34" y="61"/>
                    <a:pt x="61" y="34"/>
                    <a:pt x="95" y="34"/>
                  </a:cubicBezTo>
                  <a:cubicBezTo>
                    <a:pt x="115" y="34"/>
                    <a:pt x="133" y="43"/>
                    <a:pt x="144" y="59"/>
                  </a:cubicBezTo>
                  <a:cubicBezTo>
                    <a:pt x="171" y="39"/>
                    <a:pt x="171" y="39"/>
                    <a:pt x="171" y="39"/>
                  </a:cubicBezTo>
                  <a:cubicBezTo>
                    <a:pt x="154" y="15"/>
                    <a:pt x="126" y="0"/>
                    <a:pt x="95" y="0"/>
                  </a:cubicBezTo>
                  <a:cubicBezTo>
                    <a:pt x="42" y="0"/>
                    <a:pt x="0" y="42"/>
                    <a:pt x="0" y="94"/>
                  </a:cubicBezTo>
                  <a:cubicBezTo>
                    <a:pt x="0" y="146"/>
                    <a:pt x="42" y="188"/>
                    <a:pt x="95" y="188"/>
                  </a:cubicBezTo>
                  <a:cubicBezTo>
                    <a:pt x="95" y="188"/>
                    <a:pt x="95" y="188"/>
                    <a:pt x="95" y="188"/>
                  </a:cubicBezTo>
                  <a:cubicBezTo>
                    <a:pt x="95" y="154"/>
                    <a:pt x="95" y="154"/>
                    <a:pt x="95" y="154"/>
                  </a:cubicBezTo>
                  <a:cubicBezTo>
                    <a:pt x="61" y="154"/>
                    <a:pt x="34" y="127"/>
                    <a:pt x="34" y="94"/>
                  </a:cubicBezTo>
                  <a:close/>
                </a:path>
              </a:pathLst>
            </a:custGeom>
            <a:solidFill>
              <a:srgbClr val="7CCB62"/>
            </a:solidFill>
            <a:ln cap="flat" cmpd="sng" w="19050">
              <a:solidFill>
                <a:srgbClr val="7CCB6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351" u="none" cap="none" strike="noStrike">
                <a:solidFill>
                  <a:srgbClr val="FFFFFF"/>
                </a:solidFill>
                <a:latin typeface="Candara"/>
                <a:ea typeface="Candara"/>
                <a:cs typeface="Candara"/>
                <a:sym typeface="Candara"/>
              </a:endParaRPr>
            </a:p>
          </p:txBody>
        </p:sp>
      </p:grpSp>
      <p:grpSp>
        <p:nvGrpSpPr>
          <p:cNvPr id="375" name="Google Shape;375;p25"/>
          <p:cNvGrpSpPr/>
          <p:nvPr/>
        </p:nvGrpSpPr>
        <p:grpSpPr>
          <a:xfrm>
            <a:off x="6591168" y="3587786"/>
            <a:ext cx="1343872" cy="1341537"/>
            <a:chOff x="4829467" y="2203434"/>
            <a:chExt cx="1344712" cy="1341690"/>
          </a:xfrm>
        </p:grpSpPr>
        <p:sp>
          <p:nvSpPr>
            <p:cNvPr id="376" name="Google Shape;376;p25"/>
            <p:cNvSpPr/>
            <p:nvPr/>
          </p:nvSpPr>
          <p:spPr>
            <a:xfrm>
              <a:off x="5499602" y="3115294"/>
              <a:ext cx="559149" cy="428674"/>
            </a:xfrm>
            <a:custGeom>
              <a:rect b="b" l="l" r="r" t="t"/>
              <a:pathLst>
                <a:path extrusionOk="0" h="60" w="78">
                  <a:moveTo>
                    <a:pt x="50" y="1"/>
                  </a:moveTo>
                  <a:cubicBezTo>
                    <a:pt x="77" y="19"/>
                    <a:pt x="77" y="19"/>
                    <a:pt x="77" y="19"/>
                  </a:cubicBezTo>
                  <a:cubicBezTo>
                    <a:pt x="60" y="44"/>
                    <a:pt x="31" y="59"/>
                    <a:pt x="1" y="59"/>
                  </a:cubicBezTo>
                  <a:cubicBezTo>
                    <a:pt x="0" y="27"/>
                    <a:pt x="0" y="27"/>
                    <a:pt x="0" y="27"/>
                  </a:cubicBezTo>
                  <a:cubicBezTo>
                    <a:pt x="20" y="27"/>
                    <a:pt x="39" y="17"/>
                    <a:pt x="50" y="1"/>
                  </a:cubicBezTo>
                  <a:close/>
                  <a:moveTo>
                    <a:pt x="50" y="0"/>
                  </a:moveTo>
                  <a:cubicBezTo>
                    <a:pt x="39" y="16"/>
                    <a:pt x="21" y="26"/>
                    <a:pt x="0" y="26"/>
                  </a:cubicBezTo>
                  <a:cubicBezTo>
                    <a:pt x="0" y="26"/>
                    <a:pt x="0" y="26"/>
                    <a:pt x="0" y="26"/>
                  </a:cubicBezTo>
                  <a:cubicBezTo>
                    <a:pt x="0" y="60"/>
                    <a:pt x="0" y="60"/>
                    <a:pt x="0" y="60"/>
                  </a:cubicBezTo>
                  <a:cubicBezTo>
                    <a:pt x="0" y="60"/>
                    <a:pt x="0" y="60"/>
                    <a:pt x="0" y="60"/>
                  </a:cubicBezTo>
                  <a:cubicBezTo>
                    <a:pt x="33" y="60"/>
                    <a:pt x="62" y="44"/>
                    <a:pt x="78" y="18"/>
                  </a:cubicBezTo>
                  <a:cubicBezTo>
                    <a:pt x="50" y="0"/>
                    <a:pt x="50" y="0"/>
                    <a:pt x="50" y="0"/>
                  </a:cubicBezTo>
                  <a:close/>
                </a:path>
              </a:pathLst>
            </a:custGeom>
            <a:solidFill>
              <a:srgbClr val="A5A5A5"/>
            </a:solidFill>
            <a:ln cap="flat" cmpd="sng" w="9525">
              <a:solidFill>
                <a:srgbClr val="08D1D9"/>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351" u="none" cap="none" strike="noStrike">
                <a:solidFill>
                  <a:srgbClr val="000000"/>
                </a:solidFill>
                <a:latin typeface="Candara"/>
                <a:ea typeface="Candara"/>
                <a:cs typeface="Candara"/>
                <a:sym typeface="Candara"/>
              </a:endParaRPr>
            </a:p>
          </p:txBody>
        </p:sp>
        <p:sp>
          <p:nvSpPr>
            <p:cNvPr id="377" name="Google Shape;377;p25"/>
            <p:cNvSpPr/>
            <p:nvPr/>
          </p:nvSpPr>
          <p:spPr>
            <a:xfrm>
              <a:off x="4829467" y="2203434"/>
              <a:ext cx="1344712" cy="1341690"/>
            </a:xfrm>
            <a:custGeom>
              <a:rect b="b" l="l" r="r" t="t"/>
              <a:pathLst>
                <a:path extrusionOk="0" h="188" w="188">
                  <a:moveTo>
                    <a:pt x="34" y="94"/>
                  </a:moveTo>
                  <a:cubicBezTo>
                    <a:pt x="34" y="61"/>
                    <a:pt x="61" y="34"/>
                    <a:pt x="94" y="34"/>
                  </a:cubicBezTo>
                  <a:cubicBezTo>
                    <a:pt x="127" y="34"/>
                    <a:pt x="154" y="61"/>
                    <a:pt x="154" y="94"/>
                  </a:cubicBezTo>
                  <a:cubicBezTo>
                    <a:pt x="154" y="106"/>
                    <a:pt x="151" y="118"/>
                    <a:pt x="144" y="128"/>
                  </a:cubicBezTo>
                  <a:cubicBezTo>
                    <a:pt x="172" y="146"/>
                    <a:pt x="172" y="146"/>
                    <a:pt x="172" y="146"/>
                  </a:cubicBezTo>
                  <a:cubicBezTo>
                    <a:pt x="183" y="131"/>
                    <a:pt x="188" y="113"/>
                    <a:pt x="188" y="94"/>
                  </a:cubicBezTo>
                  <a:cubicBezTo>
                    <a:pt x="188" y="42"/>
                    <a:pt x="146" y="0"/>
                    <a:pt x="94" y="0"/>
                  </a:cubicBezTo>
                  <a:cubicBezTo>
                    <a:pt x="42" y="0"/>
                    <a:pt x="0" y="42"/>
                    <a:pt x="0" y="94"/>
                  </a:cubicBezTo>
                  <a:cubicBezTo>
                    <a:pt x="0" y="146"/>
                    <a:pt x="42" y="188"/>
                    <a:pt x="94" y="188"/>
                  </a:cubicBezTo>
                  <a:cubicBezTo>
                    <a:pt x="94" y="154"/>
                    <a:pt x="94" y="154"/>
                    <a:pt x="94" y="154"/>
                  </a:cubicBezTo>
                  <a:cubicBezTo>
                    <a:pt x="60" y="154"/>
                    <a:pt x="34" y="127"/>
                    <a:pt x="34" y="94"/>
                  </a:cubicBezTo>
                  <a:close/>
                </a:path>
              </a:pathLst>
            </a:custGeom>
            <a:solidFill>
              <a:srgbClr val="08D1D9"/>
            </a:solidFill>
            <a:ln cap="flat" cmpd="sng" w="19050">
              <a:solidFill>
                <a:srgbClr val="08D1D9"/>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351" u="none" cap="none" strike="noStrike">
                <a:solidFill>
                  <a:srgbClr val="FFFFFF"/>
                </a:solidFill>
                <a:latin typeface="Candara"/>
                <a:ea typeface="Candara"/>
                <a:cs typeface="Candara"/>
                <a:sym typeface="Candara"/>
              </a:endParaRPr>
            </a:p>
          </p:txBody>
        </p:sp>
        <p:sp>
          <p:nvSpPr>
            <p:cNvPr id="378" name="Google Shape;378;p25"/>
            <p:cNvSpPr txBox="1"/>
            <p:nvPr/>
          </p:nvSpPr>
          <p:spPr>
            <a:xfrm>
              <a:off x="5157387" y="2617272"/>
              <a:ext cx="868765" cy="33859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600" u="none" cap="none" strike="noStrike">
                  <a:solidFill>
                    <a:srgbClr val="7F7F7F"/>
                  </a:solidFill>
                  <a:latin typeface="Candara"/>
                  <a:ea typeface="Candara"/>
                  <a:cs typeface="Candara"/>
                  <a:sym typeface="Candara"/>
                </a:rPr>
                <a:t>2012</a:t>
              </a:r>
              <a:endParaRPr b="0" i="0" sz="1600" u="none" cap="none" strike="noStrike">
                <a:solidFill>
                  <a:srgbClr val="7F7F7F"/>
                </a:solidFill>
                <a:latin typeface="Candara"/>
                <a:ea typeface="Candara"/>
                <a:cs typeface="Candara"/>
                <a:sym typeface="Candara"/>
              </a:endParaRPr>
            </a:p>
          </p:txBody>
        </p:sp>
      </p:grpSp>
      <p:grpSp>
        <p:nvGrpSpPr>
          <p:cNvPr id="379" name="Google Shape;379;p25"/>
          <p:cNvGrpSpPr/>
          <p:nvPr/>
        </p:nvGrpSpPr>
        <p:grpSpPr>
          <a:xfrm>
            <a:off x="9010380" y="3582307"/>
            <a:ext cx="1325865" cy="1325991"/>
            <a:chOff x="6534744" y="2212760"/>
            <a:chExt cx="1326764" cy="1326764"/>
          </a:xfrm>
        </p:grpSpPr>
        <p:sp>
          <p:nvSpPr>
            <p:cNvPr id="380" name="Google Shape;380;p25"/>
            <p:cNvSpPr/>
            <p:nvPr/>
          </p:nvSpPr>
          <p:spPr>
            <a:xfrm>
              <a:off x="6534744" y="2212760"/>
              <a:ext cx="1326764" cy="1326764"/>
            </a:xfrm>
            <a:custGeom>
              <a:rect b="b" l="l" r="r" t="t"/>
              <a:pathLst>
                <a:path extrusionOk="0" h="1326764" w="1326764">
                  <a:moveTo>
                    <a:pt x="663382" y="222105"/>
                  </a:moveTo>
                  <a:cubicBezTo>
                    <a:pt x="423060" y="222105"/>
                    <a:pt x="228240" y="416925"/>
                    <a:pt x="228240" y="657247"/>
                  </a:cubicBezTo>
                  <a:cubicBezTo>
                    <a:pt x="228240" y="897569"/>
                    <a:pt x="423060" y="1092389"/>
                    <a:pt x="663382" y="1092389"/>
                  </a:cubicBezTo>
                  <a:cubicBezTo>
                    <a:pt x="903704" y="1092389"/>
                    <a:pt x="1098524" y="897569"/>
                    <a:pt x="1098524" y="657247"/>
                  </a:cubicBezTo>
                  <a:cubicBezTo>
                    <a:pt x="1098524" y="416925"/>
                    <a:pt x="903704" y="222105"/>
                    <a:pt x="663382" y="222105"/>
                  </a:cubicBezTo>
                  <a:close/>
                  <a:moveTo>
                    <a:pt x="663382" y="0"/>
                  </a:moveTo>
                  <a:cubicBezTo>
                    <a:pt x="1029758" y="0"/>
                    <a:pt x="1326764" y="297006"/>
                    <a:pt x="1326764" y="663382"/>
                  </a:cubicBezTo>
                  <a:cubicBezTo>
                    <a:pt x="1326764" y="1029758"/>
                    <a:pt x="1029758" y="1326764"/>
                    <a:pt x="663382" y="1326764"/>
                  </a:cubicBezTo>
                  <a:cubicBezTo>
                    <a:pt x="297006" y="1326764"/>
                    <a:pt x="0" y="1029758"/>
                    <a:pt x="0" y="663382"/>
                  </a:cubicBezTo>
                  <a:cubicBezTo>
                    <a:pt x="0" y="297006"/>
                    <a:pt x="297006" y="0"/>
                    <a:pt x="663382" y="0"/>
                  </a:cubicBezTo>
                  <a:close/>
                </a:path>
              </a:pathLst>
            </a:custGeom>
            <a:solidFill>
              <a:srgbClr val="10CF9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351" u="none" cap="none" strike="noStrike">
                <a:solidFill>
                  <a:srgbClr val="FFFFFF"/>
                </a:solidFill>
                <a:latin typeface="Candara"/>
                <a:ea typeface="Candara"/>
                <a:cs typeface="Candara"/>
                <a:sym typeface="Candara"/>
              </a:endParaRPr>
            </a:p>
          </p:txBody>
        </p:sp>
        <p:sp>
          <p:nvSpPr>
            <p:cNvPr id="381" name="Google Shape;381;p25"/>
            <p:cNvSpPr txBox="1"/>
            <p:nvPr/>
          </p:nvSpPr>
          <p:spPr>
            <a:xfrm>
              <a:off x="6848805" y="2608280"/>
              <a:ext cx="874466" cy="33875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600" u="none" cap="none" strike="noStrike">
                  <a:solidFill>
                    <a:srgbClr val="7F7F7F"/>
                  </a:solidFill>
                  <a:latin typeface="Candara"/>
                  <a:ea typeface="Candara"/>
                  <a:cs typeface="Candara"/>
                  <a:sym typeface="Candara"/>
                </a:rPr>
                <a:t>2013</a:t>
              </a:r>
              <a:endParaRPr b="0" i="0" sz="1600" u="none" cap="none" strike="noStrike">
                <a:solidFill>
                  <a:srgbClr val="7F7F7F"/>
                </a:solidFill>
                <a:latin typeface="Candara"/>
                <a:ea typeface="Candara"/>
                <a:cs typeface="Candara"/>
                <a:sym typeface="Candara"/>
              </a:endParaRPr>
            </a:p>
          </p:txBody>
        </p:sp>
      </p:grpSp>
      <p:grpSp>
        <p:nvGrpSpPr>
          <p:cNvPr id="382" name="Google Shape;382;p25"/>
          <p:cNvGrpSpPr/>
          <p:nvPr/>
        </p:nvGrpSpPr>
        <p:grpSpPr>
          <a:xfrm>
            <a:off x="7234437" y="4337090"/>
            <a:ext cx="57416" cy="985117"/>
            <a:chOff x="5473114" y="2952846"/>
            <a:chExt cx="57416" cy="985117"/>
          </a:xfrm>
        </p:grpSpPr>
        <p:sp>
          <p:nvSpPr>
            <p:cNvPr id="383" name="Google Shape;383;p25"/>
            <p:cNvSpPr/>
            <p:nvPr/>
          </p:nvSpPr>
          <p:spPr>
            <a:xfrm>
              <a:off x="5500311" y="2952846"/>
              <a:ext cx="0" cy="957919"/>
            </a:xfrm>
            <a:custGeom>
              <a:rect b="b" l="l" r="r" t="t"/>
              <a:pathLst>
                <a:path extrusionOk="0" h="317" w="120000">
                  <a:moveTo>
                    <a:pt x="0" y="0"/>
                  </a:moveTo>
                  <a:lnTo>
                    <a:pt x="0" y="317"/>
                  </a:lnTo>
                  <a:lnTo>
                    <a:pt x="0" y="0"/>
                  </a:lnTo>
                  <a:close/>
                </a:path>
              </a:pathLst>
            </a:custGeom>
            <a:solidFill>
              <a:srgbClr val="262626"/>
            </a:solidFill>
            <a:ln cap="flat" cmpd="sng" w="9525">
              <a:solidFill>
                <a:srgbClr val="7F7F7F"/>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351" u="none" cap="none" strike="noStrike">
                <a:solidFill>
                  <a:srgbClr val="000000"/>
                </a:solidFill>
                <a:latin typeface="Candara"/>
                <a:ea typeface="Candara"/>
                <a:cs typeface="Candara"/>
                <a:sym typeface="Candara"/>
              </a:endParaRPr>
            </a:p>
          </p:txBody>
        </p:sp>
        <p:sp>
          <p:nvSpPr>
            <p:cNvPr id="384" name="Google Shape;384;p25"/>
            <p:cNvSpPr/>
            <p:nvPr/>
          </p:nvSpPr>
          <p:spPr>
            <a:xfrm>
              <a:off x="5473114" y="3880547"/>
              <a:ext cx="57416" cy="57416"/>
            </a:xfrm>
            <a:prstGeom prst="ellipse">
              <a:avLst/>
            </a:prstGeom>
            <a:solidFill>
              <a:srgbClr val="7F7F7F"/>
            </a:solidFill>
            <a:ln cap="flat" cmpd="sng" w="9525">
              <a:solidFill>
                <a:srgbClr val="7F7F7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351" u="none" cap="none" strike="noStrike">
                <a:solidFill>
                  <a:srgbClr val="000000"/>
                </a:solidFill>
                <a:latin typeface="Candara"/>
                <a:ea typeface="Candara"/>
                <a:cs typeface="Candara"/>
                <a:sym typeface="Candara"/>
              </a:endParaRPr>
            </a:p>
          </p:txBody>
        </p:sp>
      </p:grpSp>
      <p:grpSp>
        <p:nvGrpSpPr>
          <p:cNvPr id="385" name="Google Shape;385;p25"/>
          <p:cNvGrpSpPr/>
          <p:nvPr/>
        </p:nvGrpSpPr>
        <p:grpSpPr>
          <a:xfrm>
            <a:off x="4665703" y="4322084"/>
            <a:ext cx="51372" cy="985117"/>
            <a:chOff x="3702326" y="2952846"/>
            <a:chExt cx="51372" cy="985117"/>
          </a:xfrm>
        </p:grpSpPr>
        <p:sp>
          <p:nvSpPr>
            <p:cNvPr id="386" name="Google Shape;386;p25"/>
            <p:cNvSpPr/>
            <p:nvPr/>
          </p:nvSpPr>
          <p:spPr>
            <a:xfrm>
              <a:off x="3732544" y="2952846"/>
              <a:ext cx="0" cy="957919"/>
            </a:xfrm>
            <a:custGeom>
              <a:rect b="b" l="l" r="r" t="t"/>
              <a:pathLst>
                <a:path extrusionOk="0" h="317" w="120000">
                  <a:moveTo>
                    <a:pt x="0" y="0"/>
                  </a:moveTo>
                  <a:lnTo>
                    <a:pt x="0" y="317"/>
                  </a:lnTo>
                  <a:lnTo>
                    <a:pt x="0" y="0"/>
                  </a:lnTo>
                  <a:close/>
                </a:path>
              </a:pathLst>
            </a:custGeom>
            <a:solidFill>
              <a:srgbClr val="262626"/>
            </a:solidFill>
            <a:ln cap="flat" cmpd="sng" w="9525">
              <a:solidFill>
                <a:srgbClr val="BFBFBF"/>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351" u="none" cap="none" strike="noStrike">
                <a:solidFill>
                  <a:srgbClr val="000000"/>
                </a:solidFill>
                <a:latin typeface="Candara"/>
                <a:ea typeface="Candara"/>
                <a:cs typeface="Candara"/>
                <a:sym typeface="Candara"/>
              </a:endParaRPr>
            </a:p>
          </p:txBody>
        </p:sp>
        <p:sp>
          <p:nvSpPr>
            <p:cNvPr id="387" name="Google Shape;387;p25"/>
            <p:cNvSpPr/>
            <p:nvPr/>
          </p:nvSpPr>
          <p:spPr>
            <a:xfrm>
              <a:off x="3702326" y="3880547"/>
              <a:ext cx="51372" cy="57416"/>
            </a:xfrm>
            <a:prstGeom prst="ellipse">
              <a:avLst/>
            </a:prstGeom>
            <a:solidFill>
              <a:srgbClr val="A5A5A5"/>
            </a:solidFill>
            <a:ln cap="flat" cmpd="sng" w="9525">
              <a:solidFill>
                <a:srgbClr val="A6A6A6"/>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351" u="none" cap="none" strike="noStrike">
                <a:solidFill>
                  <a:srgbClr val="000000"/>
                </a:solidFill>
                <a:latin typeface="Candara"/>
                <a:ea typeface="Candara"/>
                <a:cs typeface="Candara"/>
                <a:sym typeface="Candara"/>
              </a:endParaRPr>
            </a:p>
          </p:txBody>
        </p:sp>
      </p:grpSp>
      <p:grpSp>
        <p:nvGrpSpPr>
          <p:cNvPr id="388" name="Google Shape;388;p25"/>
          <p:cNvGrpSpPr/>
          <p:nvPr/>
        </p:nvGrpSpPr>
        <p:grpSpPr>
          <a:xfrm>
            <a:off x="2389913" y="4337090"/>
            <a:ext cx="57416" cy="985117"/>
            <a:chOff x="1988953" y="2952846"/>
            <a:chExt cx="57416" cy="985117"/>
          </a:xfrm>
        </p:grpSpPr>
        <p:sp>
          <p:nvSpPr>
            <p:cNvPr id="389" name="Google Shape;389;p25"/>
            <p:cNvSpPr/>
            <p:nvPr/>
          </p:nvSpPr>
          <p:spPr>
            <a:xfrm>
              <a:off x="2016148" y="2952846"/>
              <a:ext cx="0" cy="957919"/>
            </a:xfrm>
            <a:custGeom>
              <a:rect b="b" l="l" r="r" t="t"/>
              <a:pathLst>
                <a:path extrusionOk="0" h="317" w="120000">
                  <a:moveTo>
                    <a:pt x="0" y="0"/>
                  </a:moveTo>
                  <a:lnTo>
                    <a:pt x="0" y="317"/>
                  </a:lnTo>
                  <a:lnTo>
                    <a:pt x="0" y="0"/>
                  </a:lnTo>
                  <a:close/>
                </a:path>
              </a:pathLst>
            </a:custGeom>
            <a:solidFill>
              <a:srgbClr val="262626"/>
            </a:solidFill>
            <a:ln cap="flat" cmpd="sng" w="9525">
              <a:solidFill>
                <a:srgbClr val="BFBFBF"/>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351" u="none" cap="none" strike="noStrike">
                <a:solidFill>
                  <a:srgbClr val="595959"/>
                </a:solidFill>
                <a:latin typeface="Candara"/>
                <a:ea typeface="Candara"/>
                <a:cs typeface="Candara"/>
                <a:sym typeface="Candara"/>
              </a:endParaRPr>
            </a:p>
          </p:txBody>
        </p:sp>
        <p:sp>
          <p:nvSpPr>
            <p:cNvPr id="390" name="Google Shape;390;p25"/>
            <p:cNvSpPr/>
            <p:nvPr/>
          </p:nvSpPr>
          <p:spPr>
            <a:xfrm>
              <a:off x="1988953" y="3880547"/>
              <a:ext cx="57416" cy="57416"/>
            </a:xfrm>
            <a:prstGeom prst="ellipse">
              <a:avLst/>
            </a:prstGeom>
            <a:solidFill>
              <a:srgbClr val="BFBFBF"/>
            </a:solidFill>
            <a:ln cap="flat" cmpd="sng" w="9525">
              <a:solidFill>
                <a:srgbClr val="BFBFB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351" u="none" cap="none" strike="noStrike">
                <a:solidFill>
                  <a:srgbClr val="595959"/>
                </a:solidFill>
                <a:latin typeface="Candara"/>
                <a:ea typeface="Candara"/>
                <a:cs typeface="Candara"/>
                <a:sym typeface="Candara"/>
              </a:endParaRPr>
            </a:p>
          </p:txBody>
        </p:sp>
      </p:grpSp>
      <p:grpSp>
        <p:nvGrpSpPr>
          <p:cNvPr id="391" name="Google Shape;391;p25"/>
          <p:cNvGrpSpPr/>
          <p:nvPr/>
        </p:nvGrpSpPr>
        <p:grpSpPr>
          <a:xfrm>
            <a:off x="5835967" y="1059164"/>
            <a:ext cx="474797" cy="83876"/>
            <a:chOff x="5848667" y="1135701"/>
            <a:chExt cx="474797" cy="83876"/>
          </a:xfrm>
        </p:grpSpPr>
        <p:sp>
          <p:nvSpPr>
            <p:cNvPr id="392" name="Google Shape;392;p25"/>
            <p:cNvSpPr/>
            <p:nvPr/>
          </p:nvSpPr>
          <p:spPr>
            <a:xfrm>
              <a:off x="5848667" y="1135701"/>
              <a:ext cx="83876" cy="83876"/>
            </a:xfrm>
            <a:prstGeom prst="rect">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393" name="Google Shape;393;p25"/>
            <p:cNvSpPr/>
            <p:nvPr/>
          </p:nvSpPr>
          <p:spPr>
            <a:xfrm>
              <a:off x="5978974" y="1135701"/>
              <a:ext cx="83876" cy="83876"/>
            </a:xfrm>
            <a:prstGeom prst="rect">
              <a:avLst/>
            </a:prstGeom>
            <a:solidFill>
              <a:srgbClr val="03ACA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394" name="Google Shape;394;p25"/>
            <p:cNvSpPr/>
            <p:nvPr/>
          </p:nvSpPr>
          <p:spPr>
            <a:xfrm>
              <a:off x="6109280" y="1135701"/>
              <a:ext cx="83876" cy="83876"/>
            </a:xfrm>
            <a:prstGeom prst="rect">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006666"/>
                </a:solidFill>
                <a:latin typeface="Candara"/>
                <a:ea typeface="Candara"/>
                <a:cs typeface="Candara"/>
                <a:sym typeface="Candara"/>
              </a:endParaRPr>
            </a:p>
          </p:txBody>
        </p:sp>
        <p:sp>
          <p:nvSpPr>
            <p:cNvPr id="395" name="Google Shape;395;p25"/>
            <p:cNvSpPr/>
            <p:nvPr/>
          </p:nvSpPr>
          <p:spPr>
            <a:xfrm>
              <a:off x="6239588" y="1135701"/>
              <a:ext cx="83876" cy="83876"/>
            </a:xfrm>
            <a:prstGeom prst="rect">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79BC8F"/>
                </a:solidFill>
                <a:latin typeface="Candara"/>
                <a:ea typeface="Candara"/>
                <a:cs typeface="Candara"/>
                <a:sym typeface="Candara"/>
              </a:endParaRPr>
            </a:p>
          </p:txBody>
        </p:sp>
      </p:grpSp>
      <p:sp>
        <p:nvSpPr>
          <p:cNvPr id="396" name="Google Shape;396;p25"/>
          <p:cNvSpPr txBox="1"/>
          <p:nvPr/>
        </p:nvSpPr>
        <p:spPr>
          <a:xfrm>
            <a:off x="3645837" y="248610"/>
            <a:ext cx="4847207" cy="64633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en-US" sz="3600" u="none" cap="none" strike="noStrike">
                <a:solidFill>
                  <a:schemeClr val="lt1"/>
                </a:solidFill>
                <a:latin typeface="Candara"/>
                <a:ea typeface="Candara"/>
                <a:cs typeface="Candara"/>
                <a:sym typeface="Candara"/>
              </a:rPr>
              <a:t>02  </a:t>
            </a:r>
            <a:r>
              <a:rPr b="1" i="0" lang="en-US" sz="3600" u="none" cap="none" strike="noStrike">
                <a:solidFill>
                  <a:srgbClr val="FFFFFF"/>
                </a:solidFill>
                <a:latin typeface="Candara"/>
                <a:ea typeface="Candara"/>
                <a:cs typeface="Candara"/>
                <a:sym typeface="Candara"/>
              </a:rPr>
              <a:t>Inventory</a:t>
            </a:r>
            <a:endParaRPr b="1" i="0" sz="3600" u="none" cap="none" strike="noStrike">
              <a:solidFill>
                <a:srgbClr val="FFFFFF"/>
              </a:solidFill>
              <a:latin typeface="Candara"/>
              <a:ea typeface="Candara"/>
              <a:cs typeface="Candara"/>
              <a:sym typeface="Candara"/>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8">
                                  <p:stCondLst>
                                    <p:cond delay="0"/>
                                  </p:stCondLst>
                                  <p:childTnLst>
                                    <p:set>
                                      <p:cBhvr>
                                        <p:cTn dur="1" fill="hold">
                                          <p:stCondLst>
                                            <p:cond delay="0"/>
                                          </p:stCondLst>
                                        </p:cTn>
                                        <p:tgtEl>
                                          <p:spTgt spid="357"/>
                                        </p:tgtEl>
                                        <p:attrNameLst>
                                          <p:attrName>style.visibility</p:attrName>
                                        </p:attrNameLst>
                                      </p:cBhvr>
                                      <p:to>
                                        <p:strVal val="visible"/>
                                      </p:to>
                                    </p:set>
                                    <p:anim calcmode="lin" valueType="num">
                                      <p:cBhvr additive="base">
                                        <p:cTn dur="500"/>
                                        <p:tgtEl>
                                          <p:spTgt spid="357"/>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0"/>
                                  </p:stCondLst>
                                  <p:childTnLst>
                                    <p:set>
                                      <p:cBhvr>
                                        <p:cTn dur="1" fill="hold">
                                          <p:stCondLst>
                                            <p:cond delay="0"/>
                                          </p:stCondLst>
                                        </p:cTn>
                                        <p:tgtEl>
                                          <p:spTgt spid="356"/>
                                        </p:tgtEl>
                                        <p:attrNameLst>
                                          <p:attrName>style.visibility</p:attrName>
                                        </p:attrNameLst>
                                      </p:cBhvr>
                                      <p:to>
                                        <p:strVal val="visible"/>
                                      </p:to>
                                    </p:set>
                                    <p:anim calcmode="lin" valueType="num">
                                      <p:cBhvr additive="base">
                                        <p:cTn dur="750"/>
                                        <p:tgtEl>
                                          <p:spTgt spid="356"/>
                                        </p:tgtEl>
                                        <p:attrNameLst>
                                          <p:attrName>ppt_x</p:attrName>
                                        </p:attrNameLst>
                                      </p:cBhvr>
                                      <p:tavLst>
                                        <p:tav fmla="" tm="0">
                                          <p:val>
                                            <p:strVal val="#ppt_x+1"/>
                                          </p:val>
                                        </p:tav>
                                        <p:tav fmla="" tm="100000">
                                          <p:val>
                                            <p:strVal val="#ppt_x"/>
                                          </p:val>
                                        </p:tav>
                                      </p:tavLst>
                                    </p:anim>
                                  </p:childTnLst>
                                </p:cTn>
                              </p:par>
                              <p:par>
                                <p:cTn fill="hold" nodeType="withEffect" presetClass="entr" presetID="10" presetSubtype="0">
                                  <p:stCondLst>
                                    <p:cond delay="0"/>
                                  </p:stCondLst>
                                  <p:childTnLst>
                                    <p:set>
                                      <p:cBhvr>
                                        <p:cTn dur="1" fill="hold">
                                          <p:stCondLst>
                                            <p:cond delay="0"/>
                                          </p:stCondLst>
                                        </p:cTn>
                                        <p:tgtEl>
                                          <p:spTgt spid="367"/>
                                        </p:tgtEl>
                                        <p:attrNameLst>
                                          <p:attrName>style.visibility</p:attrName>
                                        </p:attrNameLst>
                                      </p:cBhvr>
                                      <p:to>
                                        <p:strVal val="visible"/>
                                      </p:to>
                                    </p:set>
                                    <p:animEffect filter="fade" transition="in">
                                      <p:cBhvr>
                                        <p:cTn dur="500"/>
                                        <p:tgtEl>
                                          <p:spTgt spid="367"/>
                                        </p:tgtEl>
                                      </p:cBhvr>
                                    </p:animEffect>
                                  </p:childTnLst>
                                </p:cTn>
                              </p:par>
                              <p:par>
                                <p:cTn fill="hold" nodeType="withEffect" presetClass="entr" presetID="10" presetSubtype="0">
                                  <p:stCondLst>
                                    <p:cond delay="400"/>
                                  </p:stCondLst>
                                  <p:childTnLst>
                                    <p:set>
                                      <p:cBhvr>
                                        <p:cTn dur="1" fill="hold">
                                          <p:stCondLst>
                                            <p:cond delay="0"/>
                                          </p:stCondLst>
                                        </p:cTn>
                                        <p:tgtEl>
                                          <p:spTgt spid="388"/>
                                        </p:tgtEl>
                                        <p:attrNameLst>
                                          <p:attrName>style.visibility</p:attrName>
                                        </p:attrNameLst>
                                      </p:cBhvr>
                                      <p:to>
                                        <p:strVal val="visible"/>
                                      </p:to>
                                    </p:set>
                                    <p:animEffect filter="fade" transition="in">
                                      <p:cBhvr>
                                        <p:cTn dur="300"/>
                                        <p:tgtEl>
                                          <p:spTgt spid="388"/>
                                        </p:tgtEl>
                                      </p:cBhvr>
                                    </p:animEffect>
                                  </p:childTnLst>
                                </p:cTn>
                              </p:par>
                              <p:par>
                                <p:cTn fill="hold" nodeType="withEffect" presetClass="entr" presetID="23" presetSubtype="16">
                                  <p:stCondLst>
                                    <p:cond delay="700"/>
                                  </p:stCondLst>
                                  <p:childTnLst>
                                    <p:set>
                                      <p:cBhvr>
                                        <p:cTn dur="1" fill="hold">
                                          <p:stCondLst>
                                            <p:cond delay="0"/>
                                          </p:stCondLst>
                                        </p:cTn>
                                        <p:tgtEl>
                                          <p:spTgt spid="363"/>
                                        </p:tgtEl>
                                        <p:attrNameLst>
                                          <p:attrName>style.visibility</p:attrName>
                                        </p:attrNameLst>
                                      </p:cBhvr>
                                      <p:to>
                                        <p:strVal val="visible"/>
                                      </p:to>
                                    </p:set>
                                    <p:anim calcmode="lin" valueType="num">
                                      <p:cBhvr additive="base">
                                        <p:cTn dur="300"/>
                                        <p:tgtEl>
                                          <p:spTgt spid="363"/>
                                        </p:tgtEl>
                                        <p:attrNameLst>
                                          <p:attrName>ppt_w</p:attrName>
                                        </p:attrNameLst>
                                      </p:cBhvr>
                                      <p:tavLst>
                                        <p:tav fmla="" tm="0">
                                          <p:val>
                                            <p:strVal val="0"/>
                                          </p:val>
                                        </p:tav>
                                        <p:tav fmla="" tm="100000">
                                          <p:val>
                                            <p:strVal val="#ppt_w"/>
                                          </p:val>
                                        </p:tav>
                                      </p:tavLst>
                                    </p:anim>
                                    <p:anim calcmode="lin" valueType="num">
                                      <p:cBhvr additive="base">
                                        <p:cTn dur="300"/>
                                        <p:tgtEl>
                                          <p:spTgt spid="363"/>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400"/>
                                  </p:stCondLst>
                                  <p:childTnLst>
                                    <p:set>
                                      <p:cBhvr>
                                        <p:cTn dur="1" fill="hold">
                                          <p:stCondLst>
                                            <p:cond delay="0"/>
                                          </p:stCondLst>
                                        </p:cTn>
                                        <p:tgtEl>
                                          <p:spTgt spid="371"/>
                                        </p:tgtEl>
                                        <p:attrNameLst>
                                          <p:attrName>style.visibility</p:attrName>
                                        </p:attrNameLst>
                                      </p:cBhvr>
                                      <p:to>
                                        <p:strVal val="visible"/>
                                      </p:to>
                                    </p:set>
                                    <p:animEffect filter="fade" transition="in">
                                      <p:cBhvr>
                                        <p:cTn dur="500"/>
                                        <p:tgtEl>
                                          <p:spTgt spid="371"/>
                                        </p:tgtEl>
                                      </p:cBhvr>
                                    </p:animEffect>
                                  </p:childTnLst>
                                </p:cTn>
                              </p:par>
                              <p:par>
                                <p:cTn fill="hold" nodeType="withEffect" presetClass="entr" presetID="10" presetSubtype="0">
                                  <p:stCondLst>
                                    <p:cond delay="800"/>
                                  </p:stCondLst>
                                  <p:childTnLst>
                                    <p:set>
                                      <p:cBhvr>
                                        <p:cTn dur="1" fill="hold">
                                          <p:stCondLst>
                                            <p:cond delay="0"/>
                                          </p:stCondLst>
                                        </p:cTn>
                                        <p:tgtEl>
                                          <p:spTgt spid="385"/>
                                        </p:tgtEl>
                                        <p:attrNameLst>
                                          <p:attrName>style.visibility</p:attrName>
                                        </p:attrNameLst>
                                      </p:cBhvr>
                                      <p:to>
                                        <p:strVal val="visible"/>
                                      </p:to>
                                    </p:set>
                                    <p:animEffect filter="fade" transition="in">
                                      <p:cBhvr>
                                        <p:cTn dur="300"/>
                                        <p:tgtEl>
                                          <p:spTgt spid="385"/>
                                        </p:tgtEl>
                                      </p:cBhvr>
                                    </p:animEffect>
                                  </p:childTnLst>
                                </p:cTn>
                              </p:par>
                              <p:par>
                                <p:cTn fill="hold" nodeType="withEffect" presetClass="entr" presetID="23" presetSubtype="16">
                                  <p:stCondLst>
                                    <p:cond delay="1100"/>
                                  </p:stCondLst>
                                  <p:childTnLst>
                                    <p:set>
                                      <p:cBhvr>
                                        <p:cTn dur="1" fill="hold">
                                          <p:stCondLst>
                                            <p:cond delay="0"/>
                                          </p:stCondLst>
                                        </p:cTn>
                                        <p:tgtEl>
                                          <p:spTgt spid="364"/>
                                        </p:tgtEl>
                                        <p:attrNameLst>
                                          <p:attrName>style.visibility</p:attrName>
                                        </p:attrNameLst>
                                      </p:cBhvr>
                                      <p:to>
                                        <p:strVal val="visible"/>
                                      </p:to>
                                    </p:set>
                                    <p:anim calcmode="lin" valueType="num">
                                      <p:cBhvr additive="base">
                                        <p:cTn dur="300"/>
                                        <p:tgtEl>
                                          <p:spTgt spid="364"/>
                                        </p:tgtEl>
                                        <p:attrNameLst>
                                          <p:attrName>ppt_w</p:attrName>
                                        </p:attrNameLst>
                                      </p:cBhvr>
                                      <p:tavLst>
                                        <p:tav fmla="" tm="0">
                                          <p:val>
                                            <p:strVal val="0"/>
                                          </p:val>
                                        </p:tav>
                                        <p:tav fmla="" tm="100000">
                                          <p:val>
                                            <p:strVal val="#ppt_w"/>
                                          </p:val>
                                        </p:tav>
                                      </p:tavLst>
                                    </p:anim>
                                    <p:anim calcmode="lin" valueType="num">
                                      <p:cBhvr additive="base">
                                        <p:cTn dur="300"/>
                                        <p:tgtEl>
                                          <p:spTgt spid="364"/>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800"/>
                                  </p:stCondLst>
                                  <p:childTnLst>
                                    <p:set>
                                      <p:cBhvr>
                                        <p:cTn dur="1" fill="hold">
                                          <p:stCondLst>
                                            <p:cond delay="0"/>
                                          </p:stCondLst>
                                        </p:cTn>
                                        <p:tgtEl>
                                          <p:spTgt spid="375"/>
                                        </p:tgtEl>
                                        <p:attrNameLst>
                                          <p:attrName>style.visibility</p:attrName>
                                        </p:attrNameLst>
                                      </p:cBhvr>
                                      <p:to>
                                        <p:strVal val="visible"/>
                                      </p:to>
                                    </p:set>
                                    <p:animEffect filter="fade" transition="in">
                                      <p:cBhvr>
                                        <p:cTn dur="500"/>
                                        <p:tgtEl>
                                          <p:spTgt spid="375"/>
                                        </p:tgtEl>
                                      </p:cBhvr>
                                    </p:animEffect>
                                  </p:childTnLst>
                                </p:cTn>
                              </p:par>
                              <p:par>
                                <p:cTn fill="hold" nodeType="withEffect" presetClass="entr" presetID="10" presetSubtype="0">
                                  <p:stCondLst>
                                    <p:cond delay="1200"/>
                                  </p:stCondLst>
                                  <p:childTnLst>
                                    <p:set>
                                      <p:cBhvr>
                                        <p:cTn dur="1" fill="hold">
                                          <p:stCondLst>
                                            <p:cond delay="0"/>
                                          </p:stCondLst>
                                        </p:cTn>
                                        <p:tgtEl>
                                          <p:spTgt spid="382"/>
                                        </p:tgtEl>
                                        <p:attrNameLst>
                                          <p:attrName>style.visibility</p:attrName>
                                        </p:attrNameLst>
                                      </p:cBhvr>
                                      <p:to>
                                        <p:strVal val="visible"/>
                                      </p:to>
                                    </p:set>
                                    <p:animEffect filter="fade" transition="in">
                                      <p:cBhvr>
                                        <p:cTn dur="300"/>
                                        <p:tgtEl>
                                          <p:spTgt spid="382"/>
                                        </p:tgtEl>
                                      </p:cBhvr>
                                    </p:animEffect>
                                  </p:childTnLst>
                                </p:cTn>
                              </p:par>
                              <p:par>
                                <p:cTn fill="hold" nodeType="withEffect" presetClass="entr" presetID="23" presetSubtype="16">
                                  <p:stCondLst>
                                    <p:cond delay="1500"/>
                                  </p:stCondLst>
                                  <p:childTnLst>
                                    <p:set>
                                      <p:cBhvr>
                                        <p:cTn dur="1" fill="hold">
                                          <p:stCondLst>
                                            <p:cond delay="0"/>
                                          </p:stCondLst>
                                        </p:cTn>
                                        <p:tgtEl>
                                          <p:spTgt spid="365"/>
                                        </p:tgtEl>
                                        <p:attrNameLst>
                                          <p:attrName>style.visibility</p:attrName>
                                        </p:attrNameLst>
                                      </p:cBhvr>
                                      <p:to>
                                        <p:strVal val="visible"/>
                                      </p:to>
                                    </p:set>
                                    <p:anim calcmode="lin" valueType="num">
                                      <p:cBhvr additive="base">
                                        <p:cTn dur="300"/>
                                        <p:tgtEl>
                                          <p:spTgt spid="365"/>
                                        </p:tgtEl>
                                        <p:attrNameLst>
                                          <p:attrName>ppt_w</p:attrName>
                                        </p:attrNameLst>
                                      </p:cBhvr>
                                      <p:tavLst>
                                        <p:tav fmla="" tm="0">
                                          <p:val>
                                            <p:strVal val="0"/>
                                          </p:val>
                                        </p:tav>
                                        <p:tav fmla="" tm="100000">
                                          <p:val>
                                            <p:strVal val="#ppt_w"/>
                                          </p:val>
                                        </p:tav>
                                      </p:tavLst>
                                    </p:anim>
                                    <p:anim calcmode="lin" valueType="num">
                                      <p:cBhvr additive="base">
                                        <p:cTn dur="300"/>
                                        <p:tgtEl>
                                          <p:spTgt spid="365"/>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1200"/>
                                  </p:stCondLst>
                                  <p:childTnLst>
                                    <p:set>
                                      <p:cBhvr>
                                        <p:cTn dur="1" fill="hold">
                                          <p:stCondLst>
                                            <p:cond delay="0"/>
                                          </p:stCondLst>
                                        </p:cTn>
                                        <p:tgtEl>
                                          <p:spTgt spid="379"/>
                                        </p:tgtEl>
                                        <p:attrNameLst>
                                          <p:attrName>style.visibility</p:attrName>
                                        </p:attrNameLst>
                                      </p:cBhvr>
                                      <p:to>
                                        <p:strVal val="visible"/>
                                      </p:to>
                                    </p:set>
                                    <p:animEffect filter="fade" transition="in">
                                      <p:cBhvr>
                                        <p:cTn dur="500"/>
                                        <p:tgtEl>
                                          <p:spTgt spid="379"/>
                                        </p:tgtEl>
                                      </p:cBhvr>
                                    </p:animEffect>
                                  </p:childTnLst>
                                </p:cTn>
                              </p:par>
                              <p:par>
                                <p:cTn fill="hold" nodeType="withEffect" presetClass="entr" presetID="10" presetSubtype="0">
                                  <p:stCondLst>
                                    <p:cond delay="1600"/>
                                  </p:stCondLst>
                                  <p:childTnLst>
                                    <p:set>
                                      <p:cBhvr>
                                        <p:cTn dur="1" fill="hold">
                                          <p:stCondLst>
                                            <p:cond delay="0"/>
                                          </p:stCondLst>
                                        </p:cTn>
                                        <p:tgtEl>
                                          <p:spTgt spid="360"/>
                                        </p:tgtEl>
                                        <p:attrNameLst>
                                          <p:attrName>style.visibility</p:attrName>
                                        </p:attrNameLst>
                                      </p:cBhvr>
                                      <p:to>
                                        <p:strVal val="visible"/>
                                      </p:to>
                                    </p:set>
                                    <p:animEffect filter="fade" transition="in">
                                      <p:cBhvr>
                                        <p:cTn dur="300"/>
                                        <p:tgtEl>
                                          <p:spTgt spid="360"/>
                                        </p:tgtEl>
                                      </p:cBhvr>
                                    </p:animEffect>
                                  </p:childTnLst>
                                </p:cTn>
                              </p:par>
                              <p:par>
                                <p:cTn fill="hold" nodeType="withEffect" presetClass="entr" presetID="23" presetSubtype="16">
                                  <p:stCondLst>
                                    <p:cond delay="1900"/>
                                  </p:stCondLst>
                                  <p:childTnLst>
                                    <p:set>
                                      <p:cBhvr>
                                        <p:cTn dur="1" fill="hold">
                                          <p:stCondLst>
                                            <p:cond delay="0"/>
                                          </p:stCondLst>
                                        </p:cTn>
                                        <p:tgtEl>
                                          <p:spTgt spid="366"/>
                                        </p:tgtEl>
                                        <p:attrNameLst>
                                          <p:attrName>style.visibility</p:attrName>
                                        </p:attrNameLst>
                                      </p:cBhvr>
                                      <p:to>
                                        <p:strVal val="visible"/>
                                      </p:to>
                                    </p:set>
                                    <p:anim calcmode="lin" valueType="num">
                                      <p:cBhvr additive="base">
                                        <p:cTn dur="300"/>
                                        <p:tgtEl>
                                          <p:spTgt spid="366"/>
                                        </p:tgtEl>
                                        <p:attrNameLst>
                                          <p:attrName>ppt_w</p:attrName>
                                        </p:attrNameLst>
                                      </p:cBhvr>
                                      <p:tavLst>
                                        <p:tav fmla="" tm="0">
                                          <p:val>
                                            <p:strVal val="0"/>
                                          </p:val>
                                        </p:tav>
                                        <p:tav fmla="" tm="100000">
                                          <p:val>
                                            <p:strVal val="#ppt_w"/>
                                          </p:val>
                                        </p:tav>
                                      </p:tavLst>
                                    </p:anim>
                                    <p:anim calcmode="lin" valueType="num">
                                      <p:cBhvr additive="base">
                                        <p:cTn dur="300"/>
                                        <p:tgtEl>
                                          <p:spTgt spid="366"/>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1" name="Shape 401"/>
        <p:cNvGrpSpPr/>
        <p:nvPr/>
      </p:nvGrpSpPr>
      <p:grpSpPr>
        <a:xfrm>
          <a:off x="0" y="0"/>
          <a:ext cx="0" cy="0"/>
          <a:chOff x="0" y="0"/>
          <a:chExt cx="0" cy="0"/>
        </a:xfrm>
      </p:grpSpPr>
      <p:grpSp>
        <p:nvGrpSpPr>
          <p:cNvPr id="402" name="Google Shape;402;p26"/>
          <p:cNvGrpSpPr/>
          <p:nvPr/>
        </p:nvGrpSpPr>
        <p:grpSpPr>
          <a:xfrm>
            <a:off x="1266972" y="2895601"/>
            <a:ext cx="2893593" cy="2893592"/>
            <a:chOff x="950229" y="2171701"/>
            <a:chExt cx="2170194" cy="2170194"/>
          </a:xfrm>
        </p:grpSpPr>
        <p:sp>
          <p:nvSpPr>
            <p:cNvPr id="403" name="Google Shape;403;p26"/>
            <p:cNvSpPr/>
            <p:nvPr/>
          </p:nvSpPr>
          <p:spPr>
            <a:xfrm>
              <a:off x="950229" y="2171701"/>
              <a:ext cx="2170194" cy="2170194"/>
            </a:xfrm>
            <a:prstGeom prst="ellipse">
              <a:avLst/>
            </a:prstGeom>
            <a:solidFill>
              <a:srgbClr val="10CF9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404" name="Google Shape;404;p26"/>
            <p:cNvSpPr/>
            <p:nvPr/>
          </p:nvSpPr>
          <p:spPr>
            <a:xfrm>
              <a:off x="1231270" y="2850750"/>
              <a:ext cx="1425462" cy="992579"/>
            </a:xfrm>
            <a:prstGeom prst="rect">
              <a:avLst/>
            </a:prstGeom>
            <a:noFill/>
            <a:ln>
              <a:noFill/>
            </a:ln>
          </p:spPr>
          <p:txBody>
            <a:bodyPr anchorCtr="0" anchor="t" bIns="45700" lIns="91425" spcFirstLastPara="1" rIns="91425" wrap="square" tIns="45700">
              <a:noAutofit/>
            </a:bodyPr>
            <a:lstStyle/>
            <a:p>
              <a:pPr indent="0" lvl="0" marL="0" marR="0" rtl="0" algn="l">
                <a:lnSpc>
                  <a:spcPct val="125000"/>
                </a:lnSpc>
                <a:spcBef>
                  <a:spcPts val="0"/>
                </a:spcBef>
                <a:spcAft>
                  <a:spcPts val="0"/>
                </a:spcAft>
                <a:buNone/>
              </a:pPr>
              <a:r>
                <a:rPr b="0" i="0" lang="en-US" sz="1600" u="none" cap="none" strike="noStrike">
                  <a:solidFill>
                    <a:srgbClr val="FFFFFF"/>
                  </a:solidFill>
                  <a:latin typeface="Candara"/>
                  <a:ea typeface="Candara"/>
                  <a:cs typeface="Candara"/>
                  <a:sym typeface="Candara"/>
                </a:rPr>
                <a:t>The user can demonstrate on a projector or computer</a:t>
              </a:r>
              <a:endParaRPr b="0" i="0" sz="1600" u="none" cap="none" strike="noStrike">
                <a:solidFill>
                  <a:srgbClr val="FFFFFF"/>
                </a:solidFill>
                <a:latin typeface="Candara"/>
                <a:ea typeface="Candara"/>
                <a:cs typeface="Candara"/>
                <a:sym typeface="Candara"/>
              </a:endParaRPr>
            </a:p>
          </p:txBody>
        </p:sp>
        <p:sp>
          <p:nvSpPr>
            <p:cNvPr id="405" name="Google Shape;405;p26"/>
            <p:cNvSpPr txBox="1"/>
            <p:nvPr/>
          </p:nvSpPr>
          <p:spPr>
            <a:xfrm>
              <a:off x="1654493" y="2504501"/>
              <a:ext cx="812383" cy="34624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en-US" sz="2400" u="none" cap="none" strike="noStrike">
                  <a:solidFill>
                    <a:srgbClr val="FFFFFF"/>
                  </a:solidFill>
                  <a:latin typeface="Candara"/>
                  <a:ea typeface="Candara"/>
                  <a:cs typeface="Candara"/>
                  <a:sym typeface="Candara"/>
                </a:rPr>
                <a:t>Grow</a:t>
              </a:r>
              <a:endParaRPr b="1" i="0" sz="2400" u="none" cap="none" strike="noStrike">
                <a:solidFill>
                  <a:srgbClr val="FFFFFF"/>
                </a:solidFill>
                <a:latin typeface="Candara"/>
                <a:ea typeface="Candara"/>
                <a:cs typeface="Candara"/>
                <a:sym typeface="Candara"/>
              </a:endParaRPr>
            </a:p>
          </p:txBody>
        </p:sp>
      </p:grpSp>
      <p:grpSp>
        <p:nvGrpSpPr>
          <p:cNvPr id="406" name="Google Shape;406;p26"/>
          <p:cNvGrpSpPr/>
          <p:nvPr/>
        </p:nvGrpSpPr>
        <p:grpSpPr>
          <a:xfrm>
            <a:off x="3521795" y="2895601"/>
            <a:ext cx="2893593" cy="2893592"/>
            <a:chOff x="2641345" y="2171701"/>
            <a:chExt cx="2170194" cy="2170194"/>
          </a:xfrm>
        </p:grpSpPr>
        <p:sp>
          <p:nvSpPr>
            <p:cNvPr id="407" name="Google Shape;407;p26"/>
            <p:cNvSpPr/>
            <p:nvPr/>
          </p:nvSpPr>
          <p:spPr>
            <a:xfrm>
              <a:off x="2641345" y="2171701"/>
              <a:ext cx="2170194" cy="2170194"/>
            </a:xfrm>
            <a:prstGeom prst="ellipse">
              <a:avLst/>
            </a:prstGeom>
            <a:solidFill>
              <a:srgbClr val="08D1D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grpSp>
          <p:nvGrpSpPr>
            <p:cNvPr id="408" name="Google Shape;408;p26"/>
            <p:cNvGrpSpPr/>
            <p:nvPr/>
          </p:nvGrpSpPr>
          <p:grpSpPr>
            <a:xfrm>
              <a:off x="2980556" y="2504501"/>
              <a:ext cx="1543631" cy="1107996"/>
              <a:chOff x="2980556" y="2504501"/>
              <a:chExt cx="1543631" cy="1107996"/>
            </a:xfrm>
          </p:grpSpPr>
          <p:sp>
            <p:nvSpPr>
              <p:cNvPr id="409" name="Google Shape;409;p26"/>
              <p:cNvSpPr/>
              <p:nvPr/>
            </p:nvSpPr>
            <p:spPr>
              <a:xfrm>
                <a:off x="2980556" y="2850750"/>
                <a:ext cx="1433099" cy="761747"/>
              </a:xfrm>
              <a:prstGeom prst="rect">
                <a:avLst/>
              </a:prstGeom>
              <a:noFill/>
              <a:ln>
                <a:noFill/>
              </a:ln>
            </p:spPr>
            <p:txBody>
              <a:bodyPr anchorCtr="0" anchor="t" bIns="45700" lIns="91425" spcFirstLastPara="1" rIns="91425" wrap="square" tIns="45700">
                <a:noAutofit/>
              </a:bodyPr>
              <a:lstStyle/>
              <a:p>
                <a:pPr indent="0" lvl="0" marL="0" marR="0" rtl="0" algn="l">
                  <a:lnSpc>
                    <a:spcPct val="125000"/>
                  </a:lnSpc>
                  <a:spcBef>
                    <a:spcPts val="0"/>
                  </a:spcBef>
                  <a:spcAft>
                    <a:spcPts val="0"/>
                  </a:spcAft>
                  <a:buNone/>
                </a:pPr>
                <a:r>
                  <a:rPr b="0" i="0" lang="en-US" sz="1600" u="none" cap="none" strike="noStrike">
                    <a:solidFill>
                      <a:srgbClr val="FFFFFF"/>
                    </a:solidFill>
                    <a:latin typeface="Candara"/>
                    <a:ea typeface="Candara"/>
                    <a:cs typeface="Candara"/>
                    <a:sym typeface="Candara"/>
                  </a:rPr>
                  <a:t> Your audience relate and absorb information</a:t>
                </a:r>
                <a:endParaRPr b="0" i="0" sz="1600" u="none" cap="none" strike="noStrike">
                  <a:solidFill>
                    <a:srgbClr val="FFFFFF"/>
                  </a:solidFill>
                  <a:latin typeface="Candara"/>
                  <a:ea typeface="Candara"/>
                  <a:cs typeface="Candara"/>
                  <a:sym typeface="Candara"/>
                </a:endParaRPr>
              </a:p>
            </p:txBody>
          </p:sp>
          <p:sp>
            <p:nvSpPr>
              <p:cNvPr id="410" name="Google Shape;410;p26"/>
              <p:cNvSpPr txBox="1"/>
              <p:nvPr/>
            </p:nvSpPr>
            <p:spPr>
              <a:xfrm>
                <a:off x="3340890" y="2504501"/>
                <a:ext cx="1183297" cy="34624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en-US" sz="2400" u="none" cap="none" strike="noStrike">
                    <a:solidFill>
                      <a:srgbClr val="FFFFFF"/>
                    </a:solidFill>
                    <a:latin typeface="Candara"/>
                    <a:ea typeface="Candara"/>
                    <a:cs typeface="Candara"/>
                    <a:sym typeface="Candara"/>
                  </a:rPr>
                  <a:t>Money</a:t>
                </a:r>
                <a:endParaRPr b="1" i="0" sz="2400" u="none" cap="none" strike="noStrike">
                  <a:solidFill>
                    <a:srgbClr val="FFFFFF"/>
                  </a:solidFill>
                  <a:latin typeface="Candara"/>
                  <a:ea typeface="Candara"/>
                  <a:cs typeface="Candara"/>
                  <a:sym typeface="Candara"/>
                </a:endParaRPr>
              </a:p>
            </p:txBody>
          </p:sp>
        </p:grpSp>
      </p:grpSp>
      <p:grpSp>
        <p:nvGrpSpPr>
          <p:cNvPr id="411" name="Google Shape;411;p26"/>
          <p:cNvGrpSpPr/>
          <p:nvPr/>
        </p:nvGrpSpPr>
        <p:grpSpPr>
          <a:xfrm>
            <a:off x="5776615" y="2895601"/>
            <a:ext cx="2893592" cy="2893592"/>
            <a:chOff x="4332461" y="2171701"/>
            <a:chExt cx="2170194" cy="2170194"/>
          </a:xfrm>
        </p:grpSpPr>
        <p:sp>
          <p:nvSpPr>
            <p:cNvPr id="412" name="Google Shape;412;p26"/>
            <p:cNvSpPr/>
            <p:nvPr/>
          </p:nvSpPr>
          <p:spPr>
            <a:xfrm>
              <a:off x="4332461" y="2171701"/>
              <a:ext cx="2170194" cy="2170194"/>
            </a:xfrm>
            <a:prstGeom prst="ellipse">
              <a:avLst/>
            </a:prstGeom>
            <a:solidFill>
              <a:srgbClr val="A5C34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413" name="Google Shape;413;p26"/>
            <p:cNvSpPr txBox="1"/>
            <p:nvPr/>
          </p:nvSpPr>
          <p:spPr>
            <a:xfrm>
              <a:off x="4733074" y="2504501"/>
              <a:ext cx="1469634" cy="34624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en-US" sz="2400" u="none" cap="none" strike="noStrike">
                  <a:solidFill>
                    <a:srgbClr val="FFFFFF"/>
                  </a:solidFill>
                  <a:latin typeface="Candara"/>
                  <a:ea typeface="Candara"/>
                  <a:cs typeface="Candara"/>
                  <a:sym typeface="Candara"/>
                </a:rPr>
                <a:t>Invectors</a:t>
              </a:r>
              <a:endParaRPr b="1" i="0" sz="2400" u="none" cap="none" strike="noStrike">
                <a:solidFill>
                  <a:srgbClr val="FFFFFF"/>
                </a:solidFill>
                <a:latin typeface="Candara"/>
                <a:ea typeface="Candara"/>
                <a:cs typeface="Candara"/>
                <a:sym typeface="Candara"/>
              </a:endParaRPr>
            </a:p>
          </p:txBody>
        </p:sp>
        <p:sp>
          <p:nvSpPr>
            <p:cNvPr id="414" name="Google Shape;414;p26"/>
            <p:cNvSpPr/>
            <p:nvPr/>
          </p:nvSpPr>
          <p:spPr>
            <a:xfrm>
              <a:off x="4670166" y="2969754"/>
              <a:ext cx="1360007" cy="992579"/>
            </a:xfrm>
            <a:prstGeom prst="rect">
              <a:avLst/>
            </a:prstGeom>
            <a:noFill/>
            <a:ln>
              <a:noFill/>
            </a:ln>
          </p:spPr>
          <p:txBody>
            <a:bodyPr anchorCtr="0" anchor="t" bIns="45700" lIns="91425" spcFirstLastPara="1" rIns="91425" wrap="square" tIns="45700">
              <a:noAutofit/>
            </a:bodyPr>
            <a:lstStyle/>
            <a:p>
              <a:pPr indent="0" lvl="0" marL="0" marR="0" rtl="0" algn="l">
                <a:lnSpc>
                  <a:spcPct val="125000"/>
                </a:lnSpc>
                <a:spcBef>
                  <a:spcPts val="0"/>
                </a:spcBef>
                <a:spcAft>
                  <a:spcPts val="0"/>
                </a:spcAft>
                <a:buNone/>
              </a:pPr>
              <a:r>
                <a:rPr b="0" i="0" lang="en-US" sz="1600" u="none" cap="none" strike="noStrike">
                  <a:solidFill>
                    <a:srgbClr val="FFFFFF"/>
                  </a:solidFill>
                  <a:latin typeface="Candara"/>
                  <a:ea typeface="Candara"/>
                  <a:cs typeface="Candara"/>
                  <a:sym typeface="Candara"/>
                </a:rPr>
                <a:t>The user can demonstrate on a projector or computer</a:t>
              </a:r>
              <a:endParaRPr b="0" i="0" sz="1600" u="none" cap="none" strike="noStrike">
                <a:solidFill>
                  <a:srgbClr val="FFFFFF"/>
                </a:solidFill>
                <a:latin typeface="Candara"/>
                <a:ea typeface="Candara"/>
                <a:cs typeface="Candara"/>
                <a:sym typeface="Candara"/>
              </a:endParaRPr>
            </a:p>
          </p:txBody>
        </p:sp>
      </p:grpSp>
      <p:grpSp>
        <p:nvGrpSpPr>
          <p:cNvPr id="415" name="Google Shape;415;p26"/>
          <p:cNvGrpSpPr/>
          <p:nvPr/>
        </p:nvGrpSpPr>
        <p:grpSpPr>
          <a:xfrm>
            <a:off x="8031435" y="2895601"/>
            <a:ext cx="2893592" cy="2893592"/>
            <a:chOff x="6023577" y="2171701"/>
            <a:chExt cx="2170194" cy="2170194"/>
          </a:xfrm>
        </p:grpSpPr>
        <p:sp>
          <p:nvSpPr>
            <p:cNvPr id="416" name="Google Shape;416;p26"/>
            <p:cNvSpPr/>
            <p:nvPr/>
          </p:nvSpPr>
          <p:spPr>
            <a:xfrm>
              <a:off x="6023577" y="2171701"/>
              <a:ext cx="2170194" cy="2170194"/>
            </a:xfrm>
            <a:prstGeom prst="ellipse">
              <a:avLst/>
            </a:prstGeom>
            <a:solidFill>
              <a:srgbClr val="79BC8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417" name="Google Shape;417;p26"/>
            <p:cNvSpPr txBox="1"/>
            <p:nvPr/>
          </p:nvSpPr>
          <p:spPr>
            <a:xfrm>
              <a:off x="6593426" y="2522994"/>
              <a:ext cx="1463630" cy="34624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en-US" sz="2400" u="none" cap="none" strike="noStrike">
                  <a:solidFill>
                    <a:srgbClr val="FFFFFF"/>
                  </a:solidFill>
                  <a:latin typeface="Candara"/>
                  <a:ea typeface="Candara"/>
                  <a:cs typeface="Candara"/>
                  <a:sym typeface="Candara"/>
                </a:rPr>
                <a:t>Impress</a:t>
              </a:r>
              <a:endParaRPr b="1" i="0" sz="2400" u="none" cap="none" strike="noStrike">
                <a:solidFill>
                  <a:srgbClr val="FFFFFF"/>
                </a:solidFill>
                <a:latin typeface="Candara"/>
                <a:ea typeface="Candara"/>
                <a:cs typeface="Candara"/>
                <a:sym typeface="Candara"/>
              </a:endParaRPr>
            </a:p>
          </p:txBody>
        </p:sp>
        <p:sp>
          <p:nvSpPr>
            <p:cNvPr id="418" name="Google Shape;418;p26"/>
            <p:cNvSpPr/>
            <p:nvPr/>
          </p:nvSpPr>
          <p:spPr>
            <a:xfrm>
              <a:off x="6502657" y="2969754"/>
              <a:ext cx="1221002" cy="992579"/>
            </a:xfrm>
            <a:prstGeom prst="rect">
              <a:avLst/>
            </a:prstGeom>
            <a:noFill/>
            <a:ln>
              <a:noFill/>
            </a:ln>
          </p:spPr>
          <p:txBody>
            <a:bodyPr anchorCtr="0" anchor="t" bIns="45700" lIns="91425" spcFirstLastPara="1" rIns="91425" wrap="square" tIns="45700">
              <a:noAutofit/>
            </a:bodyPr>
            <a:lstStyle/>
            <a:p>
              <a:pPr indent="0" lvl="0" marL="0" marR="0" rtl="0" algn="l">
                <a:lnSpc>
                  <a:spcPct val="125000"/>
                </a:lnSpc>
                <a:spcBef>
                  <a:spcPts val="0"/>
                </a:spcBef>
                <a:spcAft>
                  <a:spcPts val="0"/>
                </a:spcAft>
                <a:buNone/>
              </a:pPr>
              <a:r>
                <a:rPr b="0" i="0" lang="en-US" sz="1600" u="none" cap="none" strike="noStrike">
                  <a:solidFill>
                    <a:srgbClr val="FFFFFF"/>
                  </a:solidFill>
                  <a:latin typeface="Candara"/>
                  <a:ea typeface="Candara"/>
                  <a:cs typeface="Candara"/>
                  <a:sym typeface="Candara"/>
                </a:rPr>
                <a:t>Simple &amp; Smooth, exactly how purchasing</a:t>
              </a:r>
              <a:endParaRPr b="0" i="0" sz="1600" u="none" cap="none" strike="noStrike">
                <a:solidFill>
                  <a:srgbClr val="FFFFFF"/>
                </a:solidFill>
                <a:latin typeface="Candara"/>
                <a:ea typeface="Candara"/>
                <a:cs typeface="Candara"/>
                <a:sym typeface="Candara"/>
              </a:endParaRPr>
            </a:p>
          </p:txBody>
        </p:sp>
      </p:grpSp>
      <p:sp>
        <p:nvSpPr>
          <p:cNvPr id="419" name="Google Shape;419;p26"/>
          <p:cNvSpPr/>
          <p:nvPr/>
        </p:nvSpPr>
        <p:spPr>
          <a:xfrm>
            <a:off x="1581847" y="1611906"/>
            <a:ext cx="9028305" cy="1015663"/>
          </a:xfrm>
          <a:prstGeom prst="rect">
            <a:avLst/>
          </a:prstGeom>
          <a:noFill/>
          <a:ln>
            <a:noFill/>
          </a:ln>
        </p:spPr>
        <p:txBody>
          <a:bodyPr anchorCtr="0" anchor="t" bIns="45700" lIns="91425" spcFirstLastPara="1" rIns="91425" wrap="square" tIns="45700">
            <a:noAutofit/>
          </a:bodyPr>
          <a:lstStyle/>
          <a:p>
            <a:pPr indent="0" lvl="0" marL="0" marR="0" rtl="0" algn="l">
              <a:lnSpc>
                <a:spcPct val="125000"/>
              </a:lnSpc>
              <a:spcBef>
                <a:spcPts val="0"/>
              </a:spcBef>
              <a:spcAft>
                <a:spcPts val="0"/>
              </a:spcAft>
              <a:buNone/>
            </a:pPr>
            <a:r>
              <a:rPr b="0" i="0" lang="en-US" sz="1600" u="none" cap="none" strike="noStrike">
                <a:solidFill>
                  <a:srgbClr val="FFFFFF"/>
                </a:solidFill>
                <a:latin typeface="Candara"/>
                <a:ea typeface="Candara"/>
                <a:cs typeface="Candara"/>
                <a:sym typeface="Candara"/>
              </a:rPr>
              <a:t>Moving from creative ideas to solid strategy and execution, we help your target market resonate fully with your brand. When you get them, they will get you, quicker. We leverage digital tools, design and</a:t>
            </a:r>
            <a:endParaRPr b="0" i="0" sz="1600" u="none" cap="none" strike="noStrike">
              <a:solidFill>
                <a:srgbClr val="FFFFFF"/>
              </a:solidFill>
              <a:latin typeface="Candara"/>
              <a:ea typeface="Candara"/>
              <a:cs typeface="Candara"/>
              <a:sym typeface="Candara"/>
            </a:endParaRPr>
          </a:p>
        </p:txBody>
      </p:sp>
      <p:grpSp>
        <p:nvGrpSpPr>
          <p:cNvPr id="420" name="Google Shape;420;p26"/>
          <p:cNvGrpSpPr/>
          <p:nvPr/>
        </p:nvGrpSpPr>
        <p:grpSpPr>
          <a:xfrm>
            <a:off x="5835967" y="1059164"/>
            <a:ext cx="474797" cy="83876"/>
            <a:chOff x="5848667" y="1135701"/>
            <a:chExt cx="474797" cy="83876"/>
          </a:xfrm>
        </p:grpSpPr>
        <p:sp>
          <p:nvSpPr>
            <p:cNvPr id="421" name="Google Shape;421;p26"/>
            <p:cNvSpPr/>
            <p:nvPr/>
          </p:nvSpPr>
          <p:spPr>
            <a:xfrm>
              <a:off x="5848667" y="1135701"/>
              <a:ext cx="83876" cy="83876"/>
            </a:xfrm>
            <a:prstGeom prst="rect">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422" name="Google Shape;422;p26"/>
            <p:cNvSpPr/>
            <p:nvPr/>
          </p:nvSpPr>
          <p:spPr>
            <a:xfrm>
              <a:off x="5978974" y="1135701"/>
              <a:ext cx="83876" cy="83876"/>
            </a:xfrm>
            <a:prstGeom prst="rect">
              <a:avLst/>
            </a:prstGeom>
            <a:solidFill>
              <a:srgbClr val="03ACA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423" name="Google Shape;423;p26"/>
            <p:cNvSpPr/>
            <p:nvPr/>
          </p:nvSpPr>
          <p:spPr>
            <a:xfrm>
              <a:off x="6109280" y="1135701"/>
              <a:ext cx="83876" cy="83876"/>
            </a:xfrm>
            <a:prstGeom prst="rect">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006666"/>
                </a:solidFill>
                <a:latin typeface="Candara"/>
                <a:ea typeface="Candara"/>
                <a:cs typeface="Candara"/>
                <a:sym typeface="Candara"/>
              </a:endParaRPr>
            </a:p>
          </p:txBody>
        </p:sp>
        <p:sp>
          <p:nvSpPr>
            <p:cNvPr id="424" name="Google Shape;424;p26"/>
            <p:cNvSpPr/>
            <p:nvPr/>
          </p:nvSpPr>
          <p:spPr>
            <a:xfrm>
              <a:off x="6239588" y="1135701"/>
              <a:ext cx="83876" cy="83876"/>
            </a:xfrm>
            <a:prstGeom prst="rect">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79BC8F"/>
                </a:solidFill>
                <a:latin typeface="Candara"/>
                <a:ea typeface="Candara"/>
                <a:cs typeface="Candara"/>
                <a:sym typeface="Candara"/>
              </a:endParaRPr>
            </a:p>
          </p:txBody>
        </p:sp>
      </p:grpSp>
      <p:sp>
        <p:nvSpPr>
          <p:cNvPr id="425" name="Google Shape;425;p26"/>
          <p:cNvSpPr txBox="1"/>
          <p:nvPr/>
        </p:nvSpPr>
        <p:spPr>
          <a:xfrm>
            <a:off x="3645837" y="248610"/>
            <a:ext cx="4847207" cy="64633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en-US" sz="3600" u="none" cap="none" strike="noStrike">
                <a:solidFill>
                  <a:schemeClr val="lt1"/>
                </a:solidFill>
                <a:latin typeface="Candara"/>
                <a:ea typeface="Candara"/>
                <a:cs typeface="Candara"/>
                <a:sym typeface="Candara"/>
              </a:rPr>
              <a:t>02  </a:t>
            </a:r>
            <a:r>
              <a:rPr b="1" i="0" lang="en-US" sz="3600" u="none" cap="none" strike="noStrike">
                <a:solidFill>
                  <a:srgbClr val="FFFFFF"/>
                </a:solidFill>
                <a:latin typeface="Candara"/>
                <a:ea typeface="Candara"/>
                <a:cs typeface="Candara"/>
                <a:sym typeface="Candara"/>
              </a:rPr>
              <a:t>Inventory</a:t>
            </a:r>
            <a:endParaRPr b="1" i="0" sz="3600" u="none" cap="none" strike="noStrike">
              <a:solidFill>
                <a:srgbClr val="FFFFFF"/>
              </a:solidFill>
              <a:latin typeface="Candara"/>
              <a:ea typeface="Candara"/>
              <a:cs typeface="Candara"/>
              <a:sym typeface="Candara"/>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19"/>
                                        </p:tgtEl>
                                        <p:attrNameLst>
                                          <p:attrName>style.visibility</p:attrName>
                                        </p:attrNameLst>
                                      </p:cBhvr>
                                      <p:to>
                                        <p:strVal val="visible"/>
                                      </p:to>
                                    </p:set>
                                    <p:animEffect filter="fade" transition="in">
                                      <p:cBhvr>
                                        <p:cTn dur="500"/>
                                        <p:tgtEl>
                                          <p:spTgt spid="419"/>
                                        </p:tgtEl>
                                      </p:cBhvr>
                                    </p:animEffect>
                                  </p:childTnLst>
                                </p:cTn>
                              </p:par>
                              <p:par>
                                <p:cTn fill="hold" nodeType="withEffect" presetClass="entr" presetID="10" presetSubtype="0">
                                  <p:stCondLst>
                                    <p:cond delay="500"/>
                                  </p:stCondLst>
                                  <p:childTnLst>
                                    <p:set>
                                      <p:cBhvr>
                                        <p:cTn dur="1" fill="hold">
                                          <p:stCondLst>
                                            <p:cond delay="0"/>
                                          </p:stCondLst>
                                        </p:cTn>
                                        <p:tgtEl>
                                          <p:spTgt spid="402"/>
                                        </p:tgtEl>
                                        <p:attrNameLst>
                                          <p:attrName>style.visibility</p:attrName>
                                        </p:attrNameLst>
                                      </p:cBhvr>
                                      <p:to>
                                        <p:strVal val="visible"/>
                                      </p:to>
                                    </p:set>
                                    <p:animEffect filter="fade" transition="in">
                                      <p:cBhvr>
                                        <p:cTn dur="1000"/>
                                        <p:tgtEl>
                                          <p:spTgt spid="402"/>
                                        </p:tgtEl>
                                      </p:cBhvr>
                                    </p:animEffect>
                                  </p:childTnLst>
                                </p:cTn>
                              </p:par>
                              <p:par>
                                <p:cTn fill="hold" nodeType="withEffect" presetClass="entr" presetID="10" presetSubtype="0">
                                  <p:stCondLst>
                                    <p:cond delay="700"/>
                                  </p:stCondLst>
                                  <p:childTnLst>
                                    <p:set>
                                      <p:cBhvr>
                                        <p:cTn dur="1" fill="hold">
                                          <p:stCondLst>
                                            <p:cond delay="0"/>
                                          </p:stCondLst>
                                        </p:cTn>
                                        <p:tgtEl>
                                          <p:spTgt spid="406"/>
                                        </p:tgtEl>
                                        <p:attrNameLst>
                                          <p:attrName>style.visibility</p:attrName>
                                        </p:attrNameLst>
                                      </p:cBhvr>
                                      <p:to>
                                        <p:strVal val="visible"/>
                                      </p:to>
                                    </p:set>
                                    <p:animEffect filter="fade" transition="in">
                                      <p:cBhvr>
                                        <p:cTn dur="1000"/>
                                        <p:tgtEl>
                                          <p:spTgt spid="406"/>
                                        </p:tgtEl>
                                      </p:cBhvr>
                                    </p:animEffect>
                                  </p:childTnLst>
                                </p:cTn>
                              </p:par>
                              <p:par>
                                <p:cTn fill="hold" nodeType="withEffect" presetClass="entr" presetID="10" presetSubtype="0">
                                  <p:stCondLst>
                                    <p:cond delay="900"/>
                                  </p:stCondLst>
                                  <p:childTnLst>
                                    <p:set>
                                      <p:cBhvr>
                                        <p:cTn dur="1" fill="hold">
                                          <p:stCondLst>
                                            <p:cond delay="0"/>
                                          </p:stCondLst>
                                        </p:cTn>
                                        <p:tgtEl>
                                          <p:spTgt spid="411"/>
                                        </p:tgtEl>
                                        <p:attrNameLst>
                                          <p:attrName>style.visibility</p:attrName>
                                        </p:attrNameLst>
                                      </p:cBhvr>
                                      <p:to>
                                        <p:strVal val="visible"/>
                                      </p:to>
                                    </p:set>
                                    <p:animEffect filter="fade" transition="in">
                                      <p:cBhvr>
                                        <p:cTn dur="1000"/>
                                        <p:tgtEl>
                                          <p:spTgt spid="411"/>
                                        </p:tgtEl>
                                      </p:cBhvr>
                                    </p:animEffect>
                                  </p:childTnLst>
                                </p:cTn>
                              </p:par>
                              <p:par>
                                <p:cTn fill="hold" nodeType="withEffect" presetClass="entr" presetID="10" presetSubtype="0">
                                  <p:stCondLst>
                                    <p:cond delay="1100"/>
                                  </p:stCondLst>
                                  <p:childTnLst>
                                    <p:set>
                                      <p:cBhvr>
                                        <p:cTn dur="1" fill="hold">
                                          <p:stCondLst>
                                            <p:cond delay="0"/>
                                          </p:stCondLst>
                                        </p:cTn>
                                        <p:tgtEl>
                                          <p:spTgt spid="415"/>
                                        </p:tgtEl>
                                        <p:attrNameLst>
                                          <p:attrName>style.visibility</p:attrName>
                                        </p:attrNameLst>
                                      </p:cBhvr>
                                      <p:to>
                                        <p:strVal val="visible"/>
                                      </p:to>
                                    </p:set>
                                    <p:animEffect filter="fade" transition="in">
                                      <p:cBhvr>
                                        <p:cTn dur="1000"/>
                                        <p:tgtEl>
                                          <p:spTgt spid="41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0" name="Shape 430"/>
        <p:cNvGrpSpPr/>
        <p:nvPr/>
      </p:nvGrpSpPr>
      <p:grpSpPr>
        <a:xfrm>
          <a:off x="0" y="0"/>
          <a:ext cx="0" cy="0"/>
          <a:chOff x="0" y="0"/>
          <a:chExt cx="0" cy="0"/>
        </a:xfrm>
      </p:grpSpPr>
      <p:grpSp>
        <p:nvGrpSpPr>
          <p:cNvPr id="431" name="Google Shape;431;p27"/>
          <p:cNvGrpSpPr/>
          <p:nvPr/>
        </p:nvGrpSpPr>
        <p:grpSpPr>
          <a:xfrm>
            <a:off x="1947567" y="2695753"/>
            <a:ext cx="934179" cy="933873"/>
            <a:chOff x="1545127" y="2063315"/>
            <a:chExt cx="616182" cy="615981"/>
          </a:xfrm>
        </p:grpSpPr>
        <p:sp>
          <p:nvSpPr>
            <p:cNvPr id="432" name="Google Shape;432;p27"/>
            <p:cNvSpPr/>
            <p:nvPr/>
          </p:nvSpPr>
          <p:spPr>
            <a:xfrm>
              <a:off x="1545127" y="2063315"/>
              <a:ext cx="616182" cy="615981"/>
            </a:xfrm>
            <a:prstGeom prst="ellipse">
              <a:avLst/>
            </a:prstGeom>
            <a:solidFill>
              <a:srgbClr val="10CF9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grpSp>
          <p:nvGrpSpPr>
            <p:cNvPr id="433" name="Google Shape;433;p27"/>
            <p:cNvGrpSpPr/>
            <p:nvPr/>
          </p:nvGrpSpPr>
          <p:grpSpPr>
            <a:xfrm>
              <a:off x="1689964" y="2176582"/>
              <a:ext cx="326508" cy="322411"/>
              <a:chOff x="1714500" y="614363"/>
              <a:chExt cx="649288" cy="641351"/>
            </a:xfrm>
          </p:grpSpPr>
          <p:sp>
            <p:nvSpPr>
              <p:cNvPr id="434" name="Google Shape;434;p27"/>
              <p:cNvSpPr/>
              <p:nvPr/>
            </p:nvSpPr>
            <p:spPr>
              <a:xfrm>
                <a:off x="1951038" y="928688"/>
                <a:ext cx="176213" cy="161925"/>
              </a:xfrm>
              <a:custGeom>
                <a:rect b="b" l="l" r="r" t="t"/>
                <a:pathLst>
                  <a:path extrusionOk="0" h="43" w="47">
                    <a:moveTo>
                      <a:pt x="43" y="43"/>
                    </a:moveTo>
                    <a:cubicBezTo>
                      <a:pt x="42" y="43"/>
                      <a:pt x="41" y="43"/>
                      <a:pt x="40" y="43"/>
                    </a:cubicBezTo>
                    <a:cubicBezTo>
                      <a:pt x="24" y="31"/>
                      <a:pt x="24" y="31"/>
                      <a:pt x="24" y="31"/>
                    </a:cubicBezTo>
                    <a:cubicBezTo>
                      <a:pt x="24" y="31"/>
                      <a:pt x="24" y="31"/>
                      <a:pt x="23" y="31"/>
                    </a:cubicBezTo>
                    <a:cubicBezTo>
                      <a:pt x="23" y="31"/>
                      <a:pt x="23" y="31"/>
                      <a:pt x="23" y="31"/>
                    </a:cubicBezTo>
                    <a:cubicBezTo>
                      <a:pt x="6" y="43"/>
                      <a:pt x="6" y="43"/>
                      <a:pt x="6" y="43"/>
                    </a:cubicBezTo>
                    <a:cubicBezTo>
                      <a:pt x="6" y="43"/>
                      <a:pt x="5" y="43"/>
                      <a:pt x="4" y="43"/>
                    </a:cubicBezTo>
                    <a:cubicBezTo>
                      <a:pt x="3" y="43"/>
                      <a:pt x="2" y="42"/>
                      <a:pt x="1" y="41"/>
                    </a:cubicBezTo>
                    <a:cubicBezTo>
                      <a:pt x="0" y="40"/>
                      <a:pt x="0" y="39"/>
                      <a:pt x="0" y="38"/>
                    </a:cubicBezTo>
                    <a:cubicBezTo>
                      <a:pt x="1" y="37"/>
                      <a:pt x="1" y="36"/>
                      <a:pt x="2" y="36"/>
                    </a:cubicBezTo>
                    <a:cubicBezTo>
                      <a:pt x="19" y="24"/>
                      <a:pt x="19" y="24"/>
                      <a:pt x="19" y="24"/>
                    </a:cubicBezTo>
                    <a:cubicBezTo>
                      <a:pt x="19" y="24"/>
                      <a:pt x="19" y="24"/>
                      <a:pt x="19" y="23"/>
                    </a:cubicBezTo>
                    <a:cubicBezTo>
                      <a:pt x="19" y="4"/>
                      <a:pt x="19" y="4"/>
                      <a:pt x="19" y="4"/>
                    </a:cubicBezTo>
                    <a:cubicBezTo>
                      <a:pt x="19" y="1"/>
                      <a:pt x="21" y="0"/>
                      <a:pt x="23" y="0"/>
                    </a:cubicBezTo>
                    <a:cubicBezTo>
                      <a:pt x="25" y="0"/>
                      <a:pt x="27" y="1"/>
                      <a:pt x="27" y="4"/>
                    </a:cubicBezTo>
                    <a:cubicBezTo>
                      <a:pt x="27" y="23"/>
                      <a:pt x="27" y="23"/>
                      <a:pt x="27" y="23"/>
                    </a:cubicBezTo>
                    <a:cubicBezTo>
                      <a:pt x="27" y="24"/>
                      <a:pt x="27" y="24"/>
                      <a:pt x="28" y="24"/>
                    </a:cubicBezTo>
                    <a:cubicBezTo>
                      <a:pt x="45" y="36"/>
                      <a:pt x="45" y="36"/>
                      <a:pt x="45" y="36"/>
                    </a:cubicBezTo>
                    <a:cubicBezTo>
                      <a:pt x="46" y="36"/>
                      <a:pt x="46" y="37"/>
                      <a:pt x="46" y="38"/>
                    </a:cubicBezTo>
                    <a:cubicBezTo>
                      <a:pt x="47" y="39"/>
                      <a:pt x="46" y="40"/>
                      <a:pt x="46" y="41"/>
                    </a:cubicBezTo>
                    <a:cubicBezTo>
                      <a:pt x="45" y="42"/>
                      <a:pt x="44" y="43"/>
                      <a:pt x="43" y="43"/>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rgbClr val="000000"/>
                  </a:solidFill>
                  <a:latin typeface="Candara"/>
                  <a:ea typeface="Candara"/>
                  <a:cs typeface="Candara"/>
                  <a:sym typeface="Candara"/>
                </a:endParaRPr>
              </a:p>
            </p:txBody>
          </p:sp>
          <p:sp>
            <p:nvSpPr>
              <p:cNvPr id="435" name="Google Shape;435;p27"/>
              <p:cNvSpPr/>
              <p:nvPr/>
            </p:nvSpPr>
            <p:spPr>
              <a:xfrm>
                <a:off x="1917700" y="757238"/>
                <a:ext cx="239713" cy="138113"/>
              </a:xfrm>
              <a:custGeom>
                <a:rect b="b" l="l" r="r" t="t"/>
                <a:pathLst>
                  <a:path extrusionOk="0" h="37" w="64">
                    <a:moveTo>
                      <a:pt x="51" y="0"/>
                    </a:moveTo>
                    <a:cubicBezTo>
                      <a:pt x="46" y="0"/>
                      <a:pt x="46" y="0"/>
                      <a:pt x="46" y="0"/>
                    </a:cubicBezTo>
                    <a:cubicBezTo>
                      <a:pt x="36" y="31"/>
                      <a:pt x="36" y="31"/>
                      <a:pt x="36" y="31"/>
                    </a:cubicBezTo>
                    <a:cubicBezTo>
                      <a:pt x="35" y="3"/>
                      <a:pt x="35" y="3"/>
                      <a:pt x="35" y="3"/>
                    </a:cubicBezTo>
                    <a:cubicBezTo>
                      <a:pt x="29" y="3"/>
                      <a:pt x="29" y="3"/>
                      <a:pt x="29" y="3"/>
                    </a:cubicBezTo>
                    <a:cubicBezTo>
                      <a:pt x="28" y="31"/>
                      <a:pt x="28" y="31"/>
                      <a:pt x="28" y="31"/>
                    </a:cubicBezTo>
                    <a:cubicBezTo>
                      <a:pt x="19" y="0"/>
                      <a:pt x="19" y="0"/>
                      <a:pt x="19" y="0"/>
                    </a:cubicBezTo>
                    <a:cubicBezTo>
                      <a:pt x="14" y="0"/>
                      <a:pt x="14" y="0"/>
                      <a:pt x="14" y="0"/>
                    </a:cubicBezTo>
                    <a:cubicBezTo>
                      <a:pt x="7" y="0"/>
                      <a:pt x="2" y="5"/>
                      <a:pt x="2" y="11"/>
                    </a:cubicBezTo>
                    <a:cubicBezTo>
                      <a:pt x="0" y="37"/>
                      <a:pt x="0" y="37"/>
                      <a:pt x="0" y="37"/>
                    </a:cubicBezTo>
                    <a:cubicBezTo>
                      <a:pt x="14" y="37"/>
                      <a:pt x="14" y="37"/>
                      <a:pt x="14" y="37"/>
                    </a:cubicBezTo>
                    <a:cubicBezTo>
                      <a:pt x="20" y="37"/>
                      <a:pt x="20" y="37"/>
                      <a:pt x="20" y="37"/>
                    </a:cubicBezTo>
                    <a:cubicBezTo>
                      <a:pt x="28" y="37"/>
                      <a:pt x="28" y="37"/>
                      <a:pt x="28" y="37"/>
                    </a:cubicBezTo>
                    <a:cubicBezTo>
                      <a:pt x="29" y="37"/>
                      <a:pt x="29" y="37"/>
                      <a:pt x="29" y="37"/>
                    </a:cubicBezTo>
                    <a:cubicBezTo>
                      <a:pt x="35" y="37"/>
                      <a:pt x="35" y="37"/>
                      <a:pt x="35" y="37"/>
                    </a:cubicBezTo>
                    <a:cubicBezTo>
                      <a:pt x="37" y="37"/>
                      <a:pt x="37" y="37"/>
                      <a:pt x="37" y="37"/>
                    </a:cubicBezTo>
                    <a:cubicBezTo>
                      <a:pt x="45" y="37"/>
                      <a:pt x="45" y="37"/>
                      <a:pt x="45" y="37"/>
                    </a:cubicBezTo>
                    <a:cubicBezTo>
                      <a:pt x="51" y="37"/>
                      <a:pt x="51" y="37"/>
                      <a:pt x="51" y="37"/>
                    </a:cubicBezTo>
                    <a:cubicBezTo>
                      <a:pt x="64" y="37"/>
                      <a:pt x="64" y="37"/>
                      <a:pt x="64" y="37"/>
                    </a:cubicBezTo>
                    <a:cubicBezTo>
                      <a:pt x="63" y="11"/>
                      <a:pt x="63" y="11"/>
                      <a:pt x="63" y="11"/>
                    </a:cubicBezTo>
                    <a:cubicBezTo>
                      <a:pt x="63" y="5"/>
                      <a:pt x="58" y="0"/>
                      <a:pt x="51" y="0"/>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rgbClr val="000000"/>
                  </a:solidFill>
                  <a:latin typeface="Candara"/>
                  <a:ea typeface="Candara"/>
                  <a:cs typeface="Candara"/>
                  <a:sym typeface="Candara"/>
                </a:endParaRPr>
              </a:p>
            </p:txBody>
          </p:sp>
          <p:sp>
            <p:nvSpPr>
              <p:cNvPr id="436" name="Google Shape;436;p27"/>
              <p:cNvSpPr/>
              <p:nvPr/>
            </p:nvSpPr>
            <p:spPr>
              <a:xfrm>
                <a:off x="1976438" y="614363"/>
                <a:ext cx="123825" cy="123825"/>
              </a:xfrm>
              <a:prstGeom prst="ellipse">
                <a:avLst/>
              </a:pr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rgbClr val="000000"/>
                  </a:solidFill>
                  <a:latin typeface="Candara"/>
                  <a:ea typeface="Candara"/>
                  <a:cs typeface="Candara"/>
                  <a:sym typeface="Candara"/>
                </a:endParaRPr>
              </a:p>
            </p:txBody>
          </p:sp>
          <p:sp>
            <p:nvSpPr>
              <p:cNvPr id="437" name="Google Shape;437;p27"/>
              <p:cNvSpPr/>
              <p:nvPr/>
            </p:nvSpPr>
            <p:spPr>
              <a:xfrm>
                <a:off x="1714500" y="1117601"/>
                <a:ext cx="239713" cy="138113"/>
              </a:xfrm>
              <a:custGeom>
                <a:rect b="b" l="l" r="r" t="t"/>
                <a:pathLst>
                  <a:path extrusionOk="0" h="37" w="64">
                    <a:moveTo>
                      <a:pt x="50" y="0"/>
                    </a:moveTo>
                    <a:cubicBezTo>
                      <a:pt x="45" y="0"/>
                      <a:pt x="45" y="0"/>
                      <a:pt x="45" y="0"/>
                    </a:cubicBezTo>
                    <a:cubicBezTo>
                      <a:pt x="36" y="31"/>
                      <a:pt x="36" y="31"/>
                      <a:pt x="36" y="31"/>
                    </a:cubicBezTo>
                    <a:cubicBezTo>
                      <a:pt x="34" y="3"/>
                      <a:pt x="34" y="3"/>
                      <a:pt x="34" y="3"/>
                    </a:cubicBezTo>
                    <a:cubicBezTo>
                      <a:pt x="29" y="3"/>
                      <a:pt x="29" y="3"/>
                      <a:pt x="29" y="3"/>
                    </a:cubicBezTo>
                    <a:cubicBezTo>
                      <a:pt x="28" y="31"/>
                      <a:pt x="28" y="31"/>
                      <a:pt x="28" y="31"/>
                    </a:cubicBezTo>
                    <a:cubicBezTo>
                      <a:pt x="18" y="0"/>
                      <a:pt x="18" y="0"/>
                      <a:pt x="18" y="0"/>
                    </a:cubicBezTo>
                    <a:cubicBezTo>
                      <a:pt x="13" y="0"/>
                      <a:pt x="13" y="0"/>
                      <a:pt x="13" y="0"/>
                    </a:cubicBezTo>
                    <a:cubicBezTo>
                      <a:pt x="6" y="0"/>
                      <a:pt x="1" y="5"/>
                      <a:pt x="1" y="11"/>
                    </a:cubicBezTo>
                    <a:cubicBezTo>
                      <a:pt x="0" y="37"/>
                      <a:pt x="0" y="37"/>
                      <a:pt x="0" y="37"/>
                    </a:cubicBezTo>
                    <a:cubicBezTo>
                      <a:pt x="13" y="37"/>
                      <a:pt x="13" y="37"/>
                      <a:pt x="13" y="37"/>
                    </a:cubicBezTo>
                    <a:cubicBezTo>
                      <a:pt x="19" y="37"/>
                      <a:pt x="19" y="37"/>
                      <a:pt x="19" y="37"/>
                    </a:cubicBezTo>
                    <a:cubicBezTo>
                      <a:pt x="27" y="37"/>
                      <a:pt x="27" y="37"/>
                      <a:pt x="27" y="37"/>
                    </a:cubicBezTo>
                    <a:cubicBezTo>
                      <a:pt x="29" y="37"/>
                      <a:pt x="29" y="37"/>
                      <a:pt x="29" y="37"/>
                    </a:cubicBezTo>
                    <a:cubicBezTo>
                      <a:pt x="35" y="37"/>
                      <a:pt x="35" y="37"/>
                      <a:pt x="35" y="37"/>
                    </a:cubicBezTo>
                    <a:cubicBezTo>
                      <a:pt x="36" y="37"/>
                      <a:pt x="36" y="37"/>
                      <a:pt x="36" y="37"/>
                    </a:cubicBezTo>
                    <a:cubicBezTo>
                      <a:pt x="44" y="37"/>
                      <a:pt x="44" y="37"/>
                      <a:pt x="44" y="37"/>
                    </a:cubicBezTo>
                    <a:cubicBezTo>
                      <a:pt x="50" y="37"/>
                      <a:pt x="50" y="37"/>
                      <a:pt x="50" y="37"/>
                    </a:cubicBezTo>
                    <a:cubicBezTo>
                      <a:pt x="64" y="37"/>
                      <a:pt x="64" y="37"/>
                      <a:pt x="64" y="37"/>
                    </a:cubicBezTo>
                    <a:cubicBezTo>
                      <a:pt x="62" y="11"/>
                      <a:pt x="62" y="11"/>
                      <a:pt x="62" y="11"/>
                    </a:cubicBezTo>
                    <a:cubicBezTo>
                      <a:pt x="62" y="5"/>
                      <a:pt x="57" y="0"/>
                      <a:pt x="50" y="0"/>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rgbClr val="000000"/>
                  </a:solidFill>
                  <a:latin typeface="Candara"/>
                  <a:ea typeface="Candara"/>
                  <a:cs typeface="Candara"/>
                  <a:sym typeface="Candara"/>
                </a:endParaRPr>
              </a:p>
            </p:txBody>
          </p:sp>
          <p:sp>
            <p:nvSpPr>
              <p:cNvPr id="438" name="Google Shape;438;p27"/>
              <p:cNvSpPr/>
              <p:nvPr/>
            </p:nvSpPr>
            <p:spPr>
              <a:xfrm>
                <a:off x="1770063" y="969963"/>
                <a:ext cx="123825" cy="128588"/>
              </a:xfrm>
              <a:prstGeom prst="ellipse">
                <a:avLst/>
              </a:pr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rgbClr val="000000"/>
                  </a:solidFill>
                  <a:latin typeface="Candara"/>
                  <a:ea typeface="Candara"/>
                  <a:cs typeface="Candara"/>
                  <a:sym typeface="Candara"/>
                </a:endParaRPr>
              </a:p>
            </p:txBody>
          </p:sp>
          <p:sp>
            <p:nvSpPr>
              <p:cNvPr id="439" name="Google Shape;439;p27"/>
              <p:cNvSpPr/>
              <p:nvPr/>
            </p:nvSpPr>
            <p:spPr>
              <a:xfrm>
                <a:off x="2122488" y="1117601"/>
                <a:ext cx="241300" cy="138113"/>
              </a:xfrm>
              <a:custGeom>
                <a:rect b="b" l="l" r="r" t="t"/>
                <a:pathLst>
                  <a:path extrusionOk="0" h="37" w="64">
                    <a:moveTo>
                      <a:pt x="51" y="0"/>
                    </a:moveTo>
                    <a:cubicBezTo>
                      <a:pt x="46" y="0"/>
                      <a:pt x="46" y="0"/>
                      <a:pt x="46" y="0"/>
                    </a:cubicBezTo>
                    <a:cubicBezTo>
                      <a:pt x="36" y="31"/>
                      <a:pt x="36" y="31"/>
                      <a:pt x="36" y="31"/>
                    </a:cubicBezTo>
                    <a:cubicBezTo>
                      <a:pt x="35" y="3"/>
                      <a:pt x="35" y="3"/>
                      <a:pt x="35" y="3"/>
                    </a:cubicBezTo>
                    <a:cubicBezTo>
                      <a:pt x="29" y="3"/>
                      <a:pt x="29" y="3"/>
                      <a:pt x="29" y="3"/>
                    </a:cubicBezTo>
                    <a:cubicBezTo>
                      <a:pt x="28" y="31"/>
                      <a:pt x="28" y="31"/>
                      <a:pt x="28" y="31"/>
                    </a:cubicBezTo>
                    <a:cubicBezTo>
                      <a:pt x="18" y="0"/>
                      <a:pt x="18" y="0"/>
                      <a:pt x="18" y="0"/>
                    </a:cubicBezTo>
                    <a:cubicBezTo>
                      <a:pt x="14" y="0"/>
                      <a:pt x="14" y="0"/>
                      <a:pt x="14" y="0"/>
                    </a:cubicBezTo>
                    <a:cubicBezTo>
                      <a:pt x="7" y="0"/>
                      <a:pt x="1" y="5"/>
                      <a:pt x="1" y="11"/>
                    </a:cubicBezTo>
                    <a:cubicBezTo>
                      <a:pt x="0" y="37"/>
                      <a:pt x="0" y="37"/>
                      <a:pt x="0" y="37"/>
                    </a:cubicBezTo>
                    <a:cubicBezTo>
                      <a:pt x="14" y="37"/>
                      <a:pt x="14" y="37"/>
                      <a:pt x="14" y="37"/>
                    </a:cubicBezTo>
                    <a:cubicBezTo>
                      <a:pt x="20" y="37"/>
                      <a:pt x="20" y="37"/>
                      <a:pt x="20" y="37"/>
                    </a:cubicBezTo>
                    <a:cubicBezTo>
                      <a:pt x="27" y="37"/>
                      <a:pt x="27" y="37"/>
                      <a:pt x="27" y="37"/>
                    </a:cubicBezTo>
                    <a:cubicBezTo>
                      <a:pt x="29" y="37"/>
                      <a:pt x="29" y="37"/>
                      <a:pt x="29" y="37"/>
                    </a:cubicBezTo>
                    <a:cubicBezTo>
                      <a:pt x="35" y="37"/>
                      <a:pt x="35" y="37"/>
                      <a:pt x="35" y="37"/>
                    </a:cubicBezTo>
                    <a:cubicBezTo>
                      <a:pt x="37" y="37"/>
                      <a:pt x="37" y="37"/>
                      <a:pt x="37" y="37"/>
                    </a:cubicBezTo>
                    <a:cubicBezTo>
                      <a:pt x="44" y="37"/>
                      <a:pt x="44" y="37"/>
                      <a:pt x="44" y="37"/>
                    </a:cubicBezTo>
                    <a:cubicBezTo>
                      <a:pt x="51" y="37"/>
                      <a:pt x="51" y="37"/>
                      <a:pt x="51" y="37"/>
                    </a:cubicBezTo>
                    <a:cubicBezTo>
                      <a:pt x="64" y="37"/>
                      <a:pt x="64" y="37"/>
                      <a:pt x="64" y="37"/>
                    </a:cubicBezTo>
                    <a:cubicBezTo>
                      <a:pt x="63" y="11"/>
                      <a:pt x="63" y="11"/>
                      <a:pt x="63" y="11"/>
                    </a:cubicBezTo>
                    <a:cubicBezTo>
                      <a:pt x="63" y="5"/>
                      <a:pt x="57" y="0"/>
                      <a:pt x="51" y="0"/>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rgbClr val="000000"/>
                  </a:solidFill>
                  <a:latin typeface="Candara"/>
                  <a:ea typeface="Candara"/>
                  <a:cs typeface="Candara"/>
                  <a:sym typeface="Candara"/>
                </a:endParaRPr>
              </a:p>
            </p:txBody>
          </p:sp>
          <p:sp>
            <p:nvSpPr>
              <p:cNvPr id="440" name="Google Shape;440;p27"/>
              <p:cNvSpPr/>
              <p:nvPr/>
            </p:nvSpPr>
            <p:spPr>
              <a:xfrm>
                <a:off x="2179638" y="969963"/>
                <a:ext cx="127000" cy="128588"/>
              </a:xfrm>
              <a:prstGeom prst="ellipse">
                <a:avLst/>
              </a:pr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rgbClr val="000000"/>
                  </a:solidFill>
                  <a:latin typeface="Candara"/>
                  <a:ea typeface="Candara"/>
                  <a:cs typeface="Candara"/>
                  <a:sym typeface="Candara"/>
                </a:endParaRPr>
              </a:p>
            </p:txBody>
          </p:sp>
        </p:grpSp>
      </p:grpSp>
      <p:grpSp>
        <p:nvGrpSpPr>
          <p:cNvPr id="441" name="Google Shape;441;p27"/>
          <p:cNvGrpSpPr/>
          <p:nvPr/>
        </p:nvGrpSpPr>
        <p:grpSpPr>
          <a:xfrm>
            <a:off x="6667742" y="2695752"/>
            <a:ext cx="934108" cy="933872"/>
            <a:chOff x="5085251" y="2063315"/>
            <a:chExt cx="616136" cy="615980"/>
          </a:xfrm>
        </p:grpSpPr>
        <p:sp>
          <p:nvSpPr>
            <p:cNvPr id="442" name="Google Shape;442;p27"/>
            <p:cNvSpPr/>
            <p:nvPr/>
          </p:nvSpPr>
          <p:spPr>
            <a:xfrm>
              <a:off x="5085251" y="2063315"/>
              <a:ext cx="616136" cy="615980"/>
            </a:xfrm>
            <a:prstGeom prst="ellipse">
              <a:avLst/>
            </a:prstGeom>
            <a:solidFill>
              <a:srgbClr val="7CCB6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grpSp>
          <p:nvGrpSpPr>
            <p:cNvPr id="443" name="Google Shape;443;p27"/>
            <p:cNvGrpSpPr/>
            <p:nvPr/>
          </p:nvGrpSpPr>
          <p:grpSpPr>
            <a:xfrm>
              <a:off x="5196152" y="2266761"/>
              <a:ext cx="394335" cy="209088"/>
              <a:chOff x="6645275" y="4116388"/>
              <a:chExt cx="784226" cy="415925"/>
            </a:xfrm>
          </p:grpSpPr>
          <p:sp>
            <p:nvSpPr>
              <p:cNvPr id="444" name="Google Shape;444;p27"/>
              <p:cNvSpPr/>
              <p:nvPr/>
            </p:nvSpPr>
            <p:spPr>
              <a:xfrm>
                <a:off x="6645275" y="4168776"/>
                <a:ext cx="109538" cy="247650"/>
              </a:xfrm>
              <a:custGeom>
                <a:rect b="b" l="l" r="r" t="t"/>
                <a:pathLst>
                  <a:path extrusionOk="0" h="66" w="29">
                    <a:moveTo>
                      <a:pt x="0" y="58"/>
                    </a:moveTo>
                    <a:cubicBezTo>
                      <a:pt x="0" y="62"/>
                      <a:pt x="3" y="66"/>
                      <a:pt x="7" y="66"/>
                    </a:cubicBezTo>
                    <a:cubicBezTo>
                      <a:pt x="22" y="66"/>
                      <a:pt x="22" y="66"/>
                      <a:pt x="22" y="66"/>
                    </a:cubicBezTo>
                    <a:cubicBezTo>
                      <a:pt x="26" y="66"/>
                      <a:pt x="29" y="62"/>
                      <a:pt x="29" y="58"/>
                    </a:cubicBezTo>
                    <a:cubicBezTo>
                      <a:pt x="29" y="8"/>
                      <a:pt x="29" y="8"/>
                      <a:pt x="29" y="8"/>
                    </a:cubicBezTo>
                    <a:cubicBezTo>
                      <a:pt x="29" y="4"/>
                      <a:pt x="26" y="0"/>
                      <a:pt x="22" y="0"/>
                    </a:cubicBezTo>
                    <a:cubicBezTo>
                      <a:pt x="7" y="0"/>
                      <a:pt x="7" y="0"/>
                      <a:pt x="7" y="0"/>
                    </a:cubicBezTo>
                    <a:cubicBezTo>
                      <a:pt x="3" y="0"/>
                      <a:pt x="0" y="4"/>
                      <a:pt x="0" y="8"/>
                    </a:cubicBezTo>
                    <a:lnTo>
                      <a:pt x="0" y="58"/>
                    </a:ln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rgbClr val="000000"/>
                  </a:solidFill>
                  <a:latin typeface="Candara"/>
                  <a:ea typeface="Candara"/>
                  <a:cs typeface="Candara"/>
                  <a:sym typeface="Candara"/>
                </a:endParaRPr>
              </a:p>
            </p:txBody>
          </p:sp>
          <p:sp>
            <p:nvSpPr>
              <p:cNvPr id="445" name="Google Shape;445;p27"/>
              <p:cNvSpPr/>
              <p:nvPr/>
            </p:nvSpPr>
            <p:spPr>
              <a:xfrm>
                <a:off x="7319963" y="4168776"/>
                <a:ext cx="109538" cy="247650"/>
              </a:xfrm>
              <a:custGeom>
                <a:rect b="b" l="l" r="r" t="t"/>
                <a:pathLst>
                  <a:path extrusionOk="0" h="66" w="29">
                    <a:moveTo>
                      <a:pt x="29" y="8"/>
                    </a:moveTo>
                    <a:cubicBezTo>
                      <a:pt x="29" y="4"/>
                      <a:pt x="26" y="0"/>
                      <a:pt x="22" y="0"/>
                    </a:cubicBezTo>
                    <a:cubicBezTo>
                      <a:pt x="7" y="0"/>
                      <a:pt x="7" y="0"/>
                      <a:pt x="7" y="0"/>
                    </a:cubicBezTo>
                    <a:cubicBezTo>
                      <a:pt x="3" y="0"/>
                      <a:pt x="0" y="4"/>
                      <a:pt x="0" y="8"/>
                    </a:cubicBezTo>
                    <a:cubicBezTo>
                      <a:pt x="0" y="58"/>
                      <a:pt x="0" y="58"/>
                      <a:pt x="0" y="58"/>
                    </a:cubicBezTo>
                    <a:cubicBezTo>
                      <a:pt x="0" y="62"/>
                      <a:pt x="3" y="66"/>
                      <a:pt x="7" y="66"/>
                    </a:cubicBezTo>
                    <a:cubicBezTo>
                      <a:pt x="22" y="66"/>
                      <a:pt x="22" y="66"/>
                      <a:pt x="22" y="66"/>
                    </a:cubicBezTo>
                    <a:cubicBezTo>
                      <a:pt x="26" y="66"/>
                      <a:pt x="29" y="62"/>
                      <a:pt x="29" y="58"/>
                    </a:cubicBezTo>
                    <a:lnTo>
                      <a:pt x="29" y="8"/>
                    </a:ln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rgbClr val="000000"/>
                  </a:solidFill>
                  <a:latin typeface="Candara"/>
                  <a:ea typeface="Candara"/>
                  <a:cs typeface="Candara"/>
                  <a:sym typeface="Candara"/>
                </a:endParaRPr>
              </a:p>
            </p:txBody>
          </p:sp>
          <p:sp>
            <p:nvSpPr>
              <p:cNvPr id="446" name="Google Shape;446;p27"/>
              <p:cNvSpPr/>
              <p:nvPr/>
            </p:nvSpPr>
            <p:spPr>
              <a:xfrm>
                <a:off x="6784975" y="4116388"/>
                <a:ext cx="506413" cy="415925"/>
              </a:xfrm>
              <a:custGeom>
                <a:rect b="b" l="l" r="r" t="t"/>
                <a:pathLst>
                  <a:path extrusionOk="0" h="111" w="135">
                    <a:moveTo>
                      <a:pt x="135" y="75"/>
                    </a:moveTo>
                    <a:cubicBezTo>
                      <a:pt x="135" y="21"/>
                      <a:pt x="135" y="21"/>
                      <a:pt x="135" y="21"/>
                    </a:cubicBezTo>
                    <a:cubicBezTo>
                      <a:pt x="119" y="21"/>
                      <a:pt x="119" y="21"/>
                      <a:pt x="119" y="21"/>
                    </a:cubicBezTo>
                    <a:cubicBezTo>
                      <a:pt x="87" y="3"/>
                      <a:pt x="87" y="3"/>
                      <a:pt x="87" y="3"/>
                    </a:cubicBezTo>
                    <a:cubicBezTo>
                      <a:pt x="61" y="3"/>
                      <a:pt x="61" y="3"/>
                      <a:pt x="61" y="3"/>
                    </a:cubicBezTo>
                    <a:cubicBezTo>
                      <a:pt x="44" y="0"/>
                      <a:pt x="44" y="0"/>
                      <a:pt x="44" y="0"/>
                    </a:cubicBezTo>
                    <a:cubicBezTo>
                      <a:pt x="17" y="19"/>
                      <a:pt x="17" y="19"/>
                      <a:pt x="17" y="19"/>
                    </a:cubicBezTo>
                    <a:cubicBezTo>
                      <a:pt x="0" y="18"/>
                      <a:pt x="0" y="18"/>
                      <a:pt x="0" y="18"/>
                    </a:cubicBezTo>
                    <a:cubicBezTo>
                      <a:pt x="1" y="75"/>
                      <a:pt x="1" y="75"/>
                      <a:pt x="1" y="75"/>
                    </a:cubicBezTo>
                    <a:cubicBezTo>
                      <a:pt x="9" y="76"/>
                      <a:pt x="9" y="76"/>
                      <a:pt x="9" y="76"/>
                    </a:cubicBezTo>
                    <a:cubicBezTo>
                      <a:pt x="9" y="78"/>
                      <a:pt x="8" y="83"/>
                      <a:pt x="9" y="85"/>
                    </a:cubicBezTo>
                    <a:cubicBezTo>
                      <a:pt x="9" y="87"/>
                      <a:pt x="13" y="90"/>
                      <a:pt x="15" y="90"/>
                    </a:cubicBezTo>
                    <a:cubicBezTo>
                      <a:pt x="17" y="90"/>
                      <a:pt x="23" y="86"/>
                      <a:pt x="23" y="86"/>
                    </a:cubicBezTo>
                    <a:cubicBezTo>
                      <a:pt x="23" y="86"/>
                      <a:pt x="24" y="92"/>
                      <a:pt x="24" y="94"/>
                    </a:cubicBezTo>
                    <a:cubicBezTo>
                      <a:pt x="23" y="96"/>
                      <a:pt x="26" y="100"/>
                      <a:pt x="28" y="100"/>
                    </a:cubicBezTo>
                    <a:cubicBezTo>
                      <a:pt x="31" y="100"/>
                      <a:pt x="35" y="99"/>
                      <a:pt x="35" y="99"/>
                    </a:cubicBezTo>
                    <a:cubicBezTo>
                      <a:pt x="35" y="99"/>
                      <a:pt x="37" y="104"/>
                      <a:pt x="39" y="106"/>
                    </a:cubicBezTo>
                    <a:cubicBezTo>
                      <a:pt x="40" y="107"/>
                      <a:pt x="45" y="108"/>
                      <a:pt x="46" y="108"/>
                    </a:cubicBezTo>
                    <a:cubicBezTo>
                      <a:pt x="47" y="107"/>
                      <a:pt x="51" y="105"/>
                      <a:pt x="54" y="104"/>
                    </a:cubicBezTo>
                    <a:cubicBezTo>
                      <a:pt x="57" y="106"/>
                      <a:pt x="59" y="108"/>
                      <a:pt x="59" y="108"/>
                    </a:cubicBezTo>
                    <a:cubicBezTo>
                      <a:pt x="60" y="109"/>
                      <a:pt x="64" y="111"/>
                      <a:pt x="68" y="111"/>
                    </a:cubicBezTo>
                    <a:cubicBezTo>
                      <a:pt x="68" y="111"/>
                      <a:pt x="68" y="111"/>
                      <a:pt x="68" y="111"/>
                    </a:cubicBezTo>
                    <a:cubicBezTo>
                      <a:pt x="70" y="111"/>
                      <a:pt x="72" y="110"/>
                      <a:pt x="73" y="108"/>
                    </a:cubicBezTo>
                    <a:cubicBezTo>
                      <a:pt x="74" y="107"/>
                      <a:pt x="74" y="106"/>
                      <a:pt x="74" y="105"/>
                    </a:cubicBezTo>
                    <a:cubicBezTo>
                      <a:pt x="76" y="107"/>
                      <a:pt x="79" y="108"/>
                      <a:pt x="82" y="108"/>
                    </a:cubicBezTo>
                    <a:cubicBezTo>
                      <a:pt x="84" y="108"/>
                      <a:pt x="85" y="107"/>
                      <a:pt x="87" y="106"/>
                    </a:cubicBezTo>
                    <a:cubicBezTo>
                      <a:pt x="88" y="106"/>
                      <a:pt x="90" y="104"/>
                      <a:pt x="91" y="102"/>
                    </a:cubicBezTo>
                    <a:cubicBezTo>
                      <a:pt x="91" y="101"/>
                      <a:pt x="91" y="101"/>
                      <a:pt x="91" y="101"/>
                    </a:cubicBezTo>
                    <a:cubicBezTo>
                      <a:pt x="94" y="103"/>
                      <a:pt x="97" y="103"/>
                      <a:pt x="101" y="102"/>
                    </a:cubicBezTo>
                    <a:cubicBezTo>
                      <a:pt x="102" y="101"/>
                      <a:pt x="105" y="99"/>
                      <a:pt x="106" y="97"/>
                    </a:cubicBezTo>
                    <a:cubicBezTo>
                      <a:pt x="107" y="97"/>
                      <a:pt x="107" y="96"/>
                      <a:pt x="107" y="95"/>
                    </a:cubicBezTo>
                    <a:cubicBezTo>
                      <a:pt x="108" y="96"/>
                      <a:pt x="108" y="96"/>
                      <a:pt x="108" y="96"/>
                    </a:cubicBezTo>
                    <a:cubicBezTo>
                      <a:pt x="109" y="96"/>
                      <a:pt x="109" y="96"/>
                      <a:pt x="109" y="96"/>
                    </a:cubicBezTo>
                    <a:cubicBezTo>
                      <a:pt x="109" y="96"/>
                      <a:pt x="114" y="97"/>
                      <a:pt x="116" y="97"/>
                    </a:cubicBezTo>
                    <a:cubicBezTo>
                      <a:pt x="119" y="96"/>
                      <a:pt x="121" y="93"/>
                      <a:pt x="122" y="92"/>
                    </a:cubicBezTo>
                    <a:cubicBezTo>
                      <a:pt x="122" y="91"/>
                      <a:pt x="122" y="88"/>
                      <a:pt x="122" y="83"/>
                    </a:cubicBezTo>
                    <a:lnTo>
                      <a:pt x="135" y="75"/>
                    </a:lnTo>
                    <a:close/>
                    <a:moveTo>
                      <a:pt x="116" y="89"/>
                    </a:moveTo>
                    <a:cubicBezTo>
                      <a:pt x="116" y="89"/>
                      <a:pt x="115" y="90"/>
                      <a:pt x="115" y="90"/>
                    </a:cubicBezTo>
                    <a:cubicBezTo>
                      <a:pt x="115" y="90"/>
                      <a:pt x="114" y="90"/>
                      <a:pt x="114" y="90"/>
                    </a:cubicBezTo>
                    <a:cubicBezTo>
                      <a:pt x="113" y="90"/>
                      <a:pt x="112" y="90"/>
                      <a:pt x="111" y="90"/>
                    </a:cubicBezTo>
                    <a:cubicBezTo>
                      <a:pt x="108" y="88"/>
                      <a:pt x="108" y="88"/>
                      <a:pt x="108" y="88"/>
                    </a:cubicBezTo>
                    <a:cubicBezTo>
                      <a:pt x="92" y="61"/>
                      <a:pt x="92" y="61"/>
                      <a:pt x="92" y="61"/>
                    </a:cubicBezTo>
                    <a:cubicBezTo>
                      <a:pt x="85" y="66"/>
                      <a:pt x="85" y="66"/>
                      <a:pt x="85" y="66"/>
                    </a:cubicBezTo>
                    <a:cubicBezTo>
                      <a:pt x="101" y="93"/>
                      <a:pt x="101" y="93"/>
                      <a:pt x="101" y="93"/>
                    </a:cubicBezTo>
                    <a:cubicBezTo>
                      <a:pt x="101" y="93"/>
                      <a:pt x="101" y="94"/>
                      <a:pt x="101" y="94"/>
                    </a:cubicBezTo>
                    <a:cubicBezTo>
                      <a:pt x="101" y="95"/>
                      <a:pt x="100" y="95"/>
                      <a:pt x="99" y="96"/>
                    </a:cubicBezTo>
                    <a:cubicBezTo>
                      <a:pt x="98" y="96"/>
                      <a:pt x="97" y="96"/>
                      <a:pt x="97" y="96"/>
                    </a:cubicBezTo>
                    <a:cubicBezTo>
                      <a:pt x="95" y="96"/>
                      <a:pt x="93" y="95"/>
                      <a:pt x="93" y="94"/>
                    </a:cubicBezTo>
                    <a:cubicBezTo>
                      <a:pt x="77" y="67"/>
                      <a:pt x="77" y="67"/>
                      <a:pt x="77" y="67"/>
                    </a:cubicBezTo>
                    <a:cubicBezTo>
                      <a:pt x="70" y="72"/>
                      <a:pt x="70" y="72"/>
                      <a:pt x="70" y="72"/>
                    </a:cubicBezTo>
                    <a:cubicBezTo>
                      <a:pt x="85" y="98"/>
                      <a:pt x="85" y="98"/>
                      <a:pt x="85" y="98"/>
                    </a:cubicBezTo>
                    <a:cubicBezTo>
                      <a:pt x="85" y="99"/>
                      <a:pt x="85" y="99"/>
                      <a:pt x="85" y="99"/>
                    </a:cubicBezTo>
                    <a:cubicBezTo>
                      <a:pt x="86" y="99"/>
                      <a:pt x="86" y="99"/>
                      <a:pt x="86" y="99"/>
                    </a:cubicBezTo>
                    <a:cubicBezTo>
                      <a:pt x="85" y="99"/>
                      <a:pt x="85" y="100"/>
                      <a:pt x="85" y="100"/>
                    </a:cubicBezTo>
                    <a:cubicBezTo>
                      <a:pt x="84" y="100"/>
                      <a:pt x="84" y="100"/>
                      <a:pt x="84" y="100"/>
                    </a:cubicBezTo>
                    <a:cubicBezTo>
                      <a:pt x="84" y="101"/>
                      <a:pt x="84" y="101"/>
                      <a:pt x="84" y="101"/>
                    </a:cubicBezTo>
                    <a:cubicBezTo>
                      <a:pt x="83" y="101"/>
                      <a:pt x="82" y="101"/>
                      <a:pt x="82" y="101"/>
                    </a:cubicBezTo>
                    <a:cubicBezTo>
                      <a:pt x="79" y="101"/>
                      <a:pt x="76" y="99"/>
                      <a:pt x="75" y="98"/>
                    </a:cubicBezTo>
                    <a:cubicBezTo>
                      <a:pt x="74" y="96"/>
                      <a:pt x="74" y="96"/>
                      <a:pt x="74" y="96"/>
                    </a:cubicBezTo>
                    <a:cubicBezTo>
                      <a:pt x="60" y="73"/>
                      <a:pt x="60" y="73"/>
                      <a:pt x="60" y="73"/>
                    </a:cubicBezTo>
                    <a:cubicBezTo>
                      <a:pt x="53" y="78"/>
                      <a:pt x="53" y="78"/>
                      <a:pt x="53" y="78"/>
                    </a:cubicBezTo>
                    <a:cubicBezTo>
                      <a:pt x="53" y="78"/>
                      <a:pt x="69" y="104"/>
                      <a:pt x="69" y="104"/>
                    </a:cubicBezTo>
                    <a:cubicBezTo>
                      <a:pt x="68" y="104"/>
                      <a:pt x="68" y="104"/>
                      <a:pt x="68" y="104"/>
                    </a:cubicBezTo>
                    <a:cubicBezTo>
                      <a:pt x="66" y="104"/>
                      <a:pt x="62" y="103"/>
                      <a:pt x="62" y="102"/>
                    </a:cubicBezTo>
                    <a:cubicBezTo>
                      <a:pt x="61" y="102"/>
                      <a:pt x="46" y="89"/>
                      <a:pt x="23" y="71"/>
                    </a:cubicBezTo>
                    <a:cubicBezTo>
                      <a:pt x="22" y="70"/>
                      <a:pt x="22" y="70"/>
                      <a:pt x="22" y="70"/>
                    </a:cubicBezTo>
                    <a:cubicBezTo>
                      <a:pt x="7" y="69"/>
                      <a:pt x="7" y="69"/>
                      <a:pt x="7" y="69"/>
                    </a:cubicBezTo>
                    <a:cubicBezTo>
                      <a:pt x="6" y="25"/>
                      <a:pt x="6" y="25"/>
                      <a:pt x="6" y="25"/>
                    </a:cubicBezTo>
                    <a:cubicBezTo>
                      <a:pt x="18" y="25"/>
                      <a:pt x="18" y="25"/>
                      <a:pt x="18" y="25"/>
                    </a:cubicBezTo>
                    <a:cubicBezTo>
                      <a:pt x="45" y="7"/>
                      <a:pt x="45" y="7"/>
                      <a:pt x="45" y="7"/>
                    </a:cubicBezTo>
                    <a:cubicBezTo>
                      <a:pt x="51" y="8"/>
                      <a:pt x="51" y="8"/>
                      <a:pt x="51" y="8"/>
                    </a:cubicBezTo>
                    <a:cubicBezTo>
                      <a:pt x="30" y="27"/>
                      <a:pt x="30" y="27"/>
                      <a:pt x="30" y="27"/>
                    </a:cubicBezTo>
                    <a:cubicBezTo>
                      <a:pt x="30" y="29"/>
                      <a:pt x="30" y="29"/>
                      <a:pt x="30" y="29"/>
                    </a:cubicBezTo>
                    <a:cubicBezTo>
                      <a:pt x="31" y="32"/>
                      <a:pt x="34" y="33"/>
                      <a:pt x="42" y="33"/>
                    </a:cubicBezTo>
                    <a:cubicBezTo>
                      <a:pt x="44" y="33"/>
                      <a:pt x="46" y="33"/>
                      <a:pt x="49" y="32"/>
                    </a:cubicBezTo>
                    <a:cubicBezTo>
                      <a:pt x="63" y="24"/>
                      <a:pt x="63" y="24"/>
                      <a:pt x="63" y="24"/>
                    </a:cubicBezTo>
                    <a:cubicBezTo>
                      <a:pt x="76" y="29"/>
                      <a:pt x="76" y="29"/>
                      <a:pt x="76" y="29"/>
                    </a:cubicBezTo>
                    <a:cubicBezTo>
                      <a:pt x="84" y="34"/>
                      <a:pt x="84" y="34"/>
                      <a:pt x="84" y="34"/>
                    </a:cubicBezTo>
                    <a:cubicBezTo>
                      <a:pt x="115" y="79"/>
                      <a:pt x="115" y="79"/>
                      <a:pt x="115" y="79"/>
                    </a:cubicBezTo>
                    <a:cubicBezTo>
                      <a:pt x="116" y="83"/>
                      <a:pt x="116" y="83"/>
                      <a:pt x="116" y="83"/>
                    </a:cubicBezTo>
                    <a:cubicBezTo>
                      <a:pt x="116" y="86"/>
                      <a:pt x="116" y="88"/>
                      <a:pt x="116" y="89"/>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rgbClr val="000000"/>
                  </a:solidFill>
                  <a:latin typeface="Candara"/>
                  <a:ea typeface="Candara"/>
                  <a:cs typeface="Candara"/>
                  <a:sym typeface="Candara"/>
                </a:endParaRPr>
              </a:p>
            </p:txBody>
          </p:sp>
        </p:grpSp>
      </p:grpSp>
      <p:grpSp>
        <p:nvGrpSpPr>
          <p:cNvPr id="447" name="Google Shape;447;p27"/>
          <p:cNvGrpSpPr/>
          <p:nvPr/>
        </p:nvGrpSpPr>
        <p:grpSpPr>
          <a:xfrm>
            <a:off x="1947568" y="4543432"/>
            <a:ext cx="934177" cy="933875"/>
            <a:chOff x="1545126" y="3449075"/>
            <a:chExt cx="616182" cy="615982"/>
          </a:xfrm>
        </p:grpSpPr>
        <p:sp>
          <p:nvSpPr>
            <p:cNvPr id="448" name="Google Shape;448;p27"/>
            <p:cNvSpPr/>
            <p:nvPr/>
          </p:nvSpPr>
          <p:spPr>
            <a:xfrm>
              <a:off x="1545126" y="3449075"/>
              <a:ext cx="616182" cy="615982"/>
            </a:xfrm>
            <a:prstGeom prst="ellipse">
              <a:avLst/>
            </a:prstGeom>
            <a:solidFill>
              <a:srgbClr val="08D1D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grpSp>
          <p:nvGrpSpPr>
            <p:cNvPr id="449" name="Google Shape;449;p27"/>
            <p:cNvGrpSpPr/>
            <p:nvPr/>
          </p:nvGrpSpPr>
          <p:grpSpPr>
            <a:xfrm>
              <a:off x="1661926" y="3594470"/>
              <a:ext cx="377602" cy="319221"/>
              <a:chOff x="3336732" y="2310226"/>
              <a:chExt cx="750892" cy="635006"/>
            </a:xfrm>
          </p:grpSpPr>
          <p:sp>
            <p:nvSpPr>
              <p:cNvPr id="450" name="Google Shape;450;p27"/>
              <p:cNvSpPr/>
              <p:nvPr/>
            </p:nvSpPr>
            <p:spPr>
              <a:xfrm>
                <a:off x="3336732" y="2310226"/>
                <a:ext cx="566737" cy="577849"/>
              </a:xfrm>
              <a:custGeom>
                <a:rect b="b" l="l" r="r" t="t"/>
                <a:pathLst>
                  <a:path extrusionOk="0" h="154" w="151">
                    <a:moveTo>
                      <a:pt x="82" y="139"/>
                    </a:moveTo>
                    <a:cubicBezTo>
                      <a:pt x="82" y="112"/>
                      <a:pt x="82" y="112"/>
                      <a:pt x="82" y="112"/>
                    </a:cubicBezTo>
                    <a:cubicBezTo>
                      <a:pt x="87" y="112"/>
                      <a:pt x="87" y="112"/>
                      <a:pt x="87" y="112"/>
                    </a:cubicBezTo>
                    <a:cubicBezTo>
                      <a:pt x="88" y="111"/>
                      <a:pt x="88" y="109"/>
                      <a:pt x="88" y="108"/>
                    </a:cubicBezTo>
                    <a:cubicBezTo>
                      <a:pt x="82" y="108"/>
                      <a:pt x="82" y="108"/>
                      <a:pt x="82" y="108"/>
                    </a:cubicBezTo>
                    <a:cubicBezTo>
                      <a:pt x="82" y="80"/>
                      <a:pt x="82" y="80"/>
                      <a:pt x="82" y="80"/>
                    </a:cubicBezTo>
                    <a:cubicBezTo>
                      <a:pt x="100" y="80"/>
                      <a:pt x="100" y="80"/>
                      <a:pt x="100" y="80"/>
                    </a:cubicBezTo>
                    <a:cubicBezTo>
                      <a:pt x="102" y="78"/>
                      <a:pt x="103" y="77"/>
                      <a:pt x="105" y="75"/>
                    </a:cubicBezTo>
                    <a:cubicBezTo>
                      <a:pt x="82" y="75"/>
                      <a:pt x="82" y="75"/>
                      <a:pt x="82" y="75"/>
                    </a:cubicBezTo>
                    <a:cubicBezTo>
                      <a:pt x="82" y="48"/>
                      <a:pt x="82" y="48"/>
                      <a:pt x="82" y="48"/>
                    </a:cubicBezTo>
                    <a:cubicBezTo>
                      <a:pt x="105" y="48"/>
                      <a:pt x="105" y="48"/>
                      <a:pt x="105" y="48"/>
                    </a:cubicBezTo>
                    <a:cubicBezTo>
                      <a:pt x="107" y="55"/>
                      <a:pt x="108" y="63"/>
                      <a:pt x="108" y="72"/>
                    </a:cubicBezTo>
                    <a:cubicBezTo>
                      <a:pt x="111" y="69"/>
                      <a:pt x="114" y="67"/>
                      <a:pt x="118" y="65"/>
                    </a:cubicBezTo>
                    <a:cubicBezTo>
                      <a:pt x="117" y="59"/>
                      <a:pt x="116" y="53"/>
                      <a:pt x="115" y="48"/>
                    </a:cubicBezTo>
                    <a:cubicBezTo>
                      <a:pt x="134" y="48"/>
                      <a:pt x="134" y="48"/>
                      <a:pt x="134" y="48"/>
                    </a:cubicBezTo>
                    <a:cubicBezTo>
                      <a:pt x="136" y="51"/>
                      <a:pt x="137" y="54"/>
                      <a:pt x="138" y="57"/>
                    </a:cubicBezTo>
                    <a:cubicBezTo>
                      <a:pt x="142" y="57"/>
                      <a:pt x="145" y="56"/>
                      <a:pt x="149" y="56"/>
                    </a:cubicBezTo>
                    <a:cubicBezTo>
                      <a:pt x="150" y="56"/>
                      <a:pt x="151" y="56"/>
                      <a:pt x="151" y="56"/>
                    </a:cubicBezTo>
                    <a:cubicBezTo>
                      <a:pt x="142" y="24"/>
                      <a:pt x="113" y="0"/>
                      <a:pt x="77" y="0"/>
                    </a:cubicBezTo>
                    <a:cubicBezTo>
                      <a:pt x="35" y="0"/>
                      <a:pt x="0" y="34"/>
                      <a:pt x="0" y="77"/>
                    </a:cubicBezTo>
                    <a:cubicBezTo>
                      <a:pt x="0" y="119"/>
                      <a:pt x="35" y="154"/>
                      <a:pt x="77" y="154"/>
                    </a:cubicBezTo>
                    <a:cubicBezTo>
                      <a:pt x="84" y="154"/>
                      <a:pt x="90" y="153"/>
                      <a:pt x="97" y="151"/>
                    </a:cubicBezTo>
                    <a:cubicBezTo>
                      <a:pt x="93" y="146"/>
                      <a:pt x="91" y="140"/>
                      <a:pt x="89" y="133"/>
                    </a:cubicBezTo>
                    <a:cubicBezTo>
                      <a:pt x="87" y="136"/>
                      <a:pt x="84" y="138"/>
                      <a:pt x="82" y="139"/>
                    </a:cubicBezTo>
                    <a:close/>
                    <a:moveTo>
                      <a:pt x="131" y="43"/>
                    </a:moveTo>
                    <a:cubicBezTo>
                      <a:pt x="114" y="43"/>
                      <a:pt x="114" y="43"/>
                      <a:pt x="114" y="43"/>
                    </a:cubicBezTo>
                    <a:cubicBezTo>
                      <a:pt x="110" y="32"/>
                      <a:pt x="106" y="24"/>
                      <a:pt x="101" y="17"/>
                    </a:cubicBezTo>
                    <a:cubicBezTo>
                      <a:pt x="113" y="22"/>
                      <a:pt x="124" y="32"/>
                      <a:pt x="131" y="43"/>
                    </a:cubicBezTo>
                    <a:close/>
                    <a:moveTo>
                      <a:pt x="82" y="13"/>
                    </a:moveTo>
                    <a:cubicBezTo>
                      <a:pt x="82" y="13"/>
                      <a:pt x="82" y="13"/>
                      <a:pt x="83" y="13"/>
                    </a:cubicBezTo>
                    <a:cubicBezTo>
                      <a:pt x="89" y="18"/>
                      <a:pt x="98" y="27"/>
                      <a:pt x="103" y="43"/>
                    </a:cubicBezTo>
                    <a:cubicBezTo>
                      <a:pt x="82" y="43"/>
                      <a:pt x="82" y="43"/>
                      <a:pt x="82" y="43"/>
                    </a:cubicBezTo>
                    <a:lnTo>
                      <a:pt x="82" y="13"/>
                    </a:lnTo>
                    <a:close/>
                    <a:moveTo>
                      <a:pt x="54" y="18"/>
                    </a:moveTo>
                    <a:cubicBezTo>
                      <a:pt x="49" y="24"/>
                      <a:pt x="44" y="32"/>
                      <a:pt x="41" y="43"/>
                    </a:cubicBezTo>
                    <a:cubicBezTo>
                      <a:pt x="23" y="43"/>
                      <a:pt x="23" y="43"/>
                      <a:pt x="23" y="43"/>
                    </a:cubicBezTo>
                    <a:cubicBezTo>
                      <a:pt x="30" y="32"/>
                      <a:pt x="41" y="23"/>
                      <a:pt x="54" y="18"/>
                    </a:cubicBezTo>
                    <a:close/>
                    <a:moveTo>
                      <a:pt x="20" y="48"/>
                    </a:moveTo>
                    <a:cubicBezTo>
                      <a:pt x="39" y="48"/>
                      <a:pt x="39" y="48"/>
                      <a:pt x="39" y="48"/>
                    </a:cubicBezTo>
                    <a:cubicBezTo>
                      <a:pt x="37" y="56"/>
                      <a:pt x="36" y="65"/>
                      <a:pt x="36" y="75"/>
                    </a:cubicBezTo>
                    <a:cubicBezTo>
                      <a:pt x="14" y="75"/>
                      <a:pt x="14" y="75"/>
                      <a:pt x="14" y="75"/>
                    </a:cubicBezTo>
                    <a:cubicBezTo>
                      <a:pt x="14" y="65"/>
                      <a:pt x="16" y="56"/>
                      <a:pt x="20" y="48"/>
                    </a:cubicBezTo>
                    <a:close/>
                    <a:moveTo>
                      <a:pt x="22" y="108"/>
                    </a:moveTo>
                    <a:cubicBezTo>
                      <a:pt x="17" y="99"/>
                      <a:pt x="14" y="90"/>
                      <a:pt x="14" y="80"/>
                    </a:cubicBezTo>
                    <a:cubicBezTo>
                      <a:pt x="36" y="80"/>
                      <a:pt x="36" y="80"/>
                      <a:pt x="36" y="80"/>
                    </a:cubicBezTo>
                    <a:cubicBezTo>
                      <a:pt x="37" y="91"/>
                      <a:pt x="38" y="100"/>
                      <a:pt x="40" y="108"/>
                    </a:cubicBezTo>
                    <a:lnTo>
                      <a:pt x="22" y="108"/>
                    </a:lnTo>
                    <a:close/>
                    <a:moveTo>
                      <a:pt x="25" y="112"/>
                    </a:moveTo>
                    <a:cubicBezTo>
                      <a:pt x="42" y="112"/>
                      <a:pt x="42" y="112"/>
                      <a:pt x="42" y="112"/>
                    </a:cubicBezTo>
                    <a:cubicBezTo>
                      <a:pt x="45" y="123"/>
                      <a:pt x="50" y="131"/>
                      <a:pt x="55" y="136"/>
                    </a:cubicBezTo>
                    <a:cubicBezTo>
                      <a:pt x="43" y="132"/>
                      <a:pt x="32" y="123"/>
                      <a:pt x="25" y="112"/>
                    </a:cubicBezTo>
                    <a:close/>
                    <a:moveTo>
                      <a:pt x="72" y="140"/>
                    </a:moveTo>
                    <a:cubicBezTo>
                      <a:pt x="67" y="136"/>
                      <a:pt x="58" y="127"/>
                      <a:pt x="52" y="112"/>
                    </a:cubicBezTo>
                    <a:cubicBezTo>
                      <a:pt x="72" y="112"/>
                      <a:pt x="72" y="112"/>
                      <a:pt x="72" y="112"/>
                    </a:cubicBezTo>
                    <a:lnTo>
                      <a:pt x="72" y="140"/>
                    </a:lnTo>
                    <a:close/>
                    <a:moveTo>
                      <a:pt x="72" y="108"/>
                    </a:moveTo>
                    <a:cubicBezTo>
                      <a:pt x="50" y="108"/>
                      <a:pt x="50" y="108"/>
                      <a:pt x="50" y="108"/>
                    </a:cubicBezTo>
                    <a:cubicBezTo>
                      <a:pt x="48" y="100"/>
                      <a:pt x="46" y="91"/>
                      <a:pt x="46" y="80"/>
                    </a:cubicBezTo>
                    <a:cubicBezTo>
                      <a:pt x="72" y="80"/>
                      <a:pt x="72" y="80"/>
                      <a:pt x="72" y="80"/>
                    </a:cubicBezTo>
                    <a:lnTo>
                      <a:pt x="72" y="108"/>
                    </a:lnTo>
                    <a:close/>
                    <a:moveTo>
                      <a:pt x="72" y="75"/>
                    </a:moveTo>
                    <a:cubicBezTo>
                      <a:pt x="46" y="75"/>
                      <a:pt x="46" y="75"/>
                      <a:pt x="46" y="75"/>
                    </a:cubicBezTo>
                    <a:cubicBezTo>
                      <a:pt x="46" y="65"/>
                      <a:pt x="47" y="56"/>
                      <a:pt x="49" y="48"/>
                    </a:cubicBezTo>
                    <a:cubicBezTo>
                      <a:pt x="72" y="48"/>
                      <a:pt x="72" y="48"/>
                      <a:pt x="72" y="48"/>
                    </a:cubicBezTo>
                    <a:lnTo>
                      <a:pt x="72" y="75"/>
                    </a:lnTo>
                    <a:close/>
                    <a:moveTo>
                      <a:pt x="72" y="43"/>
                    </a:moveTo>
                    <a:cubicBezTo>
                      <a:pt x="51" y="43"/>
                      <a:pt x="51" y="43"/>
                      <a:pt x="51" y="43"/>
                    </a:cubicBezTo>
                    <a:cubicBezTo>
                      <a:pt x="57" y="27"/>
                      <a:pt x="66" y="18"/>
                      <a:pt x="72" y="13"/>
                    </a:cubicBezTo>
                    <a:cubicBezTo>
                      <a:pt x="72" y="13"/>
                      <a:pt x="72" y="13"/>
                      <a:pt x="72" y="13"/>
                    </a:cubicBezTo>
                    <a:lnTo>
                      <a:pt x="72" y="43"/>
                    </a:ln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rgbClr val="000000"/>
                  </a:solidFill>
                  <a:latin typeface="Candara"/>
                  <a:ea typeface="Candara"/>
                  <a:cs typeface="Candara"/>
                  <a:sym typeface="Candara"/>
                </a:endParaRPr>
              </a:p>
            </p:txBody>
          </p:sp>
          <p:sp>
            <p:nvSpPr>
              <p:cNvPr id="451" name="Google Shape;451;p27"/>
              <p:cNvSpPr/>
              <p:nvPr/>
            </p:nvSpPr>
            <p:spPr>
              <a:xfrm>
                <a:off x="3870325" y="2673351"/>
                <a:ext cx="22225" cy="52388"/>
              </a:xfrm>
              <a:custGeom>
                <a:rect b="b" l="l" r="r" t="t"/>
                <a:pathLst>
                  <a:path extrusionOk="0" h="14" w="6">
                    <a:moveTo>
                      <a:pt x="2" y="3"/>
                    </a:moveTo>
                    <a:cubicBezTo>
                      <a:pt x="1" y="4"/>
                      <a:pt x="0" y="5"/>
                      <a:pt x="0" y="7"/>
                    </a:cubicBezTo>
                    <a:cubicBezTo>
                      <a:pt x="0" y="8"/>
                      <a:pt x="1" y="10"/>
                      <a:pt x="2" y="11"/>
                    </a:cubicBezTo>
                    <a:cubicBezTo>
                      <a:pt x="2" y="12"/>
                      <a:pt x="4" y="13"/>
                      <a:pt x="6" y="14"/>
                    </a:cubicBezTo>
                    <a:cubicBezTo>
                      <a:pt x="6" y="0"/>
                      <a:pt x="6" y="0"/>
                      <a:pt x="6" y="0"/>
                    </a:cubicBezTo>
                    <a:cubicBezTo>
                      <a:pt x="4" y="0"/>
                      <a:pt x="3" y="1"/>
                      <a:pt x="2" y="3"/>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rgbClr val="000000"/>
                  </a:solidFill>
                  <a:latin typeface="Candara"/>
                  <a:ea typeface="Candara"/>
                  <a:cs typeface="Candara"/>
                  <a:sym typeface="Candara"/>
                </a:endParaRPr>
              </a:p>
            </p:txBody>
          </p:sp>
          <p:sp>
            <p:nvSpPr>
              <p:cNvPr id="452" name="Google Shape;452;p27"/>
              <p:cNvSpPr/>
              <p:nvPr/>
            </p:nvSpPr>
            <p:spPr>
              <a:xfrm>
                <a:off x="3911600" y="2774951"/>
                <a:ext cx="26988" cy="58738"/>
              </a:xfrm>
              <a:custGeom>
                <a:rect b="b" l="l" r="r" t="t"/>
                <a:pathLst>
                  <a:path extrusionOk="0" h="16" w="7">
                    <a:moveTo>
                      <a:pt x="0" y="0"/>
                    </a:moveTo>
                    <a:cubicBezTo>
                      <a:pt x="0" y="16"/>
                      <a:pt x="0" y="16"/>
                      <a:pt x="0" y="16"/>
                    </a:cubicBezTo>
                    <a:cubicBezTo>
                      <a:pt x="2" y="16"/>
                      <a:pt x="4" y="15"/>
                      <a:pt x="5" y="14"/>
                    </a:cubicBezTo>
                    <a:cubicBezTo>
                      <a:pt x="7" y="12"/>
                      <a:pt x="7" y="10"/>
                      <a:pt x="7" y="8"/>
                    </a:cubicBezTo>
                    <a:cubicBezTo>
                      <a:pt x="7" y="6"/>
                      <a:pt x="7" y="5"/>
                      <a:pt x="6" y="4"/>
                    </a:cubicBezTo>
                    <a:cubicBezTo>
                      <a:pt x="5" y="2"/>
                      <a:pt x="3" y="1"/>
                      <a:pt x="0" y="0"/>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rgbClr val="000000"/>
                  </a:solidFill>
                  <a:latin typeface="Candara"/>
                  <a:ea typeface="Candara"/>
                  <a:cs typeface="Candara"/>
                  <a:sym typeface="Candara"/>
                </a:endParaRPr>
              </a:p>
            </p:txBody>
          </p:sp>
          <p:sp>
            <p:nvSpPr>
              <p:cNvPr id="453" name="Google Shape;453;p27"/>
              <p:cNvSpPr/>
              <p:nvPr/>
            </p:nvSpPr>
            <p:spPr>
              <a:xfrm>
                <a:off x="3705035" y="2562644"/>
                <a:ext cx="382589" cy="382588"/>
              </a:xfrm>
              <a:custGeom>
                <a:rect b="b" l="l" r="r" t="t"/>
                <a:pathLst>
                  <a:path extrusionOk="0" h="102" w="102">
                    <a:moveTo>
                      <a:pt x="51" y="0"/>
                    </a:moveTo>
                    <a:cubicBezTo>
                      <a:pt x="23" y="0"/>
                      <a:pt x="0" y="23"/>
                      <a:pt x="0" y="51"/>
                    </a:cubicBezTo>
                    <a:cubicBezTo>
                      <a:pt x="0" y="79"/>
                      <a:pt x="23" y="102"/>
                      <a:pt x="51" y="102"/>
                    </a:cubicBezTo>
                    <a:cubicBezTo>
                      <a:pt x="79" y="102"/>
                      <a:pt x="102" y="79"/>
                      <a:pt x="102" y="51"/>
                    </a:cubicBezTo>
                    <a:cubicBezTo>
                      <a:pt x="102" y="23"/>
                      <a:pt x="79" y="0"/>
                      <a:pt x="51" y="0"/>
                    </a:cubicBezTo>
                    <a:close/>
                    <a:moveTo>
                      <a:pt x="67" y="74"/>
                    </a:moveTo>
                    <a:cubicBezTo>
                      <a:pt x="64" y="78"/>
                      <a:pt x="60" y="80"/>
                      <a:pt x="54" y="80"/>
                    </a:cubicBezTo>
                    <a:cubicBezTo>
                      <a:pt x="54" y="88"/>
                      <a:pt x="54" y="88"/>
                      <a:pt x="54" y="88"/>
                    </a:cubicBezTo>
                    <a:cubicBezTo>
                      <a:pt x="49" y="88"/>
                      <a:pt x="49" y="88"/>
                      <a:pt x="49" y="88"/>
                    </a:cubicBezTo>
                    <a:cubicBezTo>
                      <a:pt x="49" y="81"/>
                      <a:pt x="49" y="81"/>
                      <a:pt x="49" y="81"/>
                    </a:cubicBezTo>
                    <a:cubicBezTo>
                      <a:pt x="44" y="80"/>
                      <a:pt x="40" y="78"/>
                      <a:pt x="37" y="75"/>
                    </a:cubicBezTo>
                    <a:cubicBezTo>
                      <a:pt x="34" y="72"/>
                      <a:pt x="32" y="68"/>
                      <a:pt x="31" y="63"/>
                    </a:cubicBezTo>
                    <a:cubicBezTo>
                      <a:pt x="42" y="62"/>
                      <a:pt x="42" y="62"/>
                      <a:pt x="42" y="62"/>
                    </a:cubicBezTo>
                    <a:cubicBezTo>
                      <a:pt x="42" y="64"/>
                      <a:pt x="43" y="66"/>
                      <a:pt x="45" y="67"/>
                    </a:cubicBezTo>
                    <a:cubicBezTo>
                      <a:pt x="46" y="69"/>
                      <a:pt x="47" y="70"/>
                      <a:pt x="49" y="71"/>
                    </a:cubicBezTo>
                    <a:cubicBezTo>
                      <a:pt x="49" y="54"/>
                      <a:pt x="49" y="54"/>
                      <a:pt x="49" y="54"/>
                    </a:cubicBezTo>
                    <a:cubicBezTo>
                      <a:pt x="43" y="52"/>
                      <a:pt x="39" y="50"/>
                      <a:pt x="37" y="47"/>
                    </a:cubicBezTo>
                    <a:cubicBezTo>
                      <a:pt x="34" y="44"/>
                      <a:pt x="33" y="40"/>
                      <a:pt x="33" y="36"/>
                    </a:cubicBezTo>
                    <a:cubicBezTo>
                      <a:pt x="33" y="31"/>
                      <a:pt x="34" y="27"/>
                      <a:pt x="37" y="24"/>
                    </a:cubicBezTo>
                    <a:cubicBezTo>
                      <a:pt x="40" y="21"/>
                      <a:pt x="44" y="19"/>
                      <a:pt x="49" y="19"/>
                    </a:cubicBezTo>
                    <a:cubicBezTo>
                      <a:pt x="49" y="15"/>
                      <a:pt x="49" y="15"/>
                      <a:pt x="49" y="15"/>
                    </a:cubicBezTo>
                    <a:cubicBezTo>
                      <a:pt x="54" y="15"/>
                      <a:pt x="54" y="15"/>
                      <a:pt x="54" y="15"/>
                    </a:cubicBezTo>
                    <a:cubicBezTo>
                      <a:pt x="54" y="19"/>
                      <a:pt x="54" y="19"/>
                      <a:pt x="54" y="19"/>
                    </a:cubicBezTo>
                    <a:cubicBezTo>
                      <a:pt x="59" y="20"/>
                      <a:pt x="62" y="21"/>
                      <a:pt x="65" y="23"/>
                    </a:cubicBezTo>
                    <a:cubicBezTo>
                      <a:pt x="67" y="26"/>
                      <a:pt x="69" y="29"/>
                      <a:pt x="70" y="33"/>
                    </a:cubicBezTo>
                    <a:cubicBezTo>
                      <a:pt x="59" y="35"/>
                      <a:pt x="59" y="35"/>
                      <a:pt x="59" y="35"/>
                    </a:cubicBezTo>
                    <a:cubicBezTo>
                      <a:pt x="59" y="31"/>
                      <a:pt x="57" y="29"/>
                      <a:pt x="54" y="28"/>
                    </a:cubicBezTo>
                    <a:cubicBezTo>
                      <a:pt x="54" y="44"/>
                      <a:pt x="54" y="44"/>
                      <a:pt x="54" y="44"/>
                    </a:cubicBezTo>
                    <a:cubicBezTo>
                      <a:pt x="61" y="46"/>
                      <a:pt x="65" y="48"/>
                      <a:pt x="68" y="51"/>
                    </a:cubicBezTo>
                    <a:cubicBezTo>
                      <a:pt x="70" y="54"/>
                      <a:pt x="71" y="57"/>
                      <a:pt x="71" y="62"/>
                    </a:cubicBezTo>
                    <a:cubicBezTo>
                      <a:pt x="71" y="67"/>
                      <a:pt x="70" y="71"/>
                      <a:pt x="67" y="74"/>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rgbClr val="000000"/>
                  </a:solidFill>
                  <a:latin typeface="Candara"/>
                  <a:ea typeface="Candara"/>
                  <a:cs typeface="Candara"/>
                  <a:sym typeface="Candara"/>
                </a:endParaRPr>
              </a:p>
            </p:txBody>
          </p:sp>
        </p:grpSp>
      </p:grpSp>
      <p:grpSp>
        <p:nvGrpSpPr>
          <p:cNvPr id="454" name="Google Shape;454;p27"/>
          <p:cNvGrpSpPr/>
          <p:nvPr/>
        </p:nvGrpSpPr>
        <p:grpSpPr>
          <a:xfrm>
            <a:off x="6667775" y="4543430"/>
            <a:ext cx="933844" cy="933873"/>
            <a:chOff x="5085252" y="3449073"/>
            <a:chExt cx="615962" cy="615981"/>
          </a:xfrm>
        </p:grpSpPr>
        <p:sp>
          <p:nvSpPr>
            <p:cNvPr id="455" name="Google Shape;455;p27"/>
            <p:cNvSpPr/>
            <p:nvPr/>
          </p:nvSpPr>
          <p:spPr>
            <a:xfrm>
              <a:off x="5085252" y="3449073"/>
              <a:ext cx="615962" cy="615981"/>
            </a:xfrm>
            <a:prstGeom prst="ellipse">
              <a:avLst/>
            </a:prstGeom>
            <a:solidFill>
              <a:srgbClr val="79BC8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grpSp>
          <p:nvGrpSpPr>
            <p:cNvPr id="456" name="Google Shape;456;p27"/>
            <p:cNvGrpSpPr/>
            <p:nvPr/>
          </p:nvGrpSpPr>
          <p:grpSpPr>
            <a:xfrm>
              <a:off x="5229240" y="3605435"/>
              <a:ext cx="327987" cy="303257"/>
              <a:chOff x="833" y="1045"/>
              <a:chExt cx="411" cy="380"/>
            </a:xfrm>
          </p:grpSpPr>
          <p:sp>
            <p:nvSpPr>
              <p:cNvPr id="457" name="Google Shape;457;p27"/>
              <p:cNvSpPr/>
              <p:nvPr/>
            </p:nvSpPr>
            <p:spPr>
              <a:xfrm>
                <a:off x="937" y="1352"/>
                <a:ext cx="201" cy="73"/>
              </a:xfrm>
              <a:custGeom>
                <a:rect b="b" l="l" r="r" t="t"/>
                <a:pathLst>
                  <a:path extrusionOk="0" h="31" w="85">
                    <a:moveTo>
                      <a:pt x="85" y="26"/>
                    </a:moveTo>
                    <a:cubicBezTo>
                      <a:pt x="85" y="29"/>
                      <a:pt x="83" y="31"/>
                      <a:pt x="80" y="31"/>
                    </a:cubicBezTo>
                    <a:cubicBezTo>
                      <a:pt x="6" y="31"/>
                      <a:pt x="6" y="31"/>
                      <a:pt x="6" y="31"/>
                    </a:cubicBezTo>
                    <a:cubicBezTo>
                      <a:pt x="3" y="31"/>
                      <a:pt x="0" y="29"/>
                      <a:pt x="0" y="26"/>
                    </a:cubicBezTo>
                    <a:cubicBezTo>
                      <a:pt x="0" y="5"/>
                      <a:pt x="0" y="5"/>
                      <a:pt x="0" y="5"/>
                    </a:cubicBezTo>
                    <a:cubicBezTo>
                      <a:pt x="0" y="2"/>
                      <a:pt x="3" y="0"/>
                      <a:pt x="6" y="0"/>
                    </a:cubicBezTo>
                    <a:cubicBezTo>
                      <a:pt x="80" y="0"/>
                      <a:pt x="80" y="0"/>
                      <a:pt x="80" y="0"/>
                    </a:cubicBezTo>
                    <a:cubicBezTo>
                      <a:pt x="83" y="0"/>
                      <a:pt x="85" y="2"/>
                      <a:pt x="85" y="5"/>
                    </a:cubicBezTo>
                    <a:lnTo>
                      <a:pt x="85" y="26"/>
                    </a:ln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rgbClr val="000000"/>
                  </a:solidFill>
                  <a:latin typeface="Candara"/>
                  <a:ea typeface="Candara"/>
                  <a:cs typeface="Candara"/>
                  <a:sym typeface="Candara"/>
                </a:endParaRPr>
              </a:p>
            </p:txBody>
          </p:sp>
          <p:sp>
            <p:nvSpPr>
              <p:cNvPr id="458" name="Google Shape;458;p27"/>
              <p:cNvSpPr/>
              <p:nvPr/>
            </p:nvSpPr>
            <p:spPr>
              <a:xfrm>
                <a:off x="833" y="1045"/>
                <a:ext cx="411" cy="276"/>
              </a:xfrm>
              <a:custGeom>
                <a:rect b="b" l="l" r="r" t="t"/>
                <a:pathLst>
                  <a:path extrusionOk="0" h="117" w="174">
                    <a:moveTo>
                      <a:pt x="172" y="13"/>
                    </a:moveTo>
                    <a:cubicBezTo>
                      <a:pt x="171" y="11"/>
                      <a:pt x="170" y="10"/>
                      <a:pt x="168" y="10"/>
                    </a:cubicBezTo>
                    <a:cubicBezTo>
                      <a:pt x="135" y="10"/>
                      <a:pt x="135" y="10"/>
                      <a:pt x="135" y="10"/>
                    </a:cubicBezTo>
                    <a:cubicBezTo>
                      <a:pt x="135" y="4"/>
                      <a:pt x="135" y="0"/>
                      <a:pt x="135" y="0"/>
                    </a:cubicBezTo>
                    <a:cubicBezTo>
                      <a:pt x="38" y="0"/>
                      <a:pt x="38" y="0"/>
                      <a:pt x="38" y="0"/>
                    </a:cubicBezTo>
                    <a:cubicBezTo>
                      <a:pt x="38" y="4"/>
                      <a:pt x="39" y="7"/>
                      <a:pt x="39" y="10"/>
                    </a:cubicBezTo>
                    <a:cubicBezTo>
                      <a:pt x="6" y="10"/>
                      <a:pt x="6" y="10"/>
                      <a:pt x="6" y="10"/>
                    </a:cubicBezTo>
                    <a:cubicBezTo>
                      <a:pt x="4" y="10"/>
                      <a:pt x="2" y="11"/>
                      <a:pt x="1" y="13"/>
                    </a:cubicBezTo>
                    <a:cubicBezTo>
                      <a:pt x="0" y="14"/>
                      <a:pt x="0" y="16"/>
                      <a:pt x="0" y="18"/>
                    </a:cubicBezTo>
                    <a:cubicBezTo>
                      <a:pt x="0" y="18"/>
                      <a:pt x="17" y="78"/>
                      <a:pt x="75" y="88"/>
                    </a:cubicBezTo>
                    <a:cubicBezTo>
                      <a:pt x="75" y="92"/>
                      <a:pt x="75" y="115"/>
                      <a:pt x="65" y="117"/>
                    </a:cubicBezTo>
                    <a:cubicBezTo>
                      <a:pt x="108" y="117"/>
                      <a:pt x="108" y="117"/>
                      <a:pt x="108" y="117"/>
                    </a:cubicBezTo>
                    <a:cubicBezTo>
                      <a:pt x="98" y="114"/>
                      <a:pt x="98" y="92"/>
                      <a:pt x="99" y="88"/>
                    </a:cubicBezTo>
                    <a:cubicBezTo>
                      <a:pt x="99" y="88"/>
                      <a:pt x="100" y="87"/>
                      <a:pt x="100" y="87"/>
                    </a:cubicBezTo>
                    <a:cubicBezTo>
                      <a:pt x="156" y="77"/>
                      <a:pt x="173" y="18"/>
                      <a:pt x="173" y="18"/>
                    </a:cubicBezTo>
                    <a:cubicBezTo>
                      <a:pt x="174" y="16"/>
                      <a:pt x="173" y="14"/>
                      <a:pt x="172" y="13"/>
                    </a:cubicBezTo>
                    <a:close/>
                    <a:moveTo>
                      <a:pt x="13" y="22"/>
                    </a:moveTo>
                    <a:cubicBezTo>
                      <a:pt x="39" y="22"/>
                      <a:pt x="39" y="22"/>
                      <a:pt x="39" y="22"/>
                    </a:cubicBezTo>
                    <a:cubicBezTo>
                      <a:pt x="41" y="44"/>
                      <a:pt x="47" y="59"/>
                      <a:pt x="54" y="69"/>
                    </a:cubicBezTo>
                    <a:cubicBezTo>
                      <a:pt x="30" y="57"/>
                      <a:pt x="18" y="34"/>
                      <a:pt x="13" y="22"/>
                    </a:cubicBezTo>
                    <a:close/>
                    <a:moveTo>
                      <a:pt x="54" y="12"/>
                    </a:moveTo>
                    <a:cubicBezTo>
                      <a:pt x="69" y="11"/>
                      <a:pt x="69" y="11"/>
                      <a:pt x="69" y="11"/>
                    </a:cubicBezTo>
                    <a:cubicBezTo>
                      <a:pt x="65" y="38"/>
                      <a:pt x="81" y="76"/>
                      <a:pt x="81" y="76"/>
                    </a:cubicBezTo>
                    <a:cubicBezTo>
                      <a:pt x="53" y="57"/>
                      <a:pt x="54" y="12"/>
                      <a:pt x="54" y="12"/>
                    </a:cubicBezTo>
                    <a:close/>
                    <a:moveTo>
                      <a:pt x="123" y="66"/>
                    </a:moveTo>
                    <a:cubicBezTo>
                      <a:pt x="130" y="53"/>
                      <a:pt x="133" y="36"/>
                      <a:pt x="134" y="22"/>
                    </a:cubicBezTo>
                    <a:cubicBezTo>
                      <a:pt x="159" y="22"/>
                      <a:pt x="159" y="22"/>
                      <a:pt x="159" y="22"/>
                    </a:cubicBezTo>
                    <a:cubicBezTo>
                      <a:pt x="155" y="33"/>
                      <a:pt x="144" y="54"/>
                      <a:pt x="123" y="66"/>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rgbClr val="000000"/>
                  </a:solidFill>
                  <a:latin typeface="Candara"/>
                  <a:ea typeface="Candara"/>
                  <a:cs typeface="Candara"/>
                  <a:sym typeface="Candara"/>
                </a:endParaRPr>
              </a:p>
            </p:txBody>
          </p:sp>
        </p:grpSp>
      </p:grpSp>
      <p:sp>
        <p:nvSpPr>
          <p:cNvPr id="459" name="Google Shape;459;p27"/>
          <p:cNvSpPr/>
          <p:nvPr/>
        </p:nvSpPr>
        <p:spPr>
          <a:xfrm>
            <a:off x="3029614" y="2638521"/>
            <a:ext cx="2594503" cy="1323439"/>
          </a:xfrm>
          <a:prstGeom prst="rect">
            <a:avLst/>
          </a:prstGeom>
          <a:noFill/>
          <a:ln>
            <a:noFill/>
          </a:ln>
        </p:spPr>
        <p:txBody>
          <a:bodyPr anchorCtr="0" anchor="t" bIns="45700" lIns="91425" spcFirstLastPara="1" rIns="91425" wrap="square" tIns="45700">
            <a:noAutofit/>
          </a:bodyPr>
          <a:lstStyle/>
          <a:p>
            <a:pPr indent="0" lvl="0" marL="0" marR="0" rtl="0" algn="l">
              <a:lnSpc>
                <a:spcPct val="125000"/>
              </a:lnSpc>
              <a:spcBef>
                <a:spcPts val="0"/>
              </a:spcBef>
              <a:spcAft>
                <a:spcPts val="0"/>
              </a:spcAft>
              <a:buNone/>
            </a:pPr>
            <a:r>
              <a:rPr b="0" i="0" lang="en-US" sz="1600" u="none" cap="none" strike="noStrike">
                <a:solidFill>
                  <a:srgbClr val="FFFFFF"/>
                </a:solidFill>
                <a:latin typeface="Candara"/>
                <a:ea typeface="Candara"/>
                <a:cs typeface="Candara"/>
                <a:sym typeface="Candara"/>
              </a:rPr>
              <a:t>We cannot help ourselves. We live at home, quiet, confined, and our feelings prey upon us.</a:t>
            </a:r>
            <a:endParaRPr b="0" i="0" sz="1600" u="none" cap="none" strike="noStrike">
              <a:solidFill>
                <a:srgbClr val="FFFFFF"/>
              </a:solidFill>
              <a:latin typeface="Candara"/>
              <a:ea typeface="Candara"/>
              <a:cs typeface="Candara"/>
              <a:sym typeface="Candara"/>
            </a:endParaRPr>
          </a:p>
        </p:txBody>
      </p:sp>
      <p:sp>
        <p:nvSpPr>
          <p:cNvPr id="460" name="Google Shape;460;p27"/>
          <p:cNvSpPr/>
          <p:nvPr/>
        </p:nvSpPr>
        <p:spPr>
          <a:xfrm>
            <a:off x="7843379" y="2638521"/>
            <a:ext cx="2594503" cy="1323439"/>
          </a:xfrm>
          <a:prstGeom prst="rect">
            <a:avLst/>
          </a:prstGeom>
          <a:noFill/>
          <a:ln>
            <a:noFill/>
          </a:ln>
        </p:spPr>
        <p:txBody>
          <a:bodyPr anchorCtr="0" anchor="t" bIns="45700" lIns="91425" spcFirstLastPara="1" rIns="91425" wrap="square" tIns="45700">
            <a:noAutofit/>
          </a:bodyPr>
          <a:lstStyle/>
          <a:p>
            <a:pPr indent="0" lvl="0" marL="0" marR="0" rtl="0" algn="l">
              <a:lnSpc>
                <a:spcPct val="125000"/>
              </a:lnSpc>
              <a:spcBef>
                <a:spcPts val="0"/>
              </a:spcBef>
              <a:spcAft>
                <a:spcPts val="0"/>
              </a:spcAft>
              <a:buNone/>
            </a:pPr>
            <a:r>
              <a:rPr b="0" i="0" lang="en-US" sz="1600" u="none" cap="none" strike="noStrike">
                <a:solidFill>
                  <a:srgbClr val="FFFFFF"/>
                </a:solidFill>
                <a:latin typeface="Candara"/>
                <a:ea typeface="Candara"/>
                <a:cs typeface="Candara"/>
                <a:sym typeface="Candara"/>
              </a:rPr>
              <a:t>Enter the comprehensive description of the above chart here, enter the comprehensive</a:t>
            </a:r>
            <a:endParaRPr b="0" i="0" sz="1600" u="none" cap="none" strike="noStrike">
              <a:solidFill>
                <a:srgbClr val="FFFFFF"/>
              </a:solidFill>
              <a:latin typeface="Candara"/>
              <a:ea typeface="Candara"/>
              <a:cs typeface="Candara"/>
              <a:sym typeface="Candara"/>
            </a:endParaRPr>
          </a:p>
        </p:txBody>
      </p:sp>
      <p:sp>
        <p:nvSpPr>
          <p:cNvPr id="461" name="Google Shape;461;p27"/>
          <p:cNvSpPr/>
          <p:nvPr/>
        </p:nvSpPr>
        <p:spPr>
          <a:xfrm>
            <a:off x="7843379" y="4537357"/>
            <a:ext cx="2594503" cy="1631216"/>
          </a:xfrm>
          <a:prstGeom prst="rect">
            <a:avLst/>
          </a:prstGeom>
          <a:noFill/>
          <a:ln>
            <a:noFill/>
          </a:ln>
        </p:spPr>
        <p:txBody>
          <a:bodyPr anchorCtr="0" anchor="t" bIns="45700" lIns="91425" spcFirstLastPara="1" rIns="91425" wrap="square" tIns="45700">
            <a:noAutofit/>
          </a:bodyPr>
          <a:lstStyle/>
          <a:p>
            <a:pPr indent="0" lvl="0" marL="0" marR="0" rtl="0" algn="l">
              <a:lnSpc>
                <a:spcPct val="125000"/>
              </a:lnSpc>
              <a:spcBef>
                <a:spcPts val="0"/>
              </a:spcBef>
              <a:spcAft>
                <a:spcPts val="0"/>
              </a:spcAft>
              <a:buNone/>
            </a:pPr>
            <a:r>
              <a:rPr b="0" i="0" lang="en-US" sz="1600" u="none" cap="none" strike="noStrike">
                <a:solidFill>
                  <a:srgbClr val="FFFFFF"/>
                </a:solidFill>
                <a:latin typeface="Candara"/>
                <a:ea typeface="Candara"/>
                <a:cs typeface="Candara"/>
                <a:sym typeface="Candara"/>
              </a:rPr>
              <a:t>We certainly do not forget you as soon as you forget us. It is, perhaps, our fate rather than our merit.</a:t>
            </a:r>
            <a:endParaRPr b="0" i="0" sz="1600" u="none" cap="none" strike="noStrike">
              <a:solidFill>
                <a:srgbClr val="FFFFFF"/>
              </a:solidFill>
              <a:latin typeface="Candara"/>
              <a:ea typeface="Candara"/>
              <a:cs typeface="Candara"/>
              <a:sym typeface="Candara"/>
            </a:endParaRPr>
          </a:p>
        </p:txBody>
      </p:sp>
      <p:sp>
        <p:nvSpPr>
          <p:cNvPr id="462" name="Google Shape;462;p27"/>
          <p:cNvSpPr/>
          <p:nvPr/>
        </p:nvSpPr>
        <p:spPr>
          <a:xfrm>
            <a:off x="3029614" y="4512801"/>
            <a:ext cx="2594503" cy="1015663"/>
          </a:xfrm>
          <a:prstGeom prst="rect">
            <a:avLst/>
          </a:prstGeom>
          <a:noFill/>
          <a:ln>
            <a:noFill/>
          </a:ln>
        </p:spPr>
        <p:txBody>
          <a:bodyPr anchorCtr="0" anchor="t" bIns="45700" lIns="91425" spcFirstLastPara="1" rIns="91425" wrap="square" tIns="45700">
            <a:noAutofit/>
          </a:bodyPr>
          <a:lstStyle/>
          <a:p>
            <a:pPr indent="0" lvl="0" marL="0" marR="0" rtl="0" algn="l">
              <a:lnSpc>
                <a:spcPct val="125000"/>
              </a:lnSpc>
              <a:spcBef>
                <a:spcPts val="0"/>
              </a:spcBef>
              <a:spcAft>
                <a:spcPts val="0"/>
              </a:spcAft>
              <a:buNone/>
            </a:pPr>
            <a:r>
              <a:rPr b="0" i="0" lang="en-US" sz="1600" u="none" cap="none" strike="noStrike">
                <a:solidFill>
                  <a:srgbClr val="FFFFFF"/>
                </a:solidFill>
                <a:latin typeface="Candara"/>
                <a:ea typeface="Candara"/>
                <a:cs typeface="Candara"/>
                <a:sym typeface="Candara"/>
              </a:rPr>
              <a:t>It is a very sad thing that nowadays there is so little useless information.</a:t>
            </a:r>
            <a:endParaRPr b="0" i="0" sz="1600" u="none" cap="none" strike="noStrike">
              <a:solidFill>
                <a:srgbClr val="FFFFFF"/>
              </a:solidFill>
              <a:latin typeface="Candara"/>
              <a:ea typeface="Candara"/>
              <a:cs typeface="Candara"/>
              <a:sym typeface="Candara"/>
            </a:endParaRPr>
          </a:p>
        </p:txBody>
      </p:sp>
      <p:grpSp>
        <p:nvGrpSpPr>
          <p:cNvPr id="463" name="Google Shape;463;p27"/>
          <p:cNvGrpSpPr/>
          <p:nvPr/>
        </p:nvGrpSpPr>
        <p:grpSpPr>
          <a:xfrm>
            <a:off x="1546360" y="1184447"/>
            <a:ext cx="8274152" cy="1081936"/>
            <a:chOff x="1159770" y="888335"/>
            <a:chExt cx="6205614" cy="811452"/>
          </a:xfrm>
        </p:grpSpPr>
        <p:sp>
          <p:nvSpPr>
            <p:cNvPr id="464" name="Google Shape;464;p27"/>
            <p:cNvSpPr/>
            <p:nvPr/>
          </p:nvSpPr>
          <p:spPr>
            <a:xfrm>
              <a:off x="1159770" y="888335"/>
              <a:ext cx="2731255" cy="31542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2133" u="none" cap="none" strike="noStrike">
                  <a:solidFill>
                    <a:srgbClr val="7CCB62"/>
                  </a:solidFill>
                  <a:latin typeface="Candara"/>
                  <a:ea typeface="Candara"/>
                  <a:cs typeface="Candara"/>
                  <a:sym typeface="Candara"/>
                </a:rPr>
                <a:t>Editable Layouts</a:t>
              </a:r>
              <a:endParaRPr/>
            </a:p>
          </p:txBody>
        </p:sp>
        <p:sp>
          <p:nvSpPr>
            <p:cNvPr id="465" name="Google Shape;465;p27"/>
            <p:cNvSpPr/>
            <p:nvPr/>
          </p:nvSpPr>
          <p:spPr>
            <a:xfrm>
              <a:off x="1159770" y="1168872"/>
              <a:ext cx="6205614" cy="530915"/>
            </a:xfrm>
            <a:prstGeom prst="rect">
              <a:avLst/>
            </a:prstGeom>
            <a:noFill/>
            <a:ln>
              <a:noFill/>
            </a:ln>
          </p:spPr>
          <p:txBody>
            <a:bodyPr anchorCtr="0" anchor="t" bIns="45700" lIns="91425" spcFirstLastPara="1" rIns="91425" wrap="square" tIns="45700">
              <a:noAutofit/>
            </a:bodyPr>
            <a:lstStyle/>
            <a:p>
              <a:pPr indent="0" lvl="0" marL="0" marR="0" rtl="0" algn="l">
                <a:lnSpc>
                  <a:spcPct val="125000"/>
                </a:lnSpc>
                <a:spcBef>
                  <a:spcPts val="0"/>
                </a:spcBef>
                <a:spcAft>
                  <a:spcPts val="0"/>
                </a:spcAft>
                <a:buNone/>
              </a:pPr>
              <a:r>
                <a:rPr b="0" i="0" lang="en-US" sz="1600" u="none" cap="none" strike="noStrike">
                  <a:solidFill>
                    <a:srgbClr val="FFFFFF"/>
                  </a:solidFill>
                  <a:latin typeface="Candara"/>
                  <a:ea typeface="Candara"/>
                  <a:cs typeface="Candara"/>
                  <a:sym typeface="Candara"/>
                </a:rPr>
                <a:t>The user can make a presentation on a projector or computer, or print out the presentation to make a film. The user can make a presentation on a projector or</a:t>
              </a:r>
              <a:endParaRPr b="0" i="0" sz="1600" u="none" cap="none" strike="noStrike">
                <a:solidFill>
                  <a:srgbClr val="FFFFFF"/>
                </a:solidFill>
                <a:latin typeface="Candara"/>
                <a:ea typeface="Candara"/>
                <a:cs typeface="Candara"/>
                <a:sym typeface="Candara"/>
              </a:endParaRPr>
            </a:p>
          </p:txBody>
        </p:sp>
      </p:grpSp>
      <p:grpSp>
        <p:nvGrpSpPr>
          <p:cNvPr id="466" name="Google Shape;466;p27"/>
          <p:cNvGrpSpPr/>
          <p:nvPr/>
        </p:nvGrpSpPr>
        <p:grpSpPr>
          <a:xfrm>
            <a:off x="5835967" y="1059164"/>
            <a:ext cx="474797" cy="83876"/>
            <a:chOff x="5848667" y="1135701"/>
            <a:chExt cx="474797" cy="83876"/>
          </a:xfrm>
        </p:grpSpPr>
        <p:sp>
          <p:nvSpPr>
            <p:cNvPr id="467" name="Google Shape;467;p27"/>
            <p:cNvSpPr/>
            <p:nvPr/>
          </p:nvSpPr>
          <p:spPr>
            <a:xfrm>
              <a:off x="5848667" y="1135701"/>
              <a:ext cx="83876" cy="83876"/>
            </a:xfrm>
            <a:prstGeom prst="rect">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468" name="Google Shape;468;p27"/>
            <p:cNvSpPr/>
            <p:nvPr/>
          </p:nvSpPr>
          <p:spPr>
            <a:xfrm>
              <a:off x="5978974" y="1135701"/>
              <a:ext cx="83876" cy="83876"/>
            </a:xfrm>
            <a:prstGeom prst="rect">
              <a:avLst/>
            </a:prstGeom>
            <a:solidFill>
              <a:srgbClr val="03ACA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469" name="Google Shape;469;p27"/>
            <p:cNvSpPr/>
            <p:nvPr/>
          </p:nvSpPr>
          <p:spPr>
            <a:xfrm>
              <a:off x="6109280" y="1135701"/>
              <a:ext cx="83876" cy="83876"/>
            </a:xfrm>
            <a:prstGeom prst="rect">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006666"/>
                </a:solidFill>
                <a:latin typeface="Candara"/>
                <a:ea typeface="Candara"/>
                <a:cs typeface="Candara"/>
                <a:sym typeface="Candara"/>
              </a:endParaRPr>
            </a:p>
          </p:txBody>
        </p:sp>
        <p:sp>
          <p:nvSpPr>
            <p:cNvPr id="470" name="Google Shape;470;p27"/>
            <p:cNvSpPr/>
            <p:nvPr/>
          </p:nvSpPr>
          <p:spPr>
            <a:xfrm>
              <a:off x="6239588" y="1135701"/>
              <a:ext cx="83876" cy="83876"/>
            </a:xfrm>
            <a:prstGeom prst="rect">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79BC8F"/>
                </a:solidFill>
                <a:latin typeface="Candara"/>
                <a:ea typeface="Candara"/>
                <a:cs typeface="Candara"/>
                <a:sym typeface="Candara"/>
              </a:endParaRPr>
            </a:p>
          </p:txBody>
        </p:sp>
      </p:grpSp>
      <p:sp>
        <p:nvSpPr>
          <p:cNvPr id="471" name="Google Shape;471;p27"/>
          <p:cNvSpPr txBox="1"/>
          <p:nvPr/>
        </p:nvSpPr>
        <p:spPr>
          <a:xfrm>
            <a:off x="3645837" y="248610"/>
            <a:ext cx="4847207" cy="64633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en-US" sz="3600" u="none" cap="none" strike="noStrike">
                <a:solidFill>
                  <a:schemeClr val="lt1"/>
                </a:solidFill>
                <a:latin typeface="Candara"/>
                <a:ea typeface="Candara"/>
                <a:cs typeface="Candara"/>
                <a:sym typeface="Candara"/>
              </a:rPr>
              <a:t>02  </a:t>
            </a:r>
            <a:r>
              <a:rPr b="1" i="0" lang="en-US" sz="3600" u="none" cap="none" strike="noStrike">
                <a:solidFill>
                  <a:srgbClr val="FFFFFF"/>
                </a:solidFill>
                <a:latin typeface="Candara"/>
                <a:ea typeface="Candara"/>
                <a:cs typeface="Candara"/>
                <a:sym typeface="Candara"/>
              </a:rPr>
              <a:t>Inventory</a:t>
            </a:r>
            <a:endParaRPr b="1" i="0" sz="3600" u="none" cap="none" strike="noStrike">
              <a:solidFill>
                <a:srgbClr val="FFFFFF"/>
              </a:solidFill>
              <a:latin typeface="Candara"/>
              <a:ea typeface="Candara"/>
              <a:cs typeface="Candara"/>
              <a:sym typeface="Candara"/>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8">
                                  <p:stCondLst>
                                    <p:cond delay="0"/>
                                  </p:stCondLst>
                                  <p:childTnLst>
                                    <p:set>
                                      <p:cBhvr>
                                        <p:cTn dur="1" fill="hold">
                                          <p:stCondLst>
                                            <p:cond delay="0"/>
                                          </p:stCondLst>
                                        </p:cTn>
                                        <p:tgtEl>
                                          <p:spTgt spid="463"/>
                                        </p:tgtEl>
                                        <p:attrNameLst>
                                          <p:attrName>style.visibility</p:attrName>
                                        </p:attrNameLst>
                                      </p:cBhvr>
                                      <p:to>
                                        <p:strVal val="visible"/>
                                      </p:to>
                                    </p:set>
                                    <p:anim calcmode="lin" valueType="num">
                                      <p:cBhvr additive="base">
                                        <p:cTn dur="500"/>
                                        <p:tgtEl>
                                          <p:spTgt spid="463"/>
                                        </p:tgtEl>
                                        <p:attrNameLst>
                                          <p:attrName>ppt_x</p:attrName>
                                        </p:attrNameLst>
                                      </p:cBhvr>
                                      <p:tavLst>
                                        <p:tav fmla="" tm="0">
                                          <p:val>
                                            <p:strVal val="#ppt_x-1"/>
                                          </p:val>
                                        </p:tav>
                                        <p:tav fmla="" tm="100000">
                                          <p:val>
                                            <p:strVal val="#ppt_x"/>
                                          </p:val>
                                        </p:tav>
                                      </p:tavLst>
                                    </p:anim>
                                  </p:childTnLst>
                                </p:cTn>
                              </p:par>
                              <p:par>
                                <p:cTn fill="hold" nodeType="withEffect" presetClass="entr" presetID="23" presetSubtype="16">
                                  <p:stCondLst>
                                    <p:cond delay="500"/>
                                  </p:stCondLst>
                                  <p:childTnLst>
                                    <p:set>
                                      <p:cBhvr>
                                        <p:cTn dur="1" fill="hold">
                                          <p:stCondLst>
                                            <p:cond delay="0"/>
                                          </p:stCondLst>
                                        </p:cTn>
                                        <p:tgtEl>
                                          <p:spTgt spid="431"/>
                                        </p:tgtEl>
                                        <p:attrNameLst>
                                          <p:attrName>style.visibility</p:attrName>
                                        </p:attrNameLst>
                                      </p:cBhvr>
                                      <p:to>
                                        <p:strVal val="visible"/>
                                      </p:to>
                                    </p:set>
                                    <p:anim calcmode="lin" valueType="num">
                                      <p:cBhvr additive="base">
                                        <p:cTn dur="500"/>
                                        <p:tgtEl>
                                          <p:spTgt spid="431"/>
                                        </p:tgtEl>
                                        <p:attrNameLst>
                                          <p:attrName>ppt_w</p:attrName>
                                        </p:attrNameLst>
                                      </p:cBhvr>
                                      <p:tavLst>
                                        <p:tav fmla="" tm="0">
                                          <p:val>
                                            <p:strVal val="0"/>
                                          </p:val>
                                        </p:tav>
                                        <p:tav fmla="" tm="100000">
                                          <p:val>
                                            <p:strVal val="#ppt_w"/>
                                          </p:val>
                                        </p:tav>
                                      </p:tavLst>
                                    </p:anim>
                                    <p:anim calcmode="lin" valueType="num">
                                      <p:cBhvr additive="base">
                                        <p:cTn dur="500"/>
                                        <p:tgtEl>
                                          <p:spTgt spid="431"/>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500"/>
                                  </p:stCondLst>
                                  <p:childTnLst>
                                    <p:set>
                                      <p:cBhvr>
                                        <p:cTn dur="1" fill="hold">
                                          <p:stCondLst>
                                            <p:cond delay="0"/>
                                          </p:stCondLst>
                                        </p:cTn>
                                        <p:tgtEl>
                                          <p:spTgt spid="447"/>
                                        </p:tgtEl>
                                        <p:attrNameLst>
                                          <p:attrName>style.visibility</p:attrName>
                                        </p:attrNameLst>
                                      </p:cBhvr>
                                      <p:to>
                                        <p:strVal val="visible"/>
                                      </p:to>
                                    </p:set>
                                    <p:anim calcmode="lin" valueType="num">
                                      <p:cBhvr additive="base">
                                        <p:cTn dur="500"/>
                                        <p:tgtEl>
                                          <p:spTgt spid="447"/>
                                        </p:tgtEl>
                                        <p:attrNameLst>
                                          <p:attrName>ppt_w</p:attrName>
                                        </p:attrNameLst>
                                      </p:cBhvr>
                                      <p:tavLst>
                                        <p:tav fmla="" tm="0">
                                          <p:val>
                                            <p:strVal val="0"/>
                                          </p:val>
                                        </p:tav>
                                        <p:tav fmla="" tm="100000">
                                          <p:val>
                                            <p:strVal val="#ppt_w"/>
                                          </p:val>
                                        </p:tav>
                                      </p:tavLst>
                                    </p:anim>
                                    <p:anim calcmode="lin" valueType="num">
                                      <p:cBhvr additive="base">
                                        <p:cTn dur="500"/>
                                        <p:tgtEl>
                                          <p:spTgt spid="447"/>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500"/>
                                  </p:stCondLst>
                                  <p:childTnLst>
                                    <p:set>
                                      <p:cBhvr>
                                        <p:cTn dur="1" fill="hold">
                                          <p:stCondLst>
                                            <p:cond delay="0"/>
                                          </p:stCondLst>
                                        </p:cTn>
                                        <p:tgtEl>
                                          <p:spTgt spid="441"/>
                                        </p:tgtEl>
                                        <p:attrNameLst>
                                          <p:attrName>style.visibility</p:attrName>
                                        </p:attrNameLst>
                                      </p:cBhvr>
                                      <p:to>
                                        <p:strVal val="visible"/>
                                      </p:to>
                                    </p:set>
                                    <p:anim calcmode="lin" valueType="num">
                                      <p:cBhvr additive="base">
                                        <p:cTn dur="500"/>
                                        <p:tgtEl>
                                          <p:spTgt spid="441"/>
                                        </p:tgtEl>
                                        <p:attrNameLst>
                                          <p:attrName>ppt_w</p:attrName>
                                        </p:attrNameLst>
                                      </p:cBhvr>
                                      <p:tavLst>
                                        <p:tav fmla="" tm="0">
                                          <p:val>
                                            <p:strVal val="0"/>
                                          </p:val>
                                        </p:tav>
                                        <p:tav fmla="" tm="100000">
                                          <p:val>
                                            <p:strVal val="#ppt_w"/>
                                          </p:val>
                                        </p:tav>
                                      </p:tavLst>
                                    </p:anim>
                                    <p:anim calcmode="lin" valueType="num">
                                      <p:cBhvr additive="base">
                                        <p:cTn dur="500"/>
                                        <p:tgtEl>
                                          <p:spTgt spid="441"/>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500"/>
                                  </p:stCondLst>
                                  <p:childTnLst>
                                    <p:set>
                                      <p:cBhvr>
                                        <p:cTn dur="1" fill="hold">
                                          <p:stCondLst>
                                            <p:cond delay="0"/>
                                          </p:stCondLst>
                                        </p:cTn>
                                        <p:tgtEl>
                                          <p:spTgt spid="454"/>
                                        </p:tgtEl>
                                        <p:attrNameLst>
                                          <p:attrName>style.visibility</p:attrName>
                                        </p:attrNameLst>
                                      </p:cBhvr>
                                      <p:to>
                                        <p:strVal val="visible"/>
                                      </p:to>
                                    </p:set>
                                    <p:anim calcmode="lin" valueType="num">
                                      <p:cBhvr additive="base">
                                        <p:cTn dur="500"/>
                                        <p:tgtEl>
                                          <p:spTgt spid="454"/>
                                        </p:tgtEl>
                                        <p:attrNameLst>
                                          <p:attrName>ppt_w</p:attrName>
                                        </p:attrNameLst>
                                      </p:cBhvr>
                                      <p:tavLst>
                                        <p:tav fmla="" tm="0">
                                          <p:val>
                                            <p:strVal val="0"/>
                                          </p:val>
                                        </p:tav>
                                        <p:tav fmla="" tm="100000">
                                          <p:val>
                                            <p:strVal val="#ppt_w"/>
                                          </p:val>
                                        </p:tav>
                                      </p:tavLst>
                                    </p:anim>
                                    <p:anim calcmode="lin" valueType="num">
                                      <p:cBhvr additive="base">
                                        <p:cTn dur="500"/>
                                        <p:tgtEl>
                                          <p:spTgt spid="454"/>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1000"/>
                                  </p:stCondLst>
                                  <p:childTnLst>
                                    <p:set>
                                      <p:cBhvr>
                                        <p:cTn dur="1" fill="hold">
                                          <p:stCondLst>
                                            <p:cond delay="0"/>
                                          </p:stCondLst>
                                        </p:cTn>
                                        <p:tgtEl>
                                          <p:spTgt spid="459"/>
                                        </p:tgtEl>
                                        <p:attrNameLst>
                                          <p:attrName>style.visibility</p:attrName>
                                        </p:attrNameLst>
                                      </p:cBhvr>
                                      <p:to>
                                        <p:strVal val="visible"/>
                                      </p:to>
                                    </p:set>
                                    <p:animEffect filter="fade" transition="in">
                                      <p:cBhvr>
                                        <p:cTn dur="500"/>
                                        <p:tgtEl>
                                          <p:spTgt spid="459"/>
                                        </p:tgtEl>
                                      </p:cBhvr>
                                    </p:animEffect>
                                  </p:childTnLst>
                                </p:cTn>
                              </p:par>
                              <p:par>
                                <p:cTn fill="hold" nodeType="withEffect" presetClass="entr" presetID="10" presetSubtype="0">
                                  <p:stCondLst>
                                    <p:cond delay="1000"/>
                                  </p:stCondLst>
                                  <p:childTnLst>
                                    <p:set>
                                      <p:cBhvr>
                                        <p:cTn dur="1" fill="hold">
                                          <p:stCondLst>
                                            <p:cond delay="0"/>
                                          </p:stCondLst>
                                        </p:cTn>
                                        <p:tgtEl>
                                          <p:spTgt spid="462"/>
                                        </p:tgtEl>
                                        <p:attrNameLst>
                                          <p:attrName>style.visibility</p:attrName>
                                        </p:attrNameLst>
                                      </p:cBhvr>
                                      <p:to>
                                        <p:strVal val="visible"/>
                                      </p:to>
                                    </p:set>
                                    <p:animEffect filter="fade" transition="in">
                                      <p:cBhvr>
                                        <p:cTn dur="500"/>
                                        <p:tgtEl>
                                          <p:spTgt spid="462"/>
                                        </p:tgtEl>
                                      </p:cBhvr>
                                    </p:animEffect>
                                  </p:childTnLst>
                                </p:cTn>
                              </p:par>
                              <p:par>
                                <p:cTn fill="hold" nodeType="withEffect" presetClass="entr" presetID="10" presetSubtype="0">
                                  <p:stCondLst>
                                    <p:cond delay="1000"/>
                                  </p:stCondLst>
                                  <p:childTnLst>
                                    <p:set>
                                      <p:cBhvr>
                                        <p:cTn dur="1" fill="hold">
                                          <p:stCondLst>
                                            <p:cond delay="0"/>
                                          </p:stCondLst>
                                        </p:cTn>
                                        <p:tgtEl>
                                          <p:spTgt spid="460"/>
                                        </p:tgtEl>
                                        <p:attrNameLst>
                                          <p:attrName>style.visibility</p:attrName>
                                        </p:attrNameLst>
                                      </p:cBhvr>
                                      <p:to>
                                        <p:strVal val="visible"/>
                                      </p:to>
                                    </p:set>
                                    <p:animEffect filter="fade" transition="in">
                                      <p:cBhvr>
                                        <p:cTn dur="500"/>
                                        <p:tgtEl>
                                          <p:spTgt spid="460"/>
                                        </p:tgtEl>
                                      </p:cBhvr>
                                    </p:animEffect>
                                  </p:childTnLst>
                                </p:cTn>
                              </p:par>
                              <p:par>
                                <p:cTn fill="hold" nodeType="withEffect" presetClass="entr" presetID="10" presetSubtype="0">
                                  <p:stCondLst>
                                    <p:cond delay="1000"/>
                                  </p:stCondLst>
                                  <p:childTnLst>
                                    <p:set>
                                      <p:cBhvr>
                                        <p:cTn dur="1" fill="hold">
                                          <p:stCondLst>
                                            <p:cond delay="0"/>
                                          </p:stCondLst>
                                        </p:cTn>
                                        <p:tgtEl>
                                          <p:spTgt spid="461"/>
                                        </p:tgtEl>
                                        <p:attrNameLst>
                                          <p:attrName>style.visibility</p:attrName>
                                        </p:attrNameLst>
                                      </p:cBhvr>
                                      <p:to>
                                        <p:strVal val="visible"/>
                                      </p:to>
                                    </p:set>
                                    <p:animEffect filter="fade" transition="in">
                                      <p:cBhvr>
                                        <p:cTn dur="500"/>
                                        <p:tgtEl>
                                          <p:spTgt spid="46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6" name="Shape 476"/>
        <p:cNvGrpSpPr/>
        <p:nvPr/>
      </p:nvGrpSpPr>
      <p:grpSpPr>
        <a:xfrm>
          <a:off x="0" y="0"/>
          <a:ext cx="0" cy="0"/>
          <a:chOff x="0" y="0"/>
          <a:chExt cx="0" cy="0"/>
        </a:xfrm>
      </p:grpSpPr>
      <p:sp>
        <p:nvSpPr>
          <p:cNvPr id="477" name="Google Shape;477;p28"/>
          <p:cNvSpPr/>
          <p:nvPr/>
        </p:nvSpPr>
        <p:spPr>
          <a:xfrm rot="-9000000">
            <a:off x="6975252" y="2352675"/>
            <a:ext cx="1491013" cy="1491555"/>
          </a:xfrm>
          <a:prstGeom prst="ellipse">
            <a:avLst/>
          </a:prstGeom>
          <a:solidFill>
            <a:srgbClr val="79BC8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i="0" sz="2400" u="none" cap="none" strike="noStrike">
              <a:solidFill>
                <a:srgbClr val="FFFFFF"/>
              </a:solidFill>
              <a:latin typeface="Candara"/>
              <a:ea typeface="Candara"/>
              <a:cs typeface="Candara"/>
              <a:sym typeface="Candara"/>
            </a:endParaRPr>
          </a:p>
        </p:txBody>
      </p:sp>
      <p:sp>
        <p:nvSpPr>
          <p:cNvPr id="478" name="Google Shape;478;p28"/>
          <p:cNvSpPr/>
          <p:nvPr/>
        </p:nvSpPr>
        <p:spPr>
          <a:xfrm rot="-9000000">
            <a:off x="1255293" y="2192399"/>
            <a:ext cx="1842587" cy="1843253"/>
          </a:xfrm>
          <a:prstGeom prst="ellipse">
            <a:avLst/>
          </a:prstGeom>
          <a:solidFill>
            <a:srgbClr val="10CF9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i="0" sz="2400" u="none" cap="none" strike="noStrike">
              <a:solidFill>
                <a:srgbClr val="FFFFFF"/>
              </a:solidFill>
              <a:latin typeface="Candara"/>
              <a:ea typeface="Candara"/>
              <a:cs typeface="Candara"/>
              <a:sym typeface="Candara"/>
            </a:endParaRPr>
          </a:p>
        </p:txBody>
      </p:sp>
      <p:sp>
        <p:nvSpPr>
          <p:cNvPr id="479" name="Google Shape;479;p28"/>
          <p:cNvSpPr/>
          <p:nvPr/>
        </p:nvSpPr>
        <p:spPr>
          <a:xfrm rot="-8905168">
            <a:off x="3762635" y="3494317"/>
            <a:ext cx="2449819" cy="2450704"/>
          </a:xfrm>
          <a:prstGeom prst="ellipse">
            <a:avLst/>
          </a:prstGeom>
          <a:solidFill>
            <a:srgbClr val="A5C34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i="0" sz="2400" u="none" cap="none" strike="noStrike">
              <a:solidFill>
                <a:srgbClr val="FFFFFF"/>
              </a:solidFill>
              <a:latin typeface="Candara"/>
              <a:ea typeface="Candara"/>
              <a:cs typeface="Candara"/>
              <a:sym typeface="Candara"/>
            </a:endParaRPr>
          </a:p>
        </p:txBody>
      </p:sp>
      <p:sp>
        <p:nvSpPr>
          <p:cNvPr id="480" name="Google Shape;480;p28"/>
          <p:cNvSpPr/>
          <p:nvPr/>
        </p:nvSpPr>
        <p:spPr>
          <a:xfrm rot="-9000000">
            <a:off x="9312744" y="3642170"/>
            <a:ext cx="1834945" cy="1835607"/>
          </a:xfrm>
          <a:prstGeom prst="ellipse">
            <a:avLst/>
          </a:prstGeom>
          <a:solidFill>
            <a:srgbClr val="08D1D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i="0" sz="2400" u="none" cap="none" strike="noStrike">
              <a:solidFill>
                <a:srgbClr val="FFFFFF"/>
              </a:solidFill>
              <a:latin typeface="Candara"/>
              <a:ea typeface="Candara"/>
              <a:cs typeface="Candara"/>
              <a:sym typeface="Candara"/>
            </a:endParaRPr>
          </a:p>
        </p:txBody>
      </p:sp>
      <p:sp>
        <p:nvSpPr>
          <p:cNvPr id="481" name="Google Shape;481;p28"/>
          <p:cNvSpPr/>
          <p:nvPr/>
        </p:nvSpPr>
        <p:spPr>
          <a:xfrm>
            <a:off x="2925747" y="3546313"/>
            <a:ext cx="997804" cy="633900"/>
          </a:xfrm>
          <a:custGeom>
            <a:rect b="b" l="l" r="r" t="t"/>
            <a:pathLst>
              <a:path extrusionOk="0" h="509048" w="801278">
                <a:moveTo>
                  <a:pt x="0" y="0"/>
                </a:moveTo>
                <a:lnTo>
                  <a:pt x="801278" y="509048"/>
                </a:lnTo>
                <a:lnTo>
                  <a:pt x="801278" y="509048"/>
                </a:lnTo>
              </a:path>
            </a:pathLst>
          </a:custGeom>
          <a:noFill/>
          <a:ln cap="flat" cmpd="sng" w="12700">
            <a:solidFill>
              <a:srgbClr val="10CF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482" name="Google Shape;482;p28"/>
          <p:cNvSpPr/>
          <p:nvPr/>
        </p:nvSpPr>
        <p:spPr>
          <a:xfrm>
            <a:off x="6085706" y="3449485"/>
            <a:ext cx="962220" cy="789440"/>
          </a:xfrm>
          <a:custGeom>
            <a:rect b="b" l="l" r="r" t="t"/>
            <a:pathLst>
              <a:path extrusionOk="0" h="633953" w="772703">
                <a:moveTo>
                  <a:pt x="0" y="633953"/>
                </a:moveTo>
                <a:lnTo>
                  <a:pt x="772703" y="0"/>
                </a:lnTo>
              </a:path>
            </a:pathLst>
          </a:custGeom>
          <a:noFill/>
          <a:ln cap="flat" cmpd="sng" w="12700">
            <a:solidFill>
              <a:srgbClr val="A5C34A"/>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483" name="Google Shape;483;p28"/>
          <p:cNvSpPr/>
          <p:nvPr/>
        </p:nvSpPr>
        <p:spPr>
          <a:xfrm>
            <a:off x="8342236" y="3380257"/>
            <a:ext cx="1074904" cy="799956"/>
          </a:xfrm>
          <a:custGeom>
            <a:rect b="b" l="l" r="r" t="t"/>
            <a:pathLst>
              <a:path extrusionOk="0" h="642397" w="863191">
                <a:moveTo>
                  <a:pt x="0" y="0"/>
                </a:moveTo>
                <a:lnTo>
                  <a:pt x="863191" y="642397"/>
                </a:lnTo>
              </a:path>
            </a:pathLst>
          </a:custGeom>
          <a:noFill/>
          <a:ln cap="flat" cmpd="sng" w="12700">
            <a:solidFill>
              <a:srgbClr val="7CCB6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grpSp>
        <p:nvGrpSpPr>
          <p:cNvPr id="484" name="Google Shape;484;p28"/>
          <p:cNvGrpSpPr/>
          <p:nvPr/>
        </p:nvGrpSpPr>
        <p:grpSpPr>
          <a:xfrm>
            <a:off x="1041457" y="1490985"/>
            <a:ext cx="4897695" cy="400111"/>
            <a:chOff x="1105283" y="1051749"/>
            <a:chExt cx="3673271" cy="300083"/>
          </a:xfrm>
        </p:grpSpPr>
        <p:sp>
          <p:nvSpPr>
            <p:cNvPr id="485" name="Google Shape;485;p28"/>
            <p:cNvSpPr/>
            <p:nvPr/>
          </p:nvSpPr>
          <p:spPr>
            <a:xfrm rot="-9000000">
              <a:off x="1136957" y="1121804"/>
              <a:ext cx="172984" cy="173047"/>
            </a:xfrm>
            <a:prstGeom prst="ellipse">
              <a:avLst/>
            </a:prstGeom>
            <a:solidFill>
              <a:srgbClr val="10CF9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i="0" sz="3200" u="none" cap="none" strike="noStrike">
                <a:solidFill>
                  <a:srgbClr val="FFFFFF"/>
                </a:solidFill>
                <a:latin typeface="Candara"/>
                <a:ea typeface="Candara"/>
                <a:cs typeface="Candara"/>
                <a:sym typeface="Candara"/>
              </a:endParaRPr>
            </a:p>
          </p:txBody>
        </p:sp>
        <p:sp>
          <p:nvSpPr>
            <p:cNvPr id="486" name="Google Shape;486;p28"/>
            <p:cNvSpPr/>
            <p:nvPr/>
          </p:nvSpPr>
          <p:spPr>
            <a:xfrm>
              <a:off x="1297070" y="1051749"/>
              <a:ext cx="3481484" cy="30008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en-US" sz="2000" u="none" cap="none" strike="noStrike">
                  <a:solidFill>
                    <a:srgbClr val="FFFFFF"/>
                  </a:solidFill>
                  <a:latin typeface="Candara"/>
                  <a:ea typeface="Candara"/>
                  <a:cs typeface="Candara"/>
                  <a:sym typeface="Candara"/>
                </a:rPr>
                <a:t>Raise</a:t>
              </a:r>
              <a:endParaRPr b="1" i="0" sz="2800" u="none" cap="none" strike="noStrike">
                <a:solidFill>
                  <a:srgbClr val="7F7F7F"/>
                </a:solidFill>
                <a:latin typeface="Candara"/>
                <a:ea typeface="Candara"/>
                <a:cs typeface="Candara"/>
                <a:sym typeface="Candara"/>
              </a:endParaRPr>
            </a:p>
          </p:txBody>
        </p:sp>
      </p:grpSp>
      <p:grpSp>
        <p:nvGrpSpPr>
          <p:cNvPr id="487" name="Google Shape;487;p28"/>
          <p:cNvGrpSpPr/>
          <p:nvPr/>
        </p:nvGrpSpPr>
        <p:grpSpPr>
          <a:xfrm>
            <a:off x="3765997" y="1490985"/>
            <a:ext cx="4897695" cy="400111"/>
            <a:chOff x="3148688" y="1051749"/>
            <a:chExt cx="3673271" cy="300083"/>
          </a:xfrm>
        </p:grpSpPr>
        <p:sp>
          <p:nvSpPr>
            <p:cNvPr id="488" name="Google Shape;488;p28"/>
            <p:cNvSpPr/>
            <p:nvPr/>
          </p:nvSpPr>
          <p:spPr>
            <a:xfrm rot="-9000000">
              <a:off x="3180362" y="1121804"/>
              <a:ext cx="172984" cy="173047"/>
            </a:xfrm>
            <a:prstGeom prst="ellipse">
              <a:avLst/>
            </a:prstGeom>
            <a:solidFill>
              <a:srgbClr val="A5C34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i="0" sz="3200" u="none" cap="none" strike="noStrike">
                <a:solidFill>
                  <a:srgbClr val="FFFFFF"/>
                </a:solidFill>
                <a:latin typeface="Candara"/>
                <a:ea typeface="Candara"/>
                <a:cs typeface="Candara"/>
                <a:sym typeface="Candara"/>
              </a:endParaRPr>
            </a:p>
          </p:txBody>
        </p:sp>
        <p:sp>
          <p:nvSpPr>
            <p:cNvPr id="489" name="Google Shape;489;p28"/>
            <p:cNvSpPr/>
            <p:nvPr/>
          </p:nvSpPr>
          <p:spPr>
            <a:xfrm>
              <a:off x="3340475" y="1051749"/>
              <a:ext cx="3481484" cy="30008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en-US" sz="2000" u="none" cap="none" strike="noStrike">
                  <a:solidFill>
                    <a:srgbClr val="FFFFFF"/>
                  </a:solidFill>
                  <a:latin typeface="Candara"/>
                  <a:ea typeface="Candara"/>
                  <a:cs typeface="Candara"/>
                  <a:sym typeface="Candara"/>
                </a:rPr>
                <a:t>Money</a:t>
              </a:r>
              <a:endParaRPr b="1" i="0" sz="2800" u="none" cap="none" strike="noStrike">
                <a:solidFill>
                  <a:srgbClr val="7F7F7F"/>
                </a:solidFill>
                <a:latin typeface="Candara"/>
                <a:ea typeface="Candara"/>
                <a:cs typeface="Candara"/>
                <a:sym typeface="Candara"/>
              </a:endParaRPr>
            </a:p>
          </p:txBody>
        </p:sp>
      </p:grpSp>
      <p:grpSp>
        <p:nvGrpSpPr>
          <p:cNvPr id="490" name="Google Shape;490;p28"/>
          <p:cNvGrpSpPr/>
          <p:nvPr/>
        </p:nvGrpSpPr>
        <p:grpSpPr>
          <a:xfrm>
            <a:off x="6412782" y="1490984"/>
            <a:ext cx="4897695" cy="400111"/>
            <a:chOff x="5133777" y="1051748"/>
            <a:chExt cx="3673271" cy="300083"/>
          </a:xfrm>
        </p:grpSpPr>
        <p:sp>
          <p:nvSpPr>
            <p:cNvPr id="491" name="Google Shape;491;p28"/>
            <p:cNvSpPr/>
            <p:nvPr/>
          </p:nvSpPr>
          <p:spPr>
            <a:xfrm rot="-9000000">
              <a:off x="5165451" y="1121804"/>
              <a:ext cx="172984" cy="173047"/>
            </a:xfrm>
            <a:prstGeom prst="ellipse">
              <a:avLst/>
            </a:prstGeom>
            <a:solidFill>
              <a:srgbClr val="79BC8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i="0" sz="3200" u="none" cap="none" strike="noStrike">
                <a:solidFill>
                  <a:srgbClr val="FFFFFF"/>
                </a:solidFill>
                <a:latin typeface="Candara"/>
                <a:ea typeface="Candara"/>
                <a:cs typeface="Candara"/>
                <a:sym typeface="Candara"/>
              </a:endParaRPr>
            </a:p>
          </p:txBody>
        </p:sp>
        <p:sp>
          <p:nvSpPr>
            <p:cNvPr id="492" name="Google Shape;492;p28"/>
            <p:cNvSpPr/>
            <p:nvPr/>
          </p:nvSpPr>
          <p:spPr>
            <a:xfrm>
              <a:off x="5325564" y="1051748"/>
              <a:ext cx="3481484" cy="30008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en-US" sz="2000" u="none" cap="none" strike="noStrike">
                  <a:solidFill>
                    <a:srgbClr val="FFFFFF"/>
                  </a:solidFill>
                  <a:latin typeface="Candara"/>
                  <a:ea typeface="Candara"/>
                  <a:cs typeface="Candara"/>
                  <a:sym typeface="Candara"/>
                </a:rPr>
                <a:t>Impress</a:t>
              </a:r>
              <a:endParaRPr b="1" i="0" sz="2800" u="none" cap="none" strike="noStrike">
                <a:solidFill>
                  <a:srgbClr val="7F7F7F"/>
                </a:solidFill>
                <a:latin typeface="Candara"/>
                <a:ea typeface="Candara"/>
                <a:cs typeface="Candara"/>
                <a:sym typeface="Candara"/>
              </a:endParaRPr>
            </a:p>
          </p:txBody>
        </p:sp>
      </p:grpSp>
      <p:grpSp>
        <p:nvGrpSpPr>
          <p:cNvPr id="493" name="Google Shape;493;p28"/>
          <p:cNvGrpSpPr/>
          <p:nvPr/>
        </p:nvGrpSpPr>
        <p:grpSpPr>
          <a:xfrm>
            <a:off x="9013709" y="1490984"/>
            <a:ext cx="4897694" cy="400111"/>
            <a:chOff x="7084471" y="1051748"/>
            <a:chExt cx="3673271" cy="300083"/>
          </a:xfrm>
        </p:grpSpPr>
        <p:sp>
          <p:nvSpPr>
            <p:cNvPr id="494" name="Google Shape;494;p28"/>
            <p:cNvSpPr/>
            <p:nvPr/>
          </p:nvSpPr>
          <p:spPr>
            <a:xfrm rot="-9000000">
              <a:off x="7116145" y="1121804"/>
              <a:ext cx="172984" cy="173047"/>
            </a:xfrm>
            <a:prstGeom prst="ellipse">
              <a:avLst/>
            </a:prstGeom>
            <a:solidFill>
              <a:srgbClr val="08D1D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i="0" sz="3200" u="none" cap="none" strike="noStrike">
                <a:solidFill>
                  <a:srgbClr val="FFFFFF"/>
                </a:solidFill>
                <a:latin typeface="Candara"/>
                <a:ea typeface="Candara"/>
                <a:cs typeface="Candara"/>
                <a:sym typeface="Candara"/>
              </a:endParaRPr>
            </a:p>
          </p:txBody>
        </p:sp>
        <p:sp>
          <p:nvSpPr>
            <p:cNvPr id="495" name="Google Shape;495;p28"/>
            <p:cNvSpPr/>
            <p:nvPr/>
          </p:nvSpPr>
          <p:spPr>
            <a:xfrm>
              <a:off x="7276258" y="1051748"/>
              <a:ext cx="3481484" cy="30008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en-US" sz="2000" u="none" cap="none" strike="noStrike">
                  <a:solidFill>
                    <a:srgbClr val="FFFFFF"/>
                  </a:solidFill>
                  <a:latin typeface="Candara"/>
                  <a:ea typeface="Candara"/>
                  <a:cs typeface="Candara"/>
                  <a:sym typeface="Candara"/>
                </a:rPr>
                <a:t>Invectors</a:t>
              </a:r>
              <a:endParaRPr b="1" i="0" sz="2800" u="none" cap="none" strike="noStrike">
                <a:solidFill>
                  <a:srgbClr val="7F7F7F"/>
                </a:solidFill>
                <a:latin typeface="Candara"/>
                <a:ea typeface="Candara"/>
                <a:cs typeface="Candara"/>
                <a:sym typeface="Candara"/>
              </a:endParaRPr>
            </a:p>
          </p:txBody>
        </p:sp>
      </p:grpSp>
      <p:sp>
        <p:nvSpPr>
          <p:cNvPr id="496" name="Google Shape;496;p28"/>
          <p:cNvSpPr/>
          <p:nvPr/>
        </p:nvSpPr>
        <p:spPr>
          <a:xfrm rot="2145110">
            <a:off x="1542573" y="3044477"/>
            <a:ext cx="1905795" cy="50276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2667" u="none" cap="none" strike="noStrike">
                <a:solidFill>
                  <a:srgbClr val="FFFFFF"/>
                </a:solidFill>
                <a:latin typeface="Candara"/>
                <a:ea typeface="Candara"/>
                <a:cs typeface="Candara"/>
                <a:sym typeface="Candara"/>
              </a:rPr>
              <a:t>Raise</a:t>
            </a:r>
            <a:endParaRPr/>
          </a:p>
        </p:txBody>
      </p:sp>
      <p:sp>
        <p:nvSpPr>
          <p:cNvPr id="497" name="Google Shape;497;p28"/>
          <p:cNvSpPr/>
          <p:nvPr/>
        </p:nvSpPr>
        <p:spPr>
          <a:xfrm rot="-2204403">
            <a:off x="4193259" y="4238367"/>
            <a:ext cx="1905795" cy="66678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3733" u="none" cap="none" strike="noStrike">
                <a:solidFill>
                  <a:srgbClr val="FFFFFF"/>
                </a:solidFill>
                <a:latin typeface="Candara"/>
                <a:ea typeface="Candara"/>
                <a:cs typeface="Candara"/>
                <a:sym typeface="Candara"/>
              </a:rPr>
              <a:t>Money</a:t>
            </a:r>
            <a:endParaRPr/>
          </a:p>
        </p:txBody>
      </p:sp>
      <p:sp>
        <p:nvSpPr>
          <p:cNvPr id="498" name="Google Shape;498;p28"/>
          <p:cNvSpPr/>
          <p:nvPr/>
        </p:nvSpPr>
        <p:spPr>
          <a:xfrm rot="2214362">
            <a:off x="7104356" y="3095806"/>
            <a:ext cx="1905795"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2000" u="none" cap="none" strike="noStrike">
                <a:solidFill>
                  <a:srgbClr val="FFFFFF"/>
                </a:solidFill>
                <a:latin typeface="Candara"/>
                <a:ea typeface="Candara"/>
                <a:cs typeface="Candara"/>
                <a:sym typeface="Candara"/>
              </a:rPr>
              <a:t>Impress</a:t>
            </a:r>
            <a:endParaRPr/>
          </a:p>
        </p:txBody>
      </p:sp>
      <p:sp>
        <p:nvSpPr>
          <p:cNvPr id="499" name="Google Shape;499;p28"/>
          <p:cNvSpPr/>
          <p:nvPr/>
        </p:nvSpPr>
        <p:spPr>
          <a:xfrm>
            <a:off x="9328819" y="4308788"/>
            <a:ext cx="2207485" cy="50276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2667" u="none" cap="none" strike="noStrike">
                <a:solidFill>
                  <a:srgbClr val="FFFFFF"/>
                </a:solidFill>
                <a:latin typeface="Candara"/>
                <a:ea typeface="Candara"/>
                <a:cs typeface="Candara"/>
                <a:sym typeface="Candara"/>
              </a:rPr>
              <a:t>Invectors</a:t>
            </a:r>
            <a:endParaRPr b="0" i="0" sz="2667" u="none" cap="none" strike="noStrike">
              <a:solidFill>
                <a:srgbClr val="FFFFFF"/>
              </a:solidFill>
              <a:latin typeface="Candara"/>
              <a:ea typeface="Candara"/>
              <a:cs typeface="Candara"/>
              <a:sym typeface="Candara"/>
            </a:endParaRPr>
          </a:p>
        </p:txBody>
      </p:sp>
      <p:grpSp>
        <p:nvGrpSpPr>
          <p:cNvPr id="500" name="Google Shape;500;p28"/>
          <p:cNvGrpSpPr/>
          <p:nvPr/>
        </p:nvGrpSpPr>
        <p:grpSpPr>
          <a:xfrm>
            <a:off x="5835967" y="1059164"/>
            <a:ext cx="474797" cy="83876"/>
            <a:chOff x="5848667" y="1135701"/>
            <a:chExt cx="474797" cy="83876"/>
          </a:xfrm>
        </p:grpSpPr>
        <p:sp>
          <p:nvSpPr>
            <p:cNvPr id="501" name="Google Shape;501;p28"/>
            <p:cNvSpPr/>
            <p:nvPr/>
          </p:nvSpPr>
          <p:spPr>
            <a:xfrm>
              <a:off x="5848667" y="1135701"/>
              <a:ext cx="83876" cy="83876"/>
            </a:xfrm>
            <a:prstGeom prst="rect">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502" name="Google Shape;502;p28"/>
            <p:cNvSpPr/>
            <p:nvPr/>
          </p:nvSpPr>
          <p:spPr>
            <a:xfrm>
              <a:off x="5978974" y="1135701"/>
              <a:ext cx="83876" cy="83876"/>
            </a:xfrm>
            <a:prstGeom prst="rect">
              <a:avLst/>
            </a:prstGeom>
            <a:solidFill>
              <a:srgbClr val="03ACA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503" name="Google Shape;503;p28"/>
            <p:cNvSpPr/>
            <p:nvPr/>
          </p:nvSpPr>
          <p:spPr>
            <a:xfrm>
              <a:off x="6109280" y="1135701"/>
              <a:ext cx="83876" cy="83876"/>
            </a:xfrm>
            <a:prstGeom prst="rect">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006666"/>
                </a:solidFill>
                <a:latin typeface="Candara"/>
                <a:ea typeface="Candara"/>
                <a:cs typeface="Candara"/>
                <a:sym typeface="Candara"/>
              </a:endParaRPr>
            </a:p>
          </p:txBody>
        </p:sp>
        <p:sp>
          <p:nvSpPr>
            <p:cNvPr id="504" name="Google Shape;504;p28"/>
            <p:cNvSpPr/>
            <p:nvPr/>
          </p:nvSpPr>
          <p:spPr>
            <a:xfrm>
              <a:off x="6239588" y="1135701"/>
              <a:ext cx="83876" cy="83876"/>
            </a:xfrm>
            <a:prstGeom prst="rect">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79BC8F"/>
                </a:solidFill>
                <a:latin typeface="Candara"/>
                <a:ea typeface="Candara"/>
                <a:cs typeface="Candara"/>
                <a:sym typeface="Candara"/>
              </a:endParaRPr>
            </a:p>
          </p:txBody>
        </p:sp>
      </p:grpSp>
      <p:sp>
        <p:nvSpPr>
          <p:cNvPr id="505" name="Google Shape;505;p28"/>
          <p:cNvSpPr txBox="1"/>
          <p:nvPr/>
        </p:nvSpPr>
        <p:spPr>
          <a:xfrm>
            <a:off x="3645837" y="248610"/>
            <a:ext cx="4847207" cy="64633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en-US" sz="3600" u="none" cap="none" strike="noStrike">
                <a:solidFill>
                  <a:schemeClr val="lt1"/>
                </a:solidFill>
                <a:latin typeface="Candara"/>
                <a:ea typeface="Candara"/>
                <a:cs typeface="Candara"/>
                <a:sym typeface="Candara"/>
              </a:rPr>
              <a:t>02  </a:t>
            </a:r>
            <a:r>
              <a:rPr b="1" i="0" lang="en-US" sz="3600" u="none" cap="none" strike="noStrike">
                <a:solidFill>
                  <a:srgbClr val="FFFFFF"/>
                </a:solidFill>
                <a:latin typeface="Candara"/>
                <a:ea typeface="Candara"/>
                <a:cs typeface="Candara"/>
                <a:sym typeface="Candara"/>
              </a:rPr>
              <a:t>Inventory</a:t>
            </a:r>
            <a:endParaRPr b="1" i="0" sz="3600" u="none" cap="none" strike="noStrike">
              <a:solidFill>
                <a:srgbClr val="FFFFFF"/>
              </a:solidFill>
              <a:latin typeface="Candara"/>
              <a:ea typeface="Candara"/>
              <a:cs typeface="Candara"/>
              <a:sym typeface="Candara"/>
            </a:endParaRPr>
          </a:p>
        </p:txBody>
      </p:sp>
    </p:spTree>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0" name="Shape 510"/>
        <p:cNvGrpSpPr/>
        <p:nvPr/>
      </p:nvGrpSpPr>
      <p:grpSpPr>
        <a:xfrm>
          <a:off x="0" y="0"/>
          <a:ext cx="0" cy="0"/>
          <a:chOff x="0" y="0"/>
          <a:chExt cx="0" cy="0"/>
        </a:xfrm>
      </p:grpSpPr>
      <p:sp>
        <p:nvSpPr>
          <p:cNvPr id="511" name="Google Shape;511;p29"/>
          <p:cNvSpPr/>
          <p:nvPr/>
        </p:nvSpPr>
        <p:spPr>
          <a:xfrm>
            <a:off x="5848667" y="4450401"/>
            <a:ext cx="83876" cy="83876"/>
          </a:xfrm>
          <a:prstGeom prst="rect">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512" name="Google Shape;512;p29"/>
          <p:cNvSpPr/>
          <p:nvPr/>
        </p:nvSpPr>
        <p:spPr>
          <a:xfrm>
            <a:off x="5978974" y="4450401"/>
            <a:ext cx="83876" cy="83876"/>
          </a:xfrm>
          <a:prstGeom prst="rect">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513" name="Google Shape;513;p29"/>
          <p:cNvSpPr/>
          <p:nvPr/>
        </p:nvSpPr>
        <p:spPr>
          <a:xfrm>
            <a:off x="6109280" y="4450401"/>
            <a:ext cx="83876" cy="83876"/>
          </a:xfrm>
          <a:prstGeom prst="rect">
            <a:avLst/>
          </a:prstGeom>
          <a:solidFill>
            <a:srgbClr val="00666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006666"/>
              </a:solidFill>
              <a:latin typeface="Candara"/>
              <a:ea typeface="Candara"/>
              <a:cs typeface="Candara"/>
              <a:sym typeface="Candara"/>
            </a:endParaRPr>
          </a:p>
        </p:txBody>
      </p:sp>
      <p:sp>
        <p:nvSpPr>
          <p:cNvPr id="514" name="Google Shape;514;p29"/>
          <p:cNvSpPr/>
          <p:nvPr/>
        </p:nvSpPr>
        <p:spPr>
          <a:xfrm>
            <a:off x="6239588" y="4450401"/>
            <a:ext cx="83876" cy="83876"/>
          </a:xfrm>
          <a:prstGeom prst="rect">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79BC8F"/>
              </a:solidFill>
              <a:latin typeface="Candara"/>
              <a:ea typeface="Candara"/>
              <a:cs typeface="Candara"/>
              <a:sym typeface="Candara"/>
            </a:endParaRPr>
          </a:p>
        </p:txBody>
      </p:sp>
      <p:grpSp>
        <p:nvGrpSpPr>
          <p:cNvPr id="515" name="Google Shape;515;p29"/>
          <p:cNvGrpSpPr/>
          <p:nvPr/>
        </p:nvGrpSpPr>
        <p:grpSpPr>
          <a:xfrm>
            <a:off x="5618609" y="2020997"/>
            <a:ext cx="954782" cy="954782"/>
            <a:chOff x="6514706" y="3321140"/>
            <a:chExt cx="745581" cy="745581"/>
          </a:xfrm>
        </p:grpSpPr>
        <p:sp>
          <p:nvSpPr>
            <p:cNvPr id="516" name="Google Shape;516;p29"/>
            <p:cNvSpPr/>
            <p:nvPr/>
          </p:nvSpPr>
          <p:spPr>
            <a:xfrm>
              <a:off x="6514706" y="3321140"/>
              <a:ext cx="745581" cy="745581"/>
            </a:xfrm>
            <a:prstGeom prst="ellipse">
              <a:avLst/>
            </a:prstGeom>
            <a:solidFill>
              <a:srgbClr val="00666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517" name="Google Shape;517;p29"/>
            <p:cNvSpPr/>
            <p:nvPr/>
          </p:nvSpPr>
          <p:spPr>
            <a:xfrm>
              <a:off x="6688608" y="3533199"/>
              <a:ext cx="397775" cy="316650"/>
            </a:xfrm>
            <a:custGeom>
              <a:rect b="b" l="l" r="r" t="t"/>
              <a:pathLst>
                <a:path extrusionOk="0" h="100" w="126">
                  <a:moveTo>
                    <a:pt x="9" y="32"/>
                  </a:moveTo>
                  <a:cubicBezTo>
                    <a:pt x="26" y="48"/>
                    <a:pt x="26" y="48"/>
                    <a:pt x="26" y="48"/>
                  </a:cubicBezTo>
                  <a:cubicBezTo>
                    <a:pt x="40" y="35"/>
                    <a:pt x="40" y="35"/>
                    <a:pt x="40" y="35"/>
                  </a:cubicBezTo>
                  <a:cubicBezTo>
                    <a:pt x="44" y="32"/>
                    <a:pt x="44" y="32"/>
                    <a:pt x="44" y="32"/>
                  </a:cubicBezTo>
                  <a:cubicBezTo>
                    <a:pt x="49" y="34"/>
                    <a:pt x="49" y="34"/>
                    <a:pt x="49" y="34"/>
                  </a:cubicBezTo>
                  <a:cubicBezTo>
                    <a:pt x="67" y="45"/>
                    <a:pt x="67" y="45"/>
                    <a:pt x="67" y="45"/>
                  </a:cubicBezTo>
                  <a:cubicBezTo>
                    <a:pt x="106" y="10"/>
                    <a:pt x="106" y="10"/>
                    <a:pt x="106" y="10"/>
                  </a:cubicBezTo>
                  <a:cubicBezTo>
                    <a:pt x="98" y="2"/>
                    <a:pt x="98" y="2"/>
                    <a:pt x="98" y="2"/>
                  </a:cubicBezTo>
                  <a:cubicBezTo>
                    <a:pt x="112" y="1"/>
                    <a:pt x="112" y="1"/>
                    <a:pt x="112" y="1"/>
                  </a:cubicBezTo>
                  <a:cubicBezTo>
                    <a:pt x="126" y="0"/>
                    <a:pt x="126" y="0"/>
                    <a:pt x="126" y="0"/>
                  </a:cubicBezTo>
                  <a:cubicBezTo>
                    <a:pt x="125" y="14"/>
                    <a:pt x="125" y="14"/>
                    <a:pt x="125" y="14"/>
                  </a:cubicBezTo>
                  <a:cubicBezTo>
                    <a:pt x="123" y="28"/>
                    <a:pt x="123" y="28"/>
                    <a:pt x="123" y="28"/>
                  </a:cubicBezTo>
                  <a:cubicBezTo>
                    <a:pt x="115" y="20"/>
                    <a:pt x="115" y="20"/>
                    <a:pt x="115" y="20"/>
                  </a:cubicBezTo>
                  <a:cubicBezTo>
                    <a:pt x="72" y="58"/>
                    <a:pt x="72" y="58"/>
                    <a:pt x="72" y="58"/>
                  </a:cubicBezTo>
                  <a:cubicBezTo>
                    <a:pt x="68" y="62"/>
                    <a:pt x="68" y="62"/>
                    <a:pt x="68" y="62"/>
                  </a:cubicBezTo>
                  <a:cubicBezTo>
                    <a:pt x="64" y="59"/>
                    <a:pt x="64" y="59"/>
                    <a:pt x="64" y="59"/>
                  </a:cubicBezTo>
                  <a:cubicBezTo>
                    <a:pt x="46" y="49"/>
                    <a:pt x="46" y="49"/>
                    <a:pt x="46" y="49"/>
                  </a:cubicBezTo>
                  <a:cubicBezTo>
                    <a:pt x="31" y="63"/>
                    <a:pt x="31" y="63"/>
                    <a:pt x="31" y="63"/>
                  </a:cubicBezTo>
                  <a:cubicBezTo>
                    <a:pt x="26" y="68"/>
                    <a:pt x="26" y="68"/>
                    <a:pt x="26" y="68"/>
                  </a:cubicBezTo>
                  <a:cubicBezTo>
                    <a:pt x="22" y="63"/>
                    <a:pt x="22" y="63"/>
                    <a:pt x="22" y="63"/>
                  </a:cubicBezTo>
                  <a:cubicBezTo>
                    <a:pt x="0" y="42"/>
                    <a:pt x="0" y="42"/>
                    <a:pt x="0" y="42"/>
                  </a:cubicBezTo>
                  <a:cubicBezTo>
                    <a:pt x="9" y="32"/>
                    <a:pt x="9" y="32"/>
                    <a:pt x="9" y="32"/>
                  </a:cubicBezTo>
                  <a:close/>
                  <a:moveTo>
                    <a:pt x="21" y="75"/>
                  </a:moveTo>
                  <a:cubicBezTo>
                    <a:pt x="21" y="100"/>
                    <a:pt x="21" y="100"/>
                    <a:pt x="21" y="100"/>
                  </a:cubicBezTo>
                  <a:cubicBezTo>
                    <a:pt x="19" y="100"/>
                    <a:pt x="18" y="100"/>
                    <a:pt x="16" y="100"/>
                  </a:cubicBezTo>
                  <a:cubicBezTo>
                    <a:pt x="16" y="71"/>
                    <a:pt x="16" y="71"/>
                    <a:pt x="16" y="71"/>
                  </a:cubicBezTo>
                  <a:cubicBezTo>
                    <a:pt x="21" y="75"/>
                    <a:pt x="21" y="75"/>
                    <a:pt x="21" y="75"/>
                  </a:cubicBezTo>
                  <a:close/>
                  <a:moveTo>
                    <a:pt x="11" y="65"/>
                  </a:moveTo>
                  <a:cubicBezTo>
                    <a:pt x="6" y="61"/>
                    <a:pt x="6" y="61"/>
                    <a:pt x="6" y="61"/>
                  </a:cubicBezTo>
                  <a:cubicBezTo>
                    <a:pt x="6" y="100"/>
                    <a:pt x="6" y="100"/>
                    <a:pt x="6" y="100"/>
                  </a:cubicBezTo>
                  <a:cubicBezTo>
                    <a:pt x="11" y="100"/>
                    <a:pt x="11" y="100"/>
                    <a:pt x="11" y="100"/>
                  </a:cubicBezTo>
                  <a:cubicBezTo>
                    <a:pt x="11" y="65"/>
                    <a:pt x="11" y="65"/>
                    <a:pt x="11" y="65"/>
                  </a:cubicBezTo>
                  <a:close/>
                  <a:moveTo>
                    <a:pt x="31" y="76"/>
                  </a:moveTo>
                  <a:cubicBezTo>
                    <a:pt x="31" y="100"/>
                    <a:pt x="31" y="100"/>
                    <a:pt x="31" y="100"/>
                  </a:cubicBezTo>
                  <a:cubicBezTo>
                    <a:pt x="29" y="100"/>
                    <a:pt x="28" y="100"/>
                    <a:pt x="26" y="100"/>
                  </a:cubicBezTo>
                  <a:cubicBezTo>
                    <a:pt x="26" y="80"/>
                    <a:pt x="26" y="80"/>
                    <a:pt x="26" y="80"/>
                  </a:cubicBezTo>
                  <a:cubicBezTo>
                    <a:pt x="26" y="80"/>
                    <a:pt x="26" y="80"/>
                    <a:pt x="26" y="80"/>
                  </a:cubicBezTo>
                  <a:cubicBezTo>
                    <a:pt x="31" y="76"/>
                    <a:pt x="31" y="76"/>
                    <a:pt x="31" y="76"/>
                  </a:cubicBezTo>
                  <a:close/>
                  <a:moveTo>
                    <a:pt x="41" y="67"/>
                  </a:moveTo>
                  <a:cubicBezTo>
                    <a:pt x="36" y="71"/>
                    <a:pt x="36" y="71"/>
                    <a:pt x="36" y="71"/>
                  </a:cubicBezTo>
                  <a:cubicBezTo>
                    <a:pt x="36" y="100"/>
                    <a:pt x="36" y="100"/>
                    <a:pt x="36" y="100"/>
                  </a:cubicBezTo>
                  <a:cubicBezTo>
                    <a:pt x="38" y="100"/>
                    <a:pt x="39" y="100"/>
                    <a:pt x="41" y="100"/>
                  </a:cubicBezTo>
                  <a:cubicBezTo>
                    <a:pt x="41" y="67"/>
                    <a:pt x="41" y="67"/>
                    <a:pt x="41" y="67"/>
                  </a:cubicBezTo>
                  <a:close/>
                  <a:moveTo>
                    <a:pt x="51" y="62"/>
                  </a:moveTo>
                  <a:cubicBezTo>
                    <a:pt x="48" y="60"/>
                    <a:pt x="48" y="60"/>
                    <a:pt x="48" y="60"/>
                  </a:cubicBezTo>
                  <a:cubicBezTo>
                    <a:pt x="46" y="62"/>
                    <a:pt x="46" y="62"/>
                    <a:pt x="46" y="62"/>
                  </a:cubicBezTo>
                  <a:cubicBezTo>
                    <a:pt x="46" y="100"/>
                    <a:pt x="46" y="100"/>
                    <a:pt x="46" y="100"/>
                  </a:cubicBezTo>
                  <a:cubicBezTo>
                    <a:pt x="48" y="100"/>
                    <a:pt x="49" y="100"/>
                    <a:pt x="51" y="100"/>
                  </a:cubicBezTo>
                  <a:cubicBezTo>
                    <a:pt x="51" y="62"/>
                    <a:pt x="51" y="62"/>
                    <a:pt x="51" y="62"/>
                  </a:cubicBezTo>
                  <a:close/>
                  <a:moveTo>
                    <a:pt x="61" y="68"/>
                  </a:moveTo>
                  <a:cubicBezTo>
                    <a:pt x="56" y="65"/>
                    <a:pt x="56" y="65"/>
                    <a:pt x="56" y="65"/>
                  </a:cubicBezTo>
                  <a:cubicBezTo>
                    <a:pt x="56" y="100"/>
                    <a:pt x="56" y="100"/>
                    <a:pt x="56" y="100"/>
                  </a:cubicBezTo>
                  <a:cubicBezTo>
                    <a:pt x="58" y="100"/>
                    <a:pt x="59" y="100"/>
                    <a:pt x="61" y="100"/>
                  </a:cubicBezTo>
                  <a:cubicBezTo>
                    <a:pt x="61" y="68"/>
                    <a:pt x="61" y="68"/>
                    <a:pt x="61" y="68"/>
                  </a:cubicBezTo>
                  <a:close/>
                  <a:moveTo>
                    <a:pt x="71" y="72"/>
                  </a:moveTo>
                  <a:cubicBezTo>
                    <a:pt x="71" y="100"/>
                    <a:pt x="71" y="100"/>
                    <a:pt x="71" y="100"/>
                  </a:cubicBezTo>
                  <a:cubicBezTo>
                    <a:pt x="69" y="100"/>
                    <a:pt x="68" y="100"/>
                    <a:pt x="66" y="100"/>
                  </a:cubicBezTo>
                  <a:cubicBezTo>
                    <a:pt x="66" y="71"/>
                    <a:pt x="66" y="71"/>
                    <a:pt x="66" y="71"/>
                  </a:cubicBezTo>
                  <a:cubicBezTo>
                    <a:pt x="69" y="73"/>
                    <a:pt x="69" y="73"/>
                    <a:pt x="69" y="73"/>
                  </a:cubicBezTo>
                  <a:cubicBezTo>
                    <a:pt x="71" y="72"/>
                    <a:pt x="71" y="72"/>
                    <a:pt x="71" y="72"/>
                  </a:cubicBezTo>
                  <a:close/>
                  <a:moveTo>
                    <a:pt x="81" y="63"/>
                  </a:moveTo>
                  <a:cubicBezTo>
                    <a:pt x="76" y="67"/>
                    <a:pt x="76" y="67"/>
                    <a:pt x="76" y="67"/>
                  </a:cubicBezTo>
                  <a:cubicBezTo>
                    <a:pt x="76" y="100"/>
                    <a:pt x="76" y="100"/>
                    <a:pt x="76" y="100"/>
                  </a:cubicBezTo>
                  <a:cubicBezTo>
                    <a:pt x="78" y="100"/>
                    <a:pt x="79" y="100"/>
                    <a:pt x="81" y="100"/>
                  </a:cubicBezTo>
                  <a:cubicBezTo>
                    <a:pt x="81" y="63"/>
                    <a:pt x="81" y="63"/>
                    <a:pt x="81" y="63"/>
                  </a:cubicBezTo>
                  <a:close/>
                  <a:moveTo>
                    <a:pt x="91" y="54"/>
                  </a:moveTo>
                  <a:cubicBezTo>
                    <a:pt x="86" y="58"/>
                    <a:pt x="86" y="58"/>
                    <a:pt x="86" y="58"/>
                  </a:cubicBezTo>
                  <a:cubicBezTo>
                    <a:pt x="86" y="100"/>
                    <a:pt x="86" y="100"/>
                    <a:pt x="86" y="100"/>
                  </a:cubicBezTo>
                  <a:cubicBezTo>
                    <a:pt x="88" y="100"/>
                    <a:pt x="89" y="100"/>
                    <a:pt x="91" y="100"/>
                  </a:cubicBezTo>
                  <a:cubicBezTo>
                    <a:pt x="91" y="54"/>
                    <a:pt x="91" y="54"/>
                    <a:pt x="91" y="54"/>
                  </a:cubicBezTo>
                  <a:close/>
                  <a:moveTo>
                    <a:pt x="101" y="45"/>
                  </a:moveTo>
                  <a:cubicBezTo>
                    <a:pt x="96" y="50"/>
                    <a:pt x="96" y="50"/>
                    <a:pt x="96" y="50"/>
                  </a:cubicBezTo>
                  <a:cubicBezTo>
                    <a:pt x="96" y="100"/>
                    <a:pt x="96" y="100"/>
                    <a:pt x="96" y="100"/>
                  </a:cubicBezTo>
                  <a:cubicBezTo>
                    <a:pt x="98" y="100"/>
                    <a:pt x="99" y="100"/>
                    <a:pt x="101" y="100"/>
                  </a:cubicBezTo>
                  <a:cubicBezTo>
                    <a:pt x="101" y="45"/>
                    <a:pt x="101" y="45"/>
                    <a:pt x="101" y="45"/>
                  </a:cubicBezTo>
                  <a:close/>
                  <a:moveTo>
                    <a:pt x="111" y="37"/>
                  </a:moveTo>
                  <a:cubicBezTo>
                    <a:pt x="106" y="41"/>
                    <a:pt x="106" y="41"/>
                    <a:pt x="106" y="41"/>
                  </a:cubicBezTo>
                  <a:cubicBezTo>
                    <a:pt x="106" y="100"/>
                    <a:pt x="106" y="100"/>
                    <a:pt x="106" y="100"/>
                  </a:cubicBezTo>
                  <a:cubicBezTo>
                    <a:pt x="111" y="100"/>
                    <a:pt x="111" y="100"/>
                    <a:pt x="111" y="100"/>
                  </a:cubicBezTo>
                  <a:lnTo>
                    <a:pt x="111" y="3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b="0" i="0" sz="1800" u="none" cap="none" strike="noStrike">
                <a:solidFill>
                  <a:srgbClr val="000000"/>
                </a:solidFill>
                <a:latin typeface="Candara"/>
                <a:ea typeface="Candara"/>
                <a:cs typeface="Candara"/>
                <a:sym typeface="Candara"/>
              </a:endParaRPr>
            </a:p>
          </p:txBody>
        </p:sp>
      </p:grpSp>
      <p:sp>
        <p:nvSpPr>
          <p:cNvPr id="518" name="Google Shape;518;p29"/>
          <p:cNvSpPr txBox="1"/>
          <p:nvPr/>
        </p:nvSpPr>
        <p:spPr>
          <a:xfrm>
            <a:off x="3330557" y="3251425"/>
            <a:ext cx="5552184" cy="92333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en-US" sz="5400" u="none" cap="none" strike="noStrike">
                <a:solidFill>
                  <a:srgbClr val="FFFFFF"/>
                </a:solidFill>
                <a:latin typeface="Candara"/>
                <a:ea typeface="Candara"/>
                <a:cs typeface="Candara"/>
                <a:sym typeface="Candara"/>
              </a:rPr>
              <a:t>INVOICE</a:t>
            </a:r>
            <a:endParaRPr b="1" i="0" sz="5400" u="none" cap="none" strike="noStrike">
              <a:solidFill>
                <a:srgbClr val="FFFFFF"/>
              </a:solidFill>
              <a:latin typeface="Candara"/>
              <a:ea typeface="Candara"/>
              <a:cs typeface="Candara"/>
              <a:sym typeface="Candara"/>
            </a:endParaRPr>
          </a:p>
        </p:txBody>
      </p:sp>
    </p:spTree>
  </p:cSld>
  <p:clrMapOvr>
    <a:masterClrMapping/>
  </p:clrMapOvr>
  <mc:AlternateContent>
    <mc:Choice Requires="p14">
      <p:transition spd="slow" p14:dur="1600">
        <p14:gallery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2">
                                  <p:stCondLst>
                                    <p:cond delay="250"/>
                                  </p:stCondLst>
                                  <p:childTnLst>
                                    <p:set>
                                      <p:cBhvr>
                                        <p:cTn dur="1" fill="hold">
                                          <p:stCondLst>
                                            <p:cond delay="0"/>
                                          </p:stCondLst>
                                        </p:cTn>
                                        <p:tgtEl>
                                          <p:spTgt spid="511"/>
                                        </p:tgtEl>
                                        <p:attrNameLst>
                                          <p:attrName>style.visibility</p:attrName>
                                        </p:attrNameLst>
                                      </p:cBhvr>
                                      <p:to>
                                        <p:strVal val="visible"/>
                                      </p:to>
                                    </p:set>
                                    <p:anim calcmode="lin" valueType="num">
                                      <p:cBhvr additive="base">
                                        <p:cTn dur="500"/>
                                        <p:tgtEl>
                                          <p:spTgt spid="511"/>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450"/>
                                  </p:stCondLst>
                                  <p:childTnLst>
                                    <p:set>
                                      <p:cBhvr>
                                        <p:cTn dur="1" fill="hold">
                                          <p:stCondLst>
                                            <p:cond delay="0"/>
                                          </p:stCondLst>
                                        </p:cTn>
                                        <p:tgtEl>
                                          <p:spTgt spid="512"/>
                                        </p:tgtEl>
                                        <p:attrNameLst>
                                          <p:attrName>style.visibility</p:attrName>
                                        </p:attrNameLst>
                                      </p:cBhvr>
                                      <p:to>
                                        <p:strVal val="visible"/>
                                      </p:to>
                                    </p:set>
                                    <p:anim calcmode="lin" valueType="num">
                                      <p:cBhvr additive="base">
                                        <p:cTn dur="500"/>
                                        <p:tgtEl>
                                          <p:spTgt spid="512"/>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650"/>
                                  </p:stCondLst>
                                  <p:childTnLst>
                                    <p:set>
                                      <p:cBhvr>
                                        <p:cTn dur="1" fill="hold">
                                          <p:stCondLst>
                                            <p:cond delay="0"/>
                                          </p:stCondLst>
                                        </p:cTn>
                                        <p:tgtEl>
                                          <p:spTgt spid="513"/>
                                        </p:tgtEl>
                                        <p:attrNameLst>
                                          <p:attrName>style.visibility</p:attrName>
                                        </p:attrNameLst>
                                      </p:cBhvr>
                                      <p:to>
                                        <p:strVal val="visible"/>
                                      </p:to>
                                    </p:set>
                                    <p:anim calcmode="lin" valueType="num">
                                      <p:cBhvr additive="base">
                                        <p:cTn dur="500"/>
                                        <p:tgtEl>
                                          <p:spTgt spid="513"/>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850"/>
                                  </p:stCondLst>
                                  <p:childTnLst>
                                    <p:set>
                                      <p:cBhvr>
                                        <p:cTn dur="1" fill="hold">
                                          <p:stCondLst>
                                            <p:cond delay="0"/>
                                          </p:stCondLst>
                                        </p:cTn>
                                        <p:tgtEl>
                                          <p:spTgt spid="514"/>
                                        </p:tgtEl>
                                        <p:attrNameLst>
                                          <p:attrName>style.visibility</p:attrName>
                                        </p:attrNameLst>
                                      </p:cBhvr>
                                      <p:to>
                                        <p:strVal val="visible"/>
                                      </p:to>
                                    </p:set>
                                    <p:anim calcmode="lin" valueType="num">
                                      <p:cBhvr additive="base">
                                        <p:cTn dur="500"/>
                                        <p:tgtEl>
                                          <p:spTgt spid="514"/>
                                        </p:tgtEl>
                                        <p:attrNameLst>
                                          <p:attrName>ppt_x</p:attrName>
                                        </p:attrNameLst>
                                      </p:cBhvr>
                                      <p:tavLst>
                                        <p:tav fmla="" tm="0">
                                          <p:val>
                                            <p:strVal val="#ppt_x+1"/>
                                          </p:val>
                                        </p:tav>
                                        <p:tav fmla="" tm="100000">
                                          <p:val>
                                            <p:strVal val="#ppt_x"/>
                                          </p:val>
                                        </p:tav>
                                      </p:tavLst>
                                    </p:anim>
                                  </p:childTnLst>
                                </p:cTn>
                              </p:par>
                            </p:childTnLst>
                          </p:cTn>
                        </p:par>
                        <p:par>
                          <p:cTn fill="hold">
                            <p:stCondLst>
                              <p:cond delay="500"/>
                            </p:stCondLst>
                            <p:childTnLst>
                              <p:par>
                                <p:cTn fill="hold" nodeType="afterEffect" presetClass="entr" presetID="2" presetSubtype="2">
                                  <p:stCondLst>
                                    <p:cond delay="0"/>
                                  </p:stCondLst>
                                  <p:childTnLst>
                                    <p:set>
                                      <p:cBhvr>
                                        <p:cTn dur="1" fill="hold">
                                          <p:stCondLst>
                                            <p:cond delay="0"/>
                                          </p:stCondLst>
                                        </p:cTn>
                                        <p:tgtEl>
                                          <p:spTgt spid="518"/>
                                        </p:tgtEl>
                                        <p:attrNameLst>
                                          <p:attrName>style.visibility</p:attrName>
                                        </p:attrNameLst>
                                      </p:cBhvr>
                                      <p:to>
                                        <p:strVal val="visible"/>
                                      </p:to>
                                    </p:set>
                                    <p:anim calcmode="lin" valueType="num">
                                      <p:cBhvr additive="base">
                                        <p:cTn dur="500"/>
                                        <p:tgtEl>
                                          <p:spTgt spid="518"/>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3" name="Shape 523"/>
        <p:cNvGrpSpPr/>
        <p:nvPr/>
      </p:nvGrpSpPr>
      <p:grpSpPr>
        <a:xfrm>
          <a:off x="0" y="0"/>
          <a:ext cx="0" cy="0"/>
          <a:chOff x="0" y="0"/>
          <a:chExt cx="0" cy="0"/>
        </a:xfrm>
      </p:grpSpPr>
      <p:sp>
        <p:nvSpPr>
          <p:cNvPr id="524" name="Google Shape;524;p30"/>
          <p:cNvSpPr/>
          <p:nvPr/>
        </p:nvSpPr>
        <p:spPr>
          <a:xfrm>
            <a:off x="574478" y="4812752"/>
            <a:ext cx="3924063" cy="42056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2133" u="none" cap="none" strike="noStrike">
                <a:solidFill>
                  <a:srgbClr val="A5C34A"/>
                </a:solidFill>
                <a:latin typeface="Candara"/>
                <a:ea typeface="Candara"/>
                <a:cs typeface="Candara"/>
                <a:sym typeface="Candara"/>
              </a:rPr>
              <a:t>Grow Your Company</a:t>
            </a:r>
            <a:endParaRPr/>
          </a:p>
        </p:txBody>
      </p:sp>
      <p:sp>
        <p:nvSpPr>
          <p:cNvPr id="525" name="Google Shape;525;p30"/>
          <p:cNvSpPr/>
          <p:nvPr/>
        </p:nvSpPr>
        <p:spPr>
          <a:xfrm>
            <a:off x="589435" y="5162665"/>
            <a:ext cx="11031065" cy="1323439"/>
          </a:xfrm>
          <a:prstGeom prst="rect">
            <a:avLst/>
          </a:prstGeom>
          <a:noFill/>
          <a:ln>
            <a:noFill/>
          </a:ln>
        </p:spPr>
        <p:txBody>
          <a:bodyPr anchorCtr="0" anchor="t" bIns="45700" lIns="91425" spcFirstLastPara="1" rIns="91425" wrap="square" tIns="45700">
            <a:noAutofit/>
          </a:bodyPr>
          <a:lstStyle/>
          <a:p>
            <a:pPr indent="0" lvl="0" marL="0" marR="0" rtl="0" algn="l">
              <a:lnSpc>
                <a:spcPct val="125000"/>
              </a:lnSpc>
              <a:spcBef>
                <a:spcPts val="0"/>
              </a:spcBef>
              <a:spcAft>
                <a:spcPts val="0"/>
              </a:spcAft>
              <a:buNone/>
            </a:pPr>
            <a:r>
              <a:rPr b="0" i="0" lang="en-US" sz="1600" u="none" cap="none" strike="noStrike">
                <a:solidFill>
                  <a:srgbClr val="FFFFFF"/>
                </a:solidFill>
                <a:latin typeface="Candara"/>
                <a:ea typeface="Candara"/>
                <a:cs typeface="Candara"/>
                <a:sym typeface="Candara"/>
              </a:rPr>
              <a:t>You are forced on exertion. You have always a profession, pursuits, business of some sort or other, to take you back into the world immediately, and continual occupation and change soon weaken impressions. All the privilege I claim for my own sex (it is not a very enviable one; you need not covet it), is that of loving longest, when existence or when hope is gone.</a:t>
            </a:r>
            <a:endParaRPr b="0" i="0" sz="1600" u="none" cap="none" strike="noStrike">
              <a:solidFill>
                <a:srgbClr val="FFFFFF"/>
              </a:solidFill>
              <a:latin typeface="Candara"/>
              <a:ea typeface="Candara"/>
              <a:cs typeface="Candara"/>
              <a:sym typeface="Candara"/>
            </a:endParaRPr>
          </a:p>
        </p:txBody>
      </p:sp>
      <p:cxnSp>
        <p:nvCxnSpPr>
          <p:cNvPr id="526" name="Google Shape;526;p30"/>
          <p:cNvCxnSpPr>
            <a:stCxn id="527" idx="6"/>
            <a:endCxn id="528" idx="1"/>
          </p:cNvCxnSpPr>
          <p:nvPr/>
        </p:nvCxnSpPr>
        <p:spPr>
          <a:xfrm>
            <a:off x="9685278" y="2190875"/>
            <a:ext cx="602100" cy="349800"/>
          </a:xfrm>
          <a:prstGeom prst="straightConnector1">
            <a:avLst/>
          </a:prstGeom>
          <a:noFill/>
          <a:ln cap="flat" cmpd="sng" w="12700">
            <a:solidFill>
              <a:srgbClr val="7F7F7F"/>
            </a:solidFill>
            <a:prstDash val="solid"/>
            <a:miter lim="800000"/>
            <a:headEnd len="sm" w="sm" type="none"/>
            <a:tailEnd len="sm" w="sm" type="none"/>
          </a:ln>
        </p:spPr>
      </p:cxnSp>
      <p:grpSp>
        <p:nvGrpSpPr>
          <p:cNvPr id="529" name="Google Shape;529;p30"/>
          <p:cNvGrpSpPr/>
          <p:nvPr/>
        </p:nvGrpSpPr>
        <p:grpSpPr>
          <a:xfrm>
            <a:off x="10097711" y="2351199"/>
            <a:ext cx="1716389" cy="1294191"/>
            <a:chOff x="7573283" y="2131944"/>
            <a:chExt cx="1287292" cy="970643"/>
          </a:xfrm>
        </p:grpSpPr>
        <p:sp>
          <p:nvSpPr>
            <p:cNvPr id="528" name="Google Shape;528;p30"/>
            <p:cNvSpPr/>
            <p:nvPr/>
          </p:nvSpPr>
          <p:spPr>
            <a:xfrm>
              <a:off x="7573283" y="2131944"/>
              <a:ext cx="970643" cy="970643"/>
            </a:xfrm>
            <a:prstGeom prst="ellipse">
              <a:avLst/>
            </a:prstGeom>
            <a:solidFill>
              <a:srgbClr val="10CF9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530" name="Google Shape;530;p30"/>
            <p:cNvSpPr/>
            <p:nvPr/>
          </p:nvSpPr>
          <p:spPr>
            <a:xfrm>
              <a:off x="7708002" y="2773990"/>
              <a:ext cx="1152572" cy="25391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600" u="none" cap="none" strike="noStrike">
                  <a:solidFill>
                    <a:srgbClr val="FFFFFF"/>
                  </a:solidFill>
                  <a:latin typeface="Candara"/>
                  <a:ea typeface="Candara"/>
                  <a:cs typeface="Candara"/>
                  <a:sym typeface="Candara"/>
                </a:rPr>
                <a:t>success</a:t>
              </a:r>
              <a:endParaRPr b="0" i="0" sz="1600" u="none" cap="none" strike="noStrike">
                <a:solidFill>
                  <a:srgbClr val="FFFFFF"/>
                </a:solidFill>
                <a:latin typeface="Candara"/>
                <a:ea typeface="Candara"/>
                <a:cs typeface="Candara"/>
                <a:sym typeface="Candara"/>
              </a:endParaRPr>
            </a:p>
          </p:txBody>
        </p:sp>
        <p:grpSp>
          <p:nvGrpSpPr>
            <p:cNvPr id="531" name="Google Shape;531;p30"/>
            <p:cNvGrpSpPr/>
            <p:nvPr/>
          </p:nvGrpSpPr>
          <p:grpSpPr>
            <a:xfrm>
              <a:off x="7754618" y="2254426"/>
              <a:ext cx="607972" cy="520403"/>
              <a:chOff x="4184650" y="2241550"/>
              <a:chExt cx="771526" cy="660401"/>
            </a:xfrm>
          </p:grpSpPr>
          <p:sp>
            <p:nvSpPr>
              <p:cNvPr id="532" name="Google Shape;532;p30"/>
              <p:cNvSpPr/>
              <p:nvPr/>
            </p:nvSpPr>
            <p:spPr>
              <a:xfrm>
                <a:off x="4662488" y="2241550"/>
                <a:ext cx="293688" cy="293688"/>
              </a:xfrm>
              <a:custGeom>
                <a:rect b="b" l="l" r="r" t="t"/>
                <a:pathLst>
                  <a:path extrusionOk="0" h="77" w="77">
                    <a:moveTo>
                      <a:pt x="62" y="75"/>
                    </a:moveTo>
                    <a:cubicBezTo>
                      <a:pt x="60" y="77"/>
                      <a:pt x="57" y="77"/>
                      <a:pt x="55" y="75"/>
                    </a:cubicBezTo>
                    <a:cubicBezTo>
                      <a:pt x="2" y="22"/>
                      <a:pt x="2" y="22"/>
                      <a:pt x="2" y="22"/>
                    </a:cubicBezTo>
                    <a:cubicBezTo>
                      <a:pt x="0" y="20"/>
                      <a:pt x="0" y="17"/>
                      <a:pt x="2" y="15"/>
                    </a:cubicBezTo>
                    <a:cubicBezTo>
                      <a:pt x="15" y="2"/>
                      <a:pt x="15" y="2"/>
                      <a:pt x="15" y="2"/>
                    </a:cubicBezTo>
                    <a:cubicBezTo>
                      <a:pt x="17" y="0"/>
                      <a:pt x="20" y="0"/>
                      <a:pt x="22" y="2"/>
                    </a:cubicBezTo>
                    <a:cubicBezTo>
                      <a:pt x="75" y="55"/>
                      <a:pt x="75" y="55"/>
                      <a:pt x="75" y="55"/>
                    </a:cubicBezTo>
                    <a:cubicBezTo>
                      <a:pt x="77" y="57"/>
                      <a:pt x="77" y="60"/>
                      <a:pt x="75" y="62"/>
                    </a:cubicBezTo>
                    <a:lnTo>
                      <a:pt x="62" y="75"/>
                    </a:lnTo>
                    <a:close/>
                  </a:path>
                </a:pathLst>
              </a:custGeom>
              <a:solidFill>
                <a:srgbClr val="FFFFFF"/>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b="0" i="0" sz="1800" u="none" cap="none" strike="noStrike">
                  <a:solidFill>
                    <a:srgbClr val="000000"/>
                  </a:solidFill>
                  <a:latin typeface="Candara"/>
                  <a:ea typeface="Candara"/>
                  <a:cs typeface="Candara"/>
                  <a:sym typeface="Candara"/>
                </a:endParaRPr>
              </a:p>
            </p:txBody>
          </p:sp>
          <p:sp>
            <p:nvSpPr>
              <p:cNvPr id="533" name="Google Shape;533;p30"/>
              <p:cNvSpPr/>
              <p:nvPr/>
            </p:nvSpPr>
            <p:spPr>
              <a:xfrm>
                <a:off x="4310063" y="2439988"/>
                <a:ext cx="515938" cy="461963"/>
              </a:xfrm>
              <a:custGeom>
                <a:rect b="b" l="l" r="r" t="t"/>
                <a:pathLst>
                  <a:path extrusionOk="0" h="121" w="136">
                    <a:moveTo>
                      <a:pt x="133" y="60"/>
                    </a:moveTo>
                    <a:cubicBezTo>
                      <a:pt x="84" y="12"/>
                      <a:pt x="84" y="12"/>
                      <a:pt x="84" y="12"/>
                    </a:cubicBezTo>
                    <a:cubicBezTo>
                      <a:pt x="72" y="17"/>
                      <a:pt x="72" y="17"/>
                      <a:pt x="72" y="17"/>
                    </a:cubicBezTo>
                    <a:cubicBezTo>
                      <a:pt x="68" y="27"/>
                      <a:pt x="68" y="27"/>
                      <a:pt x="68" y="27"/>
                    </a:cubicBezTo>
                    <a:cubicBezTo>
                      <a:pt x="67" y="32"/>
                      <a:pt x="63" y="35"/>
                      <a:pt x="59" y="37"/>
                    </a:cubicBezTo>
                    <a:cubicBezTo>
                      <a:pt x="55" y="39"/>
                      <a:pt x="50" y="39"/>
                      <a:pt x="46" y="38"/>
                    </a:cubicBezTo>
                    <a:cubicBezTo>
                      <a:pt x="43" y="37"/>
                      <a:pt x="41" y="36"/>
                      <a:pt x="39" y="34"/>
                    </a:cubicBezTo>
                    <a:cubicBezTo>
                      <a:pt x="35" y="29"/>
                      <a:pt x="33" y="22"/>
                      <a:pt x="35" y="16"/>
                    </a:cubicBezTo>
                    <a:cubicBezTo>
                      <a:pt x="41" y="0"/>
                      <a:pt x="41" y="0"/>
                      <a:pt x="41" y="0"/>
                    </a:cubicBezTo>
                    <a:cubicBezTo>
                      <a:pt x="2" y="39"/>
                      <a:pt x="2" y="39"/>
                      <a:pt x="2" y="39"/>
                    </a:cubicBezTo>
                    <a:cubicBezTo>
                      <a:pt x="0" y="41"/>
                      <a:pt x="0" y="43"/>
                      <a:pt x="2" y="45"/>
                    </a:cubicBezTo>
                    <a:cubicBezTo>
                      <a:pt x="5" y="49"/>
                      <a:pt x="5" y="49"/>
                      <a:pt x="5" y="49"/>
                    </a:cubicBezTo>
                    <a:cubicBezTo>
                      <a:pt x="13" y="41"/>
                      <a:pt x="13" y="41"/>
                      <a:pt x="13" y="41"/>
                    </a:cubicBezTo>
                    <a:cubicBezTo>
                      <a:pt x="17" y="37"/>
                      <a:pt x="25" y="37"/>
                      <a:pt x="30" y="41"/>
                    </a:cubicBezTo>
                    <a:cubicBezTo>
                      <a:pt x="32" y="44"/>
                      <a:pt x="33" y="47"/>
                      <a:pt x="33" y="50"/>
                    </a:cubicBezTo>
                    <a:cubicBezTo>
                      <a:pt x="37" y="50"/>
                      <a:pt x="40" y="51"/>
                      <a:pt x="42" y="54"/>
                    </a:cubicBezTo>
                    <a:cubicBezTo>
                      <a:pt x="44" y="56"/>
                      <a:pt x="46" y="59"/>
                      <a:pt x="46" y="62"/>
                    </a:cubicBezTo>
                    <a:cubicBezTo>
                      <a:pt x="49" y="62"/>
                      <a:pt x="52" y="63"/>
                      <a:pt x="54" y="66"/>
                    </a:cubicBezTo>
                    <a:cubicBezTo>
                      <a:pt x="57" y="68"/>
                      <a:pt x="58" y="71"/>
                      <a:pt x="58" y="74"/>
                    </a:cubicBezTo>
                    <a:cubicBezTo>
                      <a:pt x="61" y="74"/>
                      <a:pt x="64" y="76"/>
                      <a:pt x="66" y="78"/>
                    </a:cubicBezTo>
                    <a:cubicBezTo>
                      <a:pt x="71" y="83"/>
                      <a:pt x="71" y="90"/>
                      <a:pt x="66" y="95"/>
                    </a:cubicBezTo>
                    <a:cubicBezTo>
                      <a:pt x="59" y="102"/>
                      <a:pt x="59" y="102"/>
                      <a:pt x="59" y="102"/>
                    </a:cubicBezTo>
                    <a:cubicBezTo>
                      <a:pt x="75" y="118"/>
                      <a:pt x="75" y="118"/>
                      <a:pt x="75" y="118"/>
                    </a:cubicBezTo>
                    <a:cubicBezTo>
                      <a:pt x="78" y="121"/>
                      <a:pt x="83" y="121"/>
                      <a:pt x="86" y="118"/>
                    </a:cubicBezTo>
                    <a:cubicBezTo>
                      <a:pt x="90" y="115"/>
                      <a:pt x="90" y="110"/>
                      <a:pt x="86" y="107"/>
                    </a:cubicBezTo>
                    <a:cubicBezTo>
                      <a:pt x="74" y="94"/>
                      <a:pt x="74" y="94"/>
                      <a:pt x="74" y="94"/>
                    </a:cubicBezTo>
                    <a:cubicBezTo>
                      <a:pt x="73" y="93"/>
                      <a:pt x="73" y="91"/>
                      <a:pt x="74" y="90"/>
                    </a:cubicBezTo>
                    <a:cubicBezTo>
                      <a:pt x="75" y="89"/>
                      <a:pt x="77" y="89"/>
                      <a:pt x="78" y="90"/>
                    </a:cubicBezTo>
                    <a:cubicBezTo>
                      <a:pt x="90" y="103"/>
                      <a:pt x="90" y="103"/>
                      <a:pt x="90" y="103"/>
                    </a:cubicBezTo>
                    <a:cubicBezTo>
                      <a:pt x="94" y="106"/>
                      <a:pt x="99" y="106"/>
                      <a:pt x="102" y="103"/>
                    </a:cubicBezTo>
                    <a:cubicBezTo>
                      <a:pt x="105" y="100"/>
                      <a:pt x="105" y="94"/>
                      <a:pt x="102" y="91"/>
                    </a:cubicBezTo>
                    <a:cubicBezTo>
                      <a:pt x="89" y="79"/>
                      <a:pt x="89" y="79"/>
                      <a:pt x="89" y="79"/>
                    </a:cubicBezTo>
                    <a:cubicBezTo>
                      <a:pt x="88" y="78"/>
                      <a:pt x="88" y="76"/>
                      <a:pt x="89" y="75"/>
                    </a:cubicBezTo>
                    <a:cubicBezTo>
                      <a:pt x="90" y="74"/>
                      <a:pt x="92" y="74"/>
                      <a:pt x="93" y="75"/>
                    </a:cubicBezTo>
                    <a:cubicBezTo>
                      <a:pt x="106" y="87"/>
                      <a:pt x="106" y="87"/>
                      <a:pt x="106" y="87"/>
                    </a:cubicBezTo>
                    <a:cubicBezTo>
                      <a:pt x="109" y="91"/>
                      <a:pt x="114" y="91"/>
                      <a:pt x="117" y="87"/>
                    </a:cubicBezTo>
                    <a:cubicBezTo>
                      <a:pt x="121" y="84"/>
                      <a:pt x="121" y="79"/>
                      <a:pt x="117" y="76"/>
                    </a:cubicBezTo>
                    <a:cubicBezTo>
                      <a:pt x="105" y="63"/>
                      <a:pt x="105" y="63"/>
                      <a:pt x="105" y="63"/>
                    </a:cubicBezTo>
                    <a:cubicBezTo>
                      <a:pt x="104" y="62"/>
                      <a:pt x="104" y="60"/>
                      <a:pt x="105" y="59"/>
                    </a:cubicBezTo>
                    <a:cubicBezTo>
                      <a:pt x="106" y="58"/>
                      <a:pt x="108" y="58"/>
                      <a:pt x="109" y="59"/>
                    </a:cubicBezTo>
                    <a:cubicBezTo>
                      <a:pt x="121" y="72"/>
                      <a:pt x="121" y="72"/>
                      <a:pt x="121" y="72"/>
                    </a:cubicBezTo>
                    <a:cubicBezTo>
                      <a:pt x="124" y="75"/>
                      <a:pt x="130" y="75"/>
                      <a:pt x="133" y="72"/>
                    </a:cubicBezTo>
                    <a:cubicBezTo>
                      <a:pt x="136" y="69"/>
                      <a:pt x="136" y="64"/>
                      <a:pt x="133" y="60"/>
                    </a:cubicBezTo>
                    <a:close/>
                  </a:path>
                </a:pathLst>
              </a:custGeom>
              <a:solidFill>
                <a:srgbClr val="FFFFFF"/>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b="0" i="0" sz="1800" u="none" cap="none" strike="noStrike">
                  <a:solidFill>
                    <a:srgbClr val="000000"/>
                  </a:solidFill>
                  <a:latin typeface="Candara"/>
                  <a:ea typeface="Candara"/>
                  <a:cs typeface="Candara"/>
                  <a:sym typeface="Candara"/>
                </a:endParaRPr>
              </a:p>
            </p:txBody>
          </p:sp>
          <p:sp>
            <p:nvSpPr>
              <p:cNvPr id="534" name="Google Shape;534;p30"/>
              <p:cNvSpPr/>
              <p:nvPr/>
            </p:nvSpPr>
            <p:spPr>
              <a:xfrm>
                <a:off x="4184650" y="2282825"/>
                <a:ext cx="315913" cy="317500"/>
              </a:xfrm>
              <a:custGeom>
                <a:rect b="b" l="l" r="r" t="t"/>
                <a:pathLst>
                  <a:path extrusionOk="0" h="83" w="83">
                    <a:moveTo>
                      <a:pt x="81" y="16"/>
                    </a:moveTo>
                    <a:cubicBezTo>
                      <a:pt x="83" y="18"/>
                      <a:pt x="83" y="21"/>
                      <a:pt x="81" y="23"/>
                    </a:cubicBezTo>
                    <a:cubicBezTo>
                      <a:pt x="23" y="81"/>
                      <a:pt x="23" y="81"/>
                      <a:pt x="23" y="81"/>
                    </a:cubicBezTo>
                    <a:cubicBezTo>
                      <a:pt x="21" y="83"/>
                      <a:pt x="18" y="83"/>
                      <a:pt x="16" y="81"/>
                    </a:cubicBezTo>
                    <a:cubicBezTo>
                      <a:pt x="2" y="66"/>
                      <a:pt x="2" y="66"/>
                      <a:pt x="2" y="66"/>
                    </a:cubicBezTo>
                    <a:cubicBezTo>
                      <a:pt x="0" y="64"/>
                      <a:pt x="0" y="61"/>
                      <a:pt x="2" y="59"/>
                    </a:cubicBezTo>
                    <a:cubicBezTo>
                      <a:pt x="60" y="1"/>
                      <a:pt x="60" y="1"/>
                      <a:pt x="60" y="1"/>
                    </a:cubicBezTo>
                    <a:cubicBezTo>
                      <a:pt x="62" y="0"/>
                      <a:pt x="65" y="0"/>
                      <a:pt x="67" y="1"/>
                    </a:cubicBezTo>
                    <a:lnTo>
                      <a:pt x="81" y="16"/>
                    </a:lnTo>
                    <a:close/>
                  </a:path>
                </a:pathLst>
              </a:custGeom>
              <a:solidFill>
                <a:srgbClr val="FFFFFF"/>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b="0" i="0" sz="1800" u="none" cap="none" strike="noStrike">
                  <a:solidFill>
                    <a:srgbClr val="000000"/>
                  </a:solidFill>
                  <a:latin typeface="Candara"/>
                  <a:ea typeface="Candara"/>
                  <a:cs typeface="Candara"/>
                  <a:sym typeface="Candara"/>
                </a:endParaRPr>
              </a:p>
            </p:txBody>
          </p:sp>
          <p:sp>
            <p:nvSpPr>
              <p:cNvPr id="535" name="Google Shape;535;p30"/>
              <p:cNvSpPr/>
              <p:nvPr/>
            </p:nvSpPr>
            <p:spPr>
              <a:xfrm>
                <a:off x="4325938" y="2351088"/>
                <a:ext cx="496888" cy="485775"/>
              </a:xfrm>
              <a:custGeom>
                <a:rect b="b" l="l" r="r" t="t"/>
                <a:pathLst>
                  <a:path extrusionOk="0" h="127" w="131">
                    <a:moveTo>
                      <a:pt x="126" y="36"/>
                    </a:moveTo>
                    <a:cubicBezTo>
                      <a:pt x="94" y="5"/>
                      <a:pt x="94" y="5"/>
                      <a:pt x="94" y="5"/>
                    </a:cubicBezTo>
                    <a:cubicBezTo>
                      <a:pt x="91" y="1"/>
                      <a:pt x="85" y="0"/>
                      <a:pt x="80" y="3"/>
                    </a:cubicBezTo>
                    <a:cubicBezTo>
                      <a:pt x="75" y="5"/>
                      <a:pt x="51" y="16"/>
                      <a:pt x="51" y="16"/>
                    </a:cubicBezTo>
                    <a:cubicBezTo>
                      <a:pt x="48" y="17"/>
                      <a:pt x="45" y="20"/>
                      <a:pt x="44" y="23"/>
                    </a:cubicBezTo>
                    <a:cubicBezTo>
                      <a:pt x="38" y="41"/>
                      <a:pt x="38" y="41"/>
                      <a:pt x="38" y="41"/>
                    </a:cubicBezTo>
                    <a:cubicBezTo>
                      <a:pt x="36" y="45"/>
                      <a:pt x="38" y="50"/>
                      <a:pt x="41" y="53"/>
                    </a:cubicBezTo>
                    <a:cubicBezTo>
                      <a:pt x="42" y="54"/>
                      <a:pt x="43" y="55"/>
                      <a:pt x="45" y="55"/>
                    </a:cubicBezTo>
                    <a:cubicBezTo>
                      <a:pt x="51" y="57"/>
                      <a:pt x="57" y="54"/>
                      <a:pt x="59" y="48"/>
                    </a:cubicBezTo>
                    <a:cubicBezTo>
                      <a:pt x="64" y="35"/>
                      <a:pt x="64" y="35"/>
                      <a:pt x="64" y="35"/>
                    </a:cubicBezTo>
                    <a:cubicBezTo>
                      <a:pt x="82" y="29"/>
                      <a:pt x="82" y="29"/>
                      <a:pt x="82" y="29"/>
                    </a:cubicBezTo>
                    <a:cubicBezTo>
                      <a:pt x="117" y="63"/>
                      <a:pt x="117" y="63"/>
                      <a:pt x="117" y="63"/>
                    </a:cubicBezTo>
                    <a:cubicBezTo>
                      <a:pt x="126" y="54"/>
                      <a:pt x="126" y="54"/>
                      <a:pt x="126" y="54"/>
                    </a:cubicBezTo>
                    <a:cubicBezTo>
                      <a:pt x="131" y="49"/>
                      <a:pt x="131" y="41"/>
                      <a:pt x="126" y="36"/>
                    </a:cubicBezTo>
                    <a:close/>
                    <a:moveTo>
                      <a:pt x="22" y="69"/>
                    </a:moveTo>
                    <a:cubicBezTo>
                      <a:pt x="19" y="66"/>
                      <a:pt x="15" y="66"/>
                      <a:pt x="13" y="69"/>
                    </a:cubicBezTo>
                    <a:cubicBezTo>
                      <a:pt x="3" y="79"/>
                      <a:pt x="3" y="79"/>
                      <a:pt x="3" y="79"/>
                    </a:cubicBezTo>
                    <a:cubicBezTo>
                      <a:pt x="0" y="81"/>
                      <a:pt x="0" y="85"/>
                      <a:pt x="3" y="88"/>
                    </a:cubicBezTo>
                    <a:cubicBezTo>
                      <a:pt x="5" y="90"/>
                      <a:pt x="9" y="90"/>
                      <a:pt x="12" y="88"/>
                    </a:cubicBezTo>
                    <a:cubicBezTo>
                      <a:pt x="22" y="78"/>
                      <a:pt x="22" y="78"/>
                      <a:pt x="22" y="78"/>
                    </a:cubicBezTo>
                    <a:cubicBezTo>
                      <a:pt x="24" y="75"/>
                      <a:pt x="24" y="71"/>
                      <a:pt x="22" y="69"/>
                    </a:cubicBezTo>
                    <a:close/>
                    <a:moveTo>
                      <a:pt x="34" y="81"/>
                    </a:moveTo>
                    <a:cubicBezTo>
                      <a:pt x="31" y="78"/>
                      <a:pt x="27" y="78"/>
                      <a:pt x="25" y="81"/>
                    </a:cubicBezTo>
                    <a:cubicBezTo>
                      <a:pt x="15" y="91"/>
                      <a:pt x="15" y="91"/>
                      <a:pt x="15" y="91"/>
                    </a:cubicBezTo>
                    <a:cubicBezTo>
                      <a:pt x="12" y="93"/>
                      <a:pt x="12" y="97"/>
                      <a:pt x="15" y="100"/>
                    </a:cubicBezTo>
                    <a:cubicBezTo>
                      <a:pt x="17" y="102"/>
                      <a:pt x="21" y="102"/>
                      <a:pt x="24" y="100"/>
                    </a:cubicBezTo>
                    <a:cubicBezTo>
                      <a:pt x="34" y="90"/>
                      <a:pt x="34" y="90"/>
                      <a:pt x="34" y="90"/>
                    </a:cubicBezTo>
                    <a:cubicBezTo>
                      <a:pt x="36" y="87"/>
                      <a:pt x="36" y="83"/>
                      <a:pt x="34" y="81"/>
                    </a:cubicBezTo>
                    <a:close/>
                    <a:moveTo>
                      <a:pt x="49" y="105"/>
                    </a:moveTo>
                    <a:cubicBezTo>
                      <a:pt x="39" y="115"/>
                      <a:pt x="39" y="115"/>
                      <a:pt x="39" y="115"/>
                    </a:cubicBezTo>
                    <a:cubicBezTo>
                      <a:pt x="37" y="118"/>
                      <a:pt x="37" y="122"/>
                      <a:pt x="39" y="124"/>
                    </a:cubicBezTo>
                    <a:cubicBezTo>
                      <a:pt x="42" y="127"/>
                      <a:pt x="46" y="127"/>
                      <a:pt x="48" y="124"/>
                    </a:cubicBezTo>
                    <a:cubicBezTo>
                      <a:pt x="58" y="114"/>
                      <a:pt x="58" y="114"/>
                      <a:pt x="58" y="114"/>
                    </a:cubicBezTo>
                    <a:cubicBezTo>
                      <a:pt x="61" y="112"/>
                      <a:pt x="61" y="108"/>
                      <a:pt x="58" y="105"/>
                    </a:cubicBezTo>
                    <a:cubicBezTo>
                      <a:pt x="56" y="103"/>
                      <a:pt x="52" y="103"/>
                      <a:pt x="49" y="105"/>
                    </a:cubicBezTo>
                    <a:close/>
                    <a:moveTo>
                      <a:pt x="46" y="93"/>
                    </a:moveTo>
                    <a:cubicBezTo>
                      <a:pt x="44" y="90"/>
                      <a:pt x="39" y="90"/>
                      <a:pt x="37" y="93"/>
                    </a:cubicBezTo>
                    <a:cubicBezTo>
                      <a:pt x="27" y="103"/>
                      <a:pt x="27" y="103"/>
                      <a:pt x="27" y="103"/>
                    </a:cubicBezTo>
                    <a:cubicBezTo>
                      <a:pt x="24" y="105"/>
                      <a:pt x="24" y="110"/>
                      <a:pt x="27" y="112"/>
                    </a:cubicBezTo>
                    <a:cubicBezTo>
                      <a:pt x="29" y="115"/>
                      <a:pt x="34" y="115"/>
                      <a:pt x="36" y="112"/>
                    </a:cubicBezTo>
                    <a:cubicBezTo>
                      <a:pt x="46" y="102"/>
                      <a:pt x="46" y="102"/>
                      <a:pt x="46" y="102"/>
                    </a:cubicBezTo>
                    <a:cubicBezTo>
                      <a:pt x="49" y="99"/>
                      <a:pt x="49" y="95"/>
                      <a:pt x="46" y="93"/>
                    </a:cubicBezTo>
                    <a:close/>
                  </a:path>
                </a:pathLst>
              </a:custGeom>
              <a:solidFill>
                <a:srgbClr val="FFFFFF"/>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b="0" i="0" sz="1800" u="none" cap="none" strike="noStrike">
                  <a:solidFill>
                    <a:srgbClr val="000000"/>
                  </a:solidFill>
                  <a:latin typeface="Candara"/>
                  <a:ea typeface="Candara"/>
                  <a:cs typeface="Candara"/>
                  <a:sym typeface="Candara"/>
                </a:endParaRPr>
              </a:p>
            </p:txBody>
          </p:sp>
        </p:grpSp>
      </p:grpSp>
      <p:cxnSp>
        <p:nvCxnSpPr>
          <p:cNvPr id="536" name="Google Shape;536;p30"/>
          <p:cNvCxnSpPr>
            <a:stCxn id="537" idx="6"/>
            <a:endCxn id="538" idx="2"/>
          </p:cNvCxnSpPr>
          <p:nvPr/>
        </p:nvCxnSpPr>
        <p:spPr>
          <a:xfrm>
            <a:off x="1750367" y="2190873"/>
            <a:ext cx="666600" cy="0"/>
          </a:xfrm>
          <a:prstGeom prst="straightConnector1">
            <a:avLst/>
          </a:prstGeom>
          <a:noFill/>
          <a:ln cap="flat" cmpd="sng" w="12700">
            <a:solidFill>
              <a:srgbClr val="7F7F7F"/>
            </a:solidFill>
            <a:prstDash val="solid"/>
            <a:miter lim="800000"/>
            <a:headEnd len="sm" w="sm" type="none"/>
            <a:tailEnd len="sm" w="sm" type="none"/>
          </a:ln>
        </p:spPr>
      </p:cxnSp>
      <p:cxnSp>
        <p:nvCxnSpPr>
          <p:cNvPr id="539" name="Google Shape;539;p30"/>
          <p:cNvCxnSpPr/>
          <p:nvPr/>
        </p:nvCxnSpPr>
        <p:spPr>
          <a:xfrm>
            <a:off x="3939619" y="2190873"/>
            <a:ext cx="666736" cy="0"/>
          </a:xfrm>
          <a:prstGeom prst="straightConnector1">
            <a:avLst/>
          </a:prstGeom>
          <a:noFill/>
          <a:ln cap="flat" cmpd="sng" w="12700">
            <a:solidFill>
              <a:srgbClr val="7F7F7F"/>
            </a:solidFill>
            <a:prstDash val="solid"/>
            <a:miter lim="800000"/>
            <a:headEnd len="sm" w="sm" type="none"/>
            <a:tailEnd len="sm" w="sm" type="none"/>
          </a:ln>
        </p:spPr>
      </p:cxnSp>
      <p:cxnSp>
        <p:nvCxnSpPr>
          <p:cNvPr id="540" name="Google Shape;540;p30"/>
          <p:cNvCxnSpPr/>
          <p:nvPr/>
        </p:nvCxnSpPr>
        <p:spPr>
          <a:xfrm>
            <a:off x="5704452" y="2190873"/>
            <a:ext cx="666736" cy="0"/>
          </a:xfrm>
          <a:prstGeom prst="straightConnector1">
            <a:avLst/>
          </a:prstGeom>
          <a:noFill/>
          <a:ln cap="flat" cmpd="sng" w="12700">
            <a:solidFill>
              <a:srgbClr val="7F7F7F"/>
            </a:solidFill>
            <a:prstDash val="solid"/>
            <a:miter lim="800000"/>
            <a:headEnd len="sm" w="sm" type="none"/>
            <a:tailEnd len="sm" w="sm" type="none"/>
          </a:ln>
        </p:spPr>
      </p:cxnSp>
      <p:cxnSp>
        <p:nvCxnSpPr>
          <p:cNvPr id="541" name="Google Shape;541;p30"/>
          <p:cNvCxnSpPr/>
          <p:nvPr/>
        </p:nvCxnSpPr>
        <p:spPr>
          <a:xfrm>
            <a:off x="7510464" y="2190873"/>
            <a:ext cx="666736" cy="0"/>
          </a:xfrm>
          <a:prstGeom prst="straightConnector1">
            <a:avLst/>
          </a:prstGeom>
          <a:noFill/>
          <a:ln cap="flat" cmpd="sng" w="12700">
            <a:solidFill>
              <a:srgbClr val="7F7F7F"/>
            </a:solidFill>
            <a:prstDash val="solid"/>
            <a:miter lim="800000"/>
            <a:headEnd len="sm" w="sm" type="none"/>
            <a:tailEnd len="sm" w="sm" type="none"/>
          </a:ln>
        </p:spPr>
      </p:cxnSp>
      <p:grpSp>
        <p:nvGrpSpPr>
          <p:cNvPr id="542" name="Google Shape;542;p30"/>
          <p:cNvGrpSpPr/>
          <p:nvPr/>
        </p:nvGrpSpPr>
        <p:grpSpPr>
          <a:xfrm>
            <a:off x="2417104" y="1422448"/>
            <a:ext cx="1708716" cy="1536851"/>
            <a:chOff x="1812828" y="1435381"/>
            <a:chExt cx="1281538" cy="1152638"/>
          </a:xfrm>
        </p:grpSpPr>
        <p:sp>
          <p:nvSpPr>
            <p:cNvPr id="538" name="Google Shape;538;p30"/>
            <p:cNvSpPr/>
            <p:nvPr/>
          </p:nvSpPr>
          <p:spPr>
            <a:xfrm>
              <a:off x="1812828" y="1435381"/>
              <a:ext cx="1152638" cy="1152638"/>
            </a:xfrm>
            <a:prstGeom prst="ellipse">
              <a:avLst/>
            </a:prstGeom>
            <a:solidFill>
              <a:srgbClr val="A5C34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543" name="Google Shape;543;p30"/>
            <p:cNvSpPr/>
            <p:nvPr/>
          </p:nvSpPr>
          <p:spPr>
            <a:xfrm>
              <a:off x="2000137" y="2114562"/>
              <a:ext cx="1094229" cy="31542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2133" u="none" cap="none" strike="noStrike">
                  <a:solidFill>
                    <a:srgbClr val="FFFFFF"/>
                  </a:solidFill>
                  <a:latin typeface="Candara"/>
                  <a:ea typeface="Candara"/>
                  <a:cs typeface="Candara"/>
                  <a:sym typeface="Candara"/>
                </a:rPr>
                <a:t>analyse</a:t>
              </a:r>
              <a:endParaRPr b="0" i="0" sz="2133" u="none" cap="none" strike="noStrike">
                <a:solidFill>
                  <a:srgbClr val="FFFFFF"/>
                </a:solidFill>
                <a:latin typeface="Candara"/>
                <a:ea typeface="Candara"/>
                <a:cs typeface="Candara"/>
                <a:sym typeface="Candara"/>
              </a:endParaRPr>
            </a:p>
          </p:txBody>
        </p:sp>
        <p:sp>
          <p:nvSpPr>
            <p:cNvPr id="544" name="Google Shape;544;p30"/>
            <p:cNvSpPr/>
            <p:nvPr/>
          </p:nvSpPr>
          <p:spPr>
            <a:xfrm>
              <a:off x="2135049" y="1612871"/>
              <a:ext cx="508196" cy="508196"/>
            </a:xfrm>
            <a:custGeom>
              <a:rect b="b" l="l" r="r" t="t"/>
              <a:pathLst>
                <a:path extrusionOk="0" h="447986" w="447986">
                  <a:moveTo>
                    <a:pt x="223993" y="339812"/>
                  </a:moveTo>
                  <a:cubicBezTo>
                    <a:pt x="205099" y="339812"/>
                    <a:pt x="189782" y="355129"/>
                    <a:pt x="189782" y="374023"/>
                  </a:cubicBezTo>
                  <a:cubicBezTo>
                    <a:pt x="189782" y="392917"/>
                    <a:pt x="205099" y="408234"/>
                    <a:pt x="223993" y="408234"/>
                  </a:cubicBezTo>
                  <a:cubicBezTo>
                    <a:pt x="242887" y="408234"/>
                    <a:pt x="258204" y="392917"/>
                    <a:pt x="258204" y="374023"/>
                  </a:cubicBezTo>
                  <a:cubicBezTo>
                    <a:pt x="258204" y="355129"/>
                    <a:pt x="242887" y="339812"/>
                    <a:pt x="223993" y="339812"/>
                  </a:cubicBezTo>
                  <a:close/>
                  <a:moveTo>
                    <a:pt x="168509" y="71899"/>
                  </a:moveTo>
                  <a:lnTo>
                    <a:pt x="168509" y="189945"/>
                  </a:lnTo>
                  <a:lnTo>
                    <a:pt x="113025" y="189945"/>
                  </a:lnTo>
                  <a:lnTo>
                    <a:pt x="223993" y="300912"/>
                  </a:lnTo>
                  <a:lnTo>
                    <a:pt x="334960" y="189945"/>
                  </a:lnTo>
                  <a:lnTo>
                    <a:pt x="279476" y="189945"/>
                  </a:lnTo>
                  <a:lnTo>
                    <a:pt x="279476" y="71899"/>
                  </a:lnTo>
                  <a:close/>
                  <a:moveTo>
                    <a:pt x="223993" y="0"/>
                  </a:moveTo>
                  <a:cubicBezTo>
                    <a:pt x="347701" y="0"/>
                    <a:pt x="447986" y="100285"/>
                    <a:pt x="447986" y="223993"/>
                  </a:cubicBezTo>
                  <a:cubicBezTo>
                    <a:pt x="447986" y="347701"/>
                    <a:pt x="347701" y="447986"/>
                    <a:pt x="223993" y="447986"/>
                  </a:cubicBezTo>
                  <a:cubicBezTo>
                    <a:pt x="100285" y="447986"/>
                    <a:pt x="0" y="347701"/>
                    <a:pt x="0" y="223993"/>
                  </a:cubicBezTo>
                  <a:cubicBezTo>
                    <a:pt x="0" y="100285"/>
                    <a:pt x="100285" y="0"/>
                    <a:pt x="223993" y="0"/>
                  </a:cubicBezTo>
                  <a:close/>
                </a:path>
              </a:pathLst>
            </a:custGeom>
            <a:solidFill>
              <a:srgbClr val="FFFFFF"/>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b="0" i="0" sz="1800" u="none" cap="none" strike="noStrike">
                <a:solidFill>
                  <a:srgbClr val="000000"/>
                </a:solidFill>
                <a:latin typeface="Candara"/>
                <a:ea typeface="Candara"/>
                <a:cs typeface="Candara"/>
                <a:sym typeface="Candara"/>
              </a:endParaRPr>
            </a:p>
          </p:txBody>
        </p:sp>
      </p:grpSp>
      <p:grpSp>
        <p:nvGrpSpPr>
          <p:cNvPr id="545" name="Google Shape;545;p30"/>
          <p:cNvGrpSpPr/>
          <p:nvPr/>
        </p:nvGrpSpPr>
        <p:grpSpPr>
          <a:xfrm>
            <a:off x="8177202" y="1436837"/>
            <a:ext cx="1508076" cy="1508076"/>
            <a:chOff x="6132901" y="1446172"/>
            <a:chExt cx="1131057" cy="1131057"/>
          </a:xfrm>
        </p:grpSpPr>
        <p:sp>
          <p:nvSpPr>
            <p:cNvPr id="527" name="Google Shape;527;p30"/>
            <p:cNvSpPr/>
            <p:nvPr/>
          </p:nvSpPr>
          <p:spPr>
            <a:xfrm>
              <a:off x="6132901" y="1446172"/>
              <a:ext cx="1131057" cy="1131057"/>
            </a:xfrm>
            <a:prstGeom prst="ellipse">
              <a:avLst/>
            </a:prstGeom>
            <a:solidFill>
              <a:srgbClr val="8CC63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546" name="Google Shape;546;p30"/>
            <p:cNvSpPr/>
            <p:nvPr/>
          </p:nvSpPr>
          <p:spPr>
            <a:xfrm>
              <a:off x="6341949" y="2181718"/>
              <a:ext cx="910586" cy="28474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867" u="none" cap="none" strike="noStrike">
                  <a:solidFill>
                    <a:srgbClr val="FFFFFF"/>
                  </a:solidFill>
                  <a:latin typeface="Candara"/>
                  <a:ea typeface="Candara"/>
                  <a:cs typeface="Candara"/>
                  <a:sym typeface="Candara"/>
                </a:rPr>
                <a:t>design</a:t>
              </a:r>
              <a:endParaRPr b="0" i="0" sz="1867" u="none" cap="none" strike="noStrike">
                <a:solidFill>
                  <a:srgbClr val="FFFFFF"/>
                </a:solidFill>
                <a:latin typeface="Candara"/>
                <a:ea typeface="Candara"/>
                <a:cs typeface="Candara"/>
                <a:sym typeface="Candara"/>
              </a:endParaRPr>
            </a:p>
          </p:txBody>
        </p:sp>
        <p:sp>
          <p:nvSpPr>
            <p:cNvPr id="547" name="Google Shape;547;p30"/>
            <p:cNvSpPr/>
            <p:nvPr/>
          </p:nvSpPr>
          <p:spPr>
            <a:xfrm>
              <a:off x="6459613" y="1555750"/>
              <a:ext cx="477633" cy="618535"/>
            </a:xfrm>
            <a:custGeom>
              <a:rect b="b" l="l" r="r" t="t"/>
              <a:pathLst>
                <a:path extrusionOk="0" h="326" w="251">
                  <a:moveTo>
                    <a:pt x="45" y="298"/>
                  </a:moveTo>
                  <a:cubicBezTo>
                    <a:pt x="33" y="298"/>
                    <a:pt x="33" y="298"/>
                    <a:pt x="33" y="298"/>
                  </a:cubicBezTo>
                  <a:cubicBezTo>
                    <a:pt x="4" y="298"/>
                    <a:pt x="0" y="279"/>
                    <a:pt x="7" y="253"/>
                  </a:cubicBezTo>
                  <a:cubicBezTo>
                    <a:pt x="26" y="180"/>
                    <a:pt x="26" y="180"/>
                    <a:pt x="26" y="180"/>
                  </a:cubicBezTo>
                  <a:cubicBezTo>
                    <a:pt x="29" y="168"/>
                    <a:pt x="35" y="158"/>
                    <a:pt x="42" y="151"/>
                  </a:cubicBezTo>
                  <a:cubicBezTo>
                    <a:pt x="44" y="150"/>
                    <a:pt x="44" y="150"/>
                    <a:pt x="44" y="150"/>
                  </a:cubicBezTo>
                  <a:cubicBezTo>
                    <a:pt x="45" y="149"/>
                    <a:pt x="45" y="149"/>
                    <a:pt x="45" y="149"/>
                  </a:cubicBezTo>
                  <a:cubicBezTo>
                    <a:pt x="77" y="141"/>
                    <a:pt x="77" y="141"/>
                    <a:pt x="77" y="141"/>
                  </a:cubicBezTo>
                  <a:cubicBezTo>
                    <a:pt x="74" y="171"/>
                    <a:pt x="74" y="171"/>
                    <a:pt x="74" y="171"/>
                  </a:cubicBezTo>
                  <a:cubicBezTo>
                    <a:pt x="83" y="170"/>
                    <a:pt x="83" y="170"/>
                    <a:pt x="83" y="170"/>
                  </a:cubicBezTo>
                  <a:cubicBezTo>
                    <a:pt x="76" y="177"/>
                    <a:pt x="76" y="177"/>
                    <a:pt x="76" y="177"/>
                  </a:cubicBezTo>
                  <a:cubicBezTo>
                    <a:pt x="76" y="178"/>
                    <a:pt x="76" y="178"/>
                    <a:pt x="76" y="178"/>
                  </a:cubicBezTo>
                  <a:cubicBezTo>
                    <a:pt x="77" y="178"/>
                    <a:pt x="81" y="186"/>
                    <a:pt x="87" y="197"/>
                  </a:cubicBezTo>
                  <a:cubicBezTo>
                    <a:pt x="54" y="197"/>
                    <a:pt x="54" y="197"/>
                    <a:pt x="54" y="197"/>
                  </a:cubicBezTo>
                  <a:cubicBezTo>
                    <a:pt x="45" y="206"/>
                    <a:pt x="45" y="206"/>
                    <a:pt x="45" y="206"/>
                  </a:cubicBezTo>
                  <a:cubicBezTo>
                    <a:pt x="45" y="298"/>
                    <a:pt x="45" y="298"/>
                    <a:pt x="45" y="298"/>
                  </a:cubicBezTo>
                  <a:close/>
                  <a:moveTo>
                    <a:pt x="58" y="210"/>
                  </a:moveTo>
                  <a:cubicBezTo>
                    <a:pt x="58" y="297"/>
                    <a:pt x="58" y="297"/>
                    <a:pt x="58" y="297"/>
                  </a:cubicBezTo>
                  <a:cubicBezTo>
                    <a:pt x="198" y="297"/>
                    <a:pt x="198" y="297"/>
                    <a:pt x="198" y="297"/>
                  </a:cubicBezTo>
                  <a:cubicBezTo>
                    <a:pt x="198" y="210"/>
                    <a:pt x="198" y="210"/>
                    <a:pt x="198" y="210"/>
                  </a:cubicBezTo>
                  <a:cubicBezTo>
                    <a:pt x="58" y="210"/>
                    <a:pt x="58" y="210"/>
                    <a:pt x="58" y="210"/>
                  </a:cubicBezTo>
                  <a:close/>
                  <a:moveTo>
                    <a:pt x="82" y="92"/>
                  </a:moveTo>
                  <a:cubicBezTo>
                    <a:pt x="80" y="74"/>
                    <a:pt x="79" y="66"/>
                    <a:pt x="85" y="48"/>
                  </a:cubicBezTo>
                  <a:cubicBezTo>
                    <a:pt x="96" y="56"/>
                    <a:pt x="123" y="52"/>
                    <a:pt x="134" y="47"/>
                  </a:cubicBezTo>
                  <a:cubicBezTo>
                    <a:pt x="140" y="56"/>
                    <a:pt x="151" y="58"/>
                    <a:pt x="161" y="55"/>
                  </a:cubicBezTo>
                  <a:cubicBezTo>
                    <a:pt x="164" y="70"/>
                    <a:pt x="164" y="72"/>
                    <a:pt x="164" y="92"/>
                  </a:cubicBezTo>
                  <a:cubicBezTo>
                    <a:pt x="164" y="92"/>
                    <a:pt x="175" y="82"/>
                    <a:pt x="177" y="74"/>
                  </a:cubicBezTo>
                  <a:cubicBezTo>
                    <a:pt x="179" y="65"/>
                    <a:pt x="175" y="32"/>
                    <a:pt x="171" y="25"/>
                  </a:cubicBezTo>
                  <a:cubicBezTo>
                    <a:pt x="167" y="14"/>
                    <a:pt x="154" y="6"/>
                    <a:pt x="132" y="9"/>
                  </a:cubicBezTo>
                  <a:cubicBezTo>
                    <a:pt x="111" y="0"/>
                    <a:pt x="86" y="9"/>
                    <a:pt x="75" y="21"/>
                  </a:cubicBezTo>
                  <a:cubicBezTo>
                    <a:pt x="71" y="27"/>
                    <a:pt x="65" y="74"/>
                    <a:pt x="70" y="81"/>
                  </a:cubicBezTo>
                  <a:cubicBezTo>
                    <a:pt x="76" y="88"/>
                    <a:pt x="82" y="92"/>
                    <a:pt x="82" y="92"/>
                  </a:cubicBezTo>
                  <a:close/>
                  <a:moveTo>
                    <a:pt x="40" y="311"/>
                  </a:moveTo>
                  <a:cubicBezTo>
                    <a:pt x="215" y="311"/>
                    <a:pt x="215" y="311"/>
                    <a:pt x="215" y="311"/>
                  </a:cubicBezTo>
                  <a:cubicBezTo>
                    <a:pt x="205" y="326"/>
                    <a:pt x="205" y="326"/>
                    <a:pt x="205" y="326"/>
                  </a:cubicBezTo>
                  <a:cubicBezTo>
                    <a:pt x="49" y="326"/>
                    <a:pt x="49" y="326"/>
                    <a:pt x="49" y="326"/>
                  </a:cubicBezTo>
                  <a:cubicBezTo>
                    <a:pt x="40" y="311"/>
                    <a:pt x="40" y="311"/>
                    <a:pt x="40" y="311"/>
                  </a:cubicBezTo>
                  <a:close/>
                  <a:moveTo>
                    <a:pt x="225" y="180"/>
                  </a:moveTo>
                  <a:cubicBezTo>
                    <a:pt x="244" y="253"/>
                    <a:pt x="244" y="253"/>
                    <a:pt x="244" y="253"/>
                  </a:cubicBezTo>
                  <a:cubicBezTo>
                    <a:pt x="251" y="279"/>
                    <a:pt x="248" y="298"/>
                    <a:pt x="218" y="298"/>
                  </a:cubicBezTo>
                  <a:cubicBezTo>
                    <a:pt x="211" y="298"/>
                    <a:pt x="211" y="298"/>
                    <a:pt x="211" y="298"/>
                  </a:cubicBezTo>
                  <a:cubicBezTo>
                    <a:pt x="211" y="206"/>
                    <a:pt x="211" y="206"/>
                    <a:pt x="211" y="206"/>
                  </a:cubicBezTo>
                  <a:cubicBezTo>
                    <a:pt x="201" y="197"/>
                    <a:pt x="201" y="197"/>
                    <a:pt x="201" y="197"/>
                  </a:cubicBezTo>
                  <a:cubicBezTo>
                    <a:pt x="167" y="197"/>
                    <a:pt x="167" y="197"/>
                    <a:pt x="167" y="197"/>
                  </a:cubicBezTo>
                  <a:cubicBezTo>
                    <a:pt x="172" y="186"/>
                    <a:pt x="177" y="178"/>
                    <a:pt x="177" y="178"/>
                  </a:cubicBezTo>
                  <a:cubicBezTo>
                    <a:pt x="177" y="177"/>
                    <a:pt x="177" y="177"/>
                    <a:pt x="177" y="177"/>
                  </a:cubicBezTo>
                  <a:cubicBezTo>
                    <a:pt x="170" y="170"/>
                    <a:pt x="170" y="170"/>
                    <a:pt x="170" y="170"/>
                  </a:cubicBezTo>
                  <a:cubicBezTo>
                    <a:pt x="179" y="171"/>
                    <a:pt x="179" y="171"/>
                    <a:pt x="179" y="171"/>
                  </a:cubicBezTo>
                  <a:cubicBezTo>
                    <a:pt x="177" y="142"/>
                    <a:pt x="177" y="142"/>
                    <a:pt x="177" y="142"/>
                  </a:cubicBezTo>
                  <a:cubicBezTo>
                    <a:pt x="208" y="149"/>
                    <a:pt x="208" y="149"/>
                    <a:pt x="208" y="149"/>
                  </a:cubicBezTo>
                  <a:cubicBezTo>
                    <a:pt x="210" y="150"/>
                    <a:pt x="210" y="150"/>
                    <a:pt x="210" y="150"/>
                  </a:cubicBezTo>
                  <a:cubicBezTo>
                    <a:pt x="211" y="152"/>
                    <a:pt x="211" y="152"/>
                    <a:pt x="211" y="152"/>
                  </a:cubicBezTo>
                  <a:cubicBezTo>
                    <a:pt x="218" y="160"/>
                    <a:pt x="222" y="170"/>
                    <a:pt x="224" y="180"/>
                  </a:cubicBezTo>
                  <a:cubicBezTo>
                    <a:pt x="225" y="180"/>
                    <a:pt x="225" y="180"/>
                    <a:pt x="225" y="180"/>
                  </a:cubicBezTo>
                  <a:close/>
                  <a:moveTo>
                    <a:pt x="162" y="197"/>
                  </a:moveTo>
                  <a:cubicBezTo>
                    <a:pt x="167" y="188"/>
                    <a:pt x="171" y="181"/>
                    <a:pt x="172" y="178"/>
                  </a:cubicBezTo>
                  <a:cubicBezTo>
                    <a:pt x="163" y="168"/>
                    <a:pt x="163" y="168"/>
                    <a:pt x="163" y="168"/>
                  </a:cubicBezTo>
                  <a:cubicBezTo>
                    <a:pt x="164" y="165"/>
                    <a:pt x="164" y="165"/>
                    <a:pt x="164" y="165"/>
                  </a:cubicBezTo>
                  <a:cubicBezTo>
                    <a:pt x="175" y="166"/>
                    <a:pt x="175" y="166"/>
                    <a:pt x="175" y="166"/>
                  </a:cubicBezTo>
                  <a:cubicBezTo>
                    <a:pt x="174" y="141"/>
                    <a:pt x="174" y="141"/>
                    <a:pt x="174" y="141"/>
                  </a:cubicBezTo>
                  <a:cubicBezTo>
                    <a:pt x="164" y="138"/>
                    <a:pt x="164" y="138"/>
                    <a:pt x="164" y="138"/>
                  </a:cubicBezTo>
                  <a:cubicBezTo>
                    <a:pt x="155" y="145"/>
                    <a:pt x="155" y="145"/>
                    <a:pt x="155" y="145"/>
                  </a:cubicBezTo>
                  <a:cubicBezTo>
                    <a:pt x="133" y="197"/>
                    <a:pt x="133" y="197"/>
                    <a:pt x="133" y="197"/>
                  </a:cubicBezTo>
                  <a:cubicBezTo>
                    <a:pt x="162" y="197"/>
                    <a:pt x="162" y="197"/>
                    <a:pt x="162" y="197"/>
                  </a:cubicBezTo>
                  <a:close/>
                  <a:moveTo>
                    <a:pt x="79" y="141"/>
                  </a:moveTo>
                  <a:cubicBezTo>
                    <a:pt x="78" y="166"/>
                    <a:pt x="78" y="166"/>
                    <a:pt x="78" y="166"/>
                  </a:cubicBezTo>
                  <a:cubicBezTo>
                    <a:pt x="89" y="165"/>
                    <a:pt x="89" y="165"/>
                    <a:pt x="89" y="165"/>
                  </a:cubicBezTo>
                  <a:cubicBezTo>
                    <a:pt x="90" y="168"/>
                    <a:pt x="90" y="168"/>
                    <a:pt x="90" y="168"/>
                  </a:cubicBezTo>
                  <a:cubicBezTo>
                    <a:pt x="81" y="178"/>
                    <a:pt x="81" y="178"/>
                    <a:pt x="81" y="178"/>
                  </a:cubicBezTo>
                  <a:cubicBezTo>
                    <a:pt x="82" y="181"/>
                    <a:pt x="86" y="188"/>
                    <a:pt x="91" y="197"/>
                  </a:cubicBezTo>
                  <a:cubicBezTo>
                    <a:pt x="121" y="197"/>
                    <a:pt x="121" y="197"/>
                    <a:pt x="121" y="197"/>
                  </a:cubicBezTo>
                  <a:cubicBezTo>
                    <a:pt x="96" y="145"/>
                    <a:pt x="96" y="145"/>
                    <a:pt x="96" y="145"/>
                  </a:cubicBezTo>
                  <a:cubicBezTo>
                    <a:pt x="88" y="138"/>
                    <a:pt x="88" y="138"/>
                    <a:pt x="88" y="138"/>
                  </a:cubicBezTo>
                  <a:lnTo>
                    <a:pt x="79" y="141"/>
                  </a:lnTo>
                  <a:close/>
                </a:path>
              </a:pathLst>
            </a:custGeom>
            <a:solidFill>
              <a:srgbClr val="FFFFFF"/>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b="0" i="0" sz="1800" u="none" cap="none" strike="noStrike">
                <a:solidFill>
                  <a:srgbClr val="000000"/>
                </a:solidFill>
                <a:latin typeface="Candara"/>
                <a:ea typeface="Candara"/>
                <a:cs typeface="Candara"/>
                <a:sym typeface="Candara"/>
              </a:endParaRPr>
            </a:p>
          </p:txBody>
        </p:sp>
      </p:grpSp>
      <p:grpSp>
        <p:nvGrpSpPr>
          <p:cNvPr id="548" name="Google Shape;548;p30"/>
          <p:cNvGrpSpPr/>
          <p:nvPr/>
        </p:nvGrpSpPr>
        <p:grpSpPr>
          <a:xfrm>
            <a:off x="723901" y="1677640"/>
            <a:ext cx="1413380" cy="1026467"/>
            <a:chOff x="542926" y="1626775"/>
            <a:chExt cx="1060036" cy="769850"/>
          </a:xfrm>
        </p:grpSpPr>
        <p:sp>
          <p:nvSpPr>
            <p:cNvPr id="537" name="Google Shape;537;p30"/>
            <p:cNvSpPr/>
            <p:nvPr/>
          </p:nvSpPr>
          <p:spPr>
            <a:xfrm>
              <a:off x="542926" y="1626775"/>
              <a:ext cx="769850" cy="769850"/>
            </a:xfrm>
            <a:prstGeom prst="ellipse">
              <a:avLst/>
            </a:prstGeom>
            <a:solidFill>
              <a:srgbClr val="10CF9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grpSp>
          <p:nvGrpSpPr>
            <p:cNvPr id="549" name="Google Shape;549;p30"/>
            <p:cNvGrpSpPr/>
            <p:nvPr/>
          </p:nvGrpSpPr>
          <p:grpSpPr>
            <a:xfrm>
              <a:off x="719031" y="1740628"/>
              <a:ext cx="356811" cy="297265"/>
              <a:chOff x="1360811" y="3444169"/>
              <a:chExt cx="1217612" cy="1014413"/>
            </a:xfrm>
          </p:grpSpPr>
          <p:sp>
            <p:nvSpPr>
              <p:cNvPr id="550" name="Google Shape;550;p30"/>
              <p:cNvSpPr/>
              <p:nvPr/>
            </p:nvSpPr>
            <p:spPr>
              <a:xfrm>
                <a:off x="1360811" y="3444169"/>
                <a:ext cx="1217612" cy="1014413"/>
              </a:xfrm>
              <a:custGeom>
                <a:rect b="b" l="l" r="r" t="t"/>
                <a:pathLst>
                  <a:path extrusionOk="0" h="67" w="81">
                    <a:moveTo>
                      <a:pt x="63" y="1"/>
                    </a:moveTo>
                    <a:cubicBezTo>
                      <a:pt x="61" y="0"/>
                      <a:pt x="59" y="0"/>
                      <a:pt x="58" y="0"/>
                    </a:cubicBezTo>
                    <a:cubicBezTo>
                      <a:pt x="47" y="0"/>
                      <a:pt x="37" y="7"/>
                      <a:pt x="35" y="18"/>
                    </a:cubicBezTo>
                    <a:cubicBezTo>
                      <a:pt x="34" y="20"/>
                      <a:pt x="34" y="22"/>
                      <a:pt x="34" y="24"/>
                    </a:cubicBezTo>
                    <a:cubicBezTo>
                      <a:pt x="34" y="26"/>
                      <a:pt x="34" y="28"/>
                      <a:pt x="35" y="30"/>
                    </a:cubicBezTo>
                    <a:cubicBezTo>
                      <a:pt x="3" y="52"/>
                      <a:pt x="3" y="52"/>
                      <a:pt x="3" y="52"/>
                    </a:cubicBezTo>
                    <a:cubicBezTo>
                      <a:pt x="1" y="53"/>
                      <a:pt x="0" y="56"/>
                      <a:pt x="0" y="58"/>
                    </a:cubicBezTo>
                    <a:cubicBezTo>
                      <a:pt x="0" y="60"/>
                      <a:pt x="1" y="62"/>
                      <a:pt x="2" y="63"/>
                    </a:cubicBezTo>
                    <a:cubicBezTo>
                      <a:pt x="2" y="64"/>
                      <a:pt x="2" y="64"/>
                      <a:pt x="2" y="64"/>
                    </a:cubicBezTo>
                    <a:cubicBezTo>
                      <a:pt x="4" y="66"/>
                      <a:pt x="6" y="67"/>
                      <a:pt x="9" y="67"/>
                    </a:cubicBezTo>
                    <a:cubicBezTo>
                      <a:pt x="9" y="67"/>
                      <a:pt x="9" y="67"/>
                      <a:pt x="9" y="67"/>
                    </a:cubicBezTo>
                    <a:cubicBezTo>
                      <a:pt x="10" y="67"/>
                      <a:pt x="12" y="67"/>
                      <a:pt x="13" y="66"/>
                    </a:cubicBezTo>
                    <a:cubicBezTo>
                      <a:pt x="13" y="66"/>
                      <a:pt x="13" y="66"/>
                      <a:pt x="13" y="66"/>
                    </a:cubicBezTo>
                    <a:cubicBezTo>
                      <a:pt x="45" y="44"/>
                      <a:pt x="45" y="44"/>
                      <a:pt x="45" y="44"/>
                    </a:cubicBezTo>
                    <a:cubicBezTo>
                      <a:pt x="47" y="45"/>
                      <a:pt x="49" y="46"/>
                      <a:pt x="52" y="47"/>
                    </a:cubicBezTo>
                    <a:cubicBezTo>
                      <a:pt x="54" y="47"/>
                      <a:pt x="56" y="48"/>
                      <a:pt x="58" y="48"/>
                    </a:cubicBezTo>
                    <a:cubicBezTo>
                      <a:pt x="58" y="48"/>
                      <a:pt x="58" y="48"/>
                      <a:pt x="58" y="48"/>
                    </a:cubicBezTo>
                    <a:cubicBezTo>
                      <a:pt x="68" y="48"/>
                      <a:pt x="78" y="40"/>
                      <a:pt x="81" y="29"/>
                    </a:cubicBezTo>
                    <a:cubicBezTo>
                      <a:pt x="81" y="29"/>
                      <a:pt x="81" y="29"/>
                      <a:pt x="81" y="29"/>
                    </a:cubicBezTo>
                    <a:cubicBezTo>
                      <a:pt x="81" y="27"/>
                      <a:pt x="81" y="26"/>
                      <a:pt x="81" y="24"/>
                    </a:cubicBezTo>
                    <a:cubicBezTo>
                      <a:pt x="81" y="13"/>
                      <a:pt x="74" y="3"/>
                      <a:pt x="63" y="1"/>
                    </a:cubicBezTo>
                    <a:close/>
                    <a:moveTo>
                      <a:pt x="25" y="53"/>
                    </a:moveTo>
                    <a:cubicBezTo>
                      <a:pt x="12" y="61"/>
                      <a:pt x="12" y="61"/>
                      <a:pt x="12" y="61"/>
                    </a:cubicBezTo>
                    <a:cubicBezTo>
                      <a:pt x="11" y="62"/>
                      <a:pt x="8" y="62"/>
                      <a:pt x="7" y="60"/>
                    </a:cubicBezTo>
                    <a:cubicBezTo>
                      <a:pt x="6" y="58"/>
                      <a:pt x="6" y="56"/>
                      <a:pt x="8" y="55"/>
                    </a:cubicBezTo>
                    <a:cubicBezTo>
                      <a:pt x="20" y="46"/>
                      <a:pt x="20" y="46"/>
                      <a:pt x="20" y="46"/>
                    </a:cubicBezTo>
                    <a:cubicBezTo>
                      <a:pt x="22" y="45"/>
                      <a:pt x="25" y="46"/>
                      <a:pt x="26" y="47"/>
                    </a:cubicBezTo>
                    <a:cubicBezTo>
                      <a:pt x="27" y="49"/>
                      <a:pt x="27" y="52"/>
                      <a:pt x="25" y="53"/>
                    </a:cubicBezTo>
                    <a:close/>
                    <a:moveTo>
                      <a:pt x="58" y="38"/>
                    </a:moveTo>
                    <a:cubicBezTo>
                      <a:pt x="50" y="38"/>
                      <a:pt x="43" y="31"/>
                      <a:pt x="43" y="23"/>
                    </a:cubicBezTo>
                    <a:cubicBezTo>
                      <a:pt x="43" y="15"/>
                      <a:pt x="50" y="9"/>
                      <a:pt x="58" y="9"/>
                    </a:cubicBezTo>
                    <a:cubicBezTo>
                      <a:pt x="66" y="9"/>
                      <a:pt x="73" y="15"/>
                      <a:pt x="73" y="23"/>
                    </a:cubicBezTo>
                    <a:cubicBezTo>
                      <a:pt x="73" y="31"/>
                      <a:pt x="66" y="38"/>
                      <a:pt x="58" y="38"/>
                    </a:cubicBezTo>
                    <a:close/>
                  </a:path>
                </a:pathLst>
              </a:custGeom>
              <a:solidFill>
                <a:srgbClr val="FFFFFF"/>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b="0" i="0" sz="1800" u="none" cap="none" strike="noStrike">
                  <a:solidFill>
                    <a:srgbClr val="000000"/>
                  </a:solidFill>
                  <a:latin typeface="Candara"/>
                  <a:ea typeface="Candara"/>
                  <a:cs typeface="Candara"/>
                  <a:sym typeface="Candara"/>
                </a:endParaRPr>
              </a:p>
            </p:txBody>
          </p:sp>
          <p:sp>
            <p:nvSpPr>
              <p:cNvPr id="551" name="Google Shape;551;p30"/>
              <p:cNvSpPr/>
              <p:nvPr/>
            </p:nvSpPr>
            <p:spPr>
              <a:xfrm>
                <a:off x="2157736" y="3837869"/>
                <a:ext cx="241300" cy="120650"/>
              </a:xfrm>
              <a:custGeom>
                <a:rect b="b" l="l" r="r" t="t"/>
                <a:pathLst>
                  <a:path extrusionOk="0" h="8" w="16">
                    <a:moveTo>
                      <a:pt x="5" y="8"/>
                    </a:moveTo>
                    <a:cubicBezTo>
                      <a:pt x="4" y="8"/>
                      <a:pt x="2" y="8"/>
                      <a:pt x="1" y="7"/>
                    </a:cubicBezTo>
                    <a:cubicBezTo>
                      <a:pt x="1" y="7"/>
                      <a:pt x="1" y="7"/>
                      <a:pt x="1" y="7"/>
                    </a:cubicBezTo>
                    <a:cubicBezTo>
                      <a:pt x="0" y="7"/>
                      <a:pt x="0" y="6"/>
                      <a:pt x="0" y="5"/>
                    </a:cubicBezTo>
                    <a:cubicBezTo>
                      <a:pt x="0" y="5"/>
                      <a:pt x="1" y="4"/>
                      <a:pt x="2" y="5"/>
                    </a:cubicBezTo>
                    <a:cubicBezTo>
                      <a:pt x="3" y="5"/>
                      <a:pt x="4" y="5"/>
                      <a:pt x="5" y="5"/>
                    </a:cubicBezTo>
                    <a:cubicBezTo>
                      <a:pt x="9" y="5"/>
                      <a:pt x="12" y="4"/>
                      <a:pt x="13" y="1"/>
                    </a:cubicBezTo>
                    <a:cubicBezTo>
                      <a:pt x="13" y="0"/>
                      <a:pt x="14" y="0"/>
                      <a:pt x="15" y="0"/>
                    </a:cubicBezTo>
                    <a:cubicBezTo>
                      <a:pt x="15" y="0"/>
                      <a:pt x="16" y="1"/>
                      <a:pt x="15" y="2"/>
                    </a:cubicBezTo>
                    <a:cubicBezTo>
                      <a:pt x="14" y="6"/>
                      <a:pt x="10" y="8"/>
                      <a:pt x="6" y="8"/>
                    </a:cubicBezTo>
                    <a:lnTo>
                      <a:pt x="5" y="8"/>
                    </a:lnTo>
                    <a:close/>
                  </a:path>
                </a:pathLst>
              </a:custGeom>
              <a:solidFill>
                <a:srgbClr val="FFFFFF"/>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b="0" i="0" sz="1800" u="none" cap="none" strike="noStrike">
                  <a:solidFill>
                    <a:srgbClr val="000000"/>
                  </a:solidFill>
                  <a:latin typeface="Candara"/>
                  <a:ea typeface="Candara"/>
                  <a:cs typeface="Candara"/>
                  <a:sym typeface="Candara"/>
                </a:endParaRPr>
              </a:p>
            </p:txBody>
          </p:sp>
        </p:grpSp>
        <p:sp>
          <p:nvSpPr>
            <p:cNvPr id="552" name="Google Shape;552;p30"/>
            <p:cNvSpPr/>
            <p:nvPr/>
          </p:nvSpPr>
          <p:spPr>
            <a:xfrm>
              <a:off x="614540" y="2033352"/>
              <a:ext cx="988422" cy="2385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467" u="none" cap="none" strike="noStrike">
                  <a:solidFill>
                    <a:srgbClr val="FFFFFF"/>
                  </a:solidFill>
                  <a:latin typeface="Candara"/>
                  <a:ea typeface="Candara"/>
                  <a:cs typeface="Candara"/>
                  <a:sym typeface="Candara"/>
                </a:rPr>
                <a:t>research</a:t>
              </a:r>
              <a:endParaRPr/>
            </a:p>
          </p:txBody>
        </p:sp>
      </p:grpSp>
      <p:grpSp>
        <p:nvGrpSpPr>
          <p:cNvPr id="553" name="Google Shape;553;p30"/>
          <p:cNvGrpSpPr/>
          <p:nvPr/>
        </p:nvGrpSpPr>
        <p:grpSpPr>
          <a:xfrm>
            <a:off x="4620692" y="1651234"/>
            <a:ext cx="1408720" cy="1079279"/>
            <a:chOff x="3465519" y="1606970"/>
            <a:chExt cx="1056540" cy="809459"/>
          </a:xfrm>
        </p:grpSpPr>
        <p:sp>
          <p:nvSpPr>
            <p:cNvPr id="554" name="Google Shape;554;p30"/>
            <p:cNvSpPr/>
            <p:nvPr/>
          </p:nvSpPr>
          <p:spPr>
            <a:xfrm>
              <a:off x="3465519" y="1606970"/>
              <a:ext cx="809459" cy="809459"/>
            </a:xfrm>
            <a:prstGeom prst="ellipse">
              <a:avLst/>
            </a:prstGeom>
            <a:solidFill>
              <a:srgbClr val="79BC8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555" name="Google Shape;555;p30"/>
            <p:cNvSpPr/>
            <p:nvPr/>
          </p:nvSpPr>
          <p:spPr>
            <a:xfrm>
              <a:off x="3673287" y="1697223"/>
              <a:ext cx="393923" cy="379137"/>
            </a:xfrm>
            <a:custGeom>
              <a:rect b="b" l="l" r="r" t="t"/>
              <a:pathLst>
                <a:path extrusionOk="0" h="301" w="313">
                  <a:moveTo>
                    <a:pt x="213" y="33"/>
                  </a:moveTo>
                  <a:cubicBezTo>
                    <a:pt x="234" y="40"/>
                    <a:pt x="256" y="48"/>
                    <a:pt x="277" y="55"/>
                  </a:cubicBezTo>
                  <a:cubicBezTo>
                    <a:pt x="267" y="107"/>
                    <a:pt x="249" y="156"/>
                    <a:pt x="224" y="203"/>
                  </a:cubicBezTo>
                  <a:cubicBezTo>
                    <a:pt x="203" y="195"/>
                    <a:pt x="182" y="188"/>
                    <a:pt x="161" y="180"/>
                  </a:cubicBezTo>
                  <a:cubicBezTo>
                    <a:pt x="168" y="128"/>
                    <a:pt x="186" y="79"/>
                    <a:pt x="213" y="33"/>
                  </a:cubicBezTo>
                  <a:close/>
                  <a:moveTo>
                    <a:pt x="0" y="225"/>
                  </a:moveTo>
                  <a:cubicBezTo>
                    <a:pt x="0" y="225"/>
                    <a:pt x="67" y="98"/>
                    <a:pt x="57" y="183"/>
                  </a:cubicBezTo>
                  <a:cubicBezTo>
                    <a:pt x="56" y="188"/>
                    <a:pt x="55" y="195"/>
                    <a:pt x="53" y="202"/>
                  </a:cubicBezTo>
                  <a:cubicBezTo>
                    <a:pt x="51" y="213"/>
                    <a:pt x="48" y="226"/>
                    <a:pt x="48" y="234"/>
                  </a:cubicBezTo>
                  <a:cubicBezTo>
                    <a:pt x="53" y="231"/>
                    <a:pt x="60" y="227"/>
                    <a:pt x="67" y="222"/>
                  </a:cubicBezTo>
                  <a:cubicBezTo>
                    <a:pt x="79" y="214"/>
                    <a:pt x="91" y="207"/>
                    <a:pt x="99" y="209"/>
                  </a:cubicBezTo>
                  <a:cubicBezTo>
                    <a:pt x="106" y="211"/>
                    <a:pt x="109" y="216"/>
                    <a:pt x="107" y="225"/>
                  </a:cubicBezTo>
                  <a:cubicBezTo>
                    <a:pt x="105" y="233"/>
                    <a:pt x="95" y="243"/>
                    <a:pt x="85" y="255"/>
                  </a:cubicBezTo>
                  <a:cubicBezTo>
                    <a:pt x="78" y="262"/>
                    <a:pt x="71" y="270"/>
                    <a:pt x="67" y="275"/>
                  </a:cubicBezTo>
                  <a:cubicBezTo>
                    <a:pt x="72" y="274"/>
                    <a:pt x="78" y="269"/>
                    <a:pt x="82" y="266"/>
                  </a:cubicBezTo>
                  <a:cubicBezTo>
                    <a:pt x="88" y="261"/>
                    <a:pt x="93" y="258"/>
                    <a:pt x="99" y="257"/>
                  </a:cubicBezTo>
                  <a:cubicBezTo>
                    <a:pt x="108" y="255"/>
                    <a:pt x="113" y="258"/>
                    <a:pt x="115" y="269"/>
                  </a:cubicBezTo>
                  <a:cubicBezTo>
                    <a:pt x="117" y="275"/>
                    <a:pt x="149" y="271"/>
                    <a:pt x="149" y="271"/>
                  </a:cubicBezTo>
                  <a:cubicBezTo>
                    <a:pt x="152" y="292"/>
                    <a:pt x="152" y="292"/>
                    <a:pt x="152" y="292"/>
                  </a:cubicBezTo>
                  <a:cubicBezTo>
                    <a:pt x="152" y="292"/>
                    <a:pt x="111" y="297"/>
                    <a:pt x="98" y="280"/>
                  </a:cubicBezTo>
                  <a:cubicBezTo>
                    <a:pt x="97" y="281"/>
                    <a:pt x="96" y="282"/>
                    <a:pt x="95" y="283"/>
                  </a:cubicBezTo>
                  <a:cubicBezTo>
                    <a:pt x="84" y="291"/>
                    <a:pt x="70" y="301"/>
                    <a:pt x="54" y="297"/>
                  </a:cubicBezTo>
                  <a:cubicBezTo>
                    <a:pt x="43" y="293"/>
                    <a:pt x="40" y="286"/>
                    <a:pt x="43" y="276"/>
                  </a:cubicBezTo>
                  <a:cubicBezTo>
                    <a:pt x="45" y="269"/>
                    <a:pt x="52" y="260"/>
                    <a:pt x="59" y="251"/>
                  </a:cubicBezTo>
                  <a:cubicBezTo>
                    <a:pt x="54" y="254"/>
                    <a:pt x="50" y="256"/>
                    <a:pt x="46" y="258"/>
                  </a:cubicBezTo>
                  <a:cubicBezTo>
                    <a:pt x="36" y="261"/>
                    <a:pt x="30" y="256"/>
                    <a:pt x="28" y="247"/>
                  </a:cubicBezTo>
                  <a:cubicBezTo>
                    <a:pt x="24" y="235"/>
                    <a:pt x="33" y="215"/>
                    <a:pt x="34" y="202"/>
                  </a:cubicBezTo>
                  <a:cubicBezTo>
                    <a:pt x="36" y="187"/>
                    <a:pt x="19" y="234"/>
                    <a:pt x="18" y="235"/>
                  </a:cubicBezTo>
                  <a:cubicBezTo>
                    <a:pt x="0" y="225"/>
                    <a:pt x="0" y="225"/>
                    <a:pt x="0" y="225"/>
                  </a:cubicBezTo>
                  <a:close/>
                  <a:moveTo>
                    <a:pt x="156" y="193"/>
                  </a:moveTo>
                  <a:cubicBezTo>
                    <a:pt x="158" y="254"/>
                    <a:pt x="158" y="254"/>
                    <a:pt x="158" y="254"/>
                  </a:cubicBezTo>
                  <a:cubicBezTo>
                    <a:pt x="162" y="255"/>
                    <a:pt x="162" y="255"/>
                    <a:pt x="162" y="255"/>
                  </a:cubicBezTo>
                  <a:cubicBezTo>
                    <a:pt x="161" y="274"/>
                    <a:pt x="161" y="274"/>
                    <a:pt x="161" y="274"/>
                  </a:cubicBezTo>
                  <a:cubicBezTo>
                    <a:pt x="169" y="277"/>
                    <a:pt x="169" y="277"/>
                    <a:pt x="169" y="277"/>
                  </a:cubicBezTo>
                  <a:cubicBezTo>
                    <a:pt x="180" y="262"/>
                    <a:pt x="180" y="262"/>
                    <a:pt x="180" y="262"/>
                  </a:cubicBezTo>
                  <a:cubicBezTo>
                    <a:pt x="183" y="263"/>
                    <a:pt x="183" y="263"/>
                    <a:pt x="183" y="263"/>
                  </a:cubicBezTo>
                  <a:cubicBezTo>
                    <a:pt x="220" y="216"/>
                    <a:pt x="220" y="216"/>
                    <a:pt x="220" y="216"/>
                  </a:cubicBezTo>
                  <a:cubicBezTo>
                    <a:pt x="156" y="193"/>
                    <a:pt x="156" y="193"/>
                    <a:pt x="156" y="193"/>
                  </a:cubicBezTo>
                  <a:close/>
                  <a:moveTo>
                    <a:pt x="273" y="17"/>
                  </a:moveTo>
                  <a:cubicBezTo>
                    <a:pt x="271" y="9"/>
                    <a:pt x="271" y="9"/>
                    <a:pt x="271" y="9"/>
                  </a:cubicBezTo>
                  <a:cubicBezTo>
                    <a:pt x="245" y="0"/>
                    <a:pt x="245" y="0"/>
                    <a:pt x="245" y="0"/>
                  </a:cubicBezTo>
                  <a:cubicBezTo>
                    <a:pt x="218" y="20"/>
                    <a:pt x="218" y="20"/>
                    <a:pt x="218" y="20"/>
                  </a:cubicBezTo>
                  <a:cubicBezTo>
                    <a:pt x="247" y="30"/>
                    <a:pt x="247" y="30"/>
                    <a:pt x="247" y="30"/>
                  </a:cubicBezTo>
                  <a:cubicBezTo>
                    <a:pt x="281" y="42"/>
                    <a:pt x="281" y="42"/>
                    <a:pt x="281" y="42"/>
                  </a:cubicBezTo>
                  <a:cubicBezTo>
                    <a:pt x="292" y="46"/>
                    <a:pt x="292" y="46"/>
                    <a:pt x="292" y="46"/>
                  </a:cubicBezTo>
                  <a:cubicBezTo>
                    <a:pt x="289" y="80"/>
                    <a:pt x="279" y="112"/>
                    <a:pt x="262" y="140"/>
                  </a:cubicBezTo>
                  <a:cubicBezTo>
                    <a:pt x="279" y="151"/>
                    <a:pt x="279" y="151"/>
                    <a:pt x="279" y="151"/>
                  </a:cubicBezTo>
                  <a:cubicBezTo>
                    <a:pt x="301" y="117"/>
                    <a:pt x="312" y="80"/>
                    <a:pt x="313" y="39"/>
                  </a:cubicBezTo>
                  <a:cubicBezTo>
                    <a:pt x="313" y="31"/>
                    <a:pt x="313" y="31"/>
                    <a:pt x="313" y="31"/>
                  </a:cubicBezTo>
                  <a:cubicBezTo>
                    <a:pt x="306" y="29"/>
                    <a:pt x="306" y="29"/>
                    <a:pt x="306" y="29"/>
                  </a:cubicBezTo>
                  <a:lnTo>
                    <a:pt x="273" y="17"/>
                  </a:lnTo>
                  <a:close/>
                </a:path>
              </a:pathLst>
            </a:custGeom>
            <a:solidFill>
              <a:srgbClr val="FFFFFF"/>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b="0" i="0" sz="1800" u="none" cap="none" strike="noStrike">
                <a:solidFill>
                  <a:srgbClr val="000000"/>
                </a:solidFill>
                <a:latin typeface="Candara"/>
                <a:ea typeface="Candara"/>
                <a:cs typeface="Candara"/>
                <a:sym typeface="Candara"/>
              </a:endParaRPr>
            </a:p>
          </p:txBody>
        </p:sp>
        <p:sp>
          <p:nvSpPr>
            <p:cNvPr id="556" name="Google Shape;556;p30"/>
            <p:cNvSpPr/>
            <p:nvPr/>
          </p:nvSpPr>
          <p:spPr>
            <a:xfrm>
              <a:off x="3533637" y="2065102"/>
              <a:ext cx="988422" cy="25391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600" u="none" cap="none" strike="noStrike">
                  <a:solidFill>
                    <a:srgbClr val="FFFFFF"/>
                  </a:solidFill>
                  <a:latin typeface="Candara"/>
                  <a:ea typeface="Candara"/>
                  <a:cs typeface="Candara"/>
                  <a:sym typeface="Candara"/>
                </a:rPr>
                <a:t>buliding</a:t>
              </a:r>
              <a:endParaRPr/>
            </a:p>
          </p:txBody>
        </p:sp>
      </p:grpSp>
      <p:grpSp>
        <p:nvGrpSpPr>
          <p:cNvPr id="557" name="Google Shape;557;p30"/>
          <p:cNvGrpSpPr/>
          <p:nvPr/>
        </p:nvGrpSpPr>
        <p:grpSpPr>
          <a:xfrm>
            <a:off x="6366708" y="1618996"/>
            <a:ext cx="1395488" cy="1143756"/>
            <a:chOff x="4775031" y="1582792"/>
            <a:chExt cx="1046616" cy="857817"/>
          </a:xfrm>
        </p:grpSpPr>
        <p:sp>
          <p:nvSpPr>
            <p:cNvPr id="558" name="Google Shape;558;p30"/>
            <p:cNvSpPr/>
            <p:nvPr/>
          </p:nvSpPr>
          <p:spPr>
            <a:xfrm>
              <a:off x="4775031" y="1582792"/>
              <a:ext cx="857817" cy="857817"/>
            </a:xfrm>
            <a:prstGeom prst="ellipse">
              <a:avLst/>
            </a:prstGeom>
            <a:solidFill>
              <a:srgbClr val="08D1D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559" name="Google Shape;559;p30"/>
            <p:cNvSpPr/>
            <p:nvPr/>
          </p:nvSpPr>
          <p:spPr>
            <a:xfrm>
              <a:off x="5057563" y="1711325"/>
              <a:ext cx="281294" cy="372956"/>
            </a:xfrm>
            <a:custGeom>
              <a:rect b="b" l="l" r="r" t="t"/>
              <a:pathLst>
                <a:path extrusionOk="0" h="91" w="68">
                  <a:moveTo>
                    <a:pt x="52" y="42"/>
                  </a:moveTo>
                  <a:cubicBezTo>
                    <a:pt x="54" y="39"/>
                    <a:pt x="55" y="36"/>
                    <a:pt x="55" y="32"/>
                  </a:cubicBezTo>
                  <a:cubicBezTo>
                    <a:pt x="55" y="19"/>
                    <a:pt x="55" y="19"/>
                    <a:pt x="55" y="19"/>
                  </a:cubicBezTo>
                  <a:cubicBezTo>
                    <a:pt x="55" y="9"/>
                    <a:pt x="45" y="0"/>
                    <a:pt x="34" y="0"/>
                  </a:cubicBezTo>
                  <a:cubicBezTo>
                    <a:pt x="22" y="0"/>
                    <a:pt x="13" y="9"/>
                    <a:pt x="13" y="19"/>
                  </a:cubicBezTo>
                  <a:cubicBezTo>
                    <a:pt x="13" y="32"/>
                    <a:pt x="13" y="32"/>
                    <a:pt x="13" y="32"/>
                  </a:cubicBezTo>
                  <a:cubicBezTo>
                    <a:pt x="13" y="36"/>
                    <a:pt x="14" y="39"/>
                    <a:pt x="16" y="42"/>
                  </a:cubicBezTo>
                  <a:cubicBezTo>
                    <a:pt x="6" y="48"/>
                    <a:pt x="0" y="58"/>
                    <a:pt x="0" y="71"/>
                  </a:cubicBezTo>
                  <a:cubicBezTo>
                    <a:pt x="0" y="79"/>
                    <a:pt x="0" y="79"/>
                    <a:pt x="0" y="79"/>
                  </a:cubicBezTo>
                  <a:cubicBezTo>
                    <a:pt x="9" y="87"/>
                    <a:pt x="21" y="91"/>
                    <a:pt x="34" y="91"/>
                  </a:cubicBezTo>
                  <a:cubicBezTo>
                    <a:pt x="47" y="91"/>
                    <a:pt x="59" y="87"/>
                    <a:pt x="68" y="79"/>
                  </a:cubicBezTo>
                  <a:cubicBezTo>
                    <a:pt x="68" y="71"/>
                    <a:pt x="68" y="71"/>
                    <a:pt x="68" y="71"/>
                  </a:cubicBezTo>
                  <a:cubicBezTo>
                    <a:pt x="68" y="58"/>
                    <a:pt x="61" y="48"/>
                    <a:pt x="52" y="42"/>
                  </a:cubicBezTo>
                  <a:close/>
                  <a:moveTo>
                    <a:pt x="37" y="54"/>
                  </a:moveTo>
                  <a:cubicBezTo>
                    <a:pt x="37" y="83"/>
                    <a:pt x="37" y="83"/>
                    <a:pt x="37" y="83"/>
                  </a:cubicBezTo>
                  <a:cubicBezTo>
                    <a:pt x="30" y="83"/>
                    <a:pt x="30" y="83"/>
                    <a:pt x="30" y="83"/>
                  </a:cubicBezTo>
                  <a:cubicBezTo>
                    <a:pt x="30" y="54"/>
                    <a:pt x="30" y="54"/>
                    <a:pt x="30" y="54"/>
                  </a:cubicBezTo>
                  <a:cubicBezTo>
                    <a:pt x="29" y="53"/>
                    <a:pt x="28" y="52"/>
                    <a:pt x="28" y="50"/>
                  </a:cubicBezTo>
                  <a:cubicBezTo>
                    <a:pt x="30" y="51"/>
                    <a:pt x="32" y="51"/>
                    <a:pt x="34" y="51"/>
                  </a:cubicBezTo>
                  <a:cubicBezTo>
                    <a:pt x="36" y="51"/>
                    <a:pt x="38" y="51"/>
                    <a:pt x="39" y="50"/>
                  </a:cubicBezTo>
                  <a:cubicBezTo>
                    <a:pt x="39" y="52"/>
                    <a:pt x="38" y="53"/>
                    <a:pt x="37" y="54"/>
                  </a:cubicBezTo>
                  <a:close/>
                </a:path>
              </a:pathLst>
            </a:custGeom>
            <a:solidFill>
              <a:srgbClr val="FFFFFF"/>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b="0" i="0" sz="1800" u="none" cap="none" strike="noStrike">
                <a:solidFill>
                  <a:srgbClr val="000000"/>
                </a:solidFill>
                <a:latin typeface="Candara"/>
                <a:ea typeface="Candara"/>
                <a:cs typeface="Candara"/>
                <a:sym typeface="Candara"/>
              </a:endParaRPr>
            </a:p>
          </p:txBody>
        </p:sp>
        <p:sp>
          <p:nvSpPr>
            <p:cNvPr id="560" name="Google Shape;560;p30"/>
            <p:cNvSpPr/>
            <p:nvPr/>
          </p:nvSpPr>
          <p:spPr>
            <a:xfrm>
              <a:off x="4833225" y="2082967"/>
              <a:ext cx="988422" cy="2385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467" u="none" cap="none" strike="noStrike">
                  <a:solidFill>
                    <a:srgbClr val="FFFFFF"/>
                  </a:solidFill>
                  <a:latin typeface="Candara"/>
                  <a:ea typeface="Candara"/>
                  <a:cs typeface="Candara"/>
                  <a:sym typeface="Candara"/>
                </a:rPr>
                <a:t>feedback</a:t>
              </a:r>
              <a:endParaRPr/>
            </a:p>
          </p:txBody>
        </p:sp>
      </p:grpSp>
      <p:cxnSp>
        <p:nvCxnSpPr>
          <p:cNvPr id="561" name="Google Shape;561;p30"/>
          <p:cNvCxnSpPr>
            <a:stCxn id="562" idx="6"/>
            <a:endCxn id="528" idx="3"/>
          </p:cNvCxnSpPr>
          <p:nvPr/>
        </p:nvCxnSpPr>
        <p:spPr>
          <a:xfrm flipH="1" rot="10800000">
            <a:off x="9818285" y="3455896"/>
            <a:ext cx="468900" cy="448200"/>
          </a:xfrm>
          <a:prstGeom prst="straightConnector1">
            <a:avLst/>
          </a:prstGeom>
          <a:noFill/>
          <a:ln cap="flat" cmpd="sng" w="12700">
            <a:solidFill>
              <a:srgbClr val="7F7F7F"/>
            </a:solidFill>
            <a:prstDash val="solid"/>
            <a:miter lim="800000"/>
            <a:headEnd len="sm" w="sm" type="none"/>
            <a:tailEnd len="sm" w="sm" type="none"/>
          </a:ln>
        </p:spPr>
      </p:cxnSp>
      <p:cxnSp>
        <p:nvCxnSpPr>
          <p:cNvPr id="563" name="Google Shape;563;p30"/>
          <p:cNvCxnSpPr>
            <a:stCxn id="564" idx="6"/>
            <a:endCxn id="562" idx="2"/>
          </p:cNvCxnSpPr>
          <p:nvPr/>
        </p:nvCxnSpPr>
        <p:spPr>
          <a:xfrm>
            <a:off x="7447273" y="3904095"/>
            <a:ext cx="976200" cy="0"/>
          </a:xfrm>
          <a:prstGeom prst="straightConnector1">
            <a:avLst/>
          </a:prstGeom>
          <a:noFill/>
          <a:ln cap="flat" cmpd="sng" w="12700">
            <a:solidFill>
              <a:srgbClr val="7F7F7F"/>
            </a:solidFill>
            <a:prstDash val="solid"/>
            <a:miter lim="800000"/>
            <a:headEnd len="sm" w="sm" type="none"/>
            <a:tailEnd len="sm" w="sm" type="none"/>
          </a:ln>
        </p:spPr>
      </p:cxnSp>
      <p:cxnSp>
        <p:nvCxnSpPr>
          <p:cNvPr id="565" name="Google Shape;565;p30"/>
          <p:cNvCxnSpPr/>
          <p:nvPr/>
        </p:nvCxnSpPr>
        <p:spPr>
          <a:xfrm>
            <a:off x="5234026" y="3904096"/>
            <a:ext cx="976057" cy="1"/>
          </a:xfrm>
          <a:prstGeom prst="straightConnector1">
            <a:avLst/>
          </a:prstGeom>
          <a:noFill/>
          <a:ln cap="flat" cmpd="sng" w="12700">
            <a:solidFill>
              <a:srgbClr val="7F7F7F"/>
            </a:solidFill>
            <a:prstDash val="solid"/>
            <a:miter lim="800000"/>
            <a:headEnd len="sm" w="sm" type="none"/>
            <a:tailEnd len="sm" w="sm" type="none"/>
          </a:ln>
        </p:spPr>
      </p:cxnSp>
      <p:cxnSp>
        <p:nvCxnSpPr>
          <p:cNvPr id="566" name="Google Shape;566;p30"/>
          <p:cNvCxnSpPr/>
          <p:nvPr/>
        </p:nvCxnSpPr>
        <p:spPr>
          <a:xfrm flipH="1" rot="10800000">
            <a:off x="3238500" y="3904096"/>
            <a:ext cx="1003083" cy="11411"/>
          </a:xfrm>
          <a:prstGeom prst="straightConnector1">
            <a:avLst/>
          </a:prstGeom>
          <a:noFill/>
          <a:ln cap="flat" cmpd="sng" w="12700">
            <a:solidFill>
              <a:srgbClr val="7F7F7F"/>
            </a:solidFill>
            <a:prstDash val="solid"/>
            <a:miter lim="800000"/>
            <a:headEnd len="sm" w="sm" type="none"/>
            <a:tailEnd len="sm" w="sm" type="none"/>
          </a:ln>
        </p:spPr>
      </p:cxnSp>
      <p:grpSp>
        <p:nvGrpSpPr>
          <p:cNvPr id="567" name="Google Shape;567;p30"/>
          <p:cNvGrpSpPr/>
          <p:nvPr/>
        </p:nvGrpSpPr>
        <p:grpSpPr>
          <a:xfrm>
            <a:off x="8423330" y="3206619"/>
            <a:ext cx="1674380" cy="1394955"/>
            <a:chOff x="6317497" y="2773509"/>
            <a:chExt cx="1255785" cy="1046216"/>
          </a:xfrm>
        </p:grpSpPr>
        <p:sp>
          <p:nvSpPr>
            <p:cNvPr id="562" name="Google Shape;562;p30"/>
            <p:cNvSpPr/>
            <p:nvPr/>
          </p:nvSpPr>
          <p:spPr>
            <a:xfrm>
              <a:off x="6317497" y="2773509"/>
              <a:ext cx="1046216" cy="1046216"/>
            </a:xfrm>
            <a:prstGeom prst="ellipse">
              <a:avLst/>
            </a:prstGeom>
            <a:solidFill>
              <a:srgbClr val="A5C34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568" name="Google Shape;568;p30"/>
            <p:cNvSpPr/>
            <p:nvPr/>
          </p:nvSpPr>
          <p:spPr>
            <a:xfrm>
              <a:off x="6497401" y="3401447"/>
              <a:ext cx="1075881" cy="31542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2133" u="none" cap="none" strike="noStrike">
                  <a:solidFill>
                    <a:srgbClr val="FFFFFF"/>
                  </a:solidFill>
                  <a:latin typeface="Candara"/>
                  <a:ea typeface="Candara"/>
                  <a:cs typeface="Candara"/>
                  <a:sym typeface="Candara"/>
                </a:rPr>
                <a:t>result</a:t>
              </a:r>
              <a:endParaRPr b="0" i="0" sz="2133" u="none" cap="none" strike="noStrike">
                <a:solidFill>
                  <a:srgbClr val="FFFFFF"/>
                </a:solidFill>
                <a:latin typeface="Candara"/>
                <a:ea typeface="Candara"/>
                <a:cs typeface="Candara"/>
                <a:sym typeface="Candara"/>
              </a:endParaRPr>
            </a:p>
          </p:txBody>
        </p:sp>
        <p:grpSp>
          <p:nvGrpSpPr>
            <p:cNvPr id="569" name="Google Shape;569;p30"/>
            <p:cNvGrpSpPr/>
            <p:nvPr/>
          </p:nvGrpSpPr>
          <p:grpSpPr>
            <a:xfrm>
              <a:off x="6582889" y="3027141"/>
              <a:ext cx="515433" cy="360456"/>
              <a:chOff x="679448" y="2687599"/>
              <a:chExt cx="876298" cy="612814"/>
            </a:xfrm>
          </p:grpSpPr>
          <p:sp>
            <p:nvSpPr>
              <p:cNvPr id="570" name="Google Shape;570;p30"/>
              <p:cNvSpPr/>
              <p:nvPr/>
            </p:nvSpPr>
            <p:spPr>
              <a:xfrm>
                <a:off x="679448" y="2687599"/>
                <a:ext cx="679447" cy="531806"/>
              </a:xfrm>
              <a:custGeom>
                <a:rect b="b" l="l" r="r" t="t"/>
                <a:pathLst>
                  <a:path extrusionOk="0" h="139" w="179">
                    <a:moveTo>
                      <a:pt x="167" y="5"/>
                    </a:moveTo>
                    <a:cubicBezTo>
                      <a:pt x="166" y="2"/>
                      <a:pt x="163" y="0"/>
                      <a:pt x="160" y="1"/>
                    </a:cubicBezTo>
                    <a:cubicBezTo>
                      <a:pt x="42" y="40"/>
                      <a:pt x="42" y="40"/>
                      <a:pt x="42" y="40"/>
                    </a:cubicBezTo>
                    <a:cubicBezTo>
                      <a:pt x="77" y="40"/>
                      <a:pt x="77" y="40"/>
                      <a:pt x="77" y="40"/>
                    </a:cubicBezTo>
                    <a:cubicBezTo>
                      <a:pt x="142" y="18"/>
                      <a:pt x="142" y="18"/>
                      <a:pt x="142" y="18"/>
                    </a:cubicBezTo>
                    <a:cubicBezTo>
                      <a:pt x="147" y="26"/>
                      <a:pt x="155" y="30"/>
                      <a:pt x="164" y="29"/>
                    </a:cubicBezTo>
                    <a:cubicBezTo>
                      <a:pt x="167" y="40"/>
                      <a:pt x="167" y="40"/>
                      <a:pt x="167" y="40"/>
                    </a:cubicBezTo>
                    <a:cubicBezTo>
                      <a:pt x="179" y="40"/>
                      <a:pt x="179" y="40"/>
                      <a:pt x="179" y="40"/>
                    </a:cubicBezTo>
                    <a:lnTo>
                      <a:pt x="167" y="5"/>
                    </a:lnTo>
                    <a:close/>
                    <a:moveTo>
                      <a:pt x="1" y="60"/>
                    </a:moveTo>
                    <a:cubicBezTo>
                      <a:pt x="27" y="139"/>
                      <a:pt x="27" y="139"/>
                      <a:pt x="27" y="139"/>
                    </a:cubicBezTo>
                    <a:cubicBezTo>
                      <a:pt x="27" y="105"/>
                      <a:pt x="27" y="105"/>
                      <a:pt x="27" y="105"/>
                    </a:cubicBezTo>
                    <a:cubicBezTo>
                      <a:pt x="18" y="77"/>
                      <a:pt x="18" y="77"/>
                      <a:pt x="18" y="77"/>
                    </a:cubicBezTo>
                    <a:cubicBezTo>
                      <a:pt x="22" y="75"/>
                      <a:pt x="25" y="71"/>
                      <a:pt x="27" y="66"/>
                    </a:cubicBezTo>
                    <a:cubicBezTo>
                      <a:pt x="27" y="52"/>
                      <a:pt x="27" y="52"/>
                      <a:pt x="27" y="52"/>
                    </a:cubicBezTo>
                    <a:cubicBezTo>
                      <a:pt x="27" y="49"/>
                      <a:pt x="28" y="46"/>
                      <a:pt x="31" y="43"/>
                    </a:cubicBezTo>
                    <a:cubicBezTo>
                      <a:pt x="5" y="52"/>
                      <a:pt x="5" y="52"/>
                      <a:pt x="5" y="52"/>
                    </a:cubicBezTo>
                    <a:cubicBezTo>
                      <a:pt x="1" y="53"/>
                      <a:pt x="0" y="57"/>
                      <a:pt x="1" y="60"/>
                    </a:cubicBezTo>
                    <a:close/>
                  </a:path>
                </a:pathLst>
              </a:custGeom>
              <a:solidFill>
                <a:srgbClr val="FFFFFF"/>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b="0" i="0" sz="1800" u="none" cap="none" strike="noStrike">
                  <a:solidFill>
                    <a:srgbClr val="000000"/>
                  </a:solidFill>
                  <a:latin typeface="Candara"/>
                  <a:ea typeface="Candara"/>
                  <a:cs typeface="Candara"/>
                  <a:sym typeface="Candara"/>
                </a:endParaRPr>
              </a:p>
            </p:txBody>
          </p:sp>
          <p:sp>
            <p:nvSpPr>
              <p:cNvPr id="571" name="Google Shape;571;p30"/>
              <p:cNvSpPr/>
              <p:nvPr/>
            </p:nvSpPr>
            <p:spPr>
              <a:xfrm>
                <a:off x="808036" y="2863812"/>
                <a:ext cx="665161" cy="431794"/>
              </a:xfrm>
              <a:custGeom>
                <a:rect b="b" l="l" r="r" t="t"/>
                <a:pathLst>
                  <a:path extrusionOk="0" h="113" w="175">
                    <a:moveTo>
                      <a:pt x="141" y="46"/>
                    </a:moveTo>
                    <a:cubicBezTo>
                      <a:pt x="136" y="46"/>
                      <a:pt x="131" y="51"/>
                      <a:pt x="131" y="56"/>
                    </a:cubicBezTo>
                    <a:cubicBezTo>
                      <a:pt x="131" y="62"/>
                      <a:pt x="136" y="66"/>
                      <a:pt x="141" y="66"/>
                    </a:cubicBezTo>
                    <a:cubicBezTo>
                      <a:pt x="147" y="66"/>
                      <a:pt x="151" y="62"/>
                      <a:pt x="151" y="56"/>
                    </a:cubicBezTo>
                    <a:cubicBezTo>
                      <a:pt x="151" y="51"/>
                      <a:pt x="147" y="46"/>
                      <a:pt x="141" y="46"/>
                    </a:cubicBezTo>
                    <a:close/>
                    <a:moveTo>
                      <a:pt x="34" y="46"/>
                    </a:moveTo>
                    <a:cubicBezTo>
                      <a:pt x="28" y="46"/>
                      <a:pt x="24" y="51"/>
                      <a:pt x="24" y="56"/>
                    </a:cubicBezTo>
                    <a:cubicBezTo>
                      <a:pt x="24" y="62"/>
                      <a:pt x="28" y="66"/>
                      <a:pt x="34" y="66"/>
                    </a:cubicBezTo>
                    <a:cubicBezTo>
                      <a:pt x="39" y="66"/>
                      <a:pt x="44" y="62"/>
                      <a:pt x="44" y="56"/>
                    </a:cubicBezTo>
                    <a:cubicBezTo>
                      <a:pt x="44" y="51"/>
                      <a:pt x="39" y="46"/>
                      <a:pt x="34" y="46"/>
                    </a:cubicBezTo>
                    <a:close/>
                    <a:moveTo>
                      <a:pt x="87" y="19"/>
                    </a:moveTo>
                    <a:cubicBezTo>
                      <a:pt x="69" y="19"/>
                      <a:pt x="55" y="36"/>
                      <a:pt x="55" y="56"/>
                    </a:cubicBezTo>
                    <a:cubicBezTo>
                      <a:pt x="55" y="77"/>
                      <a:pt x="69" y="93"/>
                      <a:pt x="87" y="93"/>
                    </a:cubicBezTo>
                    <a:cubicBezTo>
                      <a:pt x="106" y="93"/>
                      <a:pt x="120" y="77"/>
                      <a:pt x="120" y="56"/>
                    </a:cubicBezTo>
                    <a:cubicBezTo>
                      <a:pt x="120" y="36"/>
                      <a:pt x="106" y="19"/>
                      <a:pt x="87" y="19"/>
                    </a:cubicBezTo>
                    <a:close/>
                    <a:moveTo>
                      <a:pt x="91" y="73"/>
                    </a:moveTo>
                    <a:cubicBezTo>
                      <a:pt x="91" y="78"/>
                      <a:pt x="91" y="78"/>
                      <a:pt x="91" y="78"/>
                    </a:cubicBezTo>
                    <a:cubicBezTo>
                      <a:pt x="84" y="78"/>
                      <a:pt x="84" y="78"/>
                      <a:pt x="84" y="78"/>
                    </a:cubicBezTo>
                    <a:cubicBezTo>
                      <a:pt x="84" y="73"/>
                      <a:pt x="84" y="73"/>
                      <a:pt x="84" y="73"/>
                    </a:cubicBezTo>
                    <a:cubicBezTo>
                      <a:pt x="79" y="73"/>
                      <a:pt x="75" y="72"/>
                      <a:pt x="73" y="71"/>
                    </a:cubicBezTo>
                    <a:cubicBezTo>
                      <a:pt x="75" y="63"/>
                      <a:pt x="75" y="63"/>
                      <a:pt x="75" y="63"/>
                    </a:cubicBezTo>
                    <a:cubicBezTo>
                      <a:pt x="78" y="65"/>
                      <a:pt x="81" y="66"/>
                      <a:pt x="85" y="66"/>
                    </a:cubicBezTo>
                    <a:cubicBezTo>
                      <a:pt x="89" y="66"/>
                      <a:pt x="91" y="65"/>
                      <a:pt x="91" y="63"/>
                    </a:cubicBezTo>
                    <a:cubicBezTo>
                      <a:pt x="91" y="62"/>
                      <a:pt x="89" y="61"/>
                      <a:pt x="84" y="59"/>
                    </a:cubicBezTo>
                    <a:cubicBezTo>
                      <a:pt x="78" y="57"/>
                      <a:pt x="73" y="55"/>
                      <a:pt x="73" y="49"/>
                    </a:cubicBezTo>
                    <a:cubicBezTo>
                      <a:pt x="73" y="44"/>
                      <a:pt x="77" y="40"/>
                      <a:pt x="84" y="39"/>
                    </a:cubicBezTo>
                    <a:cubicBezTo>
                      <a:pt x="84" y="34"/>
                      <a:pt x="84" y="34"/>
                      <a:pt x="84" y="34"/>
                    </a:cubicBezTo>
                    <a:cubicBezTo>
                      <a:pt x="91" y="34"/>
                      <a:pt x="91" y="34"/>
                      <a:pt x="91" y="34"/>
                    </a:cubicBezTo>
                    <a:cubicBezTo>
                      <a:pt x="91" y="39"/>
                      <a:pt x="91" y="39"/>
                      <a:pt x="91" y="39"/>
                    </a:cubicBezTo>
                    <a:cubicBezTo>
                      <a:pt x="95" y="39"/>
                      <a:pt x="98" y="39"/>
                      <a:pt x="100" y="40"/>
                    </a:cubicBezTo>
                    <a:cubicBezTo>
                      <a:pt x="98" y="48"/>
                      <a:pt x="98" y="48"/>
                      <a:pt x="98" y="48"/>
                    </a:cubicBezTo>
                    <a:cubicBezTo>
                      <a:pt x="96" y="47"/>
                      <a:pt x="93" y="46"/>
                      <a:pt x="89" y="46"/>
                    </a:cubicBezTo>
                    <a:cubicBezTo>
                      <a:pt x="85" y="46"/>
                      <a:pt x="84" y="47"/>
                      <a:pt x="84" y="48"/>
                    </a:cubicBezTo>
                    <a:cubicBezTo>
                      <a:pt x="84" y="49"/>
                      <a:pt x="86" y="50"/>
                      <a:pt x="91" y="52"/>
                    </a:cubicBezTo>
                    <a:cubicBezTo>
                      <a:pt x="99" y="54"/>
                      <a:pt x="102" y="57"/>
                      <a:pt x="102" y="62"/>
                    </a:cubicBezTo>
                    <a:cubicBezTo>
                      <a:pt x="102" y="67"/>
                      <a:pt x="98" y="72"/>
                      <a:pt x="91" y="73"/>
                    </a:cubicBezTo>
                    <a:close/>
                    <a:moveTo>
                      <a:pt x="128" y="113"/>
                    </a:moveTo>
                    <a:cubicBezTo>
                      <a:pt x="6" y="113"/>
                      <a:pt x="6" y="113"/>
                      <a:pt x="6" y="113"/>
                    </a:cubicBezTo>
                    <a:cubicBezTo>
                      <a:pt x="3" y="113"/>
                      <a:pt x="0" y="110"/>
                      <a:pt x="0" y="107"/>
                    </a:cubicBezTo>
                    <a:cubicBezTo>
                      <a:pt x="0" y="6"/>
                      <a:pt x="0" y="6"/>
                      <a:pt x="0" y="6"/>
                    </a:cubicBezTo>
                    <a:cubicBezTo>
                      <a:pt x="0" y="3"/>
                      <a:pt x="3" y="0"/>
                      <a:pt x="6" y="0"/>
                    </a:cubicBezTo>
                    <a:cubicBezTo>
                      <a:pt x="169" y="0"/>
                      <a:pt x="169" y="0"/>
                      <a:pt x="169" y="0"/>
                    </a:cubicBezTo>
                    <a:cubicBezTo>
                      <a:pt x="172" y="0"/>
                      <a:pt x="175" y="3"/>
                      <a:pt x="175" y="6"/>
                    </a:cubicBezTo>
                    <a:cubicBezTo>
                      <a:pt x="175" y="67"/>
                      <a:pt x="175" y="67"/>
                      <a:pt x="175" y="67"/>
                    </a:cubicBezTo>
                    <a:cubicBezTo>
                      <a:pt x="164" y="67"/>
                      <a:pt x="164" y="67"/>
                      <a:pt x="164" y="67"/>
                    </a:cubicBezTo>
                    <a:cubicBezTo>
                      <a:pt x="164" y="28"/>
                      <a:pt x="164" y="28"/>
                      <a:pt x="164" y="28"/>
                    </a:cubicBezTo>
                    <a:cubicBezTo>
                      <a:pt x="156" y="27"/>
                      <a:pt x="149" y="20"/>
                      <a:pt x="147" y="11"/>
                    </a:cubicBezTo>
                    <a:cubicBezTo>
                      <a:pt x="27" y="11"/>
                      <a:pt x="27" y="11"/>
                      <a:pt x="27" y="11"/>
                    </a:cubicBezTo>
                    <a:cubicBezTo>
                      <a:pt x="26" y="20"/>
                      <a:pt x="19" y="26"/>
                      <a:pt x="11" y="28"/>
                    </a:cubicBezTo>
                    <a:cubicBezTo>
                      <a:pt x="11" y="86"/>
                      <a:pt x="11" y="86"/>
                      <a:pt x="11" y="86"/>
                    </a:cubicBezTo>
                    <a:cubicBezTo>
                      <a:pt x="19" y="87"/>
                      <a:pt x="26" y="94"/>
                      <a:pt x="27" y="102"/>
                    </a:cubicBezTo>
                    <a:cubicBezTo>
                      <a:pt x="129" y="102"/>
                      <a:pt x="129" y="102"/>
                      <a:pt x="129" y="102"/>
                    </a:cubicBezTo>
                    <a:cubicBezTo>
                      <a:pt x="128" y="104"/>
                      <a:pt x="127" y="106"/>
                      <a:pt x="127" y="109"/>
                    </a:cubicBezTo>
                    <a:cubicBezTo>
                      <a:pt x="127" y="110"/>
                      <a:pt x="127" y="112"/>
                      <a:pt x="128" y="113"/>
                    </a:cubicBezTo>
                    <a:close/>
                  </a:path>
                </a:pathLst>
              </a:custGeom>
              <a:solidFill>
                <a:srgbClr val="FFFFFF"/>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b="0" i="0" sz="1800" u="none" cap="none" strike="noStrike">
                  <a:solidFill>
                    <a:srgbClr val="000000"/>
                  </a:solidFill>
                  <a:latin typeface="Candara"/>
                  <a:ea typeface="Candara"/>
                  <a:cs typeface="Candara"/>
                  <a:sym typeface="Candara"/>
                </a:endParaRPr>
              </a:p>
            </p:txBody>
          </p:sp>
          <p:sp>
            <p:nvSpPr>
              <p:cNvPr id="572" name="Google Shape;572;p30"/>
              <p:cNvSpPr/>
              <p:nvPr/>
            </p:nvSpPr>
            <p:spPr>
              <a:xfrm>
                <a:off x="1317622" y="3143208"/>
                <a:ext cx="238124" cy="41274"/>
              </a:xfrm>
              <a:custGeom>
                <a:rect b="b" l="l" r="r" t="t"/>
                <a:pathLst>
                  <a:path extrusionOk="0" h="11" w="63">
                    <a:moveTo>
                      <a:pt x="6" y="11"/>
                    </a:moveTo>
                    <a:cubicBezTo>
                      <a:pt x="3" y="11"/>
                      <a:pt x="0" y="8"/>
                      <a:pt x="0" y="5"/>
                    </a:cubicBezTo>
                    <a:cubicBezTo>
                      <a:pt x="0" y="5"/>
                      <a:pt x="0" y="5"/>
                      <a:pt x="0" y="5"/>
                    </a:cubicBezTo>
                    <a:cubicBezTo>
                      <a:pt x="0" y="3"/>
                      <a:pt x="3" y="0"/>
                      <a:pt x="6" y="0"/>
                    </a:cubicBezTo>
                    <a:cubicBezTo>
                      <a:pt x="6" y="0"/>
                      <a:pt x="6" y="0"/>
                      <a:pt x="6" y="0"/>
                    </a:cubicBezTo>
                    <a:cubicBezTo>
                      <a:pt x="58" y="0"/>
                      <a:pt x="58" y="0"/>
                      <a:pt x="58" y="0"/>
                    </a:cubicBezTo>
                    <a:cubicBezTo>
                      <a:pt x="61" y="0"/>
                      <a:pt x="63" y="3"/>
                      <a:pt x="63" y="5"/>
                    </a:cubicBezTo>
                    <a:cubicBezTo>
                      <a:pt x="63" y="5"/>
                      <a:pt x="63" y="5"/>
                      <a:pt x="63" y="5"/>
                    </a:cubicBezTo>
                    <a:cubicBezTo>
                      <a:pt x="63" y="8"/>
                      <a:pt x="61" y="11"/>
                      <a:pt x="58" y="11"/>
                    </a:cubicBezTo>
                    <a:cubicBezTo>
                      <a:pt x="58" y="11"/>
                      <a:pt x="58" y="11"/>
                      <a:pt x="58" y="11"/>
                    </a:cubicBezTo>
                    <a:cubicBezTo>
                      <a:pt x="6" y="11"/>
                      <a:pt x="6" y="11"/>
                      <a:pt x="6" y="11"/>
                    </a:cubicBezTo>
                    <a:close/>
                  </a:path>
                </a:pathLst>
              </a:custGeom>
              <a:solidFill>
                <a:srgbClr val="FFFFFF"/>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b="0" i="0" sz="1800" u="none" cap="none" strike="noStrike">
                  <a:solidFill>
                    <a:srgbClr val="000000"/>
                  </a:solidFill>
                  <a:latin typeface="Candara"/>
                  <a:ea typeface="Candara"/>
                  <a:cs typeface="Candara"/>
                  <a:sym typeface="Candara"/>
                </a:endParaRPr>
              </a:p>
            </p:txBody>
          </p:sp>
          <p:sp>
            <p:nvSpPr>
              <p:cNvPr id="573" name="Google Shape;573;p30"/>
              <p:cNvSpPr/>
              <p:nvPr/>
            </p:nvSpPr>
            <p:spPr>
              <a:xfrm>
                <a:off x="1309685" y="3200369"/>
                <a:ext cx="239713" cy="42863"/>
              </a:xfrm>
              <a:custGeom>
                <a:rect b="b" l="l" r="r" t="t"/>
                <a:pathLst>
                  <a:path extrusionOk="0" h="11" w="63">
                    <a:moveTo>
                      <a:pt x="5" y="11"/>
                    </a:moveTo>
                    <a:cubicBezTo>
                      <a:pt x="2" y="11"/>
                      <a:pt x="0" y="8"/>
                      <a:pt x="0" y="6"/>
                    </a:cubicBezTo>
                    <a:cubicBezTo>
                      <a:pt x="0" y="6"/>
                      <a:pt x="0" y="6"/>
                      <a:pt x="0" y="6"/>
                    </a:cubicBezTo>
                    <a:cubicBezTo>
                      <a:pt x="0" y="3"/>
                      <a:pt x="2" y="0"/>
                      <a:pt x="5" y="0"/>
                    </a:cubicBezTo>
                    <a:cubicBezTo>
                      <a:pt x="5" y="0"/>
                      <a:pt x="5" y="0"/>
                      <a:pt x="5" y="0"/>
                    </a:cubicBezTo>
                    <a:cubicBezTo>
                      <a:pt x="58" y="0"/>
                      <a:pt x="58" y="0"/>
                      <a:pt x="58" y="0"/>
                    </a:cubicBezTo>
                    <a:cubicBezTo>
                      <a:pt x="61" y="0"/>
                      <a:pt x="63" y="3"/>
                      <a:pt x="63" y="6"/>
                    </a:cubicBezTo>
                    <a:cubicBezTo>
                      <a:pt x="63" y="6"/>
                      <a:pt x="63" y="6"/>
                      <a:pt x="63" y="6"/>
                    </a:cubicBezTo>
                    <a:cubicBezTo>
                      <a:pt x="63" y="8"/>
                      <a:pt x="61" y="11"/>
                      <a:pt x="58" y="11"/>
                    </a:cubicBezTo>
                    <a:cubicBezTo>
                      <a:pt x="58" y="11"/>
                      <a:pt x="58" y="11"/>
                      <a:pt x="58" y="11"/>
                    </a:cubicBezTo>
                    <a:cubicBezTo>
                      <a:pt x="5" y="11"/>
                      <a:pt x="5" y="11"/>
                      <a:pt x="5" y="11"/>
                    </a:cubicBezTo>
                    <a:close/>
                  </a:path>
                </a:pathLst>
              </a:custGeom>
              <a:solidFill>
                <a:srgbClr val="FFFFFF"/>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b="0" i="0" sz="1800" u="none" cap="none" strike="noStrike">
                  <a:solidFill>
                    <a:srgbClr val="000000"/>
                  </a:solidFill>
                  <a:latin typeface="Candara"/>
                  <a:ea typeface="Candara"/>
                  <a:cs typeface="Candara"/>
                  <a:sym typeface="Candara"/>
                </a:endParaRPr>
              </a:p>
            </p:txBody>
          </p:sp>
          <p:sp>
            <p:nvSpPr>
              <p:cNvPr id="574" name="Google Shape;574;p30"/>
              <p:cNvSpPr/>
              <p:nvPr/>
            </p:nvSpPr>
            <p:spPr>
              <a:xfrm>
                <a:off x="1312862" y="3257550"/>
                <a:ext cx="239713" cy="42863"/>
              </a:xfrm>
              <a:custGeom>
                <a:rect b="b" l="l" r="r" t="t"/>
                <a:pathLst>
                  <a:path extrusionOk="0" h="11" w="63">
                    <a:moveTo>
                      <a:pt x="6" y="11"/>
                    </a:moveTo>
                    <a:cubicBezTo>
                      <a:pt x="3" y="11"/>
                      <a:pt x="0" y="9"/>
                      <a:pt x="0" y="6"/>
                    </a:cubicBezTo>
                    <a:cubicBezTo>
                      <a:pt x="0" y="6"/>
                      <a:pt x="0" y="6"/>
                      <a:pt x="0" y="6"/>
                    </a:cubicBezTo>
                    <a:cubicBezTo>
                      <a:pt x="0" y="3"/>
                      <a:pt x="3" y="0"/>
                      <a:pt x="6" y="0"/>
                    </a:cubicBezTo>
                    <a:cubicBezTo>
                      <a:pt x="6" y="0"/>
                      <a:pt x="6" y="0"/>
                      <a:pt x="6" y="0"/>
                    </a:cubicBezTo>
                    <a:cubicBezTo>
                      <a:pt x="58" y="0"/>
                      <a:pt x="58" y="0"/>
                      <a:pt x="58" y="0"/>
                    </a:cubicBezTo>
                    <a:cubicBezTo>
                      <a:pt x="61" y="0"/>
                      <a:pt x="63" y="3"/>
                      <a:pt x="63" y="6"/>
                    </a:cubicBezTo>
                    <a:cubicBezTo>
                      <a:pt x="63" y="6"/>
                      <a:pt x="63" y="6"/>
                      <a:pt x="63" y="6"/>
                    </a:cubicBezTo>
                    <a:cubicBezTo>
                      <a:pt x="63" y="9"/>
                      <a:pt x="61" y="11"/>
                      <a:pt x="58" y="11"/>
                    </a:cubicBezTo>
                    <a:cubicBezTo>
                      <a:pt x="58" y="11"/>
                      <a:pt x="58" y="11"/>
                      <a:pt x="58" y="11"/>
                    </a:cubicBezTo>
                    <a:cubicBezTo>
                      <a:pt x="6" y="11"/>
                      <a:pt x="6" y="11"/>
                      <a:pt x="6" y="11"/>
                    </a:cubicBezTo>
                    <a:close/>
                  </a:path>
                </a:pathLst>
              </a:custGeom>
              <a:solidFill>
                <a:srgbClr val="FFFFFF"/>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b="0" i="0" sz="1800" u="none" cap="none" strike="noStrike">
                  <a:solidFill>
                    <a:srgbClr val="000000"/>
                  </a:solidFill>
                  <a:latin typeface="Candara"/>
                  <a:ea typeface="Candara"/>
                  <a:cs typeface="Candara"/>
                  <a:sym typeface="Candara"/>
                </a:endParaRPr>
              </a:p>
            </p:txBody>
          </p:sp>
        </p:grpSp>
      </p:grpSp>
      <p:grpSp>
        <p:nvGrpSpPr>
          <p:cNvPr id="575" name="Google Shape;575;p30"/>
          <p:cNvGrpSpPr/>
          <p:nvPr/>
        </p:nvGrpSpPr>
        <p:grpSpPr>
          <a:xfrm>
            <a:off x="6196862" y="3278889"/>
            <a:ext cx="1485655" cy="1250412"/>
            <a:chOff x="4647646" y="2827711"/>
            <a:chExt cx="1114241" cy="937809"/>
          </a:xfrm>
        </p:grpSpPr>
        <p:sp>
          <p:nvSpPr>
            <p:cNvPr id="564" name="Google Shape;564;p30"/>
            <p:cNvSpPr/>
            <p:nvPr/>
          </p:nvSpPr>
          <p:spPr>
            <a:xfrm>
              <a:off x="4647646" y="2827711"/>
              <a:ext cx="937808" cy="937809"/>
            </a:xfrm>
            <a:prstGeom prst="ellipse">
              <a:avLst/>
            </a:prstGeom>
            <a:solidFill>
              <a:srgbClr val="10CF9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grpSp>
          <p:nvGrpSpPr>
            <p:cNvPr id="576" name="Google Shape;576;p30"/>
            <p:cNvGrpSpPr/>
            <p:nvPr/>
          </p:nvGrpSpPr>
          <p:grpSpPr>
            <a:xfrm>
              <a:off x="4934819" y="2961602"/>
              <a:ext cx="363463" cy="417859"/>
              <a:chOff x="4108450" y="2036763"/>
              <a:chExt cx="933450" cy="1073150"/>
            </a:xfrm>
          </p:grpSpPr>
          <p:sp>
            <p:nvSpPr>
              <p:cNvPr id="577" name="Google Shape;577;p30"/>
              <p:cNvSpPr/>
              <p:nvPr/>
            </p:nvSpPr>
            <p:spPr>
              <a:xfrm>
                <a:off x="4416425" y="2178051"/>
                <a:ext cx="341313" cy="33338"/>
              </a:xfrm>
              <a:prstGeom prst="rect">
                <a:avLst/>
              </a:prstGeom>
              <a:solidFill>
                <a:srgbClr val="FFFFFF"/>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b="0" i="0" sz="1800" u="none" cap="none" strike="noStrike">
                  <a:solidFill>
                    <a:srgbClr val="000000"/>
                  </a:solidFill>
                  <a:latin typeface="Candara"/>
                  <a:ea typeface="Candara"/>
                  <a:cs typeface="Candara"/>
                  <a:sym typeface="Candara"/>
                </a:endParaRPr>
              </a:p>
            </p:txBody>
          </p:sp>
          <p:sp>
            <p:nvSpPr>
              <p:cNvPr id="578" name="Google Shape;578;p30"/>
              <p:cNvSpPr/>
              <p:nvPr/>
            </p:nvSpPr>
            <p:spPr>
              <a:xfrm>
                <a:off x="4416425" y="2279651"/>
                <a:ext cx="341313" cy="34925"/>
              </a:xfrm>
              <a:prstGeom prst="rect">
                <a:avLst/>
              </a:prstGeom>
              <a:solidFill>
                <a:srgbClr val="FFFFFF"/>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b="0" i="0" sz="1800" u="none" cap="none" strike="noStrike">
                  <a:solidFill>
                    <a:srgbClr val="000000"/>
                  </a:solidFill>
                  <a:latin typeface="Candara"/>
                  <a:ea typeface="Candara"/>
                  <a:cs typeface="Candara"/>
                  <a:sym typeface="Candara"/>
                </a:endParaRPr>
              </a:p>
            </p:txBody>
          </p:sp>
          <p:sp>
            <p:nvSpPr>
              <p:cNvPr id="579" name="Google Shape;579;p30"/>
              <p:cNvSpPr/>
              <p:nvPr/>
            </p:nvSpPr>
            <p:spPr>
              <a:xfrm>
                <a:off x="4370388" y="2378076"/>
                <a:ext cx="387350" cy="34925"/>
              </a:xfrm>
              <a:prstGeom prst="rect">
                <a:avLst/>
              </a:prstGeom>
              <a:solidFill>
                <a:srgbClr val="FFFFFF"/>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b="0" i="0" sz="1800" u="none" cap="none" strike="noStrike">
                  <a:solidFill>
                    <a:srgbClr val="000000"/>
                  </a:solidFill>
                  <a:latin typeface="Candara"/>
                  <a:ea typeface="Candara"/>
                  <a:cs typeface="Candara"/>
                  <a:sym typeface="Candara"/>
                </a:endParaRPr>
              </a:p>
            </p:txBody>
          </p:sp>
          <p:sp>
            <p:nvSpPr>
              <p:cNvPr id="580" name="Google Shape;580;p30"/>
              <p:cNvSpPr/>
              <p:nvPr/>
            </p:nvSpPr>
            <p:spPr>
              <a:xfrm>
                <a:off x="4260850" y="2492376"/>
                <a:ext cx="496888" cy="33338"/>
              </a:xfrm>
              <a:prstGeom prst="rect">
                <a:avLst/>
              </a:prstGeom>
              <a:solidFill>
                <a:srgbClr val="FFFFFF"/>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b="0" i="0" sz="1800" u="none" cap="none" strike="noStrike">
                  <a:solidFill>
                    <a:srgbClr val="000000"/>
                  </a:solidFill>
                  <a:latin typeface="Candara"/>
                  <a:ea typeface="Candara"/>
                  <a:cs typeface="Candara"/>
                  <a:sym typeface="Candara"/>
                </a:endParaRPr>
              </a:p>
            </p:txBody>
          </p:sp>
          <p:sp>
            <p:nvSpPr>
              <p:cNvPr id="581" name="Google Shape;581;p30"/>
              <p:cNvSpPr/>
              <p:nvPr/>
            </p:nvSpPr>
            <p:spPr>
              <a:xfrm>
                <a:off x="4268788" y="2609851"/>
                <a:ext cx="180975" cy="234950"/>
              </a:xfrm>
              <a:prstGeom prst="rect">
                <a:avLst/>
              </a:prstGeom>
              <a:solidFill>
                <a:srgbClr val="FFFFFF"/>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b="0" i="0" sz="1800" u="none" cap="none" strike="noStrike">
                  <a:solidFill>
                    <a:srgbClr val="000000"/>
                  </a:solidFill>
                  <a:latin typeface="Candara"/>
                  <a:ea typeface="Candara"/>
                  <a:cs typeface="Candara"/>
                  <a:sym typeface="Candara"/>
                </a:endParaRPr>
              </a:p>
            </p:txBody>
          </p:sp>
          <p:sp>
            <p:nvSpPr>
              <p:cNvPr id="582" name="Google Shape;582;p30"/>
              <p:cNvSpPr/>
              <p:nvPr/>
            </p:nvSpPr>
            <p:spPr>
              <a:xfrm>
                <a:off x="4511675" y="2625726"/>
                <a:ext cx="246063" cy="33338"/>
              </a:xfrm>
              <a:prstGeom prst="rect">
                <a:avLst/>
              </a:prstGeom>
              <a:solidFill>
                <a:srgbClr val="FFFFFF"/>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b="0" i="0" sz="1800" u="none" cap="none" strike="noStrike">
                  <a:solidFill>
                    <a:srgbClr val="000000"/>
                  </a:solidFill>
                  <a:latin typeface="Candara"/>
                  <a:ea typeface="Candara"/>
                  <a:cs typeface="Candara"/>
                  <a:sym typeface="Candara"/>
                </a:endParaRPr>
              </a:p>
            </p:txBody>
          </p:sp>
          <p:sp>
            <p:nvSpPr>
              <p:cNvPr id="583" name="Google Shape;583;p30"/>
              <p:cNvSpPr/>
              <p:nvPr/>
            </p:nvSpPr>
            <p:spPr>
              <a:xfrm>
                <a:off x="4511675" y="2730501"/>
                <a:ext cx="246063" cy="38100"/>
              </a:xfrm>
              <a:prstGeom prst="rect">
                <a:avLst/>
              </a:prstGeom>
              <a:solidFill>
                <a:srgbClr val="FFFFFF"/>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b="0" i="0" sz="1800" u="none" cap="none" strike="noStrike">
                  <a:solidFill>
                    <a:srgbClr val="000000"/>
                  </a:solidFill>
                  <a:latin typeface="Candara"/>
                  <a:ea typeface="Candara"/>
                  <a:cs typeface="Candara"/>
                  <a:sym typeface="Candara"/>
                </a:endParaRPr>
              </a:p>
            </p:txBody>
          </p:sp>
          <p:sp>
            <p:nvSpPr>
              <p:cNvPr id="584" name="Google Shape;584;p30"/>
              <p:cNvSpPr/>
              <p:nvPr/>
            </p:nvSpPr>
            <p:spPr>
              <a:xfrm>
                <a:off x="4108450" y="2036763"/>
                <a:ext cx="933450" cy="1073150"/>
              </a:xfrm>
              <a:custGeom>
                <a:rect b="b" l="l" r="r" t="t"/>
                <a:pathLst>
                  <a:path extrusionOk="0" h="676" w="588">
                    <a:moveTo>
                      <a:pt x="588" y="426"/>
                    </a:moveTo>
                    <a:lnTo>
                      <a:pt x="588" y="127"/>
                    </a:lnTo>
                    <a:lnTo>
                      <a:pt x="588" y="81"/>
                    </a:lnTo>
                    <a:lnTo>
                      <a:pt x="567" y="81"/>
                    </a:lnTo>
                    <a:lnTo>
                      <a:pt x="545" y="81"/>
                    </a:lnTo>
                    <a:lnTo>
                      <a:pt x="512" y="81"/>
                    </a:lnTo>
                    <a:lnTo>
                      <a:pt x="502" y="81"/>
                    </a:lnTo>
                    <a:lnTo>
                      <a:pt x="502" y="81"/>
                    </a:lnTo>
                    <a:lnTo>
                      <a:pt x="502" y="46"/>
                    </a:lnTo>
                    <a:lnTo>
                      <a:pt x="502" y="0"/>
                    </a:lnTo>
                    <a:lnTo>
                      <a:pt x="478" y="0"/>
                    </a:lnTo>
                    <a:lnTo>
                      <a:pt x="457" y="0"/>
                    </a:lnTo>
                    <a:lnTo>
                      <a:pt x="357" y="0"/>
                    </a:lnTo>
                    <a:lnTo>
                      <a:pt x="120" y="0"/>
                    </a:lnTo>
                    <a:lnTo>
                      <a:pt x="108" y="0"/>
                    </a:lnTo>
                    <a:lnTo>
                      <a:pt x="101" y="12"/>
                    </a:lnTo>
                    <a:lnTo>
                      <a:pt x="3" y="189"/>
                    </a:lnTo>
                    <a:lnTo>
                      <a:pt x="0" y="196"/>
                    </a:lnTo>
                    <a:lnTo>
                      <a:pt x="0" y="201"/>
                    </a:lnTo>
                    <a:lnTo>
                      <a:pt x="0" y="574"/>
                    </a:lnTo>
                    <a:lnTo>
                      <a:pt x="0" y="595"/>
                    </a:lnTo>
                    <a:lnTo>
                      <a:pt x="24" y="595"/>
                    </a:lnTo>
                    <a:lnTo>
                      <a:pt x="89" y="595"/>
                    </a:lnTo>
                    <a:lnTo>
                      <a:pt x="89" y="655"/>
                    </a:lnTo>
                    <a:lnTo>
                      <a:pt x="89" y="676"/>
                    </a:lnTo>
                    <a:lnTo>
                      <a:pt x="110" y="676"/>
                    </a:lnTo>
                    <a:lnTo>
                      <a:pt x="567" y="676"/>
                    </a:lnTo>
                    <a:lnTo>
                      <a:pt x="588" y="676"/>
                    </a:lnTo>
                    <a:lnTo>
                      <a:pt x="588" y="655"/>
                    </a:lnTo>
                    <a:lnTo>
                      <a:pt x="588" y="426"/>
                    </a:lnTo>
                    <a:lnTo>
                      <a:pt x="588" y="426"/>
                    </a:lnTo>
                    <a:close/>
                    <a:moveTo>
                      <a:pt x="125" y="60"/>
                    </a:moveTo>
                    <a:lnTo>
                      <a:pt x="98" y="203"/>
                    </a:lnTo>
                    <a:lnTo>
                      <a:pt x="53" y="194"/>
                    </a:lnTo>
                    <a:lnTo>
                      <a:pt x="125" y="60"/>
                    </a:lnTo>
                    <a:close/>
                    <a:moveTo>
                      <a:pt x="46" y="550"/>
                    </a:moveTo>
                    <a:lnTo>
                      <a:pt x="46" y="215"/>
                    </a:lnTo>
                    <a:lnTo>
                      <a:pt x="106" y="227"/>
                    </a:lnTo>
                    <a:lnTo>
                      <a:pt x="117" y="227"/>
                    </a:lnTo>
                    <a:lnTo>
                      <a:pt x="120" y="218"/>
                    </a:lnTo>
                    <a:lnTo>
                      <a:pt x="151" y="46"/>
                    </a:lnTo>
                    <a:lnTo>
                      <a:pt x="357" y="46"/>
                    </a:lnTo>
                    <a:lnTo>
                      <a:pt x="435" y="46"/>
                    </a:lnTo>
                    <a:lnTo>
                      <a:pt x="457" y="46"/>
                    </a:lnTo>
                    <a:lnTo>
                      <a:pt x="457" y="404"/>
                    </a:lnTo>
                    <a:lnTo>
                      <a:pt x="457" y="466"/>
                    </a:lnTo>
                    <a:lnTo>
                      <a:pt x="457" y="550"/>
                    </a:lnTo>
                    <a:lnTo>
                      <a:pt x="46" y="550"/>
                    </a:lnTo>
                    <a:close/>
                    <a:moveTo>
                      <a:pt x="545" y="485"/>
                    </a:moveTo>
                    <a:lnTo>
                      <a:pt x="545" y="547"/>
                    </a:lnTo>
                    <a:lnTo>
                      <a:pt x="545" y="631"/>
                    </a:lnTo>
                    <a:lnTo>
                      <a:pt x="134" y="631"/>
                    </a:lnTo>
                    <a:lnTo>
                      <a:pt x="134" y="595"/>
                    </a:lnTo>
                    <a:lnTo>
                      <a:pt x="478" y="595"/>
                    </a:lnTo>
                    <a:lnTo>
                      <a:pt x="502" y="595"/>
                    </a:lnTo>
                    <a:lnTo>
                      <a:pt x="502" y="574"/>
                    </a:lnTo>
                    <a:lnTo>
                      <a:pt x="502" y="344"/>
                    </a:lnTo>
                    <a:lnTo>
                      <a:pt x="502" y="344"/>
                    </a:lnTo>
                    <a:lnTo>
                      <a:pt x="502" y="127"/>
                    </a:lnTo>
                    <a:lnTo>
                      <a:pt x="502" y="127"/>
                    </a:lnTo>
                    <a:lnTo>
                      <a:pt x="512" y="127"/>
                    </a:lnTo>
                    <a:lnTo>
                      <a:pt x="524" y="127"/>
                    </a:lnTo>
                    <a:lnTo>
                      <a:pt x="545" y="127"/>
                    </a:lnTo>
                    <a:lnTo>
                      <a:pt x="545" y="485"/>
                    </a:lnTo>
                    <a:close/>
                  </a:path>
                </a:pathLst>
              </a:custGeom>
              <a:solidFill>
                <a:srgbClr val="FFFFFF"/>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b="0" i="0" sz="1800" u="none" cap="none" strike="noStrike">
                  <a:solidFill>
                    <a:srgbClr val="000000"/>
                  </a:solidFill>
                  <a:latin typeface="Candara"/>
                  <a:ea typeface="Candara"/>
                  <a:cs typeface="Candara"/>
                  <a:sym typeface="Candara"/>
                </a:endParaRPr>
              </a:p>
            </p:txBody>
          </p:sp>
        </p:grpSp>
        <p:sp>
          <p:nvSpPr>
            <p:cNvPr id="585" name="Google Shape;585;p30"/>
            <p:cNvSpPr/>
            <p:nvPr/>
          </p:nvSpPr>
          <p:spPr>
            <a:xfrm>
              <a:off x="4861727" y="3406209"/>
              <a:ext cx="900160" cy="25391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600" u="none" cap="none" strike="noStrike">
                  <a:solidFill>
                    <a:srgbClr val="FFFFFF"/>
                  </a:solidFill>
                  <a:latin typeface="Candara"/>
                  <a:ea typeface="Candara"/>
                  <a:cs typeface="Candara"/>
                  <a:sym typeface="Candara"/>
                </a:rPr>
                <a:t>polls</a:t>
              </a:r>
              <a:endParaRPr/>
            </a:p>
          </p:txBody>
        </p:sp>
      </p:grpSp>
      <p:grpSp>
        <p:nvGrpSpPr>
          <p:cNvPr id="586" name="Google Shape;586;p30"/>
          <p:cNvGrpSpPr/>
          <p:nvPr/>
        </p:nvGrpSpPr>
        <p:grpSpPr>
          <a:xfrm>
            <a:off x="4235145" y="3411262"/>
            <a:ext cx="1476164" cy="985663"/>
            <a:chOff x="3176359" y="2926991"/>
            <a:chExt cx="1107123" cy="739247"/>
          </a:xfrm>
        </p:grpSpPr>
        <p:sp>
          <p:nvSpPr>
            <p:cNvPr id="587" name="Google Shape;587;p30"/>
            <p:cNvSpPr/>
            <p:nvPr/>
          </p:nvSpPr>
          <p:spPr>
            <a:xfrm>
              <a:off x="3176359" y="2926991"/>
              <a:ext cx="739247" cy="739247"/>
            </a:xfrm>
            <a:prstGeom prst="ellipse">
              <a:avLst/>
            </a:prstGeom>
            <a:solidFill>
              <a:srgbClr val="08D1D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grpSp>
          <p:nvGrpSpPr>
            <p:cNvPr id="588" name="Google Shape;588;p30"/>
            <p:cNvGrpSpPr/>
            <p:nvPr/>
          </p:nvGrpSpPr>
          <p:grpSpPr>
            <a:xfrm>
              <a:off x="3407547" y="3029597"/>
              <a:ext cx="276869" cy="313299"/>
              <a:chOff x="781050" y="2919413"/>
              <a:chExt cx="1568451" cy="1774826"/>
            </a:xfrm>
          </p:grpSpPr>
          <p:sp>
            <p:nvSpPr>
              <p:cNvPr id="589" name="Google Shape;589;p30"/>
              <p:cNvSpPr/>
              <p:nvPr/>
            </p:nvSpPr>
            <p:spPr>
              <a:xfrm>
                <a:off x="1392238" y="4332288"/>
                <a:ext cx="115888" cy="152400"/>
              </a:xfrm>
              <a:custGeom>
                <a:rect b="b" l="l" r="r" t="t"/>
                <a:pathLst>
                  <a:path extrusionOk="0" h="16" w="12">
                    <a:moveTo>
                      <a:pt x="6" y="3"/>
                    </a:moveTo>
                    <a:cubicBezTo>
                      <a:pt x="4" y="4"/>
                      <a:pt x="2" y="4"/>
                      <a:pt x="0" y="4"/>
                    </a:cubicBezTo>
                    <a:cubicBezTo>
                      <a:pt x="7" y="13"/>
                      <a:pt x="7" y="13"/>
                      <a:pt x="7" y="13"/>
                    </a:cubicBezTo>
                    <a:cubicBezTo>
                      <a:pt x="8" y="15"/>
                      <a:pt x="9" y="16"/>
                      <a:pt x="10" y="15"/>
                    </a:cubicBezTo>
                    <a:cubicBezTo>
                      <a:pt x="12" y="14"/>
                      <a:pt x="12" y="13"/>
                      <a:pt x="12" y="11"/>
                    </a:cubicBezTo>
                    <a:cubicBezTo>
                      <a:pt x="11" y="0"/>
                      <a:pt x="11" y="0"/>
                      <a:pt x="11" y="0"/>
                    </a:cubicBezTo>
                    <a:cubicBezTo>
                      <a:pt x="9" y="1"/>
                      <a:pt x="8" y="2"/>
                      <a:pt x="6" y="3"/>
                    </a:cubicBezTo>
                    <a:close/>
                  </a:path>
                </a:pathLst>
              </a:custGeom>
              <a:solidFill>
                <a:srgbClr val="FFFFFF"/>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b="0" i="0" sz="1800" u="none" cap="none" strike="noStrike">
                  <a:solidFill>
                    <a:srgbClr val="000000"/>
                  </a:solidFill>
                  <a:latin typeface="Candara"/>
                  <a:ea typeface="Candara"/>
                  <a:cs typeface="Candara"/>
                  <a:sym typeface="Candara"/>
                </a:endParaRPr>
              </a:p>
            </p:txBody>
          </p:sp>
          <p:sp>
            <p:nvSpPr>
              <p:cNvPr id="590" name="Google Shape;590;p30"/>
              <p:cNvSpPr/>
              <p:nvPr/>
            </p:nvSpPr>
            <p:spPr>
              <a:xfrm>
                <a:off x="1068388" y="3654426"/>
                <a:ext cx="458788" cy="687388"/>
              </a:xfrm>
              <a:custGeom>
                <a:rect b="b" l="l" r="r" t="t"/>
                <a:pathLst>
                  <a:path extrusionOk="0" h="72" w="48">
                    <a:moveTo>
                      <a:pt x="39" y="71"/>
                    </a:moveTo>
                    <a:cubicBezTo>
                      <a:pt x="42" y="69"/>
                      <a:pt x="45" y="66"/>
                      <a:pt x="47" y="63"/>
                    </a:cubicBezTo>
                    <a:cubicBezTo>
                      <a:pt x="48" y="60"/>
                      <a:pt x="48" y="56"/>
                      <a:pt x="47" y="54"/>
                    </a:cubicBezTo>
                    <a:cubicBezTo>
                      <a:pt x="27" y="0"/>
                      <a:pt x="27" y="0"/>
                      <a:pt x="27" y="0"/>
                    </a:cubicBezTo>
                    <a:cubicBezTo>
                      <a:pt x="0" y="11"/>
                      <a:pt x="0" y="11"/>
                      <a:pt x="0" y="11"/>
                    </a:cubicBezTo>
                    <a:cubicBezTo>
                      <a:pt x="20" y="63"/>
                      <a:pt x="20" y="63"/>
                      <a:pt x="20" y="63"/>
                    </a:cubicBezTo>
                    <a:cubicBezTo>
                      <a:pt x="21" y="66"/>
                      <a:pt x="24" y="69"/>
                      <a:pt x="27" y="71"/>
                    </a:cubicBezTo>
                    <a:cubicBezTo>
                      <a:pt x="31" y="72"/>
                      <a:pt x="35" y="72"/>
                      <a:pt x="39" y="71"/>
                    </a:cubicBezTo>
                    <a:close/>
                  </a:path>
                </a:pathLst>
              </a:custGeom>
              <a:solidFill>
                <a:srgbClr val="FFFFFF"/>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b="0" i="0" sz="1800" u="none" cap="none" strike="noStrike">
                  <a:solidFill>
                    <a:srgbClr val="000000"/>
                  </a:solidFill>
                  <a:latin typeface="Candara"/>
                  <a:ea typeface="Candara"/>
                  <a:cs typeface="Candara"/>
                  <a:sym typeface="Candara"/>
                </a:endParaRPr>
              </a:p>
            </p:txBody>
          </p:sp>
          <p:sp>
            <p:nvSpPr>
              <p:cNvPr id="591" name="Google Shape;591;p30"/>
              <p:cNvSpPr/>
              <p:nvPr/>
            </p:nvSpPr>
            <p:spPr>
              <a:xfrm>
                <a:off x="781050" y="2919413"/>
                <a:ext cx="534988" cy="782638"/>
              </a:xfrm>
              <a:custGeom>
                <a:rect b="b" l="l" r="r" t="t"/>
                <a:pathLst>
                  <a:path extrusionOk="0" h="82" w="56">
                    <a:moveTo>
                      <a:pt x="33" y="13"/>
                    </a:moveTo>
                    <a:cubicBezTo>
                      <a:pt x="30" y="4"/>
                      <a:pt x="21" y="0"/>
                      <a:pt x="12" y="4"/>
                    </a:cubicBezTo>
                    <a:cubicBezTo>
                      <a:pt x="4" y="7"/>
                      <a:pt x="0" y="16"/>
                      <a:pt x="3" y="24"/>
                    </a:cubicBezTo>
                    <a:cubicBezTo>
                      <a:pt x="26" y="82"/>
                      <a:pt x="26" y="82"/>
                      <a:pt x="26" y="82"/>
                    </a:cubicBezTo>
                    <a:cubicBezTo>
                      <a:pt x="56" y="71"/>
                      <a:pt x="56" y="71"/>
                      <a:pt x="56" y="71"/>
                    </a:cubicBezTo>
                    <a:lnTo>
                      <a:pt x="33" y="13"/>
                    </a:lnTo>
                    <a:close/>
                    <a:moveTo>
                      <a:pt x="35" y="62"/>
                    </a:moveTo>
                    <a:cubicBezTo>
                      <a:pt x="33" y="63"/>
                      <a:pt x="31" y="62"/>
                      <a:pt x="30" y="60"/>
                    </a:cubicBezTo>
                    <a:cubicBezTo>
                      <a:pt x="15" y="20"/>
                      <a:pt x="15" y="20"/>
                      <a:pt x="15" y="20"/>
                    </a:cubicBezTo>
                    <a:cubicBezTo>
                      <a:pt x="14" y="18"/>
                      <a:pt x="15" y="16"/>
                      <a:pt x="17" y="15"/>
                    </a:cubicBezTo>
                    <a:cubicBezTo>
                      <a:pt x="19" y="14"/>
                      <a:pt x="21" y="15"/>
                      <a:pt x="22" y="17"/>
                    </a:cubicBezTo>
                    <a:cubicBezTo>
                      <a:pt x="38" y="57"/>
                      <a:pt x="38" y="57"/>
                      <a:pt x="38" y="57"/>
                    </a:cubicBezTo>
                    <a:cubicBezTo>
                      <a:pt x="38" y="59"/>
                      <a:pt x="37" y="62"/>
                      <a:pt x="35" y="62"/>
                    </a:cubicBezTo>
                    <a:close/>
                  </a:path>
                </a:pathLst>
              </a:custGeom>
              <a:solidFill>
                <a:srgbClr val="FFFFFF"/>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b="0" i="0" sz="1800" u="none" cap="none" strike="noStrike">
                  <a:solidFill>
                    <a:srgbClr val="000000"/>
                  </a:solidFill>
                  <a:latin typeface="Candara"/>
                  <a:ea typeface="Candara"/>
                  <a:cs typeface="Candara"/>
                  <a:sym typeface="Candara"/>
                </a:endParaRPr>
              </a:p>
            </p:txBody>
          </p:sp>
          <p:sp>
            <p:nvSpPr>
              <p:cNvPr id="592" name="Google Shape;592;p30"/>
              <p:cNvSpPr/>
              <p:nvPr/>
            </p:nvSpPr>
            <p:spPr>
              <a:xfrm>
                <a:off x="1335088" y="3673476"/>
                <a:ext cx="1014413" cy="1020763"/>
              </a:xfrm>
              <a:custGeom>
                <a:rect b="b" l="l" r="r" t="t"/>
                <a:pathLst>
                  <a:path extrusionOk="0" h="107" w="106">
                    <a:moveTo>
                      <a:pt x="79" y="33"/>
                    </a:moveTo>
                    <a:cubicBezTo>
                      <a:pt x="81" y="33"/>
                      <a:pt x="83" y="31"/>
                      <a:pt x="83" y="29"/>
                    </a:cubicBezTo>
                    <a:cubicBezTo>
                      <a:pt x="83" y="27"/>
                      <a:pt x="81" y="25"/>
                      <a:pt x="79" y="25"/>
                    </a:cubicBezTo>
                    <a:cubicBezTo>
                      <a:pt x="59" y="25"/>
                      <a:pt x="59" y="25"/>
                      <a:pt x="59" y="25"/>
                    </a:cubicBezTo>
                    <a:cubicBezTo>
                      <a:pt x="57" y="25"/>
                      <a:pt x="56" y="27"/>
                      <a:pt x="56" y="29"/>
                    </a:cubicBezTo>
                    <a:cubicBezTo>
                      <a:pt x="56" y="31"/>
                      <a:pt x="57" y="33"/>
                      <a:pt x="59" y="33"/>
                    </a:cubicBezTo>
                    <a:lnTo>
                      <a:pt x="79" y="33"/>
                    </a:lnTo>
                    <a:close/>
                    <a:moveTo>
                      <a:pt x="79" y="74"/>
                    </a:moveTo>
                    <a:cubicBezTo>
                      <a:pt x="45" y="74"/>
                      <a:pt x="45" y="74"/>
                      <a:pt x="45" y="74"/>
                    </a:cubicBezTo>
                    <a:cubicBezTo>
                      <a:pt x="43" y="74"/>
                      <a:pt x="41" y="76"/>
                      <a:pt x="41" y="78"/>
                    </a:cubicBezTo>
                    <a:cubicBezTo>
                      <a:pt x="41" y="80"/>
                      <a:pt x="43" y="81"/>
                      <a:pt x="45" y="81"/>
                    </a:cubicBezTo>
                    <a:cubicBezTo>
                      <a:pt x="79" y="81"/>
                      <a:pt x="79" y="81"/>
                      <a:pt x="79" y="81"/>
                    </a:cubicBezTo>
                    <a:cubicBezTo>
                      <a:pt x="81" y="81"/>
                      <a:pt x="83" y="80"/>
                      <a:pt x="83" y="78"/>
                    </a:cubicBezTo>
                    <a:cubicBezTo>
                      <a:pt x="83" y="76"/>
                      <a:pt x="81" y="74"/>
                      <a:pt x="79" y="74"/>
                    </a:cubicBezTo>
                    <a:close/>
                    <a:moveTo>
                      <a:pt x="33" y="53"/>
                    </a:moveTo>
                    <a:cubicBezTo>
                      <a:pt x="33" y="55"/>
                      <a:pt x="35" y="57"/>
                      <a:pt x="37" y="57"/>
                    </a:cubicBezTo>
                    <a:cubicBezTo>
                      <a:pt x="79" y="57"/>
                      <a:pt x="79" y="57"/>
                      <a:pt x="79" y="57"/>
                    </a:cubicBezTo>
                    <a:cubicBezTo>
                      <a:pt x="81" y="57"/>
                      <a:pt x="83" y="55"/>
                      <a:pt x="83" y="53"/>
                    </a:cubicBezTo>
                    <a:cubicBezTo>
                      <a:pt x="83" y="51"/>
                      <a:pt x="81" y="50"/>
                      <a:pt x="79" y="50"/>
                    </a:cubicBezTo>
                    <a:cubicBezTo>
                      <a:pt x="37" y="50"/>
                      <a:pt x="37" y="50"/>
                      <a:pt x="37" y="50"/>
                    </a:cubicBezTo>
                    <a:cubicBezTo>
                      <a:pt x="35" y="50"/>
                      <a:pt x="33" y="51"/>
                      <a:pt x="33" y="53"/>
                    </a:cubicBezTo>
                    <a:close/>
                    <a:moveTo>
                      <a:pt x="90" y="0"/>
                    </a:moveTo>
                    <a:cubicBezTo>
                      <a:pt x="11" y="0"/>
                      <a:pt x="11" y="0"/>
                      <a:pt x="11" y="0"/>
                    </a:cubicBezTo>
                    <a:cubicBezTo>
                      <a:pt x="14" y="9"/>
                      <a:pt x="14" y="9"/>
                      <a:pt x="14" y="9"/>
                    </a:cubicBezTo>
                    <a:cubicBezTo>
                      <a:pt x="90" y="9"/>
                      <a:pt x="90" y="9"/>
                      <a:pt x="90" y="9"/>
                    </a:cubicBezTo>
                    <a:cubicBezTo>
                      <a:pt x="94" y="9"/>
                      <a:pt x="97" y="11"/>
                      <a:pt x="97" y="15"/>
                    </a:cubicBezTo>
                    <a:cubicBezTo>
                      <a:pt x="97" y="92"/>
                      <a:pt x="97" y="92"/>
                      <a:pt x="97" y="92"/>
                    </a:cubicBezTo>
                    <a:cubicBezTo>
                      <a:pt x="97" y="96"/>
                      <a:pt x="94" y="98"/>
                      <a:pt x="90" y="98"/>
                    </a:cubicBezTo>
                    <a:cubicBezTo>
                      <a:pt x="4" y="98"/>
                      <a:pt x="4" y="98"/>
                      <a:pt x="4" y="98"/>
                    </a:cubicBezTo>
                    <a:cubicBezTo>
                      <a:pt x="2" y="98"/>
                      <a:pt x="0" y="100"/>
                      <a:pt x="0" y="103"/>
                    </a:cubicBezTo>
                    <a:cubicBezTo>
                      <a:pt x="0" y="105"/>
                      <a:pt x="2" y="107"/>
                      <a:pt x="4" y="107"/>
                    </a:cubicBezTo>
                    <a:cubicBezTo>
                      <a:pt x="90" y="107"/>
                      <a:pt x="90" y="107"/>
                      <a:pt x="90" y="107"/>
                    </a:cubicBezTo>
                    <a:cubicBezTo>
                      <a:pt x="99" y="107"/>
                      <a:pt x="106" y="101"/>
                      <a:pt x="106" y="92"/>
                    </a:cubicBezTo>
                    <a:cubicBezTo>
                      <a:pt x="106" y="15"/>
                      <a:pt x="106" y="15"/>
                      <a:pt x="106" y="15"/>
                    </a:cubicBezTo>
                    <a:cubicBezTo>
                      <a:pt x="106" y="6"/>
                      <a:pt x="99" y="0"/>
                      <a:pt x="90" y="0"/>
                    </a:cubicBezTo>
                    <a:close/>
                  </a:path>
                </a:pathLst>
              </a:custGeom>
              <a:solidFill>
                <a:srgbClr val="FFFFFF"/>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b="0" i="0" sz="1800" u="none" cap="none" strike="noStrike">
                  <a:solidFill>
                    <a:srgbClr val="000000"/>
                  </a:solidFill>
                  <a:latin typeface="Candara"/>
                  <a:ea typeface="Candara"/>
                  <a:cs typeface="Candara"/>
                  <a:sym typeface="Candara"/>
                </a:endParaRPr>
              </a:p>
            </p:txBody>
          </p:sp>
        </p:grpSp>
        <p:sp>
          <p:nvSpPr>
            <p:cNvPr id="593" name="Google Shape;593;p30"/>
            <p:cNvSpPr/>
            <p:nvPr/>
          </p:nvSpPr>
          <p:spPr>
            <a:xfrm>
              <a:off x="3208409" y="3343484"/>
              <a:ext cx="1075073" cy="20774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200" u="none" cap="none" strike="noStrike">
                  <a:solidFill>
                    <a:srgbClr val="FFFFFF"/>
                  </a:solidFill>
                  <a:latin typeface="Candara"/>
                  <a:ea typeface="Candara"/>
                  <a:cs typeface="Candara"/>
                  <a:sym typeface="Candara"/>
                </a:rPr>
                <a:t>understand</a:t>
              </a:r>
              <a:endParaRPr/>
            </a:p>
          </p:txBody>
        </p:sp>
      </p:grpSp>
      <p:grpSp>
        <p:nvGrpSpPr>
          <p:cNvPr id="594" name="Google Shape;594;p30"/>
          <p:cNvGrpSpPr/>
          <p:nvPr/>
        </p:nvGrpSpPr>
        <p:grpSpPr>
          <a:xfrm>
            <a:off x="2479635" y="3514365"/>
            <a:ext cx="1546000" cy="779457"/>
            <a:chOff x="1859726" y="3004320"/>
            <a:chExt cx="1159500" cy="584593"/>
          </a:xfrm>
        </p:grpSpPr>
        <p:sp>
          <p:nvSpPr>
            <p:cNvPr id="595" name="Google Shape;595;p30"/>
            <p:cNvSpPr/>
            <p:nvPr/>
          </p:nvSpPr>
          <p:spPr>
            <a:xfrm>
              <a:off x="1859726" y="3004320"/>
              <a:ext cx="584593" cy="584593"/>
            </a:xfrm>
            <a:prstGeom prst="ellipse">
              <a:avLst/>
            </a:prstGeom>
            <a:solidFill>
              <a:srgbClr val="79BC8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grpSp>
          <p:nvGrpSpPr>
            <p:cNvPr id="596" name="Google Shape;596;p30"/>
            <p:cNvGrpSpPr/>
            <p:nvPr/>
          </p:nvGrpSpPr>
          <p:grpSpPr>
            <a:xfrm>
              <a:off x="2037156" y="3084442"/>
              <a:ext cx="252873" cy="329059"/>
              <a:chOff x="593428" y="3066884"/>
              <a:chExt cx="534987" cy="696168"/>
            </a:xfrm>
          </p:grpSpPr>
          <p:sp>
            <p:nvSpPr>
              <p:cNvPr id="597" name="Google Shape;597;p30"/>
              <p:cNvSpPr/>
              <p:nvPr/>
            </p:nvSpPr>
            <p:spPr>
              <a:xfrm>
                <a:off x="593428" y="3162907"/>
                <a:ext cx="30865" cy="600145"/>
              </a:xfrm>
              <a:prstGeom prst="rect">
                <a:avLst/>
              </a:prstGeom>
              <a:solidFill>
                <a:srgbClr val="FFFFFF"/>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b="0" i="0" sz="1800" u="none" cap="none" strike="noStrike">
                  <a:solidFill>
                    <a:srgbClr val="000000"/>
                  </a:solidFill>
                  <a:latin typeface="Candara"/>
                  <a:ea typeface="Candara"/>
                  <a:cs typeface="Candara"/>
                  <a:sym typeface="Candara"/>
                </a:endParaRPr>
              </a:p>
            </p:txBody>
          </p:sp>
          <p:sp>
            <p:nvSpPr>
              <p:cNvPr id="598" name="Google Shape;598;p30"/>
              <p:cNvSpPr/>
              <p:nvPr/>
            </p:nvSpPr>
            <p:spPr>
              <a:xfrm>
                <a:off x="658587" y="3066884"/>
                <a:ext cx="469828" cy="425246"/>
              </a:xfrm>
              <a:custGeom>
                <a:rect b="b" l="l" r="r" t="t"/>
                <a:pathLst>
                  <a:path extrusionOk="0" h="50" w="55">
                    <a:moveTo>
                      <a:pt x="0" y="10"/>
                    </a:moveTo>
                    <a:cubicBezTo>
                      <a:pt x="0" y="44"/>
                      <a:pt x="0" y="44"/>
                      <a:pt x="0" y="44"/>
                    </a:cubicBezTo>
                    <a:cubicBezTo>
                      <a:pt x="21" y="35"/>
                      <a:pt x="33" y="50"/>
                      <a:pt x="55" y="42"/>
                    </a:cubicBezTo>
                    <a:cubicBezTo>
                      <a:pt x="55" y="31"/>
                      <a:pt x="55" y="19"/>
                      <a:pt x="55" y="8"/>
                    </a:cubicBezTo>
                    <a:cubicBezTo>
                      <a:pt x="33" y="16"/>
                      <a:pt x="21" y="0"/>
                      <a:pt x="0" y="10"/>
                    </a:cubicBezTo>
                    <a:close/>
                  </a:path>
                </a:pathLst>
              </a:custGeom>
              <a:solidFill>
                <a:srgbClr val="FFFFFF"/>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b="0" i="0" sz="1800" u="none" cap="none" strike="noStrike">
                  <a:solidFill>
                    <a:srgbClr val="000000"/>
                  </a:solidFill>
                  <a:latin typeface="Candara"/>
                  <a:ea typeface="Candara"/>
                  <a:cs typeface="Candara"/>
                  <a:sym typeface="Candara"/>
                </a:endParaRPr>
              </a:p>
            </p:txBody>
          </p:sp>
        </p:grpSp>
        <p:sp>
          <p:nvSpPr>
            <p:cNvPr id="599" name="Google Shape;599;p30"/>
            <p:cNvSpPr/>
            <p:nvPr/>
          </p:nvSpPr>
          <p:spPr>
            <a:xfrm>
              <a:off x="1944153" y="3374991"/>
              <a:ext cx="1075073" cy="19240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067" u="none" cap="none" strike="noStrike">
                  <a:solidFill>
                    <a:srgbClr val="FFFFFF"/>
                  </a:solidFill>
                  <a:latin typeface="Candara"/>
                  <a:ea typeface="Candara"/>
                  <a:cs typeface="Candara"/>
                  <a:sym typeface="Candara"/>
                </a:rPr>
                <a:t>finish</a:t>
              </a:r>
              <a:endParaRPr/>
            </a:p>
          </p:txBody>
        </p:sp>
      </p:grpSp>
      <p:grpSp>
        <p:nvGrpSpPr>
          <p:cNvPr id="600" name="Google Shape;600;p30"/>
          <p:cNvGrpSpPr/>
          <p:nvPr/>
        </p:nvGrpSpPr>
        <p:grpSpPr>
          <a:xfrm>
            <a:off x="5835967" y="1059164"/>
            <a:ext cx="474797" cy="83876"/>
            <a:chOff x="5848667" y="1135701"/>
            <a:chExt cx="474797" cy="83876"/>
          </a:xfrm>
        </p:grpSpPr>
        <p:sp>
          <p:nvSpPr>
            <p:cNvPr id="601" name="Google Shape;601;p30"/>
            <p:cNvSpPr/>
            <p:nvPr/>
          </p:nvSpPr>
          <p:spPr>
            <a:xfrm>
              <a:off x="5848667" y="1135701"/>
              <a:ext cx="83876" cy="83876"/>
            </a:xfrm>
            <a:prstGeom prst="rect">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602" name="Google Shape;602;p30"/>
            <p:cNvSpPr/>
            <p:nvPr/>
          </p:nvSpPr>
          <p:spPr>
            <a:xfrm>
              <a:off x="5978974" y="1135701"/>
              <a:ext cx="83876" cy="83876"/>
            </a:xfrm>
            <a:prstGeom prst="rect">
              <a:avLst/>
            </a:prstGeom>
            <a:solidFill>
              <a:srgbClr val="03ACA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603" name="Google Shape;603;p30"/>
            <p:cNvSpPr/>
            <p:nvPr/>
          </p:nvSpPr>
          <p:spPr>
            <a:xfrm>
              <a:off x="6109280" y="1135701"/>
              <a:ext cx="83876" cy="83876"/>
            </a:xfrm>
            <a:prstGeom prst="rect">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006666"/>
                </a:solidFill>
                <a:latin typeface="Candara"/>
                <a:ea typeface="Candara"/>
                <a:cs typeface="Candara"/>
                <a:sym typeface="Candara"/>
              </a:endParaRPr>
            </a:p>
          </p:txBody>
        </p:sp>
        <p:sp>
          <p:nvSpPr>
            <p:cNvPr id="604" name="Google Shape;604;p30"/>
            <p:cNvSpPr/>
            <p:nvPr/>
          </p:nvSpPr>
          <p:spPr>
            <a:xfrm>
              <a:off x="6239588" y="1135701"/>
              <a:ext cx="83876" cy="83876"/>
            </a:xfrm>
            <a:prstGeom prst="rect">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79BC8F"/>
                </a:solidFill>
                <a:latin typeface="Candara"/>
                <a:ea typeface="Candara"/>
                <a:cs typeface="Candara"/>
                <a:sym typeface="Candara"/>
              </a:endParaRPr>
            </a:p>
          </p:txBody>
        </p:sp>
      </p:grpSp>
      <p:sp>
        <p:nvSpPr>
          <p:cNvPr id="605" name="Google Shape;605;p30"/>
          <p:cNvSpPr txBox="1"/>
          <p:nvPr/>
        </p:nvSpPr>
        <p:spPr>
          <a:xfrm>
            <a:off x="3645837" y="248610"/>
            <a:ext cx="4847207" cy="64633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en-US" sz="3600" u="none" cap="none" strike="noStrike">
                <a:solidFill>
                  <a:schemeClr val="lt1"/>
                </a:solidFill>
                <a:latin typeface="Candara"/>
                <a:ea typeface="Candara"/>
                <a:cs typeface="Candara"/>
                <a:sym typeface="Candara"/>
              </a:rPr>
              <a:t>03  </a:t>
            </a:r>
            <a:r>
              <a:rPr b="1" i="0" lang="en-US" sz="3600" u="none" cap="none" strike="noStrike">
                <a:solidFill>
                  <a:srgbClr val="FFFFFF"/>
                </a:solidFill>
                <a:latin typeface="Candara"/>
                <a:ea typeface="Candara"/>
                <a:cs typeface="Candara"/>
                <a:sym typeface="Candara"/>
              </a:rPr>
              <a:t>Invoice</a:t>
            </a:r>
            <a:endParaRPr b="1" i="0" sz="3600" u="none" cap="none" strike="noStrike">
              <a:solidFill>
                <a:srgbClr val="FFFFFF"/>
              </a:solidFill>
              <a:latin typeface="Candara"/>
              <a:ea typeface="Candara"/>
              <a:cs typeface="Candara"/>
              <a:sym typeface="Candara"/>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3" presetSubtype="16">
                                  <p:stCondLst>
                                    <p:cond delay="0"/>
                                  </p:stCondLst>
                                  <p:childTnLst>
                                    <p:set>
                                      <p:cBhvr>
                                        <p:cTn dur="1" fill="hold">
                                          <p:stCondLst>
                                            <p:cond delay="0"/>
                                          </p:stCondLst>
                                        </p:cTn>
                                        <p:tgtEl>
                                          <p:spTgt spid="548"/>
                                        </p:tgtEl>
                                        <p:attrNameLst>
                                          <p:attrName>style.visibility</p:attrName>
                                        </p:attrNameLst>
                                      </p:cBhvr>
                                      <p:to>
                                        <p:strVal val="visible"/>
                                      </p:to>
                                    </p:set>
                                    <p:anim calcmode="lin" valueType="num">
                                      <p:cBhvr additive="base">
                                        <p:cTn dur="500"/>
                                        <p:tgtEl>
                                          <p:spTgt spid="548"/>
                                        </p:tgtEl>
                                        <p:attrNameLst>
                                          <p:attrName>ppt_w</p:attrName>
                                        </p:attrNameLst>
                                      </p:cBhvr>
                                      <p:tavLst>
                                        <p:tav fmla="" tm="0">
                                          <p:val>
                                            <p:strVal val="0"/>
                                          </p:val>
                                        </p:tav>
                                        <p:tav fmla="" tm="100000">
                                          <p:val>
                                            <p:strVal val="#ppt_w"/>
                                          </p:val>
                                        </p:tav>
                                      </p:tavLst>
                                    </p:anim>
                                    <p:anim calcmode="lin" valueType="num">
                                      <p:cBhvr additive="base">
                                        <p:cTn dur="500"/>
                                        <p:tgtEl>
                                          <p:spTgt spid="548"/>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450"/>
                                  </p:stCondLst>
                                  <p:childTnLst>
                                    <p:set>
                                      <p:cBhvr>
                                        <p:cTn dur="1" fill="hold">
                                          <p:stCondLst>
                                            <p:cond delay="0"/>
                                          </p:stCondLst>
                                        </p:cTn>
                                        <p:tgtEl>
                                          <p:spTgt spid="536"/>
                                        </p:tgtEl>
                                        <p:attrNameLst>
                                          <p:attrName>style.visibility</p:attrName>
                                        </p:attrNameLst>
                                      </p:cBhvr>
                                      <p:to>
                                        <p:strVal val="visible"/>
                                      </p:to>
                                    </p:set>
                                    <p:animEffect filter="fade" transition="in">
                                      <p:cBhvr>
                                        <p:cTn dur="250"/>
                                        <p:tgtEl>
                                          <p:spTgt spid="536"/>
                                        </p:tgtEl>
                                      </p:cBhvr>
                                    </p:animEffect>
                                  </p:childTnLst>
                                </p:cTn>
                              </p:par>
                              <p:par>
                                <p:cTn fill="hold" nodeType="withEffect" presetClass="entr" presetID="23" presetSubtype="16">
                                  <p:stCondLst>
                                    <p:cond delay="450"/>
                                  </p:stCondLst>
                                  <p:childTnLst>
                                    <p:set>
                                      <p:cBhvr>
                                        <p:cTn dur="1" fill="hold">
                                          <p:stCondLst>
                                            <p:cond delay="0"/>
                                          </p:stCondLst>
                                        </p:cTn>
                                        <p:tgtEl>
                                          <p:spTgt spid="542"/>
                                        </p:tgtEl>
                                        <p:attrNameLst>
                                          <p:attrName>style.visibility</p:attrName>
                                        </p:attrNameLst>
                                      </p:cBhvr>
                                      <p:to>
                                        <p:strVal val="visible"/>
                                      </p:to>
                                    </p:set>
                                    <p:anim calcmode="lin" valueType="num">
                                      <p:cBhvr additive="base">
                                        <p:cTn dur="500"/>
                                        <p:tgtEl>
                                          <p:spTgt spid="542"/>
                                        </p:tgtEl>
                                        <p:attrNameLst>
                                          <p:attrName>ppt_w</p:attrName>
                                        </p:attrNameLst>
                                      </p:cBhvr>
                                      <p:tavLst>
                                        <p:tav fmla="" tm="0">
                                          <p:val>
                                            <p:strVal val="0"/>
                                          </p:val>
                                        </p:tav>
                                        <p:tav fmla="" tm="100000">
                                          <p:val>
                                            <p:strVal val="#ppt_w"/>
                                          </p:val>
                                        </p:tav>
                                      </p:tavLst>
                                    </p:anim>
                                    <p:anim calcmode="lin" valueType="num">
                                      <p:cBhvr additive="base">
                                        <p:cTn dur="500"/>
                                        <p:tgtEl>
                                          <p:spTgt spid="542"/>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950"/>
                                  </p:stCondLst>
                                  <p:childTnLst>
                                    <p:set>
                                      <p:cBhvr>
                                        <p:cTn dur="1" fill="hold">
                                          <p:stCondLst>
                                            <p:cond delay="0"/>
                                          </p:stCondLst>
                                        </p:cTn>
                                        <p:tgtEl>
                                          <p:spTgt spid="539"/>
                                        </p:tgtEl>
                                        <p:attrNameLst>
                                          <p:attrName>style.visibility</p:attrName>
                                        </p:attrNameLst>
                                      </p:cBhvr>
                                      <p:to>
                                        <p:strVal val="visible"/>
                                      </p:to>
                                    </p:set>
                                    <p:animEffect filter="fade" transition="in">
                                      <p:cBhvr>
                                        <p:cTn dur="250"/>
                                        <p:tgtEl>
                                          <p:spTgt spid="539"/>
                                        </p:tgtEl>
                                      </p:cBhvr>
                                    </p:animEffect>
                                  </p:childTnLst>
                                </p:cTn>
                              </p:par>
                              <p:par>
                                <p:cTn fill="hold" nodeType="withEffect" presetClass="entr" presetID="23" presetSubtype="16">
                                  <p:stCondLst>
                                    <p:cond delay="950"/>
                                  </p:stCondLst>
                                  <p:childTnLst>
                                    <p:set>
                                      <p:cBhvr>
                                        <p:cTn dur="1" fill="hold">
                                          <p:stCondLst>
                                            <p:cond delay="0"/>
                                          </p:stCondLst>
                                        </p:cTn>
                                        <p:tgtEl>
                                          <p:spTgt spid="553"/>
                                        </p:tgtEl>
                                        <p:attrNameLst>
                                          <p:attrName>style.visibility</p:attrName>
                                        </p:attrNameLst>
                                      </p:cBhvr>
                                      <p:to>
                                        <p:strVal val="visible"/>
                                      </p:to>
                                    </p:set>
                                    <p:anim calcmode="lin" valueType="num">
                                      <p:cBhvr additive="base">
                                        <p:cTn dur="500"/>
                                        <p:tgtEl>
                                          <p:spTgt spid="553"/>
                                        </p:tgtEl>
                                        <p:attrNameLst>
                                          <p:attrName>ppt_w</p:attrName>
                                        </p:attrNameLst>
                                      </p:cBhvr>
                                      <p:tavLst>
                                        <p:tav fmla="" tm="0">
                                          <p:val>
                                            <p:strVal val="0"/>
                                          </p:val>
                                        </p:tav>
                                        <p:tav fmla="" tm="100000">
                                          <p:val>
                                            <p:strVal val="#ppt_w"/>
                                          </p:val>
                                        </p:tav>
                                      </p:tavLst>
                                    </p:anim>
                                    <p:anim calcmode="lin" valueType="num">
                                      <p:cBhvr additive="base">
                                        <p:cTn dur="500"/>
                                        <p:tgtEl>
                                          <p:spTgt spid="553"/>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1450"/>
                                  </p:stCondLst>
                                  <p:childTnLst>
                                    <p:set>
                                      <p:cBhvr>
                                        <p:cTn dur="1" fill="hold">
                                          <p:stCondLst>
                                            <p:cond delay="0"/>
                                          </p:stCondLst>
                                        </p:cTn>
                                        <p:tgtEl>
                                          <p:spTgt spid="540"/>
                                        </p:tgtEl>
                                        <p:attrNameLst>
                                          <p:attrName>style.visibility</p:attrName>
                                        </p:attrNameLst>
                                      </p:cBhvr>
                                      <p:to>
                                        <p:strVal val="visible"/>
                                      </p:to>
                                    </p:set>
                                    <p:animEffect filter="fade" transition="in">
                                      <p:cBhvr>
                                        <p:cTn dur="250"/>
                                        <p:tgtEl>
                                          <p:spTgt spid="540"/>
                                        </p:tgtEl>
                                      </p:cBhvr>
                                    </p:animEffect>
                                  </p:childTnLst>
                                </p:cTn>
                              </p:par>
                              <p:par>
                                <p:cTn fill="hold" nodeType="withEffect" presetClass="entr" presetID="23" presetSubtype="16">
                                  <p:stCondLst>
                                    <p:cond delay="1450"/>
                                  </p:stCondLst>
                                  <p:childTnLst>
                                    <p:set>
                                      <p:cBhvr>
                                        <p:cTn dur="1" fill="hold">
                                          <p:stCondLst>
                                            <p:cond delay="0"/>
                                          </p:stCondLst>
                                        </p:cTn>
                                        <p:tgtEl>
                                          <p:spTgt spid="557"/>
                                        </p:tgtEl>
                                        <p:attrNameLst>
                                          <p:attrName>style.visibility</p:attrName>
                                        </p:attrNameLst>
                                      </p:cBhvr>
                                      <p:to>
                                        <p:strVal val="visible"/>
                                      </p:to>
                                    </p:set>
                                    <p:anim calcmode="lin" valueType="num">
                                      <p:cBhvr additive="base">
                                        <p:cTn dur="500"/>
                                        <p:tgtEl>
                                          <p:spTgt spid="557"/>
                                        </p:tgtEl>
                                        <p:attrNameLst>
                                          <p:attrName>ppt_w</p:attrName>
                                        </p:attrNameLst>
                                      </p:cBhvr>
                                      <p:tavLst>
                                        <p:tav fmla="" tm="0">
                                          <p:val>
                                            <p:strVal val="0"/>
                                          </p:val>
                                        </p:tav>
                                        <p:tav fmla="" tm="100000">
                                          <p:val>
                                            <p:strVal val="#ppt_w"/>
                                          </p:val>
                                        </p:tav>
                                      </p:tavLst>
                                    </p:anim>
                                    <p:anim calcmode="lin" valueType="num">
                                      <p:cBhvr additive="base">
                                        <p:cTn dur="500"/>
                                        <p:tgtEl>
                                          <p:spTgt spid="557"/>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1950"/>
                                  </p:stCondLst>
                                  <p:childTnLst>
                                    <p:set>
                                      <p:cBhvr>
                                        <p:cTn dur="1" fill="hold">
                                          <p:stCondLst>
                                            <p:cond delay="0"/>
                                          </p:stCondLst>
                                        </p:cTn>
                                        <p:tgtEl>
                                          <p:spTgt spid="541"/>
                                        </p:tgtEl>
                                        <p:attrNameLst>
                                          <p:attrName>style.visibility</p:attrName>
                                        </p:attrNameLst>
                                      </p:cBhvr>
                                      <p:to>
                                        <p:strVal val="visible"/>
                                      </p:to>
                                    </p:set>
                                    <p:animEffect filter="fade" transition="in">
                                      <p:cBhvr>
                                        <p:cTn dur="250"/>
                                        <p:tgtEl>
                                          <p:spTgt spid="541"/>
                                        </p:tgtEl>
                                      </p:cBhvr>
                                    </p:animEffect>
                                  </p:childTnLst>
                                </p:cTn>
                              </p:par>
                              <p:par>
                                <p:cTn fill="hold" nodeType="withEffect" presetClass="entr" presetID="23" presetSubtype="16">
                                  <p:stCondLst>
                                    <p:cond delay="1950"/>
                                  </p:stCondLst>
                                  <p:childTnLst>
                                    <p:set>
                                      <p:cBhvr>
                                        <p:cTn dur="1" fill="hold">
                                          <p:stCondLst>
                                            <p:cond delay="0"/>
                                          </p:stCondLst>
                                        </p:cTn>
                                        <p:tgtEl>
                                          <p:spTgt spid="545"/>
                                        </p:tgtEl>
                                        <p:attrNameLst>
                                          <p:attrName>style.visibility</p:attrName>
                                        </p:attrNameLst>
                                      </p:cBhvr>
                                      <p:to>
                                        <p:strVal val="visible"/>
                                      </p:to>
                                    </p:set>
                                    <p:anim calcmode="lin" valueType="num">
                                      <p:cBhvr additive="base">
                                        <p:cTn dur="500"/>
                                        <p:tgtEl>
                                          <p:spTgt spid="545"/>
                                        </p:tgtEl>
                                        <p:attrNameLst>
                                          <p:attrName>ppt_w</p:attrName>
                                        </p:attrNameLst>
                                      </p:cBhvr>
                                      <p:tavLst>
                                        <p:tav fmla="" tm="0">
                                          <p:val>
                                            <p:strVal val="0"/>
                                          </p:val>
                                        </p:tav>
                                        <p:tav fmla="" tm="100000">
                                          <p:val>
                                            <p:strVal val="#ppt_w"/>
                                          </p:val>
                                        </p:tav>
                                      </p:tavLst>
                                    </p:anim>
                                    <p:anim calcmode="lin" valueType="num">
                                      <p:cBhvr additive="base">
                                        <p:cTn dur="500"/>
                                        <p:tgtEl>
                                          <p:spTgt spid="545"/>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2450"/>
                                  </p:stCondLst>
                                  <p:childTnLst>
                                    <p:set>
                                      <p:cBhvr>
                                        <p:cTn dur="1" fill="hold">
                                          <p:stCondLst>
                                            <p:cond delay="0"/>
                                          </p:stCondLst>
                                        </p:cTn>
                                        <p:tgtEl>
                                          <p:spTgt spid="594"/>
                                        </p:tgtEl>
                                        <p:attrNameLst>
                                          <p:attrName>style.visibility</p:attrName>
                                        </p:attrNameLst>
                                      </p:cBhvr>
                                      <p:to>
                                        <p:strVal val="visible"/>
                                      </p:to>
                                    </p:set>
                                    <p:anim calcmode="lin" valueType="num">
                                      <p:cBhvr additive="base">
                                        <p:cTn dur="500"/>
                                        <p:tgtEl>
                                          <p:spTgt spid="594"/>
                                        </p:tgtEl>
                                        <p:attrNameLst>
                                          <p:attrName>ppt_w</p:attrName>
                                        </p:attrNameLst>
                                      </p:cBhvr>
                                      <p:tavLst>
                                        <p:tav fmla="" tm="0">
                                          <p:val>
                                            <p:strVal val="0"/>
                                          </p:val>
                                        </p:tav>
                                        <p:tav fmla="" tm="100000">
                                          <p:val>
                                            <p:strVal val="#ppt_w"/>
                                          </p:val>
                                        </p:tav>
                                      </p:tavLst>
                                    </p:anim>
                                    <p:anim calcmode="lin" valueType="num">
                                      <p:cBhvr additive="base">
                                        <p:cTn dur="500"/>
                                        <p:tgtEl>
                                          <p:spTgt spid="594"/>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2550"/>
                                  </p:stCondLst>
                                  <p:childTnLst>
                                    <p:set>
                                      <p:cBhvr>
                                        <p:cTn dur="1" fill="hold">
                                          <p:stCondLst>
                                            <p:cond delay="0"/>
                                          </p:stCondLst>
                                        </p:cTn>
                                        <p:tgtEl>
                                          <p:spTgt spid="566"/>
                                        </p:tgtEl>
                                        <p:attrNameLst>
                                          <p:attrName>style.visibility</p:attrName>
                                        </p:attrNameLst>
                                      </p:cBhvr>
                                      <p:to>
                                        <p:strVal val="visible"/>
                                      </p:to>
                                    </p:set>
                                    <p:animEffect filter="fade" transition="in">
                                      <p:cBhvr>
                                        <p:cTn dur="250"/>
                                        <p:tgtEl>
                                          <p:spTgt spid="566"/>
                                        </p:tgtEl>
                                      </p:cBhvr>
                                    </p:animEffect>
                                  </p:childTnLst>
                                </p:cTn>
                              </p:par>
                              <p:par>
                                <p:cTn fill="hold" nodeType="withEffect" presetClass="entr" presetID="23" presetSubtype="16">
                                  <p:stCondLst>
                                    <p:cond delay="2550"/>
                                  </p:stCondLst>
                                  <p:childTnLst>
                                    <p:set>
                                      <p:cBhvr>
                                        <p:cTn dur="1" fill="hold">
                                          <p:stCondLst>
                                            <p:cond delay="0"/>
                                          </p:stCondLst>
                                        </p:cTn>
                                        <p:tgtEl>
                                          <p:spTgt spid="586"/>
                                        </p:tgtEl>
                                        <p:attrNameLst>
                                          <p:attrName>style.visibility</p:attrName>
                                        </p:attrNameLst>
                                      </p:cBhvr>
                                      <p:to>
                                        <p:strVal val="visible"/>
                                      </p:to>
                                    </p:set>
                                    <p:anim calcmode="lin" valueType="num">
                                      <p:cBhvr additive="base">
                                        <p:cTn dur="500"/>
                                        <p:tgtEl>
                                          <p:spTgt spid="586"/>
                                        </p:tgtEl>
                                        <p:attrNameLst>
                                          <p:attrName>ppt_w</p:attrName>
                                        </p:attrNameLst>
                                      </p:cBhvr>
                                      <p:tavLst>
                                        <p:tav fmla="" tm="0">
                                          <p:val>
                                            <p:strVal val="0"/>
                                          </p:val>
                                        </p:tav>
                                        <p:tav fmla="" tm="100000">
                                          <p:val>
                                            <p:strVal val="#ppt_w"/>
                                          </p:val>
                                        </p:tav>
                                      </p:tavLst>
                                    </p:anim>
                                    <p:anim calcmode="lin" valueType="num">
                                      <p:cBhvr additive="base">
                                        <p:cTn dur="500"/>
                                        <p:tgtEl>
                                          <p:spTgt spid="586"/>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3050"/>
                                  </p:stCondLst>
                                  <p:childTnLst>
                                    <p:set>
                                      <p:cBhvr>
                                        <p:cTn dur="1" fill="hold">
                                          <p:stCondLst>
                                            <p:cond delay="0"/>
                                          </p:stCondLst>
                                        </p:cTn>
                                        <p:tgtEl>
                                          <p:spTgt spid="565"/>
                                        </p:tgtEl>
                                        <p:attrNameLst>
                                          <p:attrName>style.visibility</p:attrName>
                                        </p:attrNameLst>
                                      </p:cBhvr>
                                      <p:to>
                                        <p:strVal val="visible"/>
                                      </p:to>
                                    </p:set>
                                    <p:animEffect filter="fade" transition="in">
                                      <p:cBhvr>
                                        <p:cTn dur="250"/>
                                        <p:tgtEl>
                                          <p:spTgt spid="565"/>
                                        </p:tgtEl>
                                      </p:cBhvr>
                                    </p:animEffect>
                                  </p:childTnLst>
                                </p:cTn>
                              </p:par>
                              <p:par>
                                <p:cTn fill="hold" nodeType="withEffect" presetClass="entr" presetID="23" presetSubtype="16">
                                  <p:stCondLst>
                                    <p:cond delay="3050"/>
                                  </p:stCondLst>
                                  <p:childTnLst>
                                    <p:set>
                                      <p:cBhvr>
                                        <p:cTn dur="1" fill="hold">
                                          <p:stCondLst>
                                            <p:cond delay="0"/>
                                          </p:stCondLst>
                                        </p:cTn>
                                        <p:tgtEl>
                                          <p:spTgt spid="575"/>
                                        </p:tgtEl>
                                        <p:attrNameLst>
                                          <p:attrName>style.visibility</p:attrName>
                                        </p:attrNameLst>
                                      </p:cBhvr>
                                      <p:to>
                                        <p:strVal val="visible"/>
                                      </p:to>
                                    </p:set>
                                    <p:anim calcmode="lin" valueType="num">
                                      <p:cBhvr additive="base">
                                        <p:cTn dur="500"/>
                                        <p:tgtEl>
                                          <p:spTgt spid="575"/>
                                        </p:tgtEl>
                                        <p:attrNameLst>
                                          <p:attrName>ppt_w</p:attrName>
                                        </p:attrNameLst>
                                      </p:cBhvr>
                                      <p:tavLst>
                                        <p:tav fmla="" tm="0">
                                          <p:val>
                                            <p:strVal val="0"/>
                                          </p:val>
                                        </p:tav>
                                        <p:tav fmla="" tm="100000">
                                          <p:val>
                                            <p:strVal val="#ppt_w"/>
                                          </p:val>
                                        </p:tav>
                                      </p:tavLst>
                                    </p:anim>
                                    <p:anim calcmode="lin" valueType="num">
                                      <p:cBhvr additive="base">
                                        <p:cTn dur="500"/>
                                        <p:tgtEl>
                                          <p:spTgt spid="575"/>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3550"/>
                                  </p:stCondLst>
                                  <p:childTnLst>
                                    <p:set>
                                      <p:cBhvr>
                                        <p:cTn dur="1" fill="hold">
                                          <p:stCondLst>
                                            <p:cond delay="0"/>
                                          </p:stCondLst>
                                        </p:cTn>
                                        <p:tgtEl>
                                          <p:spTgt spid="563"/>
                                        </p:tgtEl>
                                        <p:attrNameLst>
                                          <p:attrName>style.visibility</p:attrName>
                                        </p:attrNameLst>
                                      </p:cBhvr>
                                      <p:to>
                                        <p:strVal val="visible"/>
                                      </p:to>
                                    </p:set>
                                    <p:animEffect filter="fade" transition="in">
                                      <p:cBhvr>
                                        <p:cTn dur="250"/>
                                        <p:tgtEl>
                                          <p:spTgt spid="563"/>
                                        </p:tgtEl>
                                      </p:cBhvr>
                                    </p:animEffect>
                                  </p:childTnLst>
                                </p:cTn>
                              </p:par>
                              <p:par>
                                <p:cTn fill="hold" nodeType="withEffect" presetClass="entr" presetID="23" presetSubtype="16">
                                  <p:stCondLst>
                                    <p:cond delay="3550"/>
                                  </p:stCondLst>
                                  <p:childTnLst>
                                    <p:set>
                                      <p:cBhvr>
                                        <p:cTn dur="1" fill="hold">
                                          <p:stCondLst>
                                            <p:cond delay="0"/>
                                          </p:stCondLst>
                                        </p:cTn>
                                        <p:tgtEl>
                                          <p:spTgt spid="567"/>
                                        </p:tgtEl>
                                        <p:attrNameLst>
                                          <p:attrName>style.visibility</p:attrName>
                                        </p:attrNameLst>
                                      </p:cBhvr>
                                      <p:to>
                                        <p:strVal val="visible"/>
                                      </p:to>
                                    </p:set>
                                    <p:anim calcmode="lin" valueType="num">
                                      <p:cBhvr additive="base">
                                        <p:cTn dur="500"/>
                                        <p:tgtEl>
                                          <p:spTgt spid="567"/>
                                        </p:tgtEl>
                                        <p:attrNameLst>
                                          <p:attrName>ppt_w</p:attrName>
                                        </p:attrNameLst>
                                      </p:cBhvr>
                                      <p:tavLst>
                                        <p:tav fmla="" tm="0">
                                          <p:val>
                                            <p:strVal val="0"/>
                                          </p:val>
                                        </p:tav>
                                        <p:tav fmla="" tm="100000">
                                          <p:val>
                                            <p:strVal val="#ppt_w"/>
                                          </p:val>
                                        </p:tav>
                                      </p:tavLst>
                                    </p:anim>
                                    <p:anim calcmode="lin" valueType="num">
                                      <p:cBhvr additive="base">
                                        <p:cTn dur="500"/>
                                        <p:tgtEl>
                                          <p:spTgt spid="567"/>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3950"/>
                                  </p:stCondLst>
                                  <p:childTnLst>
                                    <p:set>
                                      <p:cBhvr>
                                        <p:cTn dur="1" fill="hold">
                                          <p:stCondLst>
                                            <p:cond delay="0"/>
                                          </p:stCondLst>
                                        </p:cTn>
                                        <p:tgtEl>
                                          <p:spTgt spid="526"/>
                                        </p:tgtEl>
                                        <p:attrNameLst>
                                          <p:attrName>style.visibility</p:attrName>
                                        </p:attrNameLst>
                                      </p:cBhvr>
                                      <p:to>
                                        <p:strVal val="visible"/>
                                      </p:to>
                                    </p:set>
                                    <p:animEffect filter="fade" transition="in">
                                      <p:cBhvr>
                                        <p:cTn dur="250"/>
                                        <p:tgtEl>
                                          <p:spTgt spid="526"/>
                                        </p:tgtEl>
                                      </p:cBhvr>
                                    </p:animEffect>
                                  </p:childTnLst>
                                </p:cTn>
                              </p:par>
                              <p:par>
                                <p:cTn fill="hold" nodeType="withEffect" presetClass="entr" presetID="10" presetSubtype="0">
                                  <p:stCondLst>
                                    <p:cond delay="3950"/>
                                  </p:stCondLst>
                                  <p:childTnLst>
                                    <p:set>
                                      <p:cBhvr>
                                        <p:cTn dur="1" fill="hold">
                                          <p:stCondLst>
                                            <p:cond delay="0"/>
                                          </p:stCondLst>
                                        </p:cTn>
                                        <p:tgtEl>
                                          <p:spTgt spid="561"/>
                                        </p:tgtEl>
                                        <p:attrNameLst>
                                          <p:attrName>style.visibility</p:attrName>
                                        </p:attrNameLst>
                                      </p:cBhvr>
                                      <p:to>
                                        <p:strVal val="visible"/>
                                      </p:to>
                                    </p:set>
                                    <p:animEffect filter="fade" transition="in">
                                      <p:cBhvr>
                                        <p:cTn dur="250"/>
                                        <p:tgtEl>
                                          <p:spTgt spid="561"/>
                                        </p:tgtEl>
                                      </p:cBhvr>
                                    </p:animEffect>
                                  </p:childTnLst>
                                </p:cTn>
                              </p:par>
                              <p:par>
                                <p:cTn fill="hold" nodeType="withEffect" presetClass="entr" presetID="23" presetSubtype="16">
                                  <p:stCondLst>
                                    <p:cond delay="3950"/>
                                  </p:stCondLst>
                                  <p:childTnLst>
                                    <p:set>
                                      <p:cBhvr>
                                        <p:cTn dur="1" fill="hold">
                                          <p:stCondLst>
                                            <p:cond delay="0"/>
                                          </p:stCondLst>
                                        </p:cTn>
                                        <p:tgtEl>
                                          <p:spTgt spid="529"/>
                                        </p:tgtEl>
                                        <p:attrNameLst>
                                          <p:attrName>style.visibility</p:attrName>
                                        </p:attrNameLst>
                                      </p:cBhvr>
                                      <p:to>
                                        <p:strVal val="visible"/>
                                      </p:to>
                                    </p:set>
                                    <p:anim calcmode="lin" valueType="num">
                                      <p:cBhvr additive="base">
                                        <p:cTn dur="500"/>
                                        <p:tgtEl>
                                          <p:spTgt spid="529"/>
                                        </p:tgtEl>
                                        <p:attrNameLst>
                                          <p:attrName>ppt_w</p:attrName>
                                        </p:attrNameLst>
                                      </p:cBhvr>
                                      <p:tavLst>
                                        <p:tav fmla="" tm="0">
                                          <p:val>
                                            <p:strVal val="0"/>
                                          </p:val>
                                        </p:tav>
                                        <p:tav fmla="" tm="100000">
                                          <p:val>
                                            <p:strVal val="#ppt_w"/>
                                          </p:val>
                                        </p:tav>
                                      </p:tavLst>
                                    </p:anim>
                                    <p:anim calcmode="lin" valueType="num">
                                      <p:cBhvr additive="base">
                                        <p:cTn dur="500"/>
                                        <p:tgtEl>
                                          <p:spTgt spid="529"/>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4450"/>
                                  </p:stCondLst>
                                  <p:childTnLst>
                                    <p:set>
                                      <p:cBhvr>
                                        <p:cTn dur="1" fill="hold">
                                          <p:stCondLst>
                                            <p:cond delay="0"/>
                                          </p:stCondLst>
                                        </p:cTn>
                                        <p:tgtEl>
                                          <p:spTgt spid="524"/>
                                        </p:tgtEl>
                                        <p:attrNameLst>
                                          <p:attrName>style.visibility</p:attrName>
                                        </p:attrNameLst>
                                      </p:cBhvr>
                                      <p:to>
                                        <p:strVal val="visible"/>
                                      </p:to>
                                    </p:set>
                                    <p:animEffect filter="fade" transition="in">
                                      <p:cBhvr>
                                        <p:cTn dur="500"/>
                                        <p:tgtEl>
                                          <p:spTgt spid="524"/>
                                        </p:tgtEl>
                                      </p:cBhvr>
                                    </p:animEffect>
                                  </p:childTnLst>
                                </p:cTn>
                              </p:par>
                              <p:par>
                                <p:cTn fill="hold" nodeType="withEffect" presetClass="entr" presetID="10" presetSubtype="0">
                                  <p:stCondLst>
                                    <p:cond delay="4450"/>
                                  </p:stCondLst>
                                  <p:childTnLst>
                                    <p:set>
                                      <p:cBhvr>
                                        <p:cTn dur="1" fill="hold">
                                          <p:stCondLst>
                                            <p:cond delay="0"/>
                                          </p:stCondLst>
                                        </p:cTn>
                                        <p:tgtEl>
                                          <p:spTgt spid="525"/>
                                        </p:tgtEl>
                                        <p:attrNameLst>
                                          <p:attrName>style.visibility</p:attrName>
                                        </p:attrNameLst>
                                      </p:cBhvr>
                                      <p:to>
                                        <p:strVal val="visible"/>
                                      </p:to>
                                    </p:set>
                                    <p:animEffect filter="fade" transition="in">
                                      <p:cBhvr>
                                        <p:cTn dur="500"/>
                                        <p:tgtEl>
                                          <p:spTgt spid="52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0" name="Shape 610"/>
        <p:cNvGrpSpPr/>
        <p:nvPr/>
      </p:nvGrpSpPr>
      <p:grpSpPr>
        <a:xfrm>
          <a:off x="0" y="0"/>
          <a:ext cx="0" cy="0"/>
          <a:chOff x="0" y="0"/>
          <a:chExt cx="0" cy="0"/>
        </a:xfrm>
      </p:grpSpPr>
      <p:sp>
        <p:nvSpPr>
          <p:cNvPr id="611" name="Google Shape;611;p31"/>
          <p:cNvSpPr txBox="1"/>
          <p:nvPr>
            <p:ph idx="4294967295" type="body"/>
          </p:nvPr>
        </p:nvSpPr>
        <p:spPr>
          <a:xfrm>
            <a:off x="9193213" y="6513513"/>
            <a:ext cx="2998787" cy="204787"/>
          </a:xfrm>
          <a:prstGeom prst="rect">
            <a:avLst/>
          </a:prstGeom>
          <a:noFill/>
          <a:ln>
            <a:noFill/>
          </a:ln>
        </p:spPr>
        <p:txBody>
          <a:bodyPr anchorCtr="0" anchor="t" bIns="45700" lIns="91425" spcFirstLastPara="1" rIns="91425" wrap="square" tIns="45700">
            <a:noAutofit/>
          </a:bodyPr>
          <a:lstStyle/>
          <a:p>
            <a:pPr indent="-228600" lvl="0" marL="228600" rtl="0" algn="l">
              <a:lnSpc>
                <a:spcPct val="70000"/>
              </a:lnSpc>
              <a:spcBef>
                <a:spcPts val="0"/>
              </a:spcBef>
              <a:spcAft>
                <a:spcPts val="0"/>
              </a:spcAft>
              <a:buClr>
                <a:schemeClr val="dk1"/>
              </a:buClr>
              <a:buSzPts val="910"/>
              <a:buChar char="•"/>
            </a:pPr>
            <a:r>
              <a:rPr lang="en-US" sz="910">
                <a:latin typeface="Candara"/>
                <a:ea typeface="Candara"/>
                <a:cs typeface="Candara"/>
                <a:sym typeface="Candara"/>
              </a:rPr>
              <a:t>Here is your custom footer</a:t>
            </a:r>
            <a:endParaRPr/>
          </a:p>
        </p:txBody>
      </p:sp>
      <p:grpSp>
        <p:nvGrpSpPr>
          <p:cNvPr id="612" name="Google Shape;612;p31"/>
          <p:cNvGrpSpPr/>
          <p:nvPr/>
        </p:nvGrpSpPr>
        <p:grpSpPr>
          <a:xfrm>
            <a:off x="8806235" y="1626943"/>
            <a:ext cx="2124731" cy="2133151"/>
            <a:chOff x="2231924" y="2181826"/>
            <a:chExt cx="2512771" cy="2522729"/>
          </a:xfrm>
        </p:grpSpPr>
        <p:sp>
          <p:nvSpPr>
            <p:cNvPr id="613" name="Google Shape;613;p31"/>
            <p:cNvSpPr/>
            <p:nvPr/>
          </p:nvSpPr>
          <p:spPr>
            <a:xfrm>
              <a:off x="2267649" y="2210209"/>
              <a:ext cx="2477046" cy="2494346"/>
            </a:xfrm>
            <a:prstGeom prst="wedgeEllipseCallout">
              <a:avLst>
                <a:gd fmla="val 59405" name="adj1"/>
                <a:gd fmla="val -187" name="adj2"/>
              </a:avLst>
            </a:prstGeom>
            <a:solidFill>
              <a:srgbClr val="010101">
                <a:alpha val="14901"/>
              </a:srgbClr>
            </a:solidFill>
            <a:ln>
              <a:noFill/>
            </a:ln>
            <a:effectLst>
              <a:outerShdw blurRad="152400" rotWithShape="0" algn="t" dir="3000000" dist="177800">
                <a:srgbClr val="000000">
                  <a:alpha val="24705"/>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ndara"/>
                <a:ea typeface="Candara"/>
                <a:cs typeface="Candara"/>
                <a:sym typeface="Candara"/>
              </a:endParaRPr>
            </a:p>
          </p:txBody>
        </p:sp>
        <p:sp>
          <p:nvSpPr>
            <p:cNvPr id="614" name="Google Shape;614;p31"/>
            <p:cNvSpPr/>
            <p:nvPr/>
          </p:nvSpPr>
          <p:spPr>
            <a:xfrm>
              <a:off x="2231924" y="2181826"/>
              <a:ext cx="2477046" cy="2494346"/>
            </a:xfrm>
            <a:prstGeom prst="wedgeEllipseCallout">
              <a:avLst>
                <a:gd fmla="val 59405" name="adj1"/>
                <a:gd fmla="val -187" name="adj2"/>
              </a:avLst>
            </a:prstGeom>
            <a:solidFill>
              <a:srgbClr val="10CF9B"/>
            </a:solidFill>
            <a:ln>
              <a:noFill/>
            </a:ln>
            <a:effectLst>
              <a:outerShdw blurRad="152400" rotWithShape="0" algn="t" dir="3000000" dist="177800">
                <a:srgbClr val="000000">
                  <a:alpha val="24705"/>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ndara"/>
                <a:ea typeface="Candara"/>
                <a:cs typeface="Candara"/>
                <a:sym typeface="Candara"/>
              </a:endParaRPr>
            </a:p>
          </p:txBody>
        </p:sp>
        <p:sp>
          <p:nvSpPr>
            <p:cNvPr id="615" name="Google Shape;615;p31"/>
            <p:cNvSpPr/>
            <p:nvPr/>
          </p:nvSpPr>
          <p:spPr>
            <a:xfrm>
              <a:off x="3502749" y="2933855"/>
              <a:ext cx="990294" cy="990291"/>
            </a:xfrm>
            <a:prstGeom prst="ellipse">
              <a:avLst/>
            </a:prstGeom>
            <a:solidFill>
              <a:srgbClr val="FEFEFE"/>
            </a:solidFill>
            <a:ln>
              <a:noFill/>
            </a:ln>
            <a:effectLst>
              <a:outerShdw blurRad="152400" rotWithShape="0" algn="t" dir="3000000" dist="177800">
                <a:srgbClr val="000000">
                  <a:alpha val="24705"/>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ndara"/>
                <a:ea typeface="Candara"/>
                <a:cs typeface="Candara"/>
                <a:sym typeface="Candara"/>
              </a:endParaRPr>
            </a:p>
          </p:txBody>
        </p:sp>
      </p:grpSp>
      <p:grpSp>
        <p:nvGrpSpPr>
          <p:cNvPr id="616" name="Google Shape;616;p31"/>
          <p:cNvGrpSpPr/>
          <p:nvPr/>
        </p:nvGrpSpPr>
        <p:grpSpPr>
          <a:xfrm>
            <a:off x="6939509" y="1626943"/>
            <a:ext cx="2124731" cy="2133151"/>
            <a:chOff x="2231924" y="2181826"/>
            <a:chExt cx="2512771" cy="2522729"/>
          </a:xfrm>
        </p:grpSpPr>
        <p:sp>
          <p:nvSpPr>
            <p:cNvPr id="617" name="Google Shape;617;p31"/>
            <p:cNvSpPr/>
            <p:nvPr/>
          </p:nvSpPr>
          <p:spPr>
            <a:xfrm>
              <a:off x="2267649" y="2210209"/>
              <a:ext cx="2477046" cy="2494346"/>
            </a:xfrm>
            <a:prstGeom prst="wedgeEllipseCallout">
              <a:avLst>
                <a:gd fmla="val 59405" name="adj1"/>
                <a:gd fmla="val -187" name="adj2"/>
              </a:avLst>
            </a:prstGeom>
            <a:solidFill>
              <a:srgbClr val="010101">
                <a:alpha val="14901"/>
              </a:srgbClr>
            </a:solidFill>
            <a:ln>
              <a:noFill/>
            </a:ln>
            <a:effectLst>
              <a:outerShdw blurRad="152400" rotWithShape="0" algn="t" dir="3000000" dist="177800">
                <a:srgbClr val="000000">
                  <a:alpha val="24705"/>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ndara"/>
                <a:ea typeface="Candara"/>
                <a:cs typeface="Candara"/>
                <a:sym typeface="Candara"/>
              </a:endParaRPr>
            </a:p>
          </p:txBody>
        </p:sp>
        <p:sp>
          <p:nvSpPr>
            <p:cNvPr id="618" name="Google Shape;618;p31"/>
            <p:cNvSpPr/>
            <p:nvPr/>
          </p:nvSpPr>
          <p:spPr>
            <a:xfrm>
              <a:off x="2231924" y="2181826"/>
              <a:ext cx="2477046" cy="2494346"/>
            </a:xfrm>
            <a:prstGeom prst="wedgeEllipseCallout">
              <a:avLst>
                <a:gd fmla="val 59405" name="adj1"/>
                <a:gd fmla="val -187" name="adj2"/>
              </a:avLst>
            </a:prstGeom>
            <a:solidFill>
              <a:srgbClr val="7CCB62"/>
            </a:solidFill>
            <a:ln>
              <a:noFill/>
            </a:ln>
            <a:effectLst>
              <a:outerShdw blurRad="152400" rotWithShape="0" algn="t" dir="3000000" dist="177800">
                <a:srgbClr val="000000">
                  <a:alpha val="24705"/>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ndara"/>
                <a:ea typeface="Candara"/>
                <a:cs typeface="Candara"/>
                <a:sym typeface="Candara"/>
              </a:endParaRPr>
            </a:p>
          </p:txBody>
        </p:sp>
        <p:sp>
          <p:nvSpPr>
            <p:cNvPr id="619" name="Google Shape;619;p31"/>
            <p:cNvSpPr/>
            <p:nvPr/>
          </p:nvSpPr>
          <p:spPr>
            <a:xfrm>
              <a:off x="3502749" y="2933855"/>
              <a:ext cx="990294" cy="990291"/>
            </a:xfrm>
            <a:prstGeom prst="ellipse">
              <a:avLst/>
            </a:prstGeom>
            <a:solidFill>
              <a:srgbClr val="FEFEFE"/>
            </a:solidFill>
            <a:ln>
              <a:noFill/>
            </a:ln>
            <a:effectLst>
              <a:outerShdw blurRad="152400" rotWithShape="0" algn="t" dir="3000000" dist="177800">
                <a:srgbClr val="000000">
                  <a:alpha val="24705"/>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ndara"/>
                <a:ea typeface="Candara"/>
                <a:cs typeface="Candara"/>
                <a:sym typeface="Candara"/>
              </a:endParaRPr>
            </a:p>
          </p:txBody>
        </p:sp>
      </p:grpSp>
      <p:grpSp>
        <p:nvGrpSpPr>
          <p:cNvPr id="620" name="Google Shape;620;p31"/>
          <p:cNvGrpSpPr/>
          <p:nvPr/>
        </p:nvGrpSpPr>
        <p:grpSpPr>
          <a:xfrm>
            <a:off x="5033634" y="1626943"/>
            <a:ext cx="2124731" cy="2133151"/>
            <a:chOff x="2231924" y="2181826"/>
            <a:chExt cx="2512771" cy="2522729"/>
          </a:xfrm>
        </p:grpSpPr>
        <p:sp>
          <p:nvSpPr>
            <p:cNvPr id="621" name="Google Shape;621;p31"/>
            <p:cNvSpPr/>
            <p:nvPr/>
          </p:nvSpPr>
          <p:spPr>
            <a:xfrm>
              <a:off x="2267649" y="2210209"/>
              <a:ext cx="2477046" cy="2494346"/>
            </a:xfrm>
            <a:prstGeom prst="wedgeEllipseCallout">
              <a:avLst>
                <a:gd fmla="val 59405" name="adj1"/>
                <a:gd fmla="val -187" name="adj2"/>
              </a:avLst>
            </a:prstGeom>
            <a:solidFill>
              <a:srgbClr val="010101">
                <a:alpha val="14901"/>
              </a:srgbClr>
            </a:solidFill>
            <a:ln>
              <a:noFill/>
            </a:ln>
            <a:effectLst>
              <a:outerShdw blurRad="152400" rotWithShape="0" algn="t" dir="3000000" dist="177800">
                <a:srgbClr val="000000">
                  <a:alpha val="24705"/>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ndara"/>
                <a:ea typeface="Candara"/>
                <a:cs typeface="Candara"/>
                <a:sym typeface="Candara"/>
              </a:endParaRPr>
            </a:p>
          </p:txBody>
        </p:sp>
        <p:sp>
          <p:nvSpPr>
            <p:cNvPr id="622" name="Google Shape;622;p31"/>
            <p:cNvSpPr/>
            <p:nvPr/>
          </p:nvSpPr>
          <p:spPr>
            <a:xfrm>
              <a:off x="2231924" y="2181826"/>
              <a:ext cx="2477046" cy="2494346"/>
            </a:xfrm>
            <a:prstGeom prst="wedgeEllipseCallout">
              <a:avLst>
                <a:gd fmla="val 59405" name="adj1"/>
                <a:gd fmla="val -187" name="adj2"/>
              </a:avLst>
            </a:prstGeom>
            <a:solidFill>
              <a:srgbClr val="03ACAC"/>
            </a:solidFill>
            <a:ln>
              <a:noFill/>
            </a:ln>
            <a:effectLst>
              <a:outerShdw blurRad="152400" rotWithShape="0" algn="t" dir="3000000" dist="177800">
                <a:srgbClr val="000000">
                  <a:alpha val="24705"/>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ndara"/>
                <a:ea typeface="Candara"/>
                <a:cs typeface="Candara"/>
                <a:sym typeface="Candara"/>
              </a:endParaRPr>
            </a:p>
          </p:txBody>
        </p:sp>
        <p:sp>
          <p:nvSpPr>
            <p:cNvPr id="623" name="Google Shape;623;p31"/>
            <p:cNvSpPr/>
            <p:nvPr/>
          </p:nvSpPr>
          <p:spPr>
            <a:xfrm>
              <a:off x="3502749" y="2933855"/>
              <a:ext cx="990294" cy="990291"/>
            </a:xfrm>
            <a:prstGeom prst="ellipse">
              <a:avLst/>
            </a:prstGeom>
            <a:solidFill>
              <a:srgbClr val="FEFEFE"/>
            </a:solidFill>
            <a:ln>
              <a:noFill/>
            </a:ln>
            <a:effectLst>
              <a:outerShdw blurRad="152400" rotWithShape="0" algn="t" dir="3000000" dist="177800">
                <a:srgbClr val="000000">
                  <a:alpha val="24705"/>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ndara"/>
                <a:ea typeface="Candara"/>
                <a:cs typeface="Candara"/>
                <a:sym typeface="Candara"/>
              </a:endParaRPr>
            </a:p>
          </p:txBody>
        </p:sp>
      </p:grpSp>
      <p:grpSp>
        <p:nvGrpSpPr>
          <p:cNvPr id="624" name="Google Shape;624;p31"/>
          <p:cNvGrpSpPr/>
          <p:nvPr/>
        </p:nvGrpSpPr>
        <p:grpSpPr>
          <a:xfrm>
            <a:off x="3144486" y="1626943"/>
            <a:ext cx="2124731" cy="2133151"/>
            <a:chOff x="2231924" y="2181826"/>
            <a:chExt cx="2512771" cy="2522729"/>
          </a:xfrm>
        </p:grpSpPr>
        <p:sp>
          <p:nvSpPr>
            <p:cNvPr id="625" name="Google Shape;625;p31"/>
            <p:cNvSpPr/>
            <p:nvPr/>
          </p:nvSpPr>
          <p:spPr>
            <a:xfrm>
              <a:off x="2267649" y="2210209"/>
              <a:ext cx="2477046" cy="2494346"/>
            </a:xfrm>
            <a:prstGeom prst="wedgeEllipseCallout">
              <a:avLst>
                <a:gd fmla="val 59405" name="adj1"/>
                <a:gd fmla="val -187" name="adj2"/>
              </a:avLst>
            </a:prstGeom>
            <a:solidFill>
              <a:srgbClr val="010101">
                <a:alpha val="14901"/>
              </a:srgbClr>
            </a:solidFill>
            <a:ln>
              <a:noFill/>
            </a:ln>
            <a:effectLst>
              <a:outerShdw blurRad="152400" rotWithShape="0" algn="t" dir="3000000" dist="177800">
                <a:srgbClr val="000000">
                  <a:alpha val="24705"/>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ndara"/>
                <a:ea typeface="Candara"/>
                <a:cs typeface="Candara"/>
                <a:sym typeface="Candara"/>
              </a:endParaRPr>
            </a:p>
          </p:txBody>
        </p:sp>
        <p:sp>
          <p:nvSpPr>
            <p:cNvPr id="626" name="Google Shape;626;p31"/>
            <p:cNvSpPr/>
            <p:nvPr/>
          </p:nvSpPr>
          <p:spPr>
            <a:xfrm>
              <a:off x="2231924" y="2181826"/>
              <a:ext cx="2477046" cy="2494346"/>
            </a:xfrm>
            <a:prstGeom prst="wedgeEllipseCallout">
              <a:avLst>
                <a:gd fmla="val 59405" name="adj1"/>
                <a:gd fmla="val -187" name="adj2"/>
              </a:avLst>
            </a:prstGeom>
            <a:solidFill>
              <a:srgbClr val="79BC8F"/>
            </a:solidFill>
            <a:ln>
              <a:noFill/>
            </a:ln>
            <a:effectLst>
              <a:outerShdw blurRad="152400" rotWithShape="0" algn="t" dir="3000000" dist="177800">
                <a:srgbClr val="000000">
                  <a:alpha val="24705"/>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ndara"/>
                <a:ea typeface="Candara"/>
                <a:cs typeface="Candara"/>
                <a:sym typeface="Candara"/>
              </a:endParaRPr>
            </a:p>
          </p:txBody>
        </p:sp>
        <p:sp>
          <p:nvSpPr>
            <p:cNvPr id="627" name="Google Shape;627;p31"/>
            <p:cNvSpPr/>
            <p:nvPr/>
          </p:nvSpPr>
          <p:spPr>
            <a:xfrm>
              <a:off x="3502749" y="2933855"/>
              <a:ext cx="990294" cy="990291"/>
            </a:xfrm>
            <a:prstGeom prst="ellipse">
              <a:avLst/>
            </a:prstGeom>
            <a:solidFill>
              <a:srgbClr val="FEFEFE"/>
            </a:solidFill>
            <a:ln>
              <a:noFill/>
            </a:ln>
            <a:effectLst>
              <a:outerShdw blurRad="152400" rotWithShape="0" algn="t" dir="3000000" dist="177800">
                <a:srgbClr val="000000">
                  <a:alpha val="24705"/>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ndara"/>
                <a:ea typeface="Candara"/>
                <a:cs typeface="Candara"/>
                <a:sym typeface="Candara"/>
              </a:endParaRPr>
            </a:p>
          </p:txBody>
        </p:sp>
      </p:grpSp>
      <p:grpSp>
        <p:nvGrpSpPr>
          <p:cNvPr id="628" name="Google Shape;628;p31"/>
          <p:cNvGrpSpPr/>
          <p:nvPr/>
        </p:nvGrpSpPr>
        <p:grpSpPr>
          <a:xfrm>
            <a:off x="1238611" y="1626943"/>
            <a:ext cx="2124731" cy="2133151"/>
            <a:chOff x="2231924" y="2181826"/>
            <a:chExt cx="2512771" cy="2522729"/>
          </a:xfrm>
        </p:grpSpPr>
        <p:sp>
          <p:nvSpPr>
            <p:cNvPr id="629" name="Google Shape;629;p31"/>
            <p:cNvSpPr/>
            <p:nvPr/>
          </p:nvSpPr>
          <p:spPr>
            <a:xfrm>
              <a:off x="2267649" y="2210209"/>
              <a:ext cx="2477046" cy="2494346"/>
            </a:xfrm>
            <a:prstGeom prst="wedgeEllipseCallout">
              <a:avLst>
                <a:gd fmla="val 59405" name="adj1"/>
                <a:gd fmla="val -187" name="adj2"/>
              </a:avLst>
            </a:prstGeom>
            <a:solidFill>
              <a:srgbClr val="010101">
                <a:alpha val="14901"/>
              </a:srgbClr>
            </a:solidFill>
            <a:ln>
              <a:noFill/>
            </a:ln>
            <a:effectLst>
              <a:outerShdw blurRad="152400" rotWithShape="0" algn="t" dir="3000000" dist="177800">
                <a:srgbClr val="000000">
                  <a:alpha val="24705"/>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ndara"/>
                <a:ea typeface="Candara"/>
                <a:cs typeface="Candara"/>
                <a:sym typeface="Candara"/>
              </a:endParaRPr>
            </a:p>
          </p:txBody>
        </p:sp>
        <p:sp>
          <p:nvSpPr>
            <p:cNvPr id="630" name="Google Shape;630;p31"/>
            <p:cNvSpPr/>
            <p:nvPr/>
          </p:nvSpPr>
          <p:spPr>
            <a:xfrm>
              <a:off x="2231924" y="2181826"/>
              <a:ext cx="2477046" cy="2494346"/>
            </a:xfrm>
            <a:prstGeom prst="wedgeEllipseCallout">
              <a:avLst>
                <a:gd fmla="val 59405" name="adj1"/>
                <a:gd fmla="val -187" name="adj2"/>
              </a:avLst>
            </a:prstGeom>
            <a:solidFill>
              <a:srgbClr val="08D1D9"/>
            </a:solidFill>
            <a:ln>
              <a:noFill/>
            </a:ln>
            <a:effectLst>
              <a:outerShdw blurRad="152400" rotWithShape="0" algn="t" dir="3000000" dist="177800">
                <a:srgbClr val="000000">
                  <a:alpha val="24705"/>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ndara"/>
                <a:ea typeface="Candara"/>
                <a:cs typeface="Candara"/>
                <a:sym typeface="Candara"/>
              </a:endParaRPr>
            </a:p>
          </p:txBody>
        </p:sp>
        <p:sp>
          <p:nvSpPr>
            <p:cNvPr id="631" name="Google Shape;631;p31"/>
            <p:cNvSpPr/>
            <p:nvPr/>
          </p:nvSpPr>
          <p:spPr>
            <a:xfrm>
              <a:off x="3502749" y="2933855"/>
              <a:ext cx="990294" cy="990291"/>
            </a:xfrm>
            <a:prstGeom prst="ellipse">
              <a:avLst/>
            </a:prstGeom>
            <a:solidFill>
              <a:srgbClr val="FEFEFE"/>
            </a:solidFill>
            <a:ln>
              <a:noFill/>
            </a:ln>
            <a:effectLst>
              <a:outerShdw blurRad="152400" rotWithShape="0" algn="t" dir="3000000" dist="177800">
                <a:srgbClr val="000000">
                  <a:alpha val="24705"/>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ndara"/>
                <a:ea typeface="Candara"/>
                <a:cs typeface="Candara"/>
                <a:sym typeface="Candara"/>
              </a:endParaRPr>
            </a:p>
          </p:txBody>
        </p:sp>
      </p:grpSp>
      <p:sp>
        <p:nvSpPr>
          <p:cNvPr id="632" name="Google Shape;632;p31"/>
          <p:cNvSpPr/>
          <p:nvPr/>
        </p:nvSpPr>
        <p:spPr>
          <a:xfrm>
            <a:off x="6273428" y="2272806"/>
            <a:ext cx="492443" cy="707886"/>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4000" u="none" cap="none" strike="noStrike">
                <a:solidFill>
                  <a:schemeClr val="accent2"/>
                </a:solidFill>
                <a:latin typeface="Candara"/>
                <a:ea typeface="Candara"/>
                <a:cs typeface="Candara"/>
                <a:sym typeface="Candara"/>
              </a:rPr>
              <a:t></a:t>
            </a:r>
            <a:endParaRPr/>
          </a:p>
        </p:txBody>
      </p:sp>
      <p:sp>
        <p:nvSpPr>
          <p:cNvPr id="633" name="Google Shape;633;p31"/>
          <p:cNvSpPr/>
          <p:nvPr/>
        </p:nvSpPr>
        <p:spPr>
          <a:xfrm>
            <a:off x="8171145" y="2295956"/>
            <a:ext cx="492443" cy="707886"/>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4000" u="none" cap="none" strike="noStrike">
                <a:solidFill>
                  <a:schemeClr val="accent1"/>
                </a:solidFill>
                <a:latin typeface="Candara"/>
                <a:ea typeface="Candara"/>
                <a:cs typeface="Candara"/>
                <a:sym typeface="Candara"/>
              </a:rPr>
              <a:t></a:t>
            </a:r>
            <a:endParaRPr/>
          </a:p>
        </p:txBody>
      </p:sp>
      <p:sp>
        <p:nvSpPr>
          <p:cNvPr id="634" name="Google Shape;634;p31"/>
          <p:cNvSpPr/>
          <p:nvPr/>
        </p:nvSpPr>
        <p:spPr>
          <a:xfrm>
            <a:off x="4390703" y="2272806"/>
            <a:ext cx="492443" cy="707886"/>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4000" u="none" cap="none" strike="noStrike">
                <a:solidFill>
                  <a:schemeClr val="accent3"/>
                </a:solidFill>
                <a:latin typeface="Candara"/>
                <a:ea typeface="Candara"/>
                <a:cs typeface="Candara"/>
                <a:sym typeface="Candara"/>
              </a:rPr>
              <a:t></a:t>
            </a:r>
            <a:endParaRPr/>
          </a:p>
        </p:txBody>
      </p:sp>
      <p:sp>
        <p:nvSpPr>
          <p:cNvPr id="635" name="Google Shape;635;p31"/>
          <p:cNvSpPr/>
          <p:nvPr/>
        </p:nvSpPr>
        <p:spPr>
          <a:xfrm>
            <a:off x="10042357" y="2319106"/>
            <a:ext cx="492443" cy="707886"/>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4000" u="none" cap="none" strike="noStrike">
                <a:solidFill>
                  <a:schemeClr val="dk2"/>
                </a:solidFill>
                <a:latin typeface="Candara"/>
                <a:ea typeface="Candara"/>
                <a:cs typeface="Candara"/>
                <a:sym typeface="Candara"/>
              </a:rPr>
              <a:t></a:t>
            </a:r>
            <a:endParaRPr/>
          </a:p>
        </p:txBody>
      </p:sp>
      <p:sp>
        <p:nvSpPr>
          <p:cNvPr id="636" name="Google Shape;636;p31"/>
          <p:cNvSpPr/>
          <p:nvPr/>
        </p:nvSpPr>
        <p:spPr>
          <a:xfrm>
            <a:off x="2496504" y="2319106"/>
            <a:ext cx="492443" cy="707886"/>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4000" u="none" cap="none" strike="noStrike">
                <a:solidFill>
                  <a:schemeClr val="accent4"/>
                </a:solidFill>
                <a:latin typeface="Candara"/>
                <a:ea typeface="Candara"/>
                <a:cs typeface="Candara"/>
                <a:sym typeface="Candara"/>
              </a:rPr>
              <a:t></a:t>
            </a:r>
            <a:endParaRPr/>
          </a:p>
        </p:txBody>
      </p:sp>
      <p:sp>
        <p:nvSpPr>
          <p:cNvPr id="637" name="Google Shape;637;p31"/>
          <p:cNvSpPr txBox="1"/>
          <p:nvPr/>
        </p:nvSpPr>
        <p:spPr>
          <a:xfrm>
            <a:off x="1640652" y="2122195"/>
            <a:ext cx="657219" cy="52322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rPr b="0" i="0" lang="en-US" sz="2800" u="none" cap="none" strike="noStrike">
                <a:solidFill>
                  <a:srgbClr val="FEFEFE"/>
                </a:solidFill>
                <a:latin typeface="Candara"/>
                <a:ea typeface="Candara"/>
                <a:cs typeface="Candara"/>
                <a:sym typeface="Candara"/>
              </a:rPr>
              <a:t>01</a:t>
            </a:r>
            <a:endParaRPr/>
          </a:p>
        </p:txBody>
      </p:sp>
      <p:sp>
        <p:nvSpPr>
          <p:cNvPr id="638" name="Google Shape;638;p31"/>
          <p:cNvSpPr txBox="1"/>
          <p:nvPr/>
        </p:nvSpPr>
        <p:spPr>
          <a:xfrm>
            <a:off x="1474194" y="2635759"/>
            <a:ext cx="800527" cy="292388"/>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1" i="0" lang="en-US" sz="1300" u="none" cap="none" strike="noStrike">
                <a:solidFill>
                  <a:srgbClr val="FEFEFE"/>
                </a:solidFill>
                <a:latin typeface="Candara"/>
                <a:ea typeface="Candara"/>
                <a:cs typeface="Candara"/>
                <a:sym typeface="Candara"/>
              </a:rPr>
              <a:t>Media</a:t>
            </a:r>
            <a:endParaRPr/>
          </a:p>
        </p:txBody>
      </p:sp>
      <p:sp>
        <p:nvSpPr>
          <p:cNvPr id="639" name="Google Shape;639;p31"/>
          <p:cNvSpPr txBox="1"/>
          <p:nvPr/>
        </p:nvSpPr>
        <p:spPr>
          <a:xfrm>
            <a:off x="3573624" y="2122195"/>
            <a:ext cx="657219" cy="52322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rPr b="0" i="0" lang="en-US" sz="2800" u="none" cap="none" strike="noStrike">
                <a:solidFill>
                  <a:srgbClr val="FEFEFE"/>
                </a:solidFill>
                <a:latin typeface="Candara"/>
                <a:ea typeface="Candara"/>
                <a:cs typeface="Candara"/>
                <a:sym typeface="Candara"/>
              </a:rPr>
              <a:t>02</a:t>
            </a:r>
            <a:endParaRPr/>
          </a:p>
        </p:txBody>
      </p:sp>
      <p:sp>
        <p:nvSpPr>
          <p:cNvPr id="640" name="Google Shape;640;p31"/>
          <p:cNvSpPr txBox="1"/>
          <p:nvPr/>
        </p:nvSpPr>
        <p:spPr>
          <a:xfrm>
            <a:off x="3394061" y="2635759"/>
            <a:ext cx="905872" cy="292388"/>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1" i="0" lang="en-US" sz="1300" u="none" cap="none" strike="noStrike">
                <a:solidFill>
                  <a:srgbClr val="FEFEFE"/>
                </a:solidFill>
                <a:latin typeface="Candara"/>
                <a:ea typeface="Candara"/>
                <a:cs typeface="Candara"/>
                <a:sym typeface="Candara"/>
              </a:rPr>
              <a:t>Organic</a:t>
            </a:r>
            <a:endParaRPr/>
          </a:p>
        </p:txBody>
      </p:sp>
      <p:sp>
        <p:nvSpPr>
          <p:cNvPr id="641" name="Google Shape;641;p31"/>
          <p:cNvSpPr txBox="1"/>
          <p:nvPr/>
        </p:nvSpPr>
        <p:spPr>
          <a:xfrm>
            <a:off x="5460298" y="2122195"/>
            <a:ext cx="657219" cy="52322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rPr b="0" i="0" lang="en-US" sz="2800" u="none" cap="none" strike="noStrike">
                <a:solidFill>
                  <a:srgbClr val="FEFEFE"/>
                </a:solidFill>
                <a:latin typeface="Candara"/>
                <a:ea typeface="Candara"/>
                <a:cs typeface="Candara"/>
                <a:sym typeface="Candara"/>
              </a:rPr>
              <a:t>03</a:t>
            </a:r>
            <a:endParaRPr/>
          </a:p>
        </p:txBody>
      </p:sp>
      <p:sp>
        <p:nvSpPr>
          <p:cNvPr id="642" name="Google Shape;642;p31"/>
          <p:cNvSpPr txBox="1"/>
          <p:nvPr/>
        </p:nvSpPr>
        <p:spPr>
          <a:xfrm>
            <a:off x="5370994" y="2635759"/>
            <a:ext cx="723373" cy="492443"/>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1" i="0" lang="en-US" sz="1300" u="none" cap="none" strike="noStrike">
                <a:solidFill>
                  <a:srgbClr val="FEFEFE"/>
                </a:solidFill>
                <a:latin typeface="Candara"/>
                <a:ea typeface="Candara"/>
                <a:cs typeface="Candara"/>
                <a:sym typeface="Candara"/>
              </a:rPr>
              <a:t>Enterprise</a:t>
            </a:r>
            <a:endParaRPr/>
          </a:p>
        </p:txBody>
      </p:sp>
      <p:sp>
        <p:nvSpPr>
          <p:cNvPr id="643" name="Google Shape;643;p31"/>
          <p:cNvSpPr txBox="1"/>
          <p:nvPr/>
        </p:nvSpPr>
        <p:spPr>
          <a:xfrm>
            <a:off x="7393270" y="2122195"/>
            <a:ext cx="657219" cy="52322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rPr b="0" i="0" lang="en-US" sz="2800" u="none" cap="none" strike="noStrike">
                <a:solidFill>
                  <a:srgbClr val="FEFEFE"/>
                </a:solidFill>
                <a:latin typeface="Candara"/>
                <a:ea typeface="Candara"/>
                <a:cs typeface="Candara"/>
                <a:sym typeface="Candara"/>
              </a:rPr>
              <a:t>04</a:t>
            </a:r>
            <a:endParaRPr/>
          </a:p>
        </p:txBody>
      </p:sp>
      <p:sp>
        <p:nvSpPr>
          <p:cNvPr id="644" name="Google Shape;644;p31"/>
          <p:cNvSpPr txBox="1"/>
          <p:nvPr/>
        </p:nvSpPr>
        <p:spPr>
          <a:xfrm>
            <a:off x="7377535" y="2635759"/>
            <a:ext cx="649804" cy="492443"/>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1" i="0" lang="en-US" sz="1300" u="none" cap="none" strike="noStrike">
                <a:solidFill>
                  <a:srgbClr val="FEFEFE"/>
                </a:solidFill>
                <a:latin typeface="Candara"/>
                <a:ea typeface="Candara"/>
                <a:cs typeface="Candara"/>
                <a:sym typeface="Candara"/>
              </a:rPr>
              <a:t>Business</a:t>
            </a:r>
            <a:endParaRPr/>
          </a:p>
        </p:txBody>
      </p:sp>
      <p:sp>
        <p:nvSpPr>
          <p:cNvPr id="645" name="Google Shape;645;p31"/>
          <p:cNvSpPr txBox="1"/>
          <p:nvPr/>
        </p:nvSpPr>
        <p:spPr>
          <a:xfrm>
            <a:off x="9245220" y="2122195"/>
            <a:ext cx="657219" cy="52322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rPr b="0" i="0" lang="en-US" sz="2800" u="none" cap="none" strike="noStrike">
                <a:solidFill>
                  <a:srgbClr val="FEFEFE"/>
                </a:solidFill>
                <a:latin typeface="Candara"/>
                <a:ea typeface="Candara"/>
                <a:cs typeface="Candara"/>
                <a:sym typeface="Candara"/>
              </a:rPr>
              <a:t>05</a:t>
            </a:r>
            <a:endParaRPr/>
          </a:p>
        </p:txBody>
      </p:sp>
      <p:sp>
        <p:nvSpPr>
          <p:cNvPr id="646" name="Google Shape;646;p31"/>
          <p:cNvSpPr txBox="1"/>
          <p:nvPr/>
        </p:nvSpPr>
        <p:spPr>
          <a:xfrm>
            <a:off x="9229485" y="2635759"/>
            <a:ext cx="649804" cy="292388"/>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1" i="0" lang="en-US" sz="1300" u="none" cap="none" strike="noStrike">
                <a:solidFill>
                  <a:srgbClr val="FEFEFE"/>
                </a:solidFill>
                <a:latin typeface="Candara"/>
                <a:ea typeface="Candara"/>
                <a:cs typeface="Candara"/>
                <a:sym typeface="Candara"/>
              </a:rPr>
              <a:t>Base</a:t>
            </a:r>
            <a:endParaRPr/>
          </a:p>
        </p:txBody>
      </p:sp>
      <p:sp>
        <p:nvSpPr>
          <p:cNvPr id="647" name="Google Shape;647;p31"/>
          <p:cNvSpPr txBox="1"/>
          <p:nvPr/>
        </p:nvSpPr>
        <p:spPr>
          <a:xfrm>
            <a:off x="1406980" y="4689625"/>
            <a:ext cx="9770107" cy="707886"/>
          </a:xfrm>
          <a:prstGeom prst="rect">
            <a:avLst/>
          </a:prstGeom>
          <a:noFill/>
          <a:ln>
            <a:noFill/>
          </a:ln>
        </p:spPr>
        <p:txBody>
          <a:bodyPr anchorCtr="0" anchor="t" bIns="45700" lIns="91425" spcFirstLastPara="1" rIns="91425" wrap="square" tIns="45700">
            <a:noAutofit/>
          </a:bodyPr>
          <a:lstStyle/>
          <a:p>
            <a:pPr indent="0" lvl="0" marL="0" marR="0" rtl="0" algn="l">
              <a:lnSpc>
                <a:spcPct val="125000"/>
              </a:lnSpc>
              <a:spcBef>
                <a:spcPts val="0"/>
              </a:spcBef>
              <a:spcAft>
                <a:spcPts val="0"/>
              </a:spcAft>
              <a:buNone/>
            </a:pPr>
            <a:r>
              <a:rPr b="0" i="0" lang="en-US" sz="1600" u="none" cap="none" strike="noStrike">
                <a:solidFill>
                  <a:srgbClr val="FFFFFF"/>
                </a:solidFill>
                <a:latin typeface="Candara"/>
                <a:ea typeface="Candara"/>
                <a:cs typeface="Candara"/>
                <a:sym typeface="Candara"/>
              </a:rPr>
              <a:t>The time is now, the place is here. Stay in the present. You can do nothing to change the past, and the future will never come exactly as you plan or hope for. Dan Millman</a:t>
            </a:r>
            <a:endParaRPr b="0" i="0" sz="1600" u="none" cap="none" strike="noStrike">
              <a:solidFill>
                <a:srgbClr val="FFFFFF"/>
              </a:solidFill>
              <a:latin typeface="Candara"/>
              <a:ea typeface="Candara"/>
              <a:cs typeface="Candara"/>
              <a:sym typeface="Candara"/>
            </a:endParaRPr>
          </a:p>
        </p:txBody>
      </p:sp>
      <p:sp>
        <p:nvSpPr>
          <p:cNvPr id="648" name="Google Shape;648;p31"/>
          <p:cNvSpPr/>
          <p:nvPr/>
        </p:nvSpPr>
        <p:spPr>
          <a:xfrm>
            <a:off x="1687636" y="3257010"/>
            <a:ext cx="1164200" cy="1164192"/>
          </a:xfrm>
          <a:prstGeom prst="ellipse">
            <a:avLst/>
          </a:prstGeom>
          <a:solidFill>
            <a:srgbClr val="FEFEF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ndara"/>
              <a:ea typeface="Candara"/>
              <a:cs typeface="Candara"/>
              <a:sym typeface="Candara"/>
            </a:endParaRPr>
          </a:p>
        </p:txBody>
      </p:sp>
      <p:pic>
        <p:nvPicPr>
          <p:cNvPr id="649" name="Google Shape;649;p31"/>
          <p:cNvPicPr preferRelativeResize="0"/>
          <p:nvPr/>
        </p:nvPicPr>
        <p:blipFill rotWithShape="1">
          <a:blip r:embed="rId3">
            <a:alphaModFix/>
          </a:blip>
          <a:srcRect b="0" l="0" r="0" t="0"/>
          <a:stretch/>
        </p:blipFill>
        <p:spPr>
          <a:xfrm>
            <a:off x="1643785" y="3252152"/>
            <a:ext cx="1249786" cy="1169087"/>
          </a:xfrm>
          <a:prstGeom prst="rect">
            <a:avLst/>
          </a:prstGeom>
          <a:noFill/>
          <a:ln>
            <a:noFill/>
          </a:ln>
        </p:spPr>
      </p:pic>
      <p:sp>
        <p:nvSpPr>
          <p:cNvPr id="650" name="Google Shape;650;p31"/>
          <p:cNvSpPr/>
          <p:nvPr/>
        </p:nvSpPr>
        <p:spPr>
          <a:xfrm>
            <a:off x="3574308" y="3257010"/>
            <a:ext cx="1164200" cy="1164192"/>
          </a:xfrm>
          <a:prstGeom prst="ellipse">
            <a:avLst/>
          </a:prstGeom>
          <a:solidFill>
            <a:srgbClr val="FEFEF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ndara"/>
              <a:ea typeface="Candara"/>
              <a:cs typeface="Candara"/>
              <a:sym typeface="Candara"/>
            </a:endParaRPr>
          </a:p>
        </p:txBody>
      </p:sp>
      <p:pic>
        <p:nvPicPr>
          <p:cNvPr id="651" name="Google Shape;651;p31"/>
          <p:cNvPicPr preferRelativeResize="0"/>
          <p:nvPr/>
        </p:nvPicPr>
        <p:blipFill rotWithShape="1">
          <a:blip r:embed="rId4">
            <a:alphaModFix/>
          </a:blip>
          <a:srcRect b="0" l="0" r="0" t="0"/>
          <a:stretch/>
        </p:blipFill>
        <p:spPr>
          <a:xfrm>
            <a:off x="3530457" y="3252152"/>
            <a:ext cx="1249786" cy="1169087"/>
          </a:xfrm>
          <a:prstGeom prst="rect">
            <a:avLst/>
          </a:prstGeom>
          <a:noFill/>
          <a:ln>
            <a:noFill/>
          </a:ln>
        </p:spPr>
      </p:pic>
      <p:sp>
        <p:nvSpPr>
          <p:cNvPr id="652" name="Google Shape;652;p31"/>
          <p:cNvSpPr/>
          <p:nvPr/>
        </p:nvSpPr>
        <p:spPr>
          <a:xfrm>
            <a:off x="5553576" y="3257010"/>
            <a:ext cx="1164200" cy="1164192"/>
          </a:xfrm>
          <a:prstGeom prst="ellipse">
            <a:avLst/>
          </a:prstGeom>
          <a:solidFill>
            <a:srgbClr val="FEFEF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ndara"/>
              <a:ea typeface="Candara"/>
              <a:cs typeface="Candara"/>
              <a:sym typeface="Candara"/>
            </a:endParaRPr>
          </a:p>
        </p:txBody>
      </p:sp>
      <p:pic>
        <p:nvPicPr>
          <p:cNvPr id="653" name="Google Shape;653;p31"/>
          <p:cNvPicPr preferRelativeResize="0"/>
          <p:nvPr/>
        </p:nvPicPr>
        <p:blipFill rotWithShape="1">
          <a:blip r:embed="rId5">
            <a:alphaModFix/>
          </a:blip>
          <a:srcRect b="0" l="0" r="0" t="0"/>
          <a:stretch/>
        </p:blipFill>
        <p:spPr>
          <a:xfrm>
            <a:off x="5509725" y="3252152"/>
            <a:ext cx="1249786" cy="1169087"/>
          </a:xfrm>
          <a:prstGeom prst="rect">
            <a:avLst/>
          </a:prstGeom>
          <a:noFill/>
          <a:ln>
            <a:noFill/>
          </a:ln>
        </p:spPr>
      </p:pic>
      <p:sp>
        <p:nvSpPr>
          <p:cNvPr id="654" name="Google Shape;654;p31"/>
          <p:cNvSpPr/>
          <p:nvPr/>
        </p:nvSpPr>
        <p:spPr>
          <a:xfrm>
            <a:off x="7417100" y="3257010"/>
            <a:ext cx="1164200" cy="1164192"/>
          </a:xfrm>
          <a:prstGeom prst="ellipse">
            <a:avLst/>
          </a:prstGeom>
          <a:solidFill>
            <a:srgbClr val="FEFEF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ndara"/>
              <a:ea typeface="Candara"/>
              <a:cs typeface="Candara"/>
              <a:sym typeface="Candara"/>
            </a:endParaRPr>
          </a:p>
        </p:txBody>
      </p:sp>
      <p:pic>
        <p:nvPicPr>
          <p:cNvPr id="655" name="Google Shape;655;p31"/>
          <p:cNvPicPr preferRelativeResize="0"/>
          <p:nvPr/>
        </p:nvPicPr>
        <p:blipFill rotWithShape="1">
          <a:blip r:embed="rId6">
            <a:alphaModFix/>
          </a:blip>
          <a:srcRect b="0" l="0" r="0" t="0"/>
          <a:stretch/>
        </p:blipFill>
        <p:spPr>
          <a:xfrm>
            <a:off x="7373249" y="3252152"/>
            <a:ext cx="1249786" cy="1169087"/>
          </a:xfrm>
          <a:prstGeom prst="rect">
            <a:avLst/>
          </a:prstGeom>
          <a:noFill/>
          <a:ln>
            <a:noFill/>
          </a:ln>
        </p:spPr>
      </p:pic>
      <p:sp>
        <p:nvSpPr>
          <p:cNvPr id="656" name="Google Shape;656;p31"/>
          <p:cNvSpPr/>
          <p:nvPr/>
        </p:nvSpPr>
        <p:spPr>
          <a:xfrm>
            <a:off x="9292197" y="3257010"/>
            <a:ext cx="1164200" cy="1164192"/>
          </a:xfrm>
          <a:prstGeom prst="ellipse">
            <a:avLst/>
          </a:prstGeom>
          <a:solidFill>
            <a:srgbClr val="FEFEF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ndara"/>
              <a:ea typeface="Candara"/>
              <a:cs typeface="Candara"/>
              <a:sym typeface="Candara"/>
            </a:endParaRPr>
          </a:p>
        </p:txBody>
      </p:sp>
      <p:pic>
        <p:nvPicPr>
          <p:cNvPr id="657" name="Google Shape;657;p31"/>
          <p:cNvPicPr preferRelativeResize="0"/>
          <p:nvPr/>
        </p:nvPicPr>
        <p:blipFill rotWithShape="1">
          <a:blip r:embed="rId7">
            <a:alphaModFix/>
          </a:blip>
          <a:srcRect b="0" l="0" r="0" t="0"/>
          <a:stretch/>
        </p:blipFill>
        <p:spPr>
          <a:xfrm>
            <a:off x="9248346" y="3252152"/>
            <a:ext cx="1249786" cy="1169087"/>
          </a:xfrm>
          <a:prstGeom prst="rect">
            <a:avLst/>
          </a:prstGeom>
          <a:noFill/>
          <a:ln>
            <a:noFill/>
          </a:ln>
        </p:spPr>
      </p:pic>
      <p:sp>
        <p:nvSpPr>
          <p:cNvPr id="658" name="Google Shape;658;p31"/>
          <p:cNvSpPr txBox="1"/>
          <p:nvPr/>
        </p:nvSpPr>
        <p:spPr>
          <a:xfrm>
            <a:off x="1512076" y="4346255"/>
            <a:ext cx="1545212" cy="553998"/>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b="0" i="0" lang="en-US" sz="1000" u="none" cap="none" strike="noStrike">
                <a:solidFill>
                  <a:schemeClr val="dk1"/>
                </a:solidFill>
                <a:latin typeface="Candara"/>
                <a:ea typeface="Candara"/>
                <a:cs typeface="Candara"/>
                <a:sym typeface="Candara"/>
              </a:rPr>
              <a:t>Also he his male air bring is Sign.</a:t>
            </a:r>
            <a:endParaRPr/>
          </a:p>
        </p:txBody>
      </p:sp>
      <p:sp>
        <p:nvSpPr>
          <p:cNvPr id="659" name="Google Shape;659;p31"/>
          <p:cNvSpPr txBox="1"/>
          <p:nvPr/>
        </p:nvSpPr>
        <p:spPr>
          <a:xfrm>
            <a:off x="3364905" y="4346255"/>
            <a:ext cx="1630264" cy="553998"/>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b="0" i="0" lang="en-US" sz="1000" u="none" cap="none" strike="noStrike">
                <a:solidFill>
                  <a:schemeClr val="dk1"/>
                </a:solidFill>
                <a:latin typeface="Candara"/>
                <a:ea typeface="Candara"/>
                <a:cs typeface="Candara"/>
                <a:sym typeface="Candara"/>
              </a:rPr>
              <a:t>Also he his male air bring is first creepiest.</a:t>
            </a:r>
            <a:endParaRPr/>
          </a:p>
        </p:txBody>
      </p:sp>
      <p:sp>
        <p:nvSpPr>
          <p:cNvPr id="660" name="Google Shape;660;p31"/>
          <p:cNvSpPr txBox="1"/>
          <p:nvPr/>
        </p:nvSpPr>
        <p:spPr>
          <a:xfrm>
            <a:off x="5302786" y="4346255"/>
            <a:ext cx="1545212" cy="553998"/>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b="0" i="0" lang="en-US" sz="1000" u="none" cap="none" strike="noStrike">
                <a:solidFill>
                  <a:schemeClr val="dk1"/>
                </a:solidFill>
                <a:latin typeface="Candara"/>
                <a:ea typeface="Candara"/>
                <a:cs typeface="Candara"/>
                <a:sym typeface="Candara"/>
              </a:rPr>
              <a:t>Also he his male air bring is creepiest.</a:t>
            </a:r>
            <a:endParaRPr/>
          </a:p>
        </p:txBody>
      </p:sp>
      <p:sp>
        <p:nvSpPr>
          <p:cNvPr id="661" name="Google Shape;661;p31"/>
          <p:cNvSpPr txBox="1"/>
          <p:nvPr/>
        </p:nvSpPr>
        <p:spPr>
          <a:xfrm>
            <a:off x="9093498" y="4346255"/>
            <a:ext cx="1545212" cy="553998"/>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b="0" i="0" lang="en-US" sz="1000" u="none" cap="none" strike="noStrike">
                <a:solidFill>
                  <a:schemeClr val="dk1"/>
                </a:solidFill>
                <a:latin typeface="Candara"/>
                <a:ea typeface="Candara"/>
                <a:cs typeface="Candara"/>
                <a:sym typeface="Candara"/>
              </a:rPr>
              <a:t>Also he his male air bring is Signs first.</a:t>
            </a:r>
            <a:endParaRPr/>
          </a:p>
        </p:txBody>
      </p:sp>
      <p:grpSp>
        <p:nvGrpSpPr>
          <p:cNvPr id="662" name="Google Shape;662;p31"/>
          <p:cNvGrpSpPr/>
          <p:nvPr/>
        </p:nvGrpSpPr>
        <p:grpSpPr>
          <a:xfrm>
            <a:off x="5835967" y="1059164"/>
            <a:ext cx="474797" cy="83876"/>
            <a:chOff x="5848667" y="1135701"/>
            <a:chExt cx="474797" cy="83876"/>
          </a:xfrm>
        </p:grpSpPr>
        <p:sp>
          <p:nvSpPr>
            <p:cNvPr id="663" name="Google Shape;663;p31"/>
            <p:cNvSpPr/>
            <p:nvPr/>
          </p:nvSpPr>
          <p:spPr>
            <a:xfrm>
              <a:off x="5848667" y="1135701"/>
              <a:ext cx="83876" cy="83876"/>
            </a:xfrm>
            <a:prstGeom prst="rect">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664" name="Google Shape;664;p31"/>
            <p:cNvSpPr/>
            <p:nvPr/>
          </p:nvSpPr>
          <p:spPr>
            <a:xfrm>
              <a:off x="5978974" y="1135701"/>
              <a:ext cx="83876" cy="83876"/>
            </a:xfrm>
            <a:prstGeom prst="rect">
              <a:avLst/>
            </a:prstGeom>
            <a:solidFill>
              <a:srgbClr val="03ACA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665" name="Google Shape;665;p31"/>
            <p:cNvSpPr/>
            <p:nvPr/>
          </p:nvSpPr>
          <p:spPr>
            <a:xfrm>
              <a:off x="6109280" y="1135701"/>
              <a:ext cx="83876" cy="83876"/>
            </a:xfrm>
            <a:prstGeom prst="rect">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006666"/>
                </a:solidFill>
                <a:latin typeface="Candara"/>
                <a:ea typeface="Candara"/>
                <a:cs typeface="Candara"/>
                <a:sym typeface="Candara"/>
              </a:endParaRPr>
            </a:p>
          </p:txBody>
        </p:sp>
        <p:sp>
          <p:nvSpPr>
            <p:cNvPr id="666" name="Google Shape;666;p31"/>
            <p:cNvSpPr/>
            <p:nvPr/>
          </p:nvSpPr>
          <p:spPr>
            <a:xfrm>
              <a:off x="6239588" y="1135701"/>
              <a:ext cx="83876" cy="83876"/>
            </a:xfrm>
            <a:prstGeom prst="rect">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79BC8F"/>
                </a:solidFill>
                <a:latin typeface="Candara"/>
                <a:ea typeface="Candara"/>
                <a:cs typeface="Candara"/>
                <a:sym typeface="Candara"/>
              </a:endParaRPr>
            </a:p>
          </p:txBody>
        </p:sp>
      </p:grpSp>
      <p:sp>
        <p:nvSpPr>
          <p:cNvPr id="667" name="Google Shape;667;p31"/>
          <p:cNvSpPr txBox="1"/>
          <p:nvPr/>
        </p:nvSpPr>
        <p:spPr>
          <a:xfrm>
            <a:off x="3645837" y="248610"/>
            <a:ext cx="4847207" cy="64633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en-US" sz="3600" u="none" cap="none" strike="noStrike">
                <a:solidFill>
                  <a:schemeClr val="lt1"/>
                </a:solidFill>
                <a:latin typeface="Candara"/>
                <a:ea typeface="Candara"/>
                <a:cs typeface="Candara"/>
                <a:sym typeface="Candara"/>
              </a:rPr>
              <a:t>03  </a:t>
            </a:r>
            <a:r>
              <a:rPr b="1" i="0" lang="en-US" sz="3600" u="none" cap="none" strike="noStrike">
                <a:solidFill>
                  <a:srgbClr val="FFFFFF"/>
                </a:solidFill>
                <a:latin typeface="Candara"/>
                <a:ea typeface="Candara"/>
                <a:cs typeface="Candara"/>
                <a:sym typeface="Candara"/>
              </a:rPr>
              <a:t>Invoice</a:t>
            </a:r>
            <a:endParaRPr b="1" i="0" sz="3600" u="none" cap="none" strike="noStrike">
              <a:solidFill>
                <a:srgbClr val="FFFFFF"/>
              </a:solidFill>
              <a:latin typeface="Candara"/>
              <a:ea typeface="Candara"/>
              <a:cs typeface="Candara"/>
              <a:sym typeface="Candara"/>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28"/>
                                        </p:tgtEl>
                                        <p:attrNameLst>
                                          <p:attrName>style.visibility</p:attrName>
                                        </p:attrNameLst>
                                      </p:cBhvr>
                                      <p:to>
                                        <p:strVal val="visible"/>
                                      </p:to>
                                    </p:set>
                                    <p:animEffect filter="fade" transition="in">
                                      <p:cBhvr>
                                        <p:cTn dur="500"/>
                                        <p:tgtEl>
                                          <p:spTgt spid="628"/>
                                        </p:tgtEl>
                                      </p:cBhvr>
                                    </p:animEffect>
                                  </p:childTnLst>
                                </p:cTn>
                              </p:par>
                              <p:par>
                                <p:cTn fill="hold" nodeType="withEffect" presetClass="entr" presetID="10" presetSubtype="0">
                                  <p:stCondLst>
                                    <p:cond delay="0"/>
                                  </p:stCondLst>
                                  <p:childTnLst>
                                    <p:set>
                                      <p:cBhvr>
                                        <p:cTn dur="1" fill="hold">
                                          <p:stCondLst>
                                            <p:cond delay="0"/>
                                          </p:stCondLst>
                                        </p:cTn>
                                        <p:tgtEl>
                                          <p:spTgt spid="636"/>
                                        </p:tgtEl>
                                        <p:attrNameLst>
                                          <p:attrName>style.visibility</p:attrName>
                                        </p:attrNameLst>
                                      </p:cBhvr>
                                      <p:to>
                                        <p:strVal val="visible"/>
                                      </p:to>
                                    </p:set>
                                    <p:animEffect filter="fade" transition="in">
                                      <p:cBhvr>
                                        <p:cTn dur="500"/>
                                        <p:tgtEl>
                                          <p:spTgt spid="636"/>
                                        </p:tgtEl>
                                      </p:cBhvr>
                                    </p:animEffect>
                                  </p:childTnLst>
                                </p:cTn>
                              </p:par>
                              <p:par>
                                <p:cTn fill="hold" nodeType="withEffect" presetClass="entr" presetID="10" presetSubtype="0">
                                  <p:stCondLst>
                                    <p:cond delay="0"/>
                                  </p:stCondLst>
                                  <p:childTnLst>
                                    <p:set>
                                      <p:cBhvr>
                                        <p:cTn dur="1" fill="hold">
                                          <p:stCondLst>
                                            <p:cond delay="0"/>
                                          </p:stCondLst>
                                        </p:cTn>
                                        <p:tgtEl>
                                          <p:spTgt spid="637"/>
                                        </p:tgtEl>
                                        <p:attrNameLst>
                                          <p:attrName>style.visibility</p:attrName>
                                        </p:attrNameLst>
                                      </p:cBhvr>
                                      <p:to>
                                        <p:strVal val="visible"/>
                                      </p:to>
                                    </p:set>
                                    <p:animEffect filter="fade" transition="in">
                                      <p:cBhvr>
                                        <p:cTn dur="500"/>
                                        <p:tgtEl>
                                          <p:spTgt spid="637"/>
                                        </p:tgtEl>
                                      </p:cBhvr>
                                    </p:animEffect>
                                  </p:childTnLst>
                                </p:cTn>
                              </p:par>
                              <p:par>
                                <p:cTn fill="hold" nodeType="withEffect" presetClass="entr" presetID="10" presetSubtype="0">
                                  <p:stCondLst>
                                    <p:cond delay="0"/>
                                  </p:stCondLst>
                                  <p:childTnLst>
                                    <p:set>
                                      <p:cBhvr>
                                        <p:cTn dur="1" fill="hold">
                                          <p:stCondLst>
                                            <p:cond delay="0"/>
                                          </p:stCondLst>
                                        </p:cTn>
                                        <p:tgtEl>
                                          <p:spTgt spid="638"/>
                                        </p:tgtEl>
                                        <p:attrNameLst>
                                          <p:attrName>style.visibility</p:attrName>
                                        </p:attrNameLst>
                                      </p:cBhvr>
                                      <p:to>
                                        <p:strVal val="visible"/>
                                      </p:to>
                                    </p:set>
                                    <p:animEffect filter="fade" transition="in">
                                      <p:cBhvr>
                                        <p:cTn dur="500"/>
                                        <p:tgtEl>
                                          <p:spTgt spid="638"/>
                                        </p:tgtEl>
                                      </p:cBhvr>
                                    </p:animEffect>
                                  </p:childTnLst>
                                </p:cTn>
                              </p:par>
                              <p:par>
                                <p:cTn fill="hold" nodeType="withEffect" presetClass="entr" presetID="10" presetSubtype="0">
                                  <p:stCondLst>
                                    <p:cond delay="0"/>
                                  </p:stCondLst>
                                  <p:childTnLst>
                                    <p:set>
                                      <p:cBhvr>
                                        <p:cTn dur="1" fill="hold">
                                          <p:stCondLst>
                                            <p:cond delay="0"/>
                                          </p:stCondLst>
                                        </p:cTn>
                                        <p:tgtEl>
                                          <p:spTgt spid="648"/>
                                        </p:tgtEl>
                                        <p:attrNameLst>
                                          <p:attrName>style.visibility</p:attrName>
                                        </p:attrNameLst>
                                      </p:cBhvr>
                                      <p:to>
                                        <p:strVal val="visible"/>
                                      </p:to>
                                    </p:set>
                                    <p:animEffect filter="fade" transition="in">
                                      <p:cBhvr>
                                        <p:cTn dur="500"/>
                                        <p:tgtEl>
                                          <p:spTgt spid="648"/>
                                        </p:tgtEl>
                                      </p:cBhvr>
                                    </p:animEffect>
                                  </p:childTnLst>
                                </p:cTn>
                              </p:par>
                              <p:par>
                                <p:cTn fill="hold" nodeType="withEffect" presetClass="entr" presetID="10" presetSubtype="0">
                                  <p:stCondLst>
                                    <p:cond delay="0"/>
                                  </p:stCondLst>
                                  <p:childTnLst>
                                    <p:set>
                                      <p:cBhvr>
                                        <p:cTn dur="1" fill="hold">
                                          <p:stCondLst>
                                            <p:cond delay="0"/>
                                          </p:stCondLst>
                                        </p:cTn>
                                        <p:tgtEl>
                                          <p:spTgt spid="649"/>
                                        </p:tgtEl>
                                        <p:attrNameLst>
                                          <p:attrName>style.visibility</p:attrName>
                                        </p:attrNameLst>
                                      </p:cBhvr>
                                      <p:to>
                                        <p:strVal val="visible"/>
                                      </p:to>
                                    </p:set>
                                    <p:animEffect filter="fade" transition="in">
                                      <p:cBhvr>
                                        <p:cTn dur="500"/>
                                        <p:tgtEl>
                                          <p:spTgt spid="649"/>
                                        </p:tgtEl>
                                      </p:cBhvr>
                                    </p:animEffect>
                                  </p:childTnLst>
                                </p:cTn>
                              </p:par>
                              <p:par>
                                <p:cTn fill="hold" nodeType="withEffect" presetClass="entr" presetID="10" presetSubtype="0">
                                  <p:stCondLst>
                                    <p:cond delay="0"/>
                                  </p:stCondLst>
                                  <p:childTnLst>
                                    <p:set>
                                      <p:cBhvr>
                                        <p:cTn dur="1" fill="hold">
                                          <p:stCondLst>
                                            <p:cond delay="0"/>
                                          </p:stCondLst>
                                        </p:cTn>
                                        <p:tgtEl>
                                          <p:spTgt spid="658"/>
                                        </p:tgtEl>
                                        <p:attrNameLst>
                                          <p:attrName>style.visibility</p:attrName>
                                        </p:attrNameLst>
                                      </p:cBhvr>
                                      <p:to>
                                        <p:strVal val="visible"/>
                                      </p:to>
                                    </p:set>
                                    <p:animEffect filter="fade" transition="in">
                                      <p:cBhvr>
                                        <p:cTn dur="500"/>
                                        <p:tgtEl>
                                          <p:spTgt spid="65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24"/>
                                        </p:tgtEl>
                                        <p:attrNameLst>
                                          <p:attrName>style.visibility</p:attrName>
                                        </p:attrNameLst>
                                      </p:cBhvr>
                                      <p:to>
                                        <p:strVal val="visible"/>
                                      </p:to>
                                    </p:set>
                                    <p:animEffect filter="fade" transition="in">
                                      <p:cBhvr>
                                        <p:cTn dur="500"/>
                                        <p:tgtEl>
                                          <p:spTgt spid="624"/>
                                        </p:tgtEl>
                                      </p:cBhvr>
                                    </p:animEffect>
                                  </p:childTnLst>
                                </p:cTn>
                              </p:par>
                              <p:par>
                                <p:cTn fill="hold" nodeType="withEffect" presetClass="entr" presetID="10" presetSubtype="0">
                                  <p:stCondLst>
                                    <p:cond delay="0"/>
                                  </p:stCondLst>
                                  <p:childTnLst>
                                    <p:set>
                                      <p:cBhvr>
                                        <p:cTn dur="1" fill="hold">
                                          <p:stCondLst>
                                            <p:cond delay="0"/>
                                          </p:stCondLst>
                                        </p:cTn>
                                        <p:tgtEl>
                                          <p:spTgt spid="634"/>
                                        </p:tgtEl>
                                        <p:attrNameLst>
                                          <p:attrName>style.visibility</p:attrName>
                                        </p:attrNameLst>
                                      </p:cBhvr>
                                      <p:to>
                                        <p:strVal val="visible"/>
                                      </p:to>
                                    </p:set>
                                    <p:animEffect filter="fade" transition="in">
                                      <p:cBhvr>
                                        <p:cTn dur="500"/>
                                        <p:tgtEl>
                                          <p:spTgt spid="634"/>
                                        </p:tgtEl>
                                      </p:cBhvr>
                                    </p:animEffect>
                                  </p:childTnLst>
                                </p:cTn>
                              </p:par>
                              <p:par>
                                <p:cTn fill="hold" nodeType="withEffect" presetClass="entr" presetID="10" presetSubtype="0">
                                  <p:stCondLst>
                                    <p:cond delay="0"/>
                                  </p:stCondLst>
                                  <p:childTnLst>
                                    <p:set>
                                      <p:cBhvr>
                                        <p:cTn dur="1" fill="hold">
                                          <p:stCondLst>
                                            <p:cond delay="0"/>
                                          </p:stCondLst>
                                        </p:cTn>
                                        <p:tgtEl>
                                          <p:spTgt spid="639"/>
                                        </p:tgtEl>
                                        <p:attrNameLst>
                                          <p:attrName>style.visibility</p:attrName>
                                        </p:attrNameLst>
                                      </p:cBhvr>
                                      <p:to>
                                        <p:strVal val="visible"/>
                                      </p:to>
                                    </p:set>
                                    <p:animEffect filter="fade" transition="in">
                                      <p:cBhvr>
                                        <p:cTn dur="500"/>
                                        <p:tgtEl>
                                          <p:spTgt spid="639"/>
                                        </p:tgtEl>
                                      </p:cBhvr>
                                    </p:animEffect>
                                  </p:childTnLst>
                                </p:cTn>
                              </p:par>
                              <p:par>
                                <p:cTn fill="hold" nodeType="withEffect" presetClass="entr" presetID="10" presetSubtype="0">
                                  <p:stCondLst>
                                    <p:cond delay="0"/>
                                  </p:stCondLst>
                                  <p:childTnLst>
                                    <p:set>
                                      <p:cBhvr>
                                        <p:cTn dur="1" fill="hold">
                                          <p:stCondLst>
                                            <p:cond delay="0"/>
                                          </p:stCondLst>
                                        </p:cTn>
                                        <p:tgtEl>
                                          <p:spTgt spid="640"/>
                                        </p:tgtEl>
                                        <p:attrNameLst>
                                          <p:attrName>style.visibility</p:attrName>
                                        </p:attrNameLst>
                                      </p:cBhvr>
                                      <p:to>
                                        <p:strVal val="visible"/>
                                      </p:to>
                                    </p:set>
                                    <p:animEffect filter="fade" transition="in">
                                      <p:cBhvr>
                                        <p:cTn dur="500"/>
                                        <p:tgtEl>
                                          <p:spTgt spid="640"/>
                                        </p:tgtEl>
                                      </p:cBhvr>
                                    </p:animEffect>
                                  </p:childTnLst>
                                </p:cTn>
                              </p:par>
                              <p:par>
                                <p:cTn fill="hold" nodeType="withEffect" presetClass="entr" presetID="10" presetSubtype="0">
                                  <p:stCondLst>
                                    <p:cond delay="0"/>
                                  </p:stCondLst>
                                  <p:childTnLst>
                                    <p:set>
                                      <p:cBhvr>
                                        <p:cTn dur="1" fill="hold">
                                          <p:stCondLst>
                                            <p:cond delay="0"/>
                                          </p:stCondLst>
                                        </p:cTn>
                                        <p:tgtEl>
                                          <p:spTgt spid="650"/>
                                        </p:tgtEl>
                                        <p:attrNameLst>
                                          <p:attrName>style.visibility</p:attrName>
                                        </p:attrNameLst>
                                      </p:cBhvr>
                                      <p:to>
                                        <p:strVal val="visible"/>
                                      </p:to>
                                    </p:set>
                                    <p:animEffect filter="fade" transition="in">
                                      <p:cBhvr>
                                        <p:cTn dur="500"/>
                                        <p:tgtEl>
                                          <p:spTgt spid="650"/>
                                        </p:tgtEl>
                                      </p:cBhvr>
                                    </p:animEffect>
                                  </p:childTnLst>
                                </p:cTn>
                              </p:par>
                              <p:par>
                                <p:cTn fill="hold" nodeType="withEffect" presetClass="entr" presetID="10" presetSubtype="0">
                                  <p:stCondLst>
                                    <p:cond delay="0"/>
                                  </p:stCondLst>
                                  <p:childTnLst>
                                    <p:set>
                                      <p:cBhvr>
                                        <p:cTn dur="1" fill="hold">
                                          <p:stCondLst>
                                            <p:cond delay="0"/>
                                          </p:stCondLst>
                                        </p:cTn>
                                        <p:tgtEl>
                                          <p:spTgt spid="651"/>
                                        </p:tgtEl>
                                        <p:attrNameLst>
                                          <p:attrName>style.visibility</p:attrName>
                                        </p:attrNameLst>
                                      </p:cBhvr>
                                      <p:to>
                                        <p:strVal val="visible"/>
                                      </p:to>
                                    </p:set>
                                    <p:animEffect filter="fade" transition="in">
                                      <p:cBhvr>
                                        <p:cTn dur="500"/>
                                        <p:tgtEl>
                                          <p:spTgt spid="651"/>
                                        </p:tgtEl>
                                      </p:cBhvr>
                                    </p:animEffect>
                                  </p:childTnLst>
                                </p:cTn>
                              </p:par>
                              <p:par>
                                <p:cTn fill="hold" nodeType="withEffect" presetClass="entr" presetID="10" presetSubtype="0">
                                  <p:stCondLst>
                                    <p:cond delay="0"/>
                                  </p:stCondLst>
                                  <p:childTnLst>
                                    <p:set>
                                      <p:cBhvr>
                                        <p:cTn dur="1" fill="hold">
                                          <p:stCondLst>
                                            <p:cond delay="0"/>
                                          </p:stCondLst>
                                        </p:cTn>
                                        <p:tgtEl>
                                          <p:spTgt spid="659"/>
                                        </p:tgtEl>
                                        <p:attrNameLst>
                                          <p:attrName>style.visibility</p:attrName>
                                        </p:attrNameLst>
                                      </p:cBhvr>
                                      <p:to>
                                        <p:strVal val="visible"/>
                                      </p:to>
                                    </p:set>
                                    <p:animEffect filter="fade" transition="in">
                                      <p:cBhvr>
                                        <p:cTn dur="500"/>
                                        <p:tgtEl>
                                          <p:spTgt spid="65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20"/>
                                        </p:tgtEl>
                                        <p:attrNameLst>
                                          <p:attrName>style.visibility</p:attrName>
                                        </p:attrNameLst>
                                      </p:cBhvr>
                                      <p:to>
                                        <p:strVal val="visible"/>
                                      </p:to>
                                    </p:set>
                                    <p:animEffect filter="fade" transition="in">
                                      <p:cBhvr>
                                        <p:cTn dur="500"/>
                                        <p:tgtEl>
                                          <p:spTgt spid="620"/>
                                        </p:tgtEl>
                                      </p:cBhvr>
                                    </p:animEffect>
                                  </p:childTnLst>
                                </p:cTn>
                              </p:par>
                              <p:par>
                                <p:cTn fill="hold" nodeType="withEffect" presetClass="entr" presetID="10" presetSubtype="0">
                                  <p:stCondLst>
                                    <p:cond delay="0"/>
                                  </p:stCondLst>
                                  <p:childTnLst>
                                    <p:set>
                                      <p:cBhvr>
                                        <p:cTn dur="1" fill="hold">
                                          <p:stCondLst>
                                            <p:cond delay="0"/>
                                          </p:stCondLst>
                                        </p:cTn>
                                        <p:tgtEl>
                                          <p:spTgt spid="632"/>
                                        </p:tgtEl>
                                        <p:attrNameLst>
                                          <p:attrName>style.visibility</p:attrName>
                                        </p:attrNameLst>
                                      </p:cBhvr>
                                      <p:to>
                                        <p:strVal val="visible"/>
                                      </p:to>
                                    </p:set>
                                    <p:animEffect filter="fade" transition="in">
                                      <p:cBhvr>
                                        <p:cTn dur="500"/>
                                        <p:tgtEl>
                                          <p:spTgt spid="632"/>
                                        </p:tgtEl>
                                      </p:cBhvr>
                                    </p:animEffect>
                                  </p:childTnLst>
                                </p:cTn>
                              </p:par>
                              <p:par>
                                <p:cTn fill="hold" nodeType="withEffect" presetClass="entr" presetID="10" presetSubtype="0">
                                  <p:stCondLst>
                                    <p:cond delay="0"/>
                                  </p:stCondLst>
                                  <p:childTnLst>
                                    <p:set>
                                      <p:cBhvr>
                                        <p:cTn dur="1" fill="hold">
                                          <p:stCondLst>
                                            <p:cond delay="0"/>
                                          </p:stCondLst>
                                        </p:cTn>
                                        <p:tgtEl>
                                          <p:spTgt spid="641"/>
                                        </p:tgtEl>
                                        <p:attrNameLst>
                                          <p:attrName>style.visibility</p:attrName>
                                        </p:attrNameLst>
                                      </p:cBhvr>
                                      <p:to>
                                        <p:strVal val="visible"/>
                                      </p:to>
                                    </p:set>
                                    <p:animEffect filter="fade" transition="in">
                                      <p:cBhvr>
                                        <p:cTn dur="500"/>
                                        <p:tgtEl>
                                          <p:spTgt spid="641"/>
                                        </p:tgtEl>
                                      </p:cBhvr>
                                    </p:animEffect>
                                  </p:childTnLst>
                                </p:cTn>
                              </p:par>
                              <p:par>
                                <p:cTn fill="hold" nodeType="withEffect" presetClass="entr" presetID="10" presetSubtype="0">
                                  <p:stCondLst>
                                    <p:cond delay="0"/>
                                  </p:stCondLst>
                                  <p:childTnLst>
                                    <p:set>
                                      <p:cBhvr>
                                        <p:cTn dur="1" fill="hold">
                                          <p:stCondLst>
                                            <p:cond delay="0"/>
                                          </p:stCondLst>
                                        </p:cTn>
                                        <p:tgtEl>
                                          <p:spTgt spid="642"/>
                                        </p:tgtEl>
                                        <p:attrNameLst>
                                          <p:attrName>style.visibility</p:attrName>
                                        </p:attrNameLst>
                                      </p:cBhvr>
                                      <p:to>
                                        <p:strVal val="visible"/>
                                      </p:to>
                                    </p:set>
                                    <p:animEffect filter="fade" transition="in">
                                      <p:cBhvr>
                                        <p:cTn dur="500"/>
                                        <p:tgtEl>
                                          <p:spTgt spid="642"/>
                                        </p:tgtEl>
                                      </p:cBhvr>
                                    </p:animEffect>
                                  </p:childTnLst>
                                </p:cTn>
                              </p:par>
                              <p:par>
                                <p:cTn fill="hold" nodeType="withEffect" presetClass="entr" presetID="10" presetSubtype="0">
                                  <p:stCondLst>
                                    <p:cond delay="0"/>
                                  </p:stCondLst>
                                  <p:childTnLst>
                                    <p:set>
                                      <p:cBhvr>
                                        <p:cTn dur="1" fill="hold">
                                          <p:stCondLst>
                                            <p:cond delay="0"/>
                                          </p:stCondLst>
                                        </p:cTn>
                                        <p:tgtEl>
                                          <p:spTgt spid="652"/>
                                        </p:tgtEl>
                                        <p:attrNameLst>
                                          <p:attrName>style.visibility</p:attrName>
                                        </p:attrNameLst>
                                      </p:cBhvr>
                                      <p:to>
                                        <p:strVal val="visible"/>
                                      </p:to>
                                    </p:set>
                                    <p:animEffect filter="fade" transition="in">
                                      <p:cBhvr>
                                        <p:cTn dur="500"/>
                                        <p:tgtEl>
                                          <p:spTgt spid="652"/>
                                        </p:tgtEl>
                                      </p:cBhvr>
                                    </p:animEffect>
                                  </p:childTnLst>
                                </p:cTn>
                              </p:par>
                              <p:par>
                                <p:cTn fill="hold" nodeType="withEffect" presetClass="entr" presetID="10" presetSubtype="0">
                                  <p:stCondLst>
                                    <p:cond delay="0"/>
                                  </p:stCondLst>
                                  <p:childTnLst>
                                    <p:set>
                                      <p:cBhvr>
                                        <p:cTn dur="1" fill="hold">
                                          <p:stCondLst>
                                            <p:cond delay="0"/>
                                          </p:stCondLst>
                                        </p:cTn>
                                        <p:tgtEl>
                                          <p:spTgt spid="653"/>
                                        </p:tgtEl>
                                        <p:attrNameLst>
                                          <p:attrName>style.visibility</p:attrName>
                                        </p:attrNameLst>
                                      </p:cBhvr>
                                      <p:to>
                                        <p:strVal val="visible"/>
                                      </p:to>
                                    </p:set>
                                    <p:animEffect filter="fade" transition="in">
                                      <p:cBhvr>
                                        <p:cTn dur="500"/>
                                        <p:tgtEl>
                                          <p:spTgt spid="653"/>
                                        </p:tgtEl>
                                      </p:cBhvr>
                                    </p:animEffect>
                                  </p:childTnLst>
                                </p:cTn>
                              </p:par>
                              <p:par>
                                <p:cTn fill="hold" nodeType="withEffect" presetClass="entr" presetID="10" presetSubtype="0">
                                  <p:stCondLst>
                                    <p:cond delay="0"/>
                                  </p:stCondLst>
                                  <p:childTnLst>
                                    <p:set>
                                      <p:cBhvr>
                                        <p:cTn dur="1" fill="hold">
                                          <p:stCondLst>
                                            <p:cond delay="0"/>
                                          </p:stCondLst>
                                        </p:cTn>
                                        <p:tgtEl>
                                          <p:spTgt spid="660"/>
                                        </p:tgtEl>
                                        <p:attrNameLst>
                                          <p:attrName>style.visibility</p:attrName>
                                        </p:attrNameLst>
                                      </p:cBhvr>
                                      <p:to>
                                        <p:strVal val="visible"/>
                                      </p:to>
                                    </p:set>
                                    <p:animEffect filter="fade" transition="in">
                                      <p:cBhvr>
                                        <p:cTn dur="500"/>
                                        <p:tgtEl>
                                          <p:spTgt spid="66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616"/>
                                        </p:tgtEl>
                                        <p:attrNameLst>
                                          <p:attrName>style.visibility</p:attrName>
                                        </p:attrNameLst>
                                      </p:cBhvr>
                                      <p:to>
                                        <p:strVal val="visible"/>
                                      </p:to>
                                    </p:set>
                                    <p:anim calcmode="lin" valueType="num">
                                      <p:cBhvr additive="base">
                                        <p:cTn dur="500"/>
                                        <p:tgtEl>
                                          <p:spTgt spid="616"/>
                                        </p:tgtEl>
                                        <p:attrNameLst>
                                          <p:attrName>ppt_w</p:attrName>
                                        </p:attrNameLst>
                                      </p:cBhvr>
                                      <p:tavLst>
                                        <p:tav fmla="" tm="0">
                                          <p:val>
                                            <p:strVal val="0"/>
                                          </p:val>
                                        </p:tav>
                                        <p:tav fmla="" tm="100000">
                                          <p:val>
                                            <p:strVal val="#ppt_w"/>
                                          </p:val>
                                        </p:tav>
                                      </p:tavLst>
                                    </p:anim>
                                    <p:anim calcmode="lin" valueType="num">
                                      <p:cBhvr additive="base">
                                        <p:cTn dur="500"/>
                                        <p:tgtEl>
                                          <p:spTgt spid="616"/>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633"/>
                                        </p:tgtEl>
                                        <p:attrNameLst>
                                          <p:attrName>style.visibility</p:attrName>
                                        </p:attrNameLst>
                                      </p:cBhvr>
                                      <p:to>
                                        <p:strVal val="visible"/>
                                      </p:to>
                                    </p:set>
                                    <p:anim calcmode="lin" valueType="num">
                                      <p:cBhvr additive="base">
                                        <p:cTn dur="500"/>
                                        <p:tgtEl>
                                          <p:spTgt spid="633"/>
                                        </p:tgtEl>
                                        <p:attrNameLst>
                                          <p:attrName>ppt_w</p:attrName>
                                        </p:attrNameLst>
                                      </p:cBhvr>
                                      <p:tavLst>
                                        <p:tav fmla="" tm="0">
                                          <p:val>
                                            <p:strVal val="0"/>
                                          </p:val>
                                        </p:tav>
                                        <p:tav fmla="" tm="100000">
                                          <p:val>
                                            <p:strVal val="#ppt_w"/>
                                          </p:val>
                                        </p:tav>
                                      </p:tavLst>
                                    </p:anim>
                                    <p:anim calcmode="lin" valueType="num">
                                      <p:cBhvr additive="base">
                                        <p:cTn dur="500"/>
                                        <p:tgtEl>
                                          <p:spTgt spid="633"/>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643"/>
                                        </p:tgtEl>
                                        <p:attrNameLst>
                                          <p:attrName>style.visibility</p:attrName>
                                        </p:attrNameLst>
                                      </p:cBhvr>
                                      <p:to>
                                        <p:strVal val="visible"/>
                                      </p:to>
                                    </p:set>
                                    <p:anim calcmode="lin" valueType="num">
                                      <p:cBhvr additive="base">
                                        <p:cTn dur="500"/>
                                        <p:tgtEl>
                                          <p:spTgt spid="643"/>
                                        </p:tgtEl>
                                        <p:attrNameLst>
                                          <p:attrName>ppt_w</p:attrName>
                                        </p:attrNameLst>
                                      </p:cBhvr>
                                      <p:tavLst>
                                        <p:tav fmla="" tm="0">
                                          <p:val>
                                            <p:strVal val="0"/>
                                          </p:val>
                                        </p:tav>
                                        <p:tav fmla="" tm="100000">
                                          <p:val>
                                            <p:strVal val="#ppt_w"/>
                                          </p:val>
                                        </p:tav>
                                      </p:tavLst>
                                    </p:anim>
                                    <p:anim calcmode="lin" valueType="num">
                                      <p:cBhvr additive="base">
                                        <p:cTn dur="500"/>
                                        <p:tgtEl>
                                          <p:spTgt spid="643"/>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644"/>
                                        </p:tgtEl>
                                        <p:attrNameLst>
                                          <p:attrName>style.visibility</p:attrName>
                                        </p:attrNameLst>
                                      </p:cBhvr>
                                      <p:to>
                                        <p:strVal val="visible"/>
                                      </p:to>
                                    </p:set>
                                    <p:anim calcmode="lin" valueType="num">
                                      <p:cBhvr additive="base">
                                        <p:cTn dur="500"/>
                                        <p:tgtEl>
                                          <p:spTgt spid="644"/>
                                        </p:tgtEl>
                                        <p:attrNameLst>
                                          <p:attrName>ppt_w</p:attrName>
                                        </p:attrNameLst>
                                      </p:cBhvr>
                                      <p:tavLst>
                                        <p:tav fmla="" tm="0">
                                          <p:val>
                                            <p:strVal val="0"/>
                                          </p:val>
                                        </p:tav>
                                        <p:tav fmla="" tm="100000">
                                          <p:val>
                                            <p:strVal val="#ppt_w"/>
                                          </p:val>
                                        </p:tav>
                                      </p:tavLst>
                                    </p:anim>
                                    <p:anim calcmode="lin" valueType="num">
                                      <p:cBhvr additive="base">
                                        <p:cTn dur="500"/>
                                        <p:tgtEl>
                                          <p:spTgt spid="644"/>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654"/>
                                        </p:tgtEl>
                                        <p:attrNameLst>
                                          <p:attrName>style.visibility</p:attrName>
                                        </p:attrNameLst>
                                      </p:cBhvr>
                                      <p:to>
                                        <p:strVal val="visible"/>
                                      </p:to>
                                    </p:set>
                                    <p:anim calcmode="lin" valueType="num">
                                      <p:cBhvr additive="base">
                                        <p:cTn dur="500"/>
                                        <p:tgtEl>
                                          <p:spTgt spid="654"/>
                                        </p:tgtEl>
                                        <p:attrNameLst>
                                          <p:attrName>ppt_w</p:attrName>
                                        </p:attrNameLst>
                                      </p:cBhvr>
                                      <p:tavLst>
                                        <p:tav fmla="" tm="0">
                                          <p:val>
                                            <p:strVal val="0"/>
                                          </p:val>
                                        </p:tav>
                                        <p:tav fmla="" tm="100000">
                                          <p:val>
                                            <p:strVal val="#ppt_w"/>
                                          </p:val>
                                        </p:tav>
                                      </p:tavLst>
                                    </p:anim>
                                    <p:anim calcmode="lin" valueType="num">
                                      <p:cBhvr additive="base">
                                        <p:cTn dur="500"/>
                                        <p:tgtEl>
                                          <p:spTgt spid="654"/>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655"/>
                                        </p:tgtEl>
                                        <p:attrNameLst>
                                          <p:attrName>style.visibility</p:attrName>
                                        </p:attrNameLst>
                                      </p:cBhvr>
                                      <p:to>
                                        <p:strVal val="visible"/>
                                      </p:to>
                                    </p:set>
                                    <p:anim calcmode="lin" valueType="num">
                                      <p:cBhvr additive="base">
                                        <p:cTn dur="500"/>
                                        <p:tgtEl>
                                          <p:spTgt spid="655"/>
                                        </p:tgtEl>
                                        <p:attrNameLst>
                                          <p:attrName>ppt_w</p:attrName>
                                        </p:attrNameLst>
                                      </p:cBhvr>
                                      <p:tavLst>
                                        <p:tav fmla="" tm="0">
                                          <p:val>
                                            <p:strVal val="0"/>
                                          </p:val>
                                        </p:tav>
                                        <p:tav fmla="" tm="100000">
                                          <p:val>
                                            <p:strVal val="#ppt_w"/>
                                          </p:val>
                                        </p:tav>
                                      </p:tavLst>
                                    </p:anim>
                                    <p:anim calcmode="lin" valueType="num">
                                      <p:cBhvr additive="base">
                                        <p:cTn dur="500"/>
                                        <p:tgtEl>
                                          <p:spTgt spid="655"/>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12"/>
                                        </p:tgtEl>
                                        <p:attrNameLst>
                                          <p:attrName>style.visibility</p:attrName>
                                        </p:attrNameLst>
                                      </p:cBhvr>
                                      <p:to>
                                        <p:strVal val="visible"/>
                                      </p:to>
                                    </p:set>
                                    <p:animEffect filter="fade" transition="in">
                                      <p:cBhvr>
                                        <p:cTn dur="500"/>
                                        <p:tgtEl>
                                          <p:spTgt spid="612"/>
                                        </p:tgtEl>
                                      </p:cBhvr>
                                    </p:animEffect>
                                  </p:childTnLst>
                                </p:cTn>
                              </p:par>
                              <p:par>
                                <p:cTn fill="hold" nodeType="withEffect" presetClass="entr" presetID="10" presetSubtype="0">
                                  <p:stCondLst>
                                    <p:cond delay="0"/>
                                  </p:stCondLst>
                                  <p:childTnLst>
                                    <p:set>
                                      <p:cBhvr>
                                        <p:cTn dur="1" fill="hold">
                                          <p:stCondLst>
                                            <p:cond delay="0"/>
                                          </p:stCondLst>
                                        </p:cTn>
                                        <p:tgtEl>
                                          <p:spTgt spid="635"/>
                                        </p:tgtEl>
                                        <p:attrNameLst>
                                          <p:attrName>style.visibility</p:attrName>
                                        </p:attrNameLst>
                                      </p:cBhvr>
                                      <p:to>
                                        <p:strVal val="visible"/>
                                      </p:to>
                                    </p:set>
                                    <p:animEffect filter="fade" transition="in">
                                      <p:cBhvr>
                                        <p:cTn dur="500"/>
                                        <p:tgtEl>
                                          <p:spTgt spid="635"/>
                                        </p:tgtEl>
                                      </p:cBhvr>
                                    </p:animEffect>
                                  </p:childTnLst>
                                </p:cTn>
                              </p:par>
                              <p:par>
                                <p:cTn fill="hold" nodeType="withEffect" presetClass="entr" presetID="10" presetSubtype="0">
                                  <p:stCondLst>
                                    <p:cond delay="0"/>
                                  </p:stCondLst>
                                  <p:childTnLst>
                                    <p:set>
                                      <p:cBhvr>
                                        <p:cTn dur="1" fill="hold">
                                          <p:stCondLst>
                                            <p:cond delay="0"/>
                                          </p:stCondLst>
                                        </p:cTn>
                                        <p:tgtEl>
                                          <p:spTgt spid="645"/>
                                        </p:tgtEl>
                                        <p:attrNameLst>
                                          <p:attrName>style.visibility</p:attrName>
                                        </p:attrNameLst>
                                      </p:cBhvr>
                                      <p:to>
                                        <p:strVal val="visible"/>
                                      </p:to>
                                    </p:set>
                                    <p:animEffect filter="fade" transition="in">
                                      <p:cBhvr>
                                        <p:cTn dur="500"/>
                                        <p:tgtEl>
                                          <p:spTgt spid="645"/>
                                        </p:tgtEl>
                                      </p:cBhvr>
                                    </p:animEffect>
                                  </p:childTnLst>
                                </p:cTn>
                              </p:par>
                              <p:par>
                                <p:cTn fill="hold" nodeType="withEffect" presetClass="entr" presetID="10" presetSubtype="0">
                                  <p:stCondLst>
                                    <p:cond delay="0"/>
                                  </p:stCondLst>
                                  <p:childTnLst>
                                    <p:set>
                                      <p:cBhvr>
                                        <p:cTn dur="1" fill="hold">
                                          <p:stCondLst>
                                            <p:cond delay="0"/>
                                          </p:stCondLst>
                                        </p:cTn>
                                        <p:tgtEl>
                                          <p:spTgt spid="646"/>
                                        </p:tgtEl>
                                        <p:attrNameLst>
                                          <p:attrName>style.visibility</p:attrName>
                                        </p:attrNameLst>
                                      </p:cBhvr>
                                      <p:to>
                                        <p:strVal val="visible"/>
                                      </p:to>
                                    </p:set>
                                    <p:animEffect filter="fade" transition="in">
                                      <p:cBhvr>
                                        <p:cTn dur="500"/>
                                        <p:tgtEl>
                                          <p:spTgt spid="646"/>
                                        </p:tgtEl>
                                      </p:cBhvr>
                                    </p:animEffect>
                                  </p:childTnLst>
                                </p:cTn>
                              </p:par>
                              <p:par>
                                <p:cTn fill="hold" nodeType="withEffect" presetClass="entr" presetID="10" presetSubtype="0">
                                  <p:stCondLst>
                                    <p:cond delay="0"/>
                                  </p:stCondLst>
                                  <p:childTnLst>
                                    <p:set>
                                      <p:cBhvr>
                                        <p:cTn dur="1" fill="hold">
                                          <p:stCondLst>
                                            <p:cond delay="0"/>
                                          </p:stCondLst>
                                        </p:cTn>
                                        <p:tgtEl>
                                          <p:spTgt spid="656"/>
                                        </p:tgtEl>
                                        <p:attrNameLst>
                                          <p:attrName>style.visibility</p:attrName>
                                        </p:attrNameLst>
                                      </p:cBhvr>
                                      <p:to>
                                        <p:strVal val="visible"/>
                                      </p:to>
                                    </p:set>
                                    <p:animEffect filter="fade" transition="in">
                                      <p:cBhvr>
                                        <p:cTn dur="500"/>
                                        <p:tgtEl>
                                          <p:spTgt spid="656"/>
                                        </p:tgtEl>
                                      </p:cBhvr>
                                    </p:animEffect>
                                  </p:childTnLst>
                                </p:cTn>
                              </p:par>
                              <p:par>
                                <p:cTn fill="hold" nodeType="withEffect" presetClass="entr" presetID="10" presetSubtype="0">
                                  <p:stCondLst>
                                    <p:cond delay="0"/>
                                  </p:stCondLst>
                                  <p:childTnLst>
                                    <p:set>
                                      <p:cBhvr>
                                        <p:cTn dur="1" fill="hold">
                                          <p:stCondLst>
                                            <p:cond delay="0"/>
                                          </p:stCondLst>
                                        </p:cTn>
                                        <p:tgtEl>
                                          <p:spTgt spid="657"/>
                                        </p:tgtEl>
                                        <p:attrNameLst>
                                          <p:attrName>style.visibility</p:attrName>
                                        </p:attrNameLst>
                                      </p:cBhvr>
                                      <p:to>
                                        <p:strVal val="visible"/>
                                      </p:to>
                                    </p:set>
                                    <p:animEffect filter="fade" transition="in">
                                      <p:cBhvr>
                                        <p:cTn dur="500"/>
                                        <p:tgtEl>
                                          <p:spTgt spid="657"/>
                                        </p:tgtEl>
                                      </p:cBhvr>
                                    </p:animEffect>
                                  </p:childTnLst>
                                </p:cTn>
                              </p:par>
                              <p:par>
                                <p:cTn fill="hold" nodeType="withEffect" presetClass="entr" presetID="10" presetSubtype="0">
                                  <p:stCondLst>
                                    <p:cond delay="0"/>
                                  </p:stCondLst>
                                  <p:childTnLst>
                                    <p:set>
                                      <p:cBhvr>
                                        <p:cTn dur="1" fill="hold">
                                          <p:stCondLst>
                                            <p:cond delay="0"/>
                                          </p:stCondLst>
                                        </p:cTn>
                                        <p:tgtEl>
                                          <p:spTgt spid="661"/>
                                        </p:tgtEl>
                                        <p:attrNameLst>
                                          <p:attrName>style.visibility</p:attrName>
                                        </p:attrNameLst>
                                      </p:cBhvr>
                                      <p:to>
                                        <p:strVal val="visible"/>
                                      </p:to>
                                    </p:set>
                                    <p:animEffect filter="fade" transition="in">
                                      <p:cBhvr>
                                        <p:cTn dur="500"/>
                                        <p:tgtEl>
                                          <p:spTgt spid="66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47"/>
                                        </p:tgtEl>
                                        <p:attrNameLst>
                                          <p:attrName>style.visibility</p:attrName>
                                        </p:attrNameLst>
                                      </p:cBhvr>
                                      <p:to>
                                        <p:strVal val="visible"/>
                                      </p:to>
                                    </p:set>
                                    <p:animEffect filter="fade" transition="in">
                                      <p:cBhvr>
                                        <p:cTn dur="500"/>
                                        <p:tgtEl>
                                          <p:spTgt spid="64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2" name="Shape 672"/>
        <p:cNvGrpSpPr/>
        <p:nvPr/>
      </p:nvGrpSpPr>
      <p:grpSpPr>
        <a:xfrm>
          <a:off x="0" y="0"/>
          <a:ext cx="0" cy="0"/>
          <a:chOff x="0" y="0"/>
          <a:chExt cx="0" cy="0"/>
        </a:xfrm>
      </p:grpSpPr>
      <p:cxnSp>
        <p:nvCxnSpPr>
          <p:cNvPr id="673" name="Google Shape;673;p32"/>
          <p:cNvCxnSpPr/>
          <p:nvPr/>
        </p:nvCxnSpPr>
        <p:spPr>
          <a:xfrm>
            <a:off x="10178084" y="3096712"/>
            <a:ext cx="0" cy="405114"/>
          </a:xfrm>
          <a:prstGeom prst="straightConnector1">
            <a:avLst/>
          </a:prstGeom>
          <a:noFill/>
          <a:ln cap="flat" cmpd="sng" w="19050">
            <a:solidFill>
              <a:srgbClr val="7F7F7F"/>
            </a:solidFill>
            <a:prstDash val="solid"/>
            <a:miter lim="800000"/>
            <a:headEnd len="sm" w="sm" type="none"/>
            <a:tailEnd len="sm" w="sm" type="none"/>
          </a:ln>
        </p:spPr>
      </p:cxnSp>
      <p:cxnSp>
        <p:nvCxnSpPr>
          <p:cNvPr id="674" name="Google Shape;674;p32"/>
          <p:cNvCxnSpPr>
            <a:stCxn id="675" idx="6"/>
            <a:endCxn id="676" idx="1"/>
          </p:cNvCxnSpPr>
          <p:nvPr/>
        </p:nvCxnSpPr>
        <p:spPr>
          <a:xfrm>
            <a:off x="2521432" y="2593214"/>
            <a:ext cx="1018200" cy="630300"/>
          </a:xfrm>
          <a:prstGeom prst="straightConnector1">
            <a:avLst/>
          </a:prstGeom>
          <a:noFill/>
          <a:ln cap="flat" cmpd="sng" w="19050">
            <a:solidFill>
              <a:schemeClr val="lt2">
                <a:alpha val="49803"/>
              </a:schemeClr>
            </a:solidFill>
            <a:prstDash val="solid"/>
            <a:miter lim="800000"/>
            <a:headEnd len="sm" w="sm" type="none"/>
            <a:tailEnd len="sm" w="sm" type="none"/>
          </a:ln>
        </p:spPr>
      </p:cxnSp>
      <p:cxnSp>
        <p:nvCxnSpPr>
          <p:cNvPr id="677" name="Google Shape;677;p32"/>
          <p:cNvCxnSpPr>
            <a:stCxn id="676" idx="6"/>
            <a:endCxn id="678" idx="3"/>
          </p:cNvCxnSpPr>
          <p:nvPr/>
        </p:nvCxnSpPr>
        <p:spPr>
          <a:xfrm flipH="1" rot="10800000">
            <a:off x="4616450" y="2979360"/>
            <a:ext cx="1045500" cy="690300"/>
          </a:xfrm>
          <a:prstGeom prst="straightConnector1">
            <a:avLst/>
          </a:prstGeom>
          <a:noFill/>
          <a:ln cap="flat" cmpd="sng" w="19050">
            <a:solidFill>
              <a:schemeClr val="lt2">
                <a:alpha val="49803"/>
              </a:schemeClr>
            </a:solidFill>
            <a:prstDash val="solid"/>
            <a:miter lim="800000"/>
            <a:headEnd len="sm" w="sm" type="none"/>
            <a:tailEnd len="sm" w="sm" type="none"/>
          </a:ln>
        </p:spPr>
      </p:cxnSp>
      <p:cxnSp>
        <p:nvCxnSpPr>
          <p:cNvPr id="679" name="Google Shape;679;p32"/>
          <p:cNvCxnSpPr>
            <a:stCxn id="678" idx="6"/>
            <a:endCxn id="680" idx="1"/>
          </p:cNvCxnSpPr>
          <p:nvPr/>
        </p:nvCxnSpPr>
        <p:spPr>
          <a:xfrm>
            <a:off x="6537847" y="2616364"/>
            <a:ext cx="1233600" cy="754500"/>
          </a:xfrm>
          <a:prstGeom prst="straightConnector1">
            <a:avLst/>
          </a:prstGeom>
          <a:noFill/>
          <a:ln cap="flat" cmpd="sng" w="19050">
            <a:solidFill>
              <a:schemeClr val="lt2">
                <a:alpha val="49803"/>
              </a:schemeClr>
            </a:solidFill>
            <a:prstDash val="solid"/>
            <a:miter lim="800000"/>
            <a:headEnd len="sm" w="sm" type="none"/>
            <a:tailEnd len="sm" w="sm" type="none"/>
          </a:ln>
        </p:spPr>
      </p:cxnSp>
      <p:cxnSp>
        <p:nvCxnSpPr>
          <p:cNvPr id="681" name="Google Shape;681;p32"/>
          <p:cNvCxnSpPr>
            <a:stCxn id="680" idx="6"/>
            <a:endCxn id="682" idx="3"/>
          </p:cNvCxnSpPr>
          <p:nvPr/>
        </p:nvCxnSpPr>
        <p:spPr>
          <a:xfrm flipH="1" rot="10800000">
            <a:off x="8492686" y="2982060"/>
            <a:ext cx="1319700" cy="687600"/>
          </a:xfrm>
          <a:prstGeom prst="straightConnector1">
            <a:avLst/>
          </a:prstGeom>
          <a:noFill/>
          <a:ln cap="flat" cmpd="sng" w="19050">
            <a:solidFill>
              <a:schemeClr val="lt2">
                <a:alpha val="49803"/>
              </a:schemeClr>
            </a:solidFill>
            <a:prstDash val="solid"/>
            <a:miter lim="800000"/>
            <a:headEnd len="sm" w="sm" type="none"/>
            <a:tailEnd len="sm" w="sm" type="none"/>
          </a:ln>
        </p:spPr>
      </p:cxnSp>
      <p:cxnSp>
        <p:nvCxnSpPr>
          <p:cNvPr id="683" name="Google Shape;683;p32"/>
          <p:cNvCxnSpPr/>
          <p:nvPr/>
        </p:nvCxnSpPr>
        <p:spPr>
          <a:xfrm>
            <a:off x="1971634" y="3119862"/>
            <a:ext cx="0" cy="405114"/>
          </a:xfrm>
          <a:prstGeom prst="straightConnector1">
            <a:avLst/>
          </a:prstGeom>
          <a:noFill/>
          <a:ln cap="flat" cmpd="sng" w="19050">
            <a:solidFill>
              <a:schemeClr val="dk2"/>
            </a:solidFill>
            <a:prstDash val="solid"/>
            <a:miter lim="800000"/>
            <a:headEnd len="sm" w="sm" type="none"/>
            <a:tailEnd len="sm" w="sm" type="none"/>
          </a:ln>
        </p:spPr>
      </p:cxnSp>
      <p:cxnSp>
        <p:nvCxnSpPr>
          <p:cNvPr id="684" name="Google Shape;684;p32"/>
          <p:cNvCxnSpPr/>
          <p:nvPr/>
        </p:nvCxnSpPr>
        <p:spPr>
          <a:xfrm>
            <a:off x="3985628" y="2645300"/>
            <a:ext cx="0" cy="405114"/>
          </a:xfrm>
          <a:prstGeom prst="straightConnector1">
            <a:avLst/>
          </a:prstGeom>
          <a:noFill/>
          <a:ln cap="flat" cmpd="sng" w="19050">
            <a:solidFill>
              <a:srgbClr val="7F7F7F"/>
            </a:solidFill>
            <a:prstDash val="solid"/>
            <a:miter lim="800000"/>
            <a:headEnd len="sm" w="sm" type="none"/>
            <a:tailEnd len="sm" w="sm" type="none"/>
          </a:ln>
        </p:spPr>
      </p:cxnSp>
      <p:cxnSp>
        <p:nvCxnSpPr>
          <p:cNvPr id="685" name="Google Shape;685;p32"/>
          <p:cNvCxnSpPr/>
          <p:nvPr/>
        </p:nvCxnSpPr>
        <p:spPr>
          <a:xfrm>
            <a:off x="6034348" y="3119862"/>
            <a:ext cx="0" cy="405114"/>
          </a:xfrm>
          <a:prstGeom prst="straightConnector1">
            <a:avLst/>
          </a:prstGeom>
          <a:noFill/>
          <a:ln cap="flat" cmpd="sng" w="19050">
            <a:solidFill>
              <a:srgbClr val="7F7F7F"/>
            </a:solidFill>
            <a:prstDash val="solid"/>
            <a:miter lim="800000"/>
            <a:headEnd len="sm" w="sm" type="none"/>
            <a:tailEnd len="sm" w="sm" type="none"/>
          </a:ln>
        </p:spPr>
      </p:cxnSp>
      <p:cxnSp>
        <p:nvCxnSpPr>
          <p:cNvPr id="686" name="Google Shape;686;p32"/>
          <p:cNvCxnSpPr/>
          <p:nvPr/>
        </p:nvCxnSpPr>
        <p:spPr>
          <a:xfrm>
            <a:off x="8048342" y="2865219"/>
            <a:ext cx="0" cy="405114"/>
          </a:xfrm>
          <a:prstGeom prst="straightConnector1">
            <a:avLst/>
          </a:prstGeom>
          <a:noFill/>
          <a:ln cap="flat" cmpd="sng" w="19050">
            <a:solidFill>
              <a:srgbClr val="7F7F7F"/>
            </a:solidFill>
            <a:prstDash val="solid"/>
            <a:miter lim="800000"/>
            <a:headEnd len="sm" w="sm" type="none"/>
            <a:tailEnd len="sm" w="sm" type="none"/>
          </a:ln>
        </p:spPr>
      </p:cxnSp>
      <p:sp>
        <p:nvSpPr>
          <p:cNvPr id="687" name="Google Shape;687;p32"/>
          <p:cNvSpPr txBox="1"/>
          <p:nvPr>
            <p:ph idx="4294967295" type="body"/>
          </p:nvPr>
        </p:nvSpPr>
        <p:spPr>
          <a:xfrm>
            <a:off x="9193213" y="6513513"/>
            <a:ext cx="2998787" cy="204787"/>
          </a:xfrm>
          <a:prstGeom prst="rect">
            <a:avLst/>
          </a:prstGeom>
          <a:noFill/>
          <a:ln>
            <a:noFill/>
          </a:ln>
        </p:spPr>
        <p:txBody>
          <a:bodyPr anchorCtr="0" anchor="t" bIns="45700" lIns="91425" spcFirstLastPara="1" rIns="91425" wrap="square" tIns="45700">
            <a:noAutofit/>
          </a:bodyPr>
          <a:lstStyle/>
          <a:p>
            <a:pPr indent="-228600" lvl="0" marL="228600" rtl="0" algn="l">
              <a:lnSpc>
                <a:spcPct val="70000"/>
              </a:lnSpc>
              <a:spcBef>
                <a:spcPts val="0"/>
              </a:spcBef>
              <a:spcAft>
                <a:spcPts val="0"/>
              </a:spcAft>
              <a:buClr>
                <a:schemeClr val="dk1"/>
              </a:buClr>
              <a:buSzPts val="910"/>
              <a:buChar char="•"/>
            </a:pPr>
            <a:r>
              <a:rPr lang="en-US" sz="910">
                <a:latin typeface="Candara"/>
                <a:ea typeface="Candara"/>
                <a:cs typeface="Candara"/>
                <a:sym typeface="Candara"/>
              </a:rPr>
              <a:t>Here is your custom footer</a:t>
            </a:r>
            <a:endParaRPr/>
          </a:p>
        </p:txBody>
      </p:sp>
      <p:sp>
        <p:nvSpPr>
          <p:cNvPr id="675" name="Google Shape;675;p32"/>
          <p:cNvSpPr/>
          <p:nvPr/>
        </p:nvSpPr>
        <p:spPr>
          <a:xfrm>
            <a:off x="1421837" y="2043417"/>
            <a:ext cx="1099595" cy="1099595"/>
          </a:xfrm>
          <a:prstGeom prst="ellipse">
            <a:avLst/>
          </a:prstGeom>
          <a:solidFill>
            <a:srgbClr val="08D1D9">
              <a:alpha val="80000"/>
            </a:srgbClr>
          </a:solidFill>
          <a:ln cap="flat" cmpd="sng" w="19050">
            <a:solidFill>
              <a:srgbClr val="323F4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ndara"/>
              <a:ea typeface="Candara"/>
              <a:cs typeface="Candara"/>
              <a:sym typeface="Candara"/>
            </a:endParaRPr>
          </a:p>
        </p:txBody>
      </p:sp>
      <p:sp>
        <p:nvSpPr>
          <p:cNvPr id="676" name="Google Shape;676;p32"/>
          <p:cNvSpPr/>
          <p:nvPr/>
        </p:nvSpPr>
        <p:spPr>
          <a:xfrm>
            <a:off x="3354810" y="3038841"/>
            <a:ext cx="1261640" cy="1261638"/>
          </a:xfrm>
          <a:prstGeom prst="ellipse">
            <a:avLst/>
          </a:prstGeom>
          <a:solidFill>
            <a:srgbClr val="79BC8F">
              <a:alpha val="8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ndara"/>
              <a:ea typeface="Candara"/>
              <a:cs typeface="Candara"/>
              <a:sym typeface="Candara"/>
            </a:endParaRPr>
          </a:p>
        </p:txBody>
      </p:sp>
      <p:sp>
        <p:nvSpPr>
          <p:cNvPr id="678" name="Google Shape;678;p32"/>
          <p:cNvSpPr/>
          <p:nvPr/>
        </p:nvSpPr>
        <p:spPr>
          <a:xfrm>
            <a:off x="5511557" y="2103220"/>
            <a:ext cx="1026290" cy="1026288"/>
          </a:xfrm>
          <a:prstGeom prst="ellipse">
            <a:avLst/>
          </a:prstGeom>
          <a:solidFill>
            <a:srgbClr val="03ACAC">
              <a:alpha val="8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ndara"/>
              <a:ea typeface="Candara"/>
              <a:cs typeface="Candara"/>
              <a:sym typeface="Candara"/>
            </a:endParaRPr>
          </a:p>
        </p:txBody>
      </p:sp>
      <p:sp>
        <p:nvSpPr>
          <p:cNvPr id="680" name="Google Shape;680;p32"/>
          <p:cNvSpPr/>
          <p:nvPr/>
        </p:nvSpPr>
        <p:spPr>
          <a:xfrm>
            <a:off x="7647732" y="3247184"/>
            <a:ext cx="844954" cy="844952"/>
          </a:xfrm>
          <a:prstGeom prst="ellipse">
            <a:avLst/>
          </a:prstGeom>
          <a:solidFill>
            <a:srgbClr val="7CCB62">
              <a:alpha val="8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ndara"/>
              <a:ea typeface="Candara"/>
              <a:cs typeface="Candara"/>
              <a:sym typeface="Candara"/>
            </a:endParaRPr>
          </a:p>
        </p:txBody>
      </p:sp>
      <p:sp>
        <p:nvSpPr>
          <p:cNvPr id="682" name="Google Shape;682;p32"/>
          <p:cNvSpPr/>
          <p:nvPr/>
        </p:nvSpPr>
        <p:spPr>
          <a:xfrm>
            <a:off x="9651437" y="2043417"/>
            <a:ext cx="1099595" cy="1099595"/>
          </a:xfrm>
          <a:prstGeom prst="ellipse">
            <a:avLst/>
          </a:prstGeom>
          <a:solidFill>
            <a:srgbClr val="10CF9B">
              <a:alpha val="8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ndara"/>
              <a:ea typeface="Candara"/>
              <a:cs typeface="Candara"/>
              <a:sym typeface="Candara"/>
            </a:endParaRPr>
          </a:p>
        </p:txBody>
      </p:sp>
      <p:sp>
        <p:nvSpPr>
          <p:cNvPr id="688" name="Google Shape;688;p32"/>
          <p:cNvSpPr/>
          <p:nvPr/>
        </p:nvSpPr>
        <p:spPr>
          <a:xfrm>
            <a:off x="1607034" y="3409648"/>
            <a:ext cx="729202" cy="729200"/>
          </a:xfrm>
          <a:prstGeom prst="ellipse">
            <a:avLst/>
          </a:prstGeom>
          <a:solidFill>
            <a:srgbClr val="08D1D9"/>
          </a:solidFill>
          <a:ln cap="flat" cmpd="sng" w="19050">
            <a:solidFill>
              <a:srgbClr val="323F4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ndara"/>
              <a:ea typeface="Candara"/>
              <a:cs typeface="Candara"/>
              <a:sym typeface="Candara"/>
            </a:endParaRPr>
          </a:p>
        </p:txBody>
      </p:sp>
      <p:sp>
        <p:nvSpPr>
          <p:cNvPr id="689" name="Google Shape;689;p32"/>
          <p:cNvSpPr/>
          <p:nvPr/>
        </p:nvSpPr>
        <p:spPr>
          <a:xfrm>
            <a:off x="3621029" y="1933463"/>
            <a:ext cx="729202" cy="729200"/>
          </a:xfrm>
          <a:prstGeom prst="ellipse">
            <a:avLst/>
          </a:prstGeom>
          <a:solidFill>
            <a:srgbClr val="79BC8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ndara"/>
              <a:ea typeface="Candara"/>
              <a:cs typeface="Candara"/>
              <a:sym typeface="Candara"/>
            </a:endParaRPr>
          </a:p>
        </p:txBody>
      </p:sp>
      <p:sp>
        <p:nvSpPr>
          <p:cNvPr id="690" name="Google Shape;690;p32"/>
          <p:cNvSpPr/>
          <p:nvPr/>
        </p:nvSpPr>
        <p:spPr>
          <a:xfrm>
            <a:off x="5658173" y="3409648"/>
            <a:ext cx="729202" cy="729200"/>
          </a:xfrm>
          <a:prstGeom prst="ellipse">
            <a:avLst/>
          </a:prstGeom>
          <a:solidFill>
            <a:srgbClr val="03ACA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ndara"/>
              <a:ea typeface="Candara"/>
              <a:cs typeface="Candara"/>
              <a:sym typeface="Candara"/>
            </a:endParaRPr>
          </a:p>
        </p:txBody>
      </p:sp>
      <p:sp>
        <p:nvSpPr>
          <p:cNvPr id="691" name="Google Shape;691;p32"/>
          <p:cNvSpPr/>
          <p:nvPr/>
        </p:nvSpPr>
        <p:spPr>
          <a:xfrm>
            <a:off x="7672168" y="2153382"/>
            <a:ext cx="729202" cy="729200"/>
          </a:xfrm>
          <a:prstGeom prst="ellipse">
            <a:avLst/>
          </a:prstGeom>
          <a:solidFill>
            <a:srgbClr val="7CCB6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ndara"/>
              <a:ea typeface="Candara"/>
              <a:cs typeface="Candara"/>
              <a:sym typeface="Candara"/>
            </a:endParaRPr>
          </a:p>
        </p:txBody>
      </p:sp>
      <p:sp>
        <p:nvSpPr>
          <p:cNvPr id="692" name="Google Shape;692;p32"/>
          <p:cNvSpPr/>
          <p:nvPr/>
        </p:nvSpPr>
        <p:spPr>
          <a:xfrm>
            <a:off x="9813485" y="3409648"/>
            <a:ext cx="729202" cy="729200"/>
          </a:xfrm>
          <a:prstGeom prst="ellipse">
            <a:avLst/>
          </a:prstGeom>
          <a:solidFill>
            <a:srgbClr val="10CF9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ndara"/>
              <a:ea typeface="Candara"/>
              <a:cs typeface="Candara"/>
              <a:sym typeface="Candara"/>
            </a:endParaRPr>
          </a:p>
        </p:txBody>
      </p:sp>
      <p:sp>
        <p:nvSpPr>
          <p:cNvPr id="693" name="Google Shape;693;p32"/>
          <p:cNvSpPr/>
          <p:nvPr/>
        </p:nvSpPr>
        <p:spPr>
          <a:xfrm>
            <a:off x="5788074" y="2211127"/>
            <a:ext cx="453970" cy="630942"/>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500" u="none" cap="none" strike="noStrike">
                <a:solidFill>
                  <a:srgbClr val="FEFEFE"/>
                </a:solidFill>
                <a:latin typeface="Candara"/>
                <a:ea typeface="Candara"/>
                <a:cs typeface="Candara"/>
                <a:sym typeface="Candara"/>
              </a:rPr>
              <a:t></a:t>
            </a:r>
            <a:endParaRPr/>
          </a:p>
        </p:txBody>
      </p:sp>
      <p:sp>
        <p:nvSpPr>
          <p:cNvPr id="694" name="Google Shape;694;p32"/>
          <p:cNvSpPr/>
          <p:nvPr/>
        </p:nvSpPr>
        <p:spPr>
          <a:xfrm>
            <a:off x="7843224" y="3307889"/>
            <a:ext cx="453970" cy="630942"/>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500" u="none" cap="none" strike="noStrike">
                <a:solidFill>
                  <a:srgbClr val="FEFEFE"/>
                </a:solidFill>
                <a:latin typeface="Candara"/>
                <a:ea typeface="Candara"/>
                <a:cs typeface="Candara"/>
                <a:sym typeface="Candara"/>
              </a:rPr>
              <a:t></a:t>
            </a:r>
            <a:endParaRPr/>
          </a:p>
        </p:txBody>
      </p:sp>
      <p:sp>
        <p:nvSpPr>
          <p:cNvPr id="695" name="Google Shape;695;p32"/>
          <p:cNvSpPr/>
          <p:nvPr/>
        </p:nvSpPr>
        <p:spPr>
          <a:xfrm>
            <a:off x="3743421" y="3307889"/>
            <a:ext cx="453970" cy="630942"/>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500" u="none" cap="none" strike="noStrike">
                <a:solidFill>
                  <a:srgbClr val="FEFEFE"/>
                </a:solidFill>
                <a:latin typeface="Candara"/>
                <a:ea typeface="Candara"/>
                <a:cs typeface="Candara"/>
                <a:sym typeface="Candara"/>
              </a:rPr>
              <a:t></a:t>
            </a:r>
            <a:endParaRPr/>
          </a:p>
        </p:txBody>
      </p:sp>
      <p:sp>
        <p:nvSpPr>
          <p:cNvPr id="696" name="Google Shape;696;p32"/>
          <p:cNvSpPr/>
          <p:nvPr/>
        </p:nvSpPr>
        <p:spPr>
          <a:xfrm>
            <a:off x="9974249" y="2254593"/>
            <a:ext cx="453970" cy="630942"/>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500" u="none" cap="none" strike="noStrike">
                <a:solidFill>
                  <a:srgbClr val="FEFEFE"/>
                </a:solidFill>
                <a:latin typeface="Candara"/>
                <a:ea typeface="Candara"/>
                <a:cs typeface="Candara"/>
                <a:sym typeface="Candara"/>
              </a:rPr>
              <a:t></a:t>
            </a:r>
            <a:endParaRPr/>
          </a:p>
        </p:txBody>
      </p:sp>
      <p:sp>
        <p:nvSpPr>
          <p:cNvPr id="697" name="Google Shape;697;p32"/>
          <p:cNvSpPr/>
          <p:nvPr/>
        </p:nvSpPr>
        <p:spPr>
          <a:xfrm>
            <a:off x="1745302" y="2258590"/>
            <a:ext cx="453970" cy="630942"/>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500" u="none" cap="none" strike="noStrike">
                <a:solidFill>
                  <a:srgbClr val="FEFEFE"/>
                </a:solidFill>
                <a:latin typeface="Candara"/>
                <a:ea typeface="Candara"/>
                <a:cs typeface="Candara"/>
                <a:sym typeface="Candara"/>
              </a:rPr>
              <a:t></a:t>
            </a:r>
            <a:endParaRPr/>
          </a:p>
        </p:txBody>
      </p:sp>
      <p:sp>
        <p:nvSpPr>
          <p:cNvPr id="698" name="Google Shape;698;p32"/>
          <p:cNvSpPr txBox="1"/>
          <p:nvPr/>
        </p:nvSpPr>
        <p:spPr>
          <a:xfrm>
            <a:off x="1668589" y="3551495"/>
            <a:ext cx="551901" cy="40011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2000" u="none" cap="none" strike="noStrike">
                <a:solidFill>
                  <a:srgbClr val="FEFEFE"/>
                </a:solidFill>
                <a:latin typeface="Candara"/>
                <a:ea typeface="Candara"/>
                <a:cs typeface="Candara"/>
                <a:sym typeface="Candara"/>
              </a:rPr>
              <a:t>A</a:t>
            </a:r>
            <a:endParaRPr/>
          </a:p>
        </p:txBody>
      </p:sp>
      <p:sp>
        <p:nvSpPr>
          <p:cNvPr id="699" name="Google Shape;699;p32"/>
          <p:cNvSpPr txBox="1"/>
          <p:nvPr/>
        </p:nvSpPr>
        <p:spPr>
          <a:xfrm>
            <a:off x="3692055" y="2077237"/>
            <a:ext cx="551901" cy="40011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2000" u="none" cap="none" strike="noStrike">
                <a:solidFill>
                  <a:srgbClr val="FEFEFE"/>
                </a:solidFill>
                <a:latin typeface="Candara"/>
                <a:ea typeface="Candara"/>
                <a:cs typeface="Candara"/>
                <a:sym typeface="Candara"/>
              </a:rPr>
              <a:t>B</a:t>
            </a:r>
            <a:endParaRPr/>
          </a:p>
        </p:txBody>
      </p:sp>
      <p:sp>
        <p:nvSpPr>
          <p:cNvPr id="700" name="Google Shape;700;p32"/>
          <p:cNvSpPr txBox="1"/>
          <p:nvPr/>
        </p:nvSpPr>
        <p:spPr>
          <a:xfrm>
            <a:off x="5736154" y="3551495"/>
            <a:ext cx="551901" cy="40011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2000" u="none" cap="none" strike="noStrike">
                <a:solidFill>
                  <a:srgbClr val="FEFEFE"/>
                </a:solidFill>
                <a:latin typeface="Candara"/>
                <a:ea typeface="Candara"/>
                <a:cs typeface="Candara"/>
                <a:sym typeface="Candara"/>
              </a:rPr>
              <a:t>C</a:t>
            </a:r>
            <a:endParaRPr/>
          </a:p>
        </p:txBody>
      </p:sp>
      <p:sp>
        <p:nvSpPr>
          <p:cNvPr id="701" name="Google Shape;701;p32"/>
          <p:cNvSpPr txBox="1"/>
          <p:nvPr/>
        </p:nvSpPr>
        <p:spPr>
          <a:xfrm>
            <a:off x="7764892" y="2277292"/>
            <a:ext cx="551901" cy="40011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2000" u="none" cap="none" strike="noStrike">
                <a:solidFill>
                  <a:srgbClr val="FEFEFE"/>
                </a:solidFill>
                <a:latin typeface="Candara"/>
                <a:ea typeface="Candara"/>
                <a:cs typeface="Candara"/>
                <a:sym typeface="Candara"/>
              </a:rPr>
              <a:t>D</a:t>
            </a:r>
            <a:endParaRPr/>
          </a:p>
        </p:txBody>
      </p:sp>
      <p:sp>
        <p:nvSpPr>
          <p:cNvPr id="702" name="Google Shape;702;p32"/>
          <p:cNvSpPr txBox="1"/>
          <p:nvPr/>
        </p:nvSpPr>
        <p:spPr>
          <a:xfrm>
            <a:off x="9900510" y="3538721"/>
            <a:ext cx="551901" cy="40011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2000" u="none" cap="none" strike="noStrike">
                <a:solidFill>
                  <a:srgbClr val="FEFEFE"/>
                </a:solidFill>
                <a:latin typeface="Candara"/>
                <a:ea typeface="Candara"/>
                <a:cs typeface="Candara"/>
                <a:sym typeface="Candara"/>
              </a:rPr>
              <a:t>E</a:t>
            </a:r>
            <a:endParaRPr/>
          </a:p>
        </p:txBody>
      </p:sp>
      <p:sp>
        <p:nvSpPr>
          <p:cNvPr id="703" name="Google Shape;703;p32"/>
          <p:cNvSpPr txBox="1"/>
          <p:nvPr/>
        </p:nvSpPr>
        <p:spPr>
          <a:xfrm>
            <a:off x="2044713" y="1571213"/>
            <a:ext cx="1358642"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400" u="none" cap="none" strike="noStrike">
                <a:solidFill>
                  <a:schemeClr val="lt1"/>
                </a:solidFill>
                <a:latin typeface="Candara"/>
                <a:ea typeface="Candara"/>
                <a:cs typeface="Candara"/>
                <a:sym typeface="Candara"/>
              </a:rPr>
              <a:t>Enterprise</a:t>
            </a:r>
            <a:endParaRPr/>
          </a:p>
        </p:txBody>
      </p:sp>
      <p:sp>
        <p:nvSpPr>
          <p:cNvPr id="704" name="Google Shape;704;p32"/>
          <p:cNvSpPr txBox="1"/>
          <p:nvPr/>
        </p:nvSpPr>
        <p:spPr>
          <a:xfrm>
            <a:off x="1474942" y="1531710"/>
            <a:ext cx="806979"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000">
                <a:solidFill>
                  <a:schemeClr val="lt1"/>
                </a:solidFill>
                <a:latin typeface="Candara"/>
                <a:ea typeface="Candara"/>
                <a:cs typeface="Candara"/>
                <a:sym typeface="Candara"/>
              </a:rPr>
              <a:t>30%</a:t>
            </a:r>
            <a:endParaRPr/>
          </a:p>
        </p:txBody>
      </p:sp>
      <p:sp>
        <p:nvSpPr>
          <p:cNvPr id="705" name="Google Shape;705;p32"/>
          <p:cNvSpPr txBox="1"/>
          <p:nvPr/>
        </p:nvSpPr>
        <p:spPr>
          <a:xfrm>
            <a:off x="3898438" y="4416748"/>
            <a:ext cx="1020348"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400">
                <a:solidFill>
                  <a:schemeClr val="lt1"/>
                </a:solidFill>
                <a:latin typeface="Candara"/>
                <a:ea typeface="Candara"/>
                <a:cs typeface="Candara"/>
                <a:sym typeface="Candara"/>
              </a:rPr>
              <a:t>Base</a:t>
            </a:r>
            <a:endParaRPr/>
          </a:p>
        </p:txBody>
      </p:sp>
      <p:sp>
        <p:nvSpPr>
          <p:cNvPr id="706" name="Google Shape;706;p32"/>
          <p:cNvSpPr txBox="1"/>
          <p:nvPr/>
        </p:nvSpPr>
        <p:spPr>
          <a:xfrm>
            <a:off x="3328666" y="4369757"/>
            <a:ext cx="806979"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000">
                <a:solidFill>
                  <a:schemeClr val="lt1"/>
                </a:solidFill>
                <a:latin typeface="Candara"/>
                <a:ea typeface="Candara"/>
                <a:cs typeface="Candara"/>
                <a:sym typeface="Candara"/>
              </a:rPr>
              <a:t>83%</a:t>
            </a:r>
            <a:endParaRPr/>
          </a:p>
        </p:txBody>
      </p:sp>
      <p:sp>
        <p:nvSpPr>
          <p:cNvPr id="707" name="Google Shape;707;p32"/>
          <p:cNvSpPr txBox="1"/>
          <p:nvPr/>
        </p:nvSpPr>
        <p:spPr>
          <a:xfrm>
            <a:off x="5972386" y="1605574"/>
            <a:ext cx="1020348"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400">
                <a:solidFill>
                  <a:schemeClr val="lt1"/>
                </a:solidFill>
                <a:latin typeface="Candara"/>
                <a:ea typeface="Candara"/>
                <a:cs typeface="Candara"/>
                <a:sym typeface="Candara"/>
              </a:rPr>
              <a:t>Business</a:t>
            </a:r>
            <a:endParaRPr/>
          </a:p>
        </p:txBody>
      </p:sp>
      <p:sp>
        <p:nvSpPr>
          <p:cNvPr id="708" name="Google Shape;708;p32"/>
          <p:cNvSpPr txBox="1"/>
          <p:nvPr/>
        </p:nvSpPr>
        <p:spPr>
          <a:xfrm>
            <a:off x="5402614" y="1558583"/>
            <a:ext cx="806979"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000">
                <a:solidFill>
                  <a:schemeClr val="lt1"/>
                </a:solidFill>
                <a:latin typeface="Candara"/>
                <a:ea typeface="Candara"/>
                <a:cs typeface="Candara"/>
                <a:sym typeface="Candara"/>
              </a:rPr>
              <a:t>18%</a:t>
            </a:r>
            <a:endParaRPr/>
          </a:p>
        </p:txBody>
      </p:sp>
      <p:sp>
        <p:nvSpPr>
          <p:cNvPr id="709" name="Google Shape;709;p32"/>
          <p:cNvSpPr txBox="1"/>
          <p:nvPr/>
        </p:nvSpPr>
        <p:spPr>
          <a:xfrm>
            <a:off x="7949059" y="4140322"/>
            <a:ext cx="1020348"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400">
                <a:solidFill>
                  <a:schemeClr val="lt1"/>
                </a:solidFill>
                <a:latin typeface="Candara"/>
                <a:ea typeface="Candara"/>
                <a:cs typeface="Candara"/>
                <a:sym typeface="Candara"/>
              </a:rPr>
              <a:t>Base</a:t>
            </a:r>
            <a:endParaRPr/>
          </a:p>
        </p:txBody>
      </p:sp>
      <p:sp>
        <p:nvSpPr>
          <p:cNvPr id="710" name="Google Shape;710;p32"/>
          <p:cNvSpPr txBox="1"/>
          <p:nvPr/>
        </p:nvSpPr>
        <p:spPr>
          <a:xfrm>
            <a:off x="7520784" y="4093331"/>
            <a:ext cx="637521"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000">
                <a:solidFill>
                  <a:schemeClr val="lt1"/>
                </a:solidFill>
                <a:latin typeface="Candara"/>
                <a:ea typeface="Candara"/>
                <a:cs typeface="Candara"/>
                <a:sym typeface="Candara"/>
              </a:rPr>
              <a:t>9%</a:t>
            </a:r>
            <a:endParaRPr/>
          </a:p>
        </p:txBody>
      </p:sp>
      <p:sp>
        <p:nvSpPr>
          <p:cNvPr id="711" name="Google Shape;711;p32"/>
          <p:cNvSpPr txBox="1"/>
          <p:nvPr/>
        </p:nvSpPr>
        <p:spPr>
          <a:xfrm>
            <a:off x="10080767" y="1571213"/>
            <a:ext cx="1313332"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400">
                <a:solidFill>
                  <a:schemeClr val="lt1"/>
                </a:solidFill>
                <a:latin typeface="Candara"/>
                <a:ea typeface="Candara"/>
                <a:cs typeface="Candara"/>
                <a:sym typeface="Candara"/>
              </a:rPr>
              <a:t>Enterprise</a:t>
            </a:r>
            <a:endParaRPr/>
          </a:p>
        </p:txBody>
      </p:sp>
      <p:sp>
        <p:nvSpPr>
          <p:cNvPr id="712" name="Google Shape;712;p32"/>
          <p:cNvSpPr txBox="1"/>
          <p:nvPr/>
        </p:nvSpPr>
        <p:spPr>
          <a:xfrm>
            <a:off x="9585640" y="1524222"/>
            <a:ext cx="806979"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000">
                <a:solidFill>
                  <a:schemeClr val="lt1"/>
                </a:solidFill>
                <a:latin typeface="Candara"/>
                <a:ea typeface="Candara"/>
                <a:cs typeface="Candara"/>
                <a:sym typeface="Candara"/>
              </a:rPr>
              <a:t>61%</a:t>
            </a:r>
            <a:endParaRPr/>
          </a:p>
        </p:txBody>
      </p:sp>
      <p:sp>
        <p:nvSpPr>
          <p:cNvPr id="713" name="Google Shape;713;p32"/>
          <p:cNvSpPr txBox="1"/>
          <p:nvPr/>
        </p:nvSpPr>
        <p:spPr>
          <a:xfrm>
            <a:off x="1035804" y="4833071"/>
            <a:ext cx="1565200" cy="1200329"/>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en-US" sz="1600">
                <a:solidFill>
                  <a:srgbClr val="FFFFFF"/>
                </a:solidFill>
                <a:latin typeface="Candara"/>
                <a:ea typeface="Candara"/>
                <a:cs typeface="Candara"/>
                <a:sym typeface="Candara"/>
              </a:rPr>
              <a:t>Genius hath electric power which</a:t>
            </a:r>
            <a:endParaRPr sz="900">
              <a:solidFill>
                <a:schemeClr val="lt2"/>
              </a:solidFill>
              <a:latin typeface="Candara"/>
              <a:ea typeface="Candara"/>
              <a:cs typeface="Candara"/>
              <a:sym typeface="Candara"/>
            </a:endParaRPr>
          </a:p>
        </p:txBody>
      </p:sp>
      <p:sp>
        <p:nvSpPr>
          <p:cNvPr id="714" name="Google Shape;714;p32"/>
          <p:cNvSpPr txBox="1"/>
          <p:nvPr/>
        </p:nvSpPr>
        <p:spPr>
          <a:xfrm>
            <a:off x="3090512" y="4833071"/>
            <a:ext cx="1534450" cy="1938992"/>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en-US" sz="1600">
                <a:solidFill>
                  <a:srgbClr val="FFFFFF"/>
                </a:solidFill>
                <a:latin typeface="Candara"/>
                <a:ea typeface="Candara"/>
                <a:cs typeface="Candara"/>
                <a:sym typeface="Candara"/>
              </a:rPr>
              <a:t>Genius hath electric power which earth can never tame.</a:t>
            </a:r>
            <a:endParaRPr sz="900">
              <a:solidFill>
                <a:schemeClr val="lt2"/>
              </a:solidFill>
              <a:latin typeface="Candara"/>
              <a:ea typeface="Candara"/>
              <a:cs typeface="Candara"/>
              <a:sym typeface="Candara"/>
            </a:endParaRPr>
          </a:p>
        </p:txBody>
      </p:sp>
      <p:sp>
        <p:nvSpPr>
          <p:cNvPr id="715" name="Google Shape;715;p32"/>
          <p:cNvSpPr txBox="1"/>
          <p:nvPr/>
        </p:nvSpPr>
        <p:spPr>
          <a:xfrm>
            <a:off x="5114470" y="4833071"/>
            <a:ext cx="1585896" cy="830997"/>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en-US" sz="1600">
                <a:solidFill>
                  <a:srgbClr val="FFFFFF"/>
                </a:solidFill>
                <a:latin typeface="Candara"/>
                <a:ea typeface="Candara"/>
                <a:cs typeface="Candara"/>
                <a:sym typeface="Candara"/>
              </a:rPr>
              <a:t>Genius hath electric power.</a:t>
            </a:r>
            <a:endParaRPr sz="900">
              <a:solidFill>
                <a:srgbClr val="E7E6E6"/>
              </a:solidFill>
              <a:latin typeface="Candara"/>
              <a:ea typeface="Candara"/>
              <a:cs typeface="Candara"/>
              <a:sym typeface="Candara"/>
            </a:endParaRPr>
          </a:p>
        </p:txBody>
      </p:sp>
      <p:sp>
        <p:nvSpPr>
          <p:cNvPr id="716" name="Google Shape;716;p32"/>
          <p:cNvSpPr txBox="1"/>
          <p:nvPr/>
        </p:nvSpPr>
        <p:spPr>
          <a:xfrm>
            <a:off x="7189874" y="4833071"/>
            <a:ext cx="1514519" cy="1200329"/>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en-US" sz="1600">
                <a:solidFill>
                  <a:srgbClr val="FFFFFF"/>
                </a:solidFill>
                <a:latin typeface="Candara"/>
                <a:ea typeface="Candara"/>
                <a:cs typeface="Candara"/>
                <a:sym typeface="Candara"/>
              </a:rPr>
              <a:t>I feel very strongly that change</a:t>
            </a:r>
            <a:endParaRPr sz="900">
              <a:solidFill>
                <a:srgbClr val="E7E6E6"/>
              </a:solidFill>
              <a:latin typeface="Candara"/>
              <a:ea typeface="Candara"/>
              <a:cs typeface="Candara"/>
              <a:sym typeface="Candara"/>
            </a:endParaRPr>
          </a:p>
        </p:txBody>
      </p:sp>
      <p:sp>
        <p:nvSpPr>
          <p:cNvPr id="717" name="Google Shape;717;p32"/>
          <p:cNvSpPr txBox="1"/>
          <p:nvPr/>
        </p:nvSpPr>
        <p:spPr>
          <a:xfrm>
            <a:off x="9193899" y="4833071"/>
            <a:ext cx="1490084" cy="1200329"/>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en-US" sz="1600">
                <a:solidFill>
                  <a:srgbClr val="FFFFFF"/>
                </a:solidFill>
                <a:latin typeface="Candara"/>
                <a:ea typeface="Candara"/>
                <a:cs typeface="Candara"/>
                <a:sym typeface="Candara"/>
              </a:rPr>
              <a:t>Genius hath electric power.</a:t>
            </a:r>
            <a:endParaRPr sz="900">
              <a:solidFill>
                <a:srgbClr val="E7E6E6"/>
              </a:solidFill>
              <a:latin typeface="Candara"/>
              <a:ea typeface="Candara"/>
              <a:cs typeface="Candara"/>
              <a:sym typeface="Candara"/>
            </a:endParaRPr>
          </a:p>
        </p:txBody>
      </p:sp>
      <p:grpSp>
        <p:nvGrpSpPr>
          <p:cNvPr id="718" name="Google Shape;718;p32"/>
          <p:cNvGrpSpPr/>
          <p:nvPr/>
        </p:nvGrpSpPr>
        <p:grpSpPr>
          <a:xfrm>
            <a:off x="5835967" y="1059164"/>
            <a:ext cx="474797" cy="83876"/>
            <a:chOff x="5848667" y="1135701"/>
            <a:chExt cx="474797" cy="83876"/>
          </a:xfrm>
        </p:grpSpPr>
        <p:sp>
          <p:nvSpPr>
            <p:cNvPr id="719" name="Google Shape;719;p32"/>
            <p:cNvSpPr/>
            <p:nvPr/>
          </p:nvSpPr>
          <p:spPr>
            <a:xfrm>
              <a:off x="5848667" y="1135701"/>
              <a:ext cx="83876" cy="83876"/>
            </a:xfrm>
            <a:prstGeom prst="rect">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ndara"/>
                <a:ea typeface="Candara"/>
                <a:cs typeface="Candara"/>
                <a:sym typeface="Candara"/>
              </a:endParaRPr>
            </a:p>
          </p:txBody>
        </p:sp>
        <p:sp>
          <p:nvSpPr>
            <p:cNvPr id="720" name="Google Shape;720;p32"/>
            <p:cNvSpPr/>
            <p:nvPr/>
          </p:nvSpPr>
          <p:spPr>
            <a:xfrm>
              <a:off x="5978974" y="1135701"/>
              <a:ext cx="83876" cy="83876"/>
            </a:xfrm>
            <a:prstGeom prst="rect">
              <a:avLst/>
            </a:prstGeom>
            <a:solidFill>
              <a:srgbClr val="03ACA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ndara"/>
                <a:ea typeface="Candara"/>
                <a:cs typeface="Candara"/>
                <a:sym typeface="Candara"/>
              </a:endParaRPr>
            </a:p>
          </p:txBody>
        </p:sp>
        <p:sp>
          <p:nvSpPr>
            <p:cNvPr id="721" name="Google Shape;721;p32"/>
            <p:cNvSpPr/>
            <p:nvPr/>
          </p:nvSpPr>
          <p:spPr>
            <a:xfrm>
              <a:off x="6109280" y="1135701"/>
              <a:ext cx="83876" cy="83876"/>
            </a:xfrm>
            <a:prstGeom prst="rect">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6666"/>
                </a:solidFill>
                <a:latin typeface="Candara"/>
                <a:ea typeface="Candara"/>
                <a:cs typeface="Candara"/>
                <a:sym typeface="Candara"/>
              </a:endParaRPr>
            </a:p>
          </p:txBody>
        </p:sp>
        <p:sp>
          <p:nvSpPr>
            <p:cNvPr id="722" name="Google Shape;722;p32"/>
            <p:cNvSpPr/>
            <p:nvPr/>
          </p:nvSpPr>
          <p:spPr>
            <a:xfrm>
              <a:off x="6239588" y="1135701"/>
              <a:ext cx="83876" cy="83876"/>
            </a:xfrm>
            <a:prstGeom prst="rect">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79BC8F"/>
                </a:solidFill>
                <a:latin typeface="Candara"/>
                <a:ea typeface="Candara"/>
                <a:cs typeface="Candara"/>
                <a:sym typeface="Candara"/>
              </a:endParaRPr>
            </a:p>
          </p:txBody>
        </p:sp>
      </p:grpSp>
      <p:sp>
        <p:nvSpPr>
          <p:cNvPr id="723" name="Google Shape;723;p32"/>
          <p:cNvSpPr txBox="1"/>
          <p:nvPr/>
        </p:nvSpPr>
        <p:spPr>
          <a:xfrm>
            <a:off x="3645837" y="248610"/>
            <a:ext cx="4847207" cy="64633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600" u="none">
                <a:solidFill>
                  <a:schemeClr val="lt1"/>
                </a:solidFill>
                <a:latin typeface="Candara"/>
                <a:ea typeface="Candara"/>
                <a:cs typeface="Candara"/>
                <a:sym typeface="Candara"/>
              </a:rPr>
              <a:t>03  </a:t>
            </a:r>
            <a:r>
              <a:rPr b="1" lang="en-US" sz="3600" u="none">
                <a:solidFill>
                  <a:srgbClr val="FFFFFF"/>
                </a:solidFill>
                <a:latin typeface="Candara"/>
                <a:ea typeface="Candara"/>
                <a:cs typeface="Candara"/>
                <a:sym typeface="Candara"/>
              </a:rPr>
              <a:t>Invoice</a:t>
            </a:r>
            <a:endParaRPr b="1" sz="3600" u="none">
              <a:solidFill>
                <a:srgbClr val="FFFFFF"/>
              </a:solidFill>
              <a:latin typeface="Candara"/>
              <a:ea typeface="Candara"/>
              <a:cs typeface="Candara"/>
              <a:sym typeface="Candara"/>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83"/>
                                        </p:tgtEl>
                                        <p:attrNameLst>
                                          <p:attrName>style.visibility</p:attrName>
                                        </p:attrNameLst>
                                      </p:cBhvr>
                                      <p:to>
                                        <p:strVal val="visible"/>
                                      </p:to>
                                    </p:set>
                                    <p:animEffect filter="fade" transition="in">
                                      <p:cBhvr>
                                        <p:cTn dur="500"/>
                                        <p:tgtEl>
                                          <p:spTgt spid="683"/>
                                        </p:tgtEl>
                                      </p:cBhvr>
                                    </p:animEffect>
                                  </p:childTnLst>
                                </p:cTn>
                              </p:par>
                              <p:par>
                                <p:cTn fill="hold" nodeType="withEffect" presetClass="entr" presetID="10" presetSubtype="0">
                                  <p:stCondLst>
                                    <p:cond delay="0"/>
                                  </p:stCondLst>
                                  <p:childTnLst>
                                    <p:set>
                                      <p:cBhvr>
                                        <p:cTn dur="1" fill="hold">
                                          <p:stCondLst>
                                            <p:cond delay="0"/>
                                          </p:stCondLst>
                                        </p:cTn>
                                        <p:tgtEl>
                                          <p:spTgt spid="675"/>
                                        </p:tgtEl>
                                        <p:attrNameLst>
                                          <p:attrName>style.visibility</p:attrName>
                                        </p:attrNameLst>
                                      </p:cBhvr>
                                      <p:to>
                                        <p:strVal val="visible"/>
                                      </p:to>
                                    </p:set>
                                    <p:animEffect filter="fade" transition="in">
                                      <p:cBhvr>
                                        <p:cTn dur="500"/>
                                        <p:tgtEl>
                                          <p:spTgt spid="675"/>
                                        </p:tgtEl>
                                      </p:cBhvr>
                                    </p:animEffect>
                                  </p:childTnLst>
                                </p:cTn>
                              </p:par>
                              <p:par>
                                <p:cTn fill="hold" nodeType="withEffect" presetClass="entr" presetID="10" presetSubtype="0">
                                  <p:stCondLst>
                                    <p:cond delay="0"/>
                                  </p:stCondLst>
                                  <p:childTnLst>
                                    <p:set>
                                      <p:cBhvr>
                                        <p:cTn dur="1" fill="hold">
                                          <p:stCondLst>
                                            <p:cond delay="0"/>
                                          </p:stCondLst>
                                        </p:cTn>
                                        <p:tgtEl>
                                          <p:spTgt spid="688"/>
                                        </p:tgtEl>
                                        <p:attrNameLst>
                                          <p:attrName>style.visibility</p:attrName>
                                        </p:attrNameLst>
                                      </p:cBhvr>
                                      <p:to>
                                        <p:strVal val="visible"/>
                                      </p:to>
                                    </p:set>
                                    <p:animEffect filter="fade" transition="in">
                                      <p:cBhvr>
                                        <p:cTn dur="500"/>
                                        <p:tgtEl>
                                          <p:spTgt spid="688"/>
                                        </p:tgtEl>
                                      </p:cBhvr>
                                    </p:animEffect>
                                  </p:childTnLst>
                                </p:cTn>
                              </p:par>
                              <p:par>
                                <p:cTn fill="hold" nodeType="withEffect" presetClass="entr" presetID="10" presetSubtype="0">
                                  <p:stCondLst>
                                    <p:cond delay="0"/>
                                  </p:stCondLst>
                                  <p:childTnLst>
                                    <p:set>
                                      <p:cBhvr>
                                        <p:cTn dur="1" fill="hold">
                                          <p:stCondLst>
                                            <p:cond delay="0"/>
                                          </p:stCondLst>
                                        </p:cTn>
                                        <p:tgtEl>
                                          <p:spTgt spid="697"/>
                                        </p:tgtEl>
                                        <p:attrNameLst>
                                          <p:attrName>style.visibility</p:attrName>
                                        </p:attrNameLst>
                                      </p:cBhvr>
                                      <p:to>
                                        <p:strVal val="visible"/>
                                      </p:to>
                                    </p:set>
                                    <p:animEffect filter="fade" transition="in">
                                      <p:cBhvr>
                                        <p:cTn dur="500"/>
                                        <p:tgtEl>
                                          <p:spTgt spid="697"/>
                                        </p:tgtEl>
                                      </p:cBhvr>
                                    </p:animEffect>
                                  </p:childTnLst>
                                </p:cTn>
                              </p:par>
                              <p:par>
                                <p:cTn fill="hold" nodeType="withEffect" presetClass="entr" presetID="10" presetSubtype="0">
                                  <p:stCondLst>
                                    <p:cond delay="0"/>
                                  </p:stCondLst>
                                  <p:childTnLst>
                                    <p:set>
                                      <p:cBhvr>
                                        <p:cTn dur="1" fill="hold">
                                          <p:stCondLst>
                                            <p:cond delay="0"/>
                                          </p:stCondLst>
                                        </p:cTn>
                                        <p:tgtEl>
                                          <p:spTgt spid="698"/>
                                        </p:tgtEl>
                                        <p:attrNameLst>
                                          <p:attrName>style.visibility</p:attrName>
                                        </p:attrNameLst>
                                      </p:cBhvr>
                                      <p:to>
                                        <p:strVal val="visible"/>
                                      </p:to>
                                    </p:set>
                                    <p:animEffect filter="fade" transition="in">
                                      <p:cBhvr>
                                        <p:cTn dur="500"/>
                                        <p:tgtEl>
                                          <p:spTgt spid="698"/>
                                        </p:tgtEl>
                                      </p:cBhvr>
                                    </p:animEffect>
                                  </p:childTnLst>
                                </p:cTn>
                              </p:par>
                              <p:par>
                                <p:cTn fill="hold" nodeType="withEffect" presetClass="entr" presetID="10" presetSubtype="0">
                                  <p:stCondLst>
                                    <p:cond delay="0"/>
                                  </p:stCondLst>
                                  <p:childTnLst>
                                    <p:set>
                                      <p:cBhvr>
                                        <p:cTn dur="1" fill="hold">
                                          <p:stCondLst>
                                            <p:cond delay="0"/>
                                          </p:stCondLst>
                                        </p:cTn>
                                        <p:tgtEl>
                                          <p:spTgt spid="703"/>
                                        </p:tgtEl>
                                        <p:attrNameLst>
                                          <p:attrName>style.visibility</p:attrName>
                                        </p:attrNameLst>
                                      </p:cBhvr>
                                      <p:to>
                                        <p:strVal val="visible"/>
                                      </p:to>
                                    </p:set>
                                    <p:animEffect filter="fade" transition="in">
                                      <p:cBhvr>
                                        <p:cTn dur="500"/>
                                        <p:tgtEl>
                                          <p:spTgt spid="703"/>
                                        </p:tgtEl>
                                      </p:cBhvr>
                                    </p:animEffect>
                                  </p:childTnLst>
                                </p:cTn>
                              </p:par>
                              <p:par>
                                <p:cTn fill="hold" nodeType="withEffect" presetClass="entr" presetID="10" presetSubtype="0">
                                  <p:stCondLst>
                                    <p:cond delay="0"/>
                                  </p:stCondLst>
                                  <p:childTnLst>
                                    <p:set>
                                      <p:cBhvr>
                                        <p:cTn dur="1" fill="hold">
                                          <p:stCondLst>
                                            <p:cond delay="0"/>
                                          </p:stCondLst>
                                        </p:cTn>
                                        <p:tgtEl>
                                          <p:spTgt spid="704"/>
                                        </p:tgtEl>
                                        <p:attrNameLst>
                                          <p:attrName>style.visibility</p:attrName>
                                        </p:attrNameLst>
                                      </p:cBhvr>
                                      <p:to>
                                        <p:strVal val="visible"/>
                                      </p:to>
                                    </p:set>
                                    <p:animEffect filter="fade" transition="in">
                                      <p:cBhvr>
                                        <p:cTn dur="500"/>
                                        <p:tgtEl>
                                          <p:spTgt spid="704"/>
                                        </p:tgtEl>
                                      </p:cBhvr>
                                    </p:animEffect>
                                  </p:childTnLst>
                                </p:cTn>
                              </p:par>
                              <p:par>
                                <p:cTn fill="hold" nodeType="withEffect" presetClass="entr" presetID="10" presetSubtype="0">
                                  <p:stCondLst>
                                    <p:cond delay="0"/>
                                  </p:stCondLst>
                                  <p:childTnLst>
                                    <p:set>
                                      <p:cBhvr>
                                        <p:cTn dur="1" fill="hold">
                                          <p:stCondLst>
                                            <p:cond delay="0"/>
                                          </p:stCondLst>
                                        </p:cTn>
                                        <p:tgtEl>
                                          <p:spTgt spid="713"/>
                                        </p:tgtEl>
                                        <p:attrNameLst>
                                          <p:attrName>style.visibility</p:attrName>
                                        </p:attrNameLst>
                                      </p:cBhvr>
                                      <p:to>
                                        <p:strVal val="visible"/>
                                      </p:to>
                                    </p:set>
                                    <p:animEffect filter="fade" transition="in">
                                      <p:cBhvr>
                                        <p:cTn dur="500"/>
                                        <p:tgtEl>
                                          <p:spTgt spid="71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74"/>
                                        </p:tgtEl>
                                        <p:attrNameLst>
                                          <p:attrName>style.visibility</p:attrName>
                                        </p:attrNameLst>
                                      </p:cBhvr>
                                      <p:to>
                                        <p:strVal val="visible"/>
                                      </p:to>
                                    </p:set>
                                    <p:animEffect filter="fade" transition="in">
                                      <p:cBhvr>
                                        <p:cTn dur="500"/>
                                        <p:tgtEl>
                                          <p:spTgt spid="674"/>
                                        </p:tgtEl>
                                      </p:cBhvr>
                                    </p:animEffect>
                                  </p:childTnLst>
                                </p:cTn>
                              </p:par>
                              <p:par>
                                <p:cTn fill="hold" nodeType="withEffect" presetClass="entr" presetID="23" presetSubtype="16">
                                  <p:stCondLst>
                                    <p:cond delay="0"/>
                                  </p:stCondLst>
                                  <p:childTnLst>
                                    <p:set>
                                      <p:cBhvr>
                                        <p:cTn dur="1" fill="hold">
                                          <p:stCondLst>
                                            <p:cond delay="0"/>
                                          </p:stCondLst>
                                        </p:cTn>
                                        <p:tgtEl>
                                          <p:spTgt spid="684"/>
                                        </p:tgtEl>
                                        <p:attrNameLst>
                                          <p:attrName>style.visibility</p:attrName>
                                        </p:attrNameLst>
                                      </p:cBhvr>
                                      <p:to>
                                        <p:strVal val="visible"/>
                                      </p:to>
                                    </p:set>
                                    <p:anim calcmode="lin" valueType="num">
                                      <p:cBhvr additive="base">
                                        <p:cTn dur="500"/>
                                        <p:tgtEl>
                                          <p:spTgt spid="684"/>
                                        </p:tgtEl>
                                        <p:attrNameLst>
                                          <p:attrName>ppt_w</p:attrName>
                                        </p:attrNameLst>
                                      </p:cBhvr>
                                      <p:tavLst>
                                        <p:tav fmla="" tm="0">
                                          <p:val>
                                            <p:strVal val="0"/>
                                          </p:val>
                                        </p:tav>
                                        <p:tav fmla="" tm="100000">
                                          <p:val>
                                            <p:strVal val="#ppt_w"/>
                                          </p:val>
                                        </p:tav>
                                      </p:tavLst>
                                    </p:anim>
                                    <p:anim calcmode="lin" valueType="num">
                                      <p:cBhvr additive="base">
                                        <p:cTn dur="500"/>
                                        <p:tgtEl>
                                          <p:spTgt spid="684"/>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676"/>
                                        </p:tgtEl>
                                        <p:attrNameLst>
                                          <p:attrName>style.visibility</p:attrName>
                                        </p:attrNameLst>
                                      </p:cBhvr>
                                      <p:to>
                                        <p:strVal val="visible"/>
                                      </p:to>
                                    </p:set>
                                    <p:anim calcmode="lin" valueType="num">
                                      <p:cBhvr additive="base">
                                        <p:cTn dur="500"/>
                                        <p:tgtEl>
                                          <p:spTgt spid="676"/>
                                        </p:tgtEl>
                                        <p:attrNameLst>
                                          <p:attrName>ppt_w</p:attrName>
                                        </p:attrNameLst>
                                      </p:cBhvr>
                                      <p:tavLst>
                                        <p:tav fmla="" tm="0">
                                          <p:val>
                                            <p:strVal val="0"/>
                                          </p:val>
                                        </p:tav>
                                        <p:tav fmla="" tm="100000">
                                          <p:val>
                                            <p:strVal val="#ppt_w"/>
                                          </p:val>
                                        </p:tav>
                                      </p:tavLst>
                                    </p:anim>
                                    <p:anim calcmode="lin" valueType="num">
                                      <p:cBhvr additive="base">
                                        <p:cTn dur="500"/>
                                        <p:tgtEl>
                                          <p:spTgt spid="676"/>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689"/>
                                        </p:tgtEl>
                                        <p:attrNameLst>
                                          <p:attrName>style.visibility</p:attrName>
                                        </p:attrNameLst>
                                      </p:cBhvr>
                                      <p:to>
                                        <p:strVal val="visible"/>
                                      </p:to>
                                    </p:set>
                                    <p:anim calcmode="lin" valueType="num">
                                      <p:cBhvr additive="base">
                                        <p:cTn dur="500"/>
                                        <p:tgtEl>
                                          <p:spTgt spid="689"/>
                                        </p:tgtEl>
                                        <p:attrNameLst>
                                          <p:attrName>ppt_w</p:attrName>
                                        </p:attrNameLst>
                                      </p:cBhvr>
                                      <p:tavLst>
                                        <p:tav fmla="" tm="0">
                                          <p:val>
                                            <p:strVal val="0"/>
                                          </p:val>
                                        </p:tav>
                                        <p:tav fmla="" tm="100000">
                                          <p:val>
                                            <p:strVal val="#ppt_w"/>
                                          </p:val>
                                        </p:tav>
                                      </p:tavLst>
                                    </p:anim>
                                    <p:anim calcmode="lin" valueType="num">
                                      <p:cBhvr additive="base">
                                        <p:cTn dur="500"/>
                                        <p:tgtEl>
                                          <p:spTgt spid="689"/>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695"/>
                                        </p:tgtEl>
                                        <p:attrNameLst>
                                          <p:attrName>style.visibility</p:attrName>
                                        </p:attrNameLst>
                                      </p:cBhvr>
                                      <p:to>
                                        <p:strVal val="visible"/>
                                      </p:to>
                                    </p:set>
                                    <p:anim calcmode="lin" valueType="num">
                                      <p:cBhvr additive="base">
                                        <p:cTn dur="500"/>
                                        <p:tgtEl>
                                          <p:spTgt spid="695"/>
                                        </p:tgtEl>
                                        <p:attrNameLst>
                                          <p:attrName>ppt_w</p:attrName>
                                        </p:attrNameLst>
                                      </p:cBhvr>
                                      <p:tavLst>
                                        <p:tav fmla="" tm="0">
                                          <p:val>
                                            <p:strVal val="0"/>
                                          </p:val>
                                        </p:tav>
                                        <p:tav fmla="" tm="100000">
                                          <p:val>
                                            <p:strVal val="#ppt_w"/>
                                          </p:val>
                                        </p:tav>
                                      </p:tavLst>
                                    </p:anim>
                                    <p:anim calcmode="lin" valueType="num">
                                      <p:cBhvr additive="base">
                                        <p:cTn dur="500"/>
                                        <p:tgtEl>
                                          <p:spTgt spid="695"/>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699"/>
                                        </p:tgtEl>
                                        <p:attrNameLst>
                                          <p:attrName>style.visibility</p:attrName>
                                        </p:attrNameLst>
                                      </p:cBhvr>
                                      <p:to>
                                        <p:strVal val="visible"/>
                                      </p:to>
                                    </p:set>
                                    <p:anim calcmode="lin" valueType="num">
                                      <p:cBhvr additive="base">
                                        <p:cTn dur="500"/>
                                        <p:tgtEl>
                                          <p:spTgt spid="699"/>
                                        </p:tgtEl>
                                        <p:attrNameLst>
                                          <p:attrName>ppt_w</p:attrName>
                                        </p:attrNameLst>
                                      </p:cBhvr>
                                      <p:tavLst>
                                        <p:tav fmla="" tm="0">
                                          <p:val>
                                            <p:strVal val="0"/>
                                          </p:val>
                                        </p:tav>
                                        <p:tav fmla="" tm="100000">
                                          <p:val>
                                            <p:strVal val="#ppt_w"/>
                                          </p:val>
                                        </p:tav>
                                      </p:tavLst>
                                    </p:anim>
                                    <p:anim calcmode="lin" valueType="num">
                                      <p:cBhvr additive="base">
                                        <p:cTn dur="500"/>
                                        <p:tgtEl>
                                          <p:spTgt spid="699"/>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705"/>
                                        </p:tgtEl>
                                        <p:attrNameLst>
                                          <p:attrName>style.visibility</p:attrName>
                                        </p:attrNameLst>
                                      </p:cBhvr>
                                      <p:to>
                                        <p:strVal val="visible"/>
                                      </p:to>
                                    </p:set>
                                    <p:anim calcmode="lin" valueType="num">
                                      <p:cBhvr additive="base">
                                        <p:cTn dur="500"/>
                                        <p:tgtEl>
                                          <p:spTgt spid="705"/>
                                        </p:tgtEl>
                                        <p:attrNameLst>
                                          <p:attrName>ppt_w</p:attrName>
                                        </p:attrNameLst>
                                      </p:cBhvr>
                                      <p:tavLst>
                                        <p:tav fmla="" tm="0">
                                          <p:val>
                                            <p:strVal val="0"/>
                                          </p:val>
                                        </p:tav>
                                        <p:tav fmla="" tm="100000">
                                          <p:val>
                                            <p:strVal val="#ppt_w"/>
                                          </p:val>
                                        </p:tav>
                                      </p:tavLst>
                                    </p:anim>
                                    <p:anim calcmode="lin" valueType="num">
                                      <p:cBhvr additive="base">
                                        <p:cTn dur="500"/>
                                        <p:tgtEl>
                                          <p:spTgt spid="705"/>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706"/>
                                        </p:tgtEl>
                                        <p:attrNameLst>
                                          <p:attrName>style.visibility</p:attrName>
                                        </p:attrNameLst>
                                      </p:cBhvr>
                                      <p:to>
                                        <p:strVal val="visible"/>
                                      </p:to>
                                    </p:set>
                                    <p:anim calcmode="lin" valueType="num">
                                      <p:cBhvr additive="base">
                                        <p:cTn dur="500"/>
                                        <p:tgtEl>
                                          <p:spTgt spid="706"/>
                                        </p:tgtEl>
                                        <p:attrNameLst>
                                          <p:attrName>ppt_w</p:attrName>
                                        </p:attrNameLst>
                                      </p:cBhvr>
                                      <p:tavLst>
                                        <p:tav fmla="" tm="0">
                                          <p:val>
                                            <p:strVal val="0"/>
                                          </p:val>
                                        </p:tav>
                                        <p:tav fmla="" tm="100000">
                                          <p:val>
                                            <p:strVal val="#ppt_w"/>
                                          </p:val>
                                        </p:tav>
                                      </p:tavLst>
                                    </p:anim>
                                    <p:anim calcmode="lin" valueType="num">
                                      <p:cBhvr additive="base">
                                        <p:cTn dur="500"/>
                                        <p:tgtEl>
                                          <p:spTgt spid="706"/>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714"/>
                                        </p:tgtEl>
                                        <p:attrNameLst>
                                          <p:attrName>style.visibility</p:attrName>
                                        </p:attrNameLst>
                                      </p:cBhvr>
                                      <p:to>
                                        <p:strVal val="visible"/>
                                      </p:to>
                                    </p:set>
                                    <p:anim calcmode="lin" valueType="num">
                                      <p:cBhvr additive="base">
                                        <p:cTn dur="500"/>
                                        <p:tgtEl>
                                          <p:spTgt spid="714"/>
                                        </p:tgtEl>
                                        <p:attrNameLst>
                                          <p:attrName>ppt_w</p:attrName>
                                        </p:attrNameLst>
                                      </p:cBhvr>
                                      <p:tavLst>
                                        <p:tav fmla="" tm="0">
                                          <p:val>
                                            <p:strVal val="0"/>
                                          </p:val>
                                        </p:tav>
                                        <p:tav fmla="" tm="100000">
                                          <p:val>
                                            <p:strVal val="#ppt_w"/>
                                          </p:val>
                                        </p:tav>
                                      </p:tavLst>
                                    </p:anim>
                                    <p:anim calcmode="lin" valueType="num">
                                      <p:cBhvr additive="base">
                                        <p:cTn dur="500"/>
                                        <p:tgtEl>
                                          <p:spTgt spid="714"/>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77"/>
                                        </p:tgtEl>
                                        <p:attrNameLst>
                                          <p:attrName>style.visibility</p:attrName>
                                        </p:attrNameLst>
                                      </p:cBhvr>
                                      <p:to>
                                        <p:strVal val="visible"/>
                                      </p:to>
                                    </p:set>
                                    <p:animEffect filter="fade" transition="in">
                                      <p:cBhvr>
                                        <p:cTn dur="500"/>
                                        <p:tgtEl>
                                          <p:spTgt spid="677"/>
                                        </p:tgtEl>
                                      </p:cBhvr>
                                    </p:animEffect>
                                  </p:childTnLst>
                                </p:cTn>
                              </p:par>
                              <p:par>
                                <p:cTn fill="hold" nodeType="withEffect" presetClass="entr" presetID="10" presetSubtype="0">
                                  <p:stCondLst>
                                    <p:cond delay="0"/>
                                  </p:stCondLst>
                                  <p:childTnLst>
                                    <p:set>
                                      <p:cBhvr>
                                        <p:cTn dur="1" fill="hold">
                                          <p:stCondLst>
                                            <p:cond delay="0"/>
                                          </p:stCondLst>
                                        </p:cTn>
                                        <p:tgtEl>
                                          <p:spTgt spid="685"/>
                                        </p:tgtEl>
                                        <p:attrNameLst>
                                          <p:attrName>style.visibility</p:attrName>
                                        </p:attrNameLst>
                                      </p:cBhvr>
                                      <p:to>
                                        <p:strVal val="visible"/>
                                      </p:to>
                                    </p:set>
                                    <p:animEffect filter="fade" transition="in">
                                      <p:cBhvr>
                                        <p:cTn dur="500"/>
                                        <p:tgtEl>
                                          <p:spTgt spid="685"/>
                                        </p:tgtEl>
                                      </p:cBhvr>
                                    </p:animEffect>
                                  </p:childTnLst>
                                </p:cTn>
                              </p:par>
                              <p:par>
                                <p:cTn fill="hold" nodeType="withEffect" presetClass="entr" presetID="10" presetSubtype="0">
                                  <p:stCondLst>
                                    <p:cond delay="0"/>
                                  </p:stCondLst>
                                  <p:childTnLst>
                                    <p:set>
                                      <p:cBhvr>
                                        <p:cTn dur="1" fill="hold">
                                          <p:stCondLst>
                                            <p:cond delay="0"/>
                                          </p:stCondLst>
                                        </p:cTn>
                                        <p:tgtEl>
                                          <p:spTgt spid="678"/>
                                        </p:tgtEl>
                                        <p:attrNameLst>
                                          <p:attrName>style.visibility</p:attrName>
                                        </p:attrNameLst>
                                      </p:cBhvr>
                                      <p:to>
                                        <p:strVal val="visible"/>
                                      </p:to>
                                    </p:set>
                                    <p:animEffect filter="fade" transition="in">
                                      <p:cBhvr>
                                        <p:cTn dur="500"/>
                                        <p:tgtEl>
                                          <p:spTgt spid="678"/>
                                        </p:tgtEl>
                                      </p:cBhvr>
                                    </p:animEffect>
                                  </p:childTnLst>
                                </p:cTn>
                              </p:par>
                              <p:par>
                                <p:cTn fill="hold" nodeType="withEffect" presetClass="entr" presetID="10" presetSubtype="0">
                                  <p:stCondLst>
                                    <p:cond delay="0"/>
                                  </p:stCondLst>
                                  <p:childTnLst>
                                    <p:set>
                                      <p:cBhvr>
                                        <p:cTn dur="1" fill="hold">
                                          <p:stCondLst>
                                            <p:cond delay="0"/>
                                          </p:stCondLst>
                                        </p:cTn>
                                        <p:tgtEl>
                                          <p:spTgt spid="690"/>
                                        </p:tgtEl>
                                        <p:attrNameLst>
                                          <p:attrName>style.visibility</p:attrName>
                                        </p:attrNameLst>
                                      </p:cBhvr>
                                      <p:to>
                                        <p:strVal val="visible"/>
                                      </p:to>
                                    </p:set>
                                    <p:animEffect filter="fade" transition="in">
                                      <p:cBhvr>
                                        <p:cTn dur="500"/>
                                        <p:tgtEl>
                                          <p:spTgt spid="690"/>
                                        </p:tgtEl>
                                      </p:cBhvr>
                                    </p:animEffect>
                                  </p:childTnLst>
                                </p:cTn>
                              </p:par>
                              <p:par>
                                <p:cTn fill="hold" nodeType="withEffect" presetClass="entr" presetID="10" presetSubtype="0">
                                  <p:stCondLst>
                                    <p:cond delay="0"/>
                                  </p:stCondLst>
                                  <p:childTnLst>
                                    <p:set>
                                      <p:cBhvr>
                                        <p:cTn dur="1" fill="hold">
                                          <p:stCondLst>
                                            <p:cond delay="0"/>
                                          </p:stCondLst>
                                        </p:cTn>
                                        <p:tgtEl>
                                          <p:spTgt spid="693"/>
                                        </p:tgtEl>
                                        <p:attrNameLst>
                                          <p:attrName>style.visibility</p:attrName>
                                        </p:attrNameLst>
                                      </p:cBhvr>
                                      <p:to>
                                        <p:strVal val="visible"/>
                                      </p:to>
                                    </p:set>
                                    <p:animEffect filter="fade" transition="in">
                                      <p:cBhvr>
                                        <p:cTn dur="500"/>
                                        <p:tgtEl>
                                          <p:spTgt spid="693"/>
                                        </p:tgtEl>
                                      </p:cBhvr>
                                    </p:animEffect>
                                  </p:childTnLst>
                                </p:cTn>
                              </p:par>
                              <p:par>
                                <p:cTn fill="hold" nodeType="withEffect" presetClass="entr" presetID="10" presetSubtype="0">
                                  <p:stCondLst>
                                    <p:cond delay="0"/>
                                  </p:stCondLst>
                                  <p:childTnLst>
                                    <p:set>
                                      <p:cBhvr>
                                        <p:cTn dur="1" fill="hold">
                                          <p:stCondLst>
                                            <p:cond delay="0"/>
                                          </p:stCondLst>
                                        </p:cTn>
                                        <p:tgtEl>
                                          <p:spTgt spid="700"/>
                                        </p:tgtEl>
                                        <p:attrNameLst>
                                          <p:attrName>style.visibility</p:attrName>
                                        </p:attrNameLst>
                                      </p:cBhvr>
                                      <p:to>
                                        <p:strVal val="visible"/>
                                      </p:to>
                                    </p:set>
                                    <p:animEffect filter="fade" transition="in">
                                      <p:cBhvr>
                                        <p:cTn dur="500"/>
                                        <p:tgtEl>
                                          <p:spTgt spid="700"/>
                                        </p:tgtEl>
                                      </p:cBhvr>
                                    </p:animEffect>
                                  </p:childTnLst>
                                </p:cTn>
                              </p:par>
                              <p:par>
                                <p:cTn fill="hold" nodeType="withEffect" presetClass="entr" presetID="10" presetSubtype="0">
                                  <p:stCondLst>
                                    <p:cond delay="0"/>
                                  </p:stCondLst>
                                  <p:childTnLst>
                                    <p:set>
                                      <p:cBhvr>
                                        <p:cTn dur="1" fill="hold">
                                          <p:stCondLst>
                                            <p:cond delay="0"/>
                                          </p:stCondLst>
                                        </p:cTn>
                                        <p:tgtEl>
                                          <p:spTgt spid="707"/>
                                        </p:tgtEl>
                                        <p:attrNameLst>
                                          <p:attrName>style.visibility</p:attrName>
                                        </p:attrNameLst>
                                      </p:cBhvr>
                                      <p:to>
                                        <p:strVal val="visible"/>
                                      </p:to>
                                    </p:set>
                                    <p:animEffect filter="fade" transition="in">
                                      <p:cBhvr>
                                        <p:cTn dur="500"/>
                                        <p:tgtEl>
                                          <p:spTgt spid="707"/>
                                        </p:tgtEl>
                                      </p:cBhvr>
                                    </p:animEffect>
                                  </p:childTnLst>
                                </p:cTn>
                              </p:par>
                              <p:par>
                                <p:cTn fill="hold" nodeType="withEffect" presetClass="entr" presetID="10" presetSubtype="0">
                                  <p:stCondLst>
                                    <p:cond delay="0"/>
                                  </p:stCondLst>
                                  <p:childTnLst>
                                    <p:set>
                                      <p:cBhvr>
                                        <p:cTn dur="1" fill="hold">
                                          <p:stCondLst>
                                            <p:cond delay="0"/>
                                          </p:stCondLst>
                                        </p:cTn>
                                        <p:tgtEl>
                                          <p:spTgt spid="708"/>
                                        </p:tgtEl>
                                        <p:attrNameLst>
                                          <p:attrName>style.visibility</p:attrName>
                                        </p:attrNameLst>
                                      </p:cBhvr>
                                      <p:to>
                                        <p:strVal val="visible"/>
                                      </p:to>
                                    </p:set>
                                    <p:animEffect filter="fade" transition="in">
                                      <p:cBhvr>
                                        <p:cTn dur="500"/>
                                        <p:tgtEl>
                                          <p:spTgt spid="708"/>
                                        </p:tgtEl>
                                      </p:cBhvr>
                                    </p:animEffect>
                                  </p:childTnLst>
                                </p:cTn>
                              </p:par>
                              <p:par>
                                <p:cTn fill="hold" nodeType="withEffect" presetClass="entr" presetID="10" presetSubtype="0">
                                  <p:stCondLst>
                                    <p:cond delay="0"/>
                                  </p:stCondLst>
                                  <p:childTnLst>
                                    <p:set>
                                      <p:cBhvr>
                                        <p:cTn dur="1" fill="hold">
                                          <p:stCondLst>
                                            <p:cond delay="0"/>
                                          </p:stCondLst>
                                        </p:cTn>
                                        <p:tgtEl>
                                          <p:spTgt spid="715"/>
                                        </p:tgtEl>
                                        <p:attrNameLst>
                                          <p:attrName>style.visibility</p:attrName>
                                        </p:attrNameLst>
                                      </p:cBhvr>
                                      <p:to>
                                        <p:strVal val="visible"/>
                                      </p:to>
                                    </p:set>
                                    <p:animEffect filter="fade" transition="in">
                                      <p:cBhvr>
                                        <p:cTn dur="500"/>
                                        <p:tgtEl>
                                          <p:spTgt spid="71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79"/>
                                        </p:tgtEl>
                                        <p:attrNameLst>
                                          <p:attrName>style.visibility</p:attrName>
                                        </p:attrNameLst>
                                      </p:cBhvr>
                                      <p:to>
                                        <p:strVal val="visible"/>
                                      </p:to>
                                    </p:set>
                                    <p:animEffect filter="fade" transition="in">
                                      <p:cBhvr>
                                        <p:cTn dur="500"/>
                                        <p:tgtEl>
                                          <p:spTgt spid="679"/>
                                        </p:tgtEl>
                                      </p:cBhvr>
                                    </p:animEffect>
                                  </p:childTnLst>
                                </p:cTn>
                              </p:par>
                              <p:par>
                                <p:cTn fill="hold" nodeType="withEffect" presetClass="entr" presetID="23" presetSubtype="16">
                                  <p:stCondLst>
                                    <p:cond delay="0"/>
                                  </p:stCondLst>
                                  <p:childTnLst>
                                    <p:set>
                                      <p:cBhvr>
                                        <p:cTn dur="1" fill="hold">
                                          <p:stCondLst>
                                            <p:cond delay="0"/>
                                          </p:stCondLst>
                                        </p:cTn>
                                        <p:tgtEl>
                                          <p:spTgt spid="686"/>
                                        </p:tgtEl>
                                        <p:attrNameLst>
                                          <p:attrName>style.visibility</p:attrName>
                                        </p:attrNameLst>
                                      </p:cBhvr>
                                      <p:to>
                                        <p:strVal val="visible"/>
                                      </p:to>
                                    </p:set>
                                    <p:anim calcmode="lin" valueType="num">
                                      <p:cBhvr additive="base">
                                        <p:cTn dur="500"/>
                                        <p:tgtEl>
                                          <p:spTgt spid="686"/>
                                        </p:tgtEl>
                                        <p:attrNameLst>
                                          <p:attrName>ppt_w</p:attrName>
                                        </p:attrNameLst>
                                      </p:cBhvr>
                                      <p:tavLst>
                                        <p:tav fmla="" tm="0">
                                          <p:val>
                                            <p:strVal val="0"/>
                                          </p:val>
                                        </p:tav>
                                        <p:tav fmla="" tm="100000">
                                          <p:val>
                                            <p:strVal val="#ppt_w"/>
                                          </p:val>
                                        </p:tav>
                                      </p:tavLst>
                                    </p:anim>
                                    <p:anim calcmode="lin" valueType="num">
                                      <p:cBhvr additive="base">
                                        <p:cTn dur="500"/>
                                        <p:tgtEl>
                                          <p:spTgt spid="686"/>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680"/>
                                        </p:tgtEl>
                                        <p:attrNameLst>
                                          <p:attrName>style.visibility</p:attrName>
                                        </p:attrNameLst>
                                      </p:cBhvr>
                                      <p:to>
                                        <p:strVal val="visible"/>
                                      </p:to>
                                    </p:set>
                                    <p:anim calcmode="lin" valueType="num">
                                      <p:cBhvr additive="base">
                                        <p:cTn dur="500"/>
                                        <p:tgtEl>
                                          <p:spTgt spid="680"/>
                                        </p:tgtEl>
                                        <p:attrNameLst>
                                          <p:attrName>ppt_w</p:attrName>
                                        </p:attrNameLst>
                                      </p:cBhvr>
                                      <p:tavLst>
                                        <p:tav fmla="" tm="0">
                                          <p:val>
                                            <p:strVal val="0"/>
                                          </p:val>
                                        </p:tav>
                                        <p:tav fmla="" tm="100000">
                                          <p:val>
                                            <p:strVal val="#ppt_w"/>
                                          </p:val>
                                        </p:tav>
                                      </p:tavLst>
                                    </p:anim>
                                    <p:anim calcmode="lin" valueType="num">
                                      <p:cBhvr additive="base">
                                        <p:cTn dur="500"/>
                                        <p:tgtEl>
                                          <p:spTgt spid="680"/>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691"/>
                                        </p:tgtEl>
                                        <p:attrNameLst>
                                          <p:attrName>style.visibility</p:attrName>
                                        </p:attrNameLst>
                                      </p:cBhvr>
                                      <p:to>
                                        <p:strVal val="visible"/>
                                      </p:to>
                                    </p:set>
                                    <p:anim calcmode="lin" valueType="num">
                                      <p:cBhvr additive="base">
                                        <p:cTn dur="500"/>
                                        <p:tgtEl>
                                          <p:spTgt spid="691"/>
                                        </p:tgtEl>
                                        <p:attrNameLst>
                                          <p:attrName>ppt_w</p:attrName>
                                        </p:attrNameLst>
                                      </p:cBhvr>
                                      <p:tavLst>
                                        <p:tav fmla="" tm="0">
                                          <p:val>
                                            <p:strVal val="0"/>
                                          </p:val>
                                        </p:tav>
                                        <p:tav fmla="" tm="100000">
                                          <p:val>
                                            <p:strVal val="#ppt_w"/>
                                          </p:val>
                                        </p:tav>
                                      </p:tavLst>
                                    </p:anim>
                                    <p:anim calcmode="lin" valueType="num">
                                      <p:cBhvr additive="base">
                                        <p:cTn dur="500"/>
                                        <p:tgtEl>
                                          <p:spTgt spid="691"/>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694"/>
                                        </p:tgtEl>
                                        <p:attrNameLst>
                                          <p:attrName>style.visibility</p:attrName>
                                        </p:attrNameLst>
                                      </p:cBhvr>
                                      <p:to>
                                        <p:strVal val="visible"/>
                                      </p:to>
                                    </p:set>
                                    <p:anim calcmode="lin" valueType="num">
                                      <p:cBhvr additive="base">
                                        <p:cTn dur="500"/>
                                        <p:tgtEl>
                                          <p:spTgt spid="694"/>
                                        </p:tgtEl>
                                        <p:attrNameLst>
                                          <p:attrName>ppt_w</p:attrName>
                                        </p:attrNameLst>
                                      </p:cBhvr>
                                      <p:tavLst>
                                        <p:tav fmla="" tm="0">
                                          <p:val>
                                            <p:strVal val="0"/>
                                          </p:val>
                                        </p:tav>
                                        <p:tav fmla="" tm="100000">
                                          <p:val>
                                            <p:strVal val="#ppt_w"/>
                                          </p:val>
                                        </p:tav>
                                      </p:tavLst>
                                    </p:anim>
                                    <p:anim calcmode="lin" valueType="num">
                                      <p:cBhvr additive="base">
                                        <p:cTn dur="500"/>
                                        <p:tgtEl>
                                          <p:spTgt spid="694"/>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701"/>
                                        </p:tgtEl>
                                        <p:attrNameLst>
                                          <p:attrName>style.visibility</p:attrName>
                                        </p:attrNameLst>
                                      </p:cBhvr>
                                      <p:to>
                                        <p:strVal val="visible"/>
                                      </p:to>
                                    </p:set>
                                    <p:anim calcmode="lin" valueType="num">
                                      <p:cBhvr additive="base">
                                        <p:cTn dur="500"/>
                                        <p:tgtEl>
                                          <p:spTgt spid="701"/>
                                        </p:tgtEl>
                                        <p:attrNameLst>
                                          <p:attrName>ppt_w</p:attrName>
                                        </p:attrNameLst>
                                      </p:cBhvr>
                                      <p:tavLst>
                                        <p:tav fmla="" tm="0">
                                          <p:val>
                                            <p:strVal val="0"/>
                                          </p:val>
                                        </p:tav>
                                        <p:tav fmla="" tm="100000">
                                          <p:val>
                                            <p:strVal val="#ppt_w"/>
                                          </p:val>
                                        </p:tav>
                                      </p:tavLst>
                                    </p:anim>
                                    <p:anim calcmode="lin" valueType="num">
                                      <p:cBhvr additive="base">
                                        <p:cTn dur="500"/>
                                        <p:tgtEl>
                                          <p:spTgt spid="701"/>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709"/>
                                        </p:tgtEl>
                                        <p:attrNameLst>
                                          <p:attrName>style.visibility</p:attrName>
                                        </p:attrNameLst>
                                      </p:cBhvr>
                                      <p:to>
                                        <p:strVal val="visible"/>
                                      </p:to>
                                    </p:set>
                                    <p:anim calcmode="lin" valueType="num">
                                      <p:cBhvr additive="base">
                                        <p:cTn dur="500"/>
                                        <p:tgtEl>
                                          <p:spTgt spid="709"/>
                                        </p:tgtEl>
                                        <p:attrNameLst>
                                          <p:attrName>ppt_w</p:attrName>
                                        </p:attrNameLst>
                                      </p:cBhvr>
                                      <p:tavLst>
                                        <p:tav fmla="" tm="0">
                                          <p:val>
                                            <p:strVal val="0"/>
                                          </p:val>
                                        </p:tav>
                                        <p:tav fmla="" tm="100000">
                                          <p:val>
                                            <p:strVal val="#ppt_w"/>
                                          </p:val>
                                        </p:tav>
                                      </p:tavLst>
                                    </p:anim>
                                    <p:anim calcmode="lin" valueType="num">
                                      <p:cBhvr additive="base">
                                        <p:cTn dur="500"/>
                                        <p:tgtEl>
                                          <p:spTgt spid="709"/>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710"/>
                                        </p:tgtEl>
                                        <p:attrNameLst>
                                          <p:attrName>style.visibility</p:attrName>
                                        </p:attrNameLst>
                                      </p:cBhvr>
                                      <p:to>
                                        <p:strVal val="visible"/>
                                      </p:to>
                                    </p:set>
                                    <p:anim calcmode="lin" valueType="num">
                                      <p:cBhvr additive="base">
                                        <p:cTn dur="500"/>
                                        <p:tgtEl>
                                          <p:spTgt spid="710"/>
                                        </p:tgtEl>
                                        <p:attrNameLst>
                                          <p:attrName>ppt_w</p:attrName>
                                        </p:attrNameLst>
                                      </p:cBhvr>
                                      <p:tavLst>
                                        <p:tav fmla="" tm="0">
                                          <p:val>
                                            <p:strVal val="0"/>
                                          </p:val>
                                        </p:tav>
                                        <p:tav fmla="" tm="100000">
                                          <p:val>
                                            <p:strVal val="#ppt_w"/>
                                          </p:val>
                                        </p:tav>
                                      </p:tavLst>
                                    </p:anim>
                                    <p:anim calcmode="lin" valueType="num">
                                      <p:cBhvr additive="base">
                                        <p:cTn dur="500"/>
                                        <p:tgtEl>
                                          <p:spTgt spid="710"/>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716"/>
                                        </p:tgtEl>
                                        <p:attrNameLst>
                                          <p:attrName>style.visibility</p:attrName>
                                        </p:attrNameLst>
                                      </p:cBhvr>
                                      <p:to>
                                        <p:strVal val="visible"/>
                                      </p:to>
                                    </p:set>
                                    <p:anim calcmode="lin" valueType="num">
                                      <p:cBhvr additive="base">
                                        <p:cTn dur="500"/>
                                        <p:tgtEl>
                                          <p:spTgt spid="716"/>
                                        </p:tgtEl>
                                        <p:attrNameLst>
                                          <p:attrName>ppt_w</p:attrName>
                                        </p:attrNameLst>
                                      </p:cBhvr>
                                      <p:tavLst>
                                        <p:tav fmla="" tm="0">
                                          <p:val>
                                            <p:strVal val="0"/>
                                          </p:val>
                                        </p:tav>
                                        <p:tav fmla="" tm="100000">
                                          <p:val>
                                            <p:strVal val="#ppt_w"/>
                                          </p:val>
                                        </p:tav>
                                      </p:tavLst>
                                    </p:anim>
                                    <p:anim calcmode="lin" valueType="num">
                                      <p:cBhvr additive="base">
                                        <p:cTn dur="500"/>
                                        <p:tgtEl>
                                          <p:spTgt spid="716"/>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81"/>
                                        </p:tgtEl>
                                        <p:attrNameLst>
                                          <p:attrName>style.visibility</p:attrName>
                                        </p:attrNameLst>
                                      </p:cBhvr>
                                      <p:to>
                                        <p:strVal val="visible"/>
                                      </p:to>
                                    </p:set>
                                    <p:animEffect filter="fade" transition="in">
                                      <p:cBhvr>
                                        <p:cTn dur="500"/>
                                        <p:tgtEl>
                                          <p:spTgt spid="681"/>
                                        </p:tgtEl>
                                      </p:cBhvr>
                                    </p:animEffect>
                                  </p:childTnLst>
                                </p:cTn>
                              </p:par>
                              <p:par>
                                <p:cTn fill="hold" nodeType="withEffect" presetClass="entr" presetID="10" presetSubtype="0">
                                  <p:stCondLst>
                                    <p:cond delay="0"/>
                                  </p:stCondLst>
                                  <p:childTnLst>
                                    <p:set>
                                      <p:cBhvr>
                                        <p:cTn dur="1" fill="hold">
                                          <p:stCondLst>
                                            <p:cond delay="0"/>
                                          </p:stCondLst>
                                        </p:cTn>
                                        <p:tgtEl>
                                          <p:spTgt spid="673"/>
                                        </p:tgtEl>
                                        <p:attrNameLst>
                                          <p:attrName>style.visibility</p:attrName>
                                        </p:attrNameLst>
                                      </p:cBhvr>
                                      <p:to>
                                        <p:strVal val="visible"/>
                                      </p:to>
                                    </p:set>
                                    <p:animEffect filter="fade" transition="in">
                                      <p:cBhvr>
                                        <p:cTn dur="500"/>
                                        <p:tgtEl>
                                          <p:spTgt spid="673"/>
                                        </p:tgtEl>
                                      </p:cBhvr>
                                    </p:animEffect>
                                  </p:childTnLst>
                                </p:cTn>
                              </p:par>
                              <p:par>
                                <p:cTn fill="hold" nodeType="withEffect" presetClass="entr" presetID="10" presetSubtype="0">
                                  <p:stCondLst>
                                    <p:cond delay="0"/>
                                  </p:stCondLst>
                                  <p:childTnLst>
                                    <p:set>
                                      <p:cBhvr>
                                        <p:cTn dur="1" fill="hold">
                                          <p:stCondLst>
                                            <p:cond delay="0"/>
                                          </p:stCondLst>
                                        </p:cTn>
                                        <p:tgtEl>
                                          <p:spTgt spid="682"/>
                                        </p:tgtEl>
                                        <p:attrNameLst>
                                          <p:attrName>style.visibility</p:attrName>
                                        </p:attrNameLst>
                                      </p:cBhvr>
                                      <p:to>
                                        <p:strVal val="visible"/>
                                      </p:to>
                                    </p:set>
                                    <p:animEffect filter="fade" transition="in">
                                      <p:cBhvr>
                                        <p:cTn dur="500"/>
                                        <p:tgtEl>
                                          <p:spTgt spid="682"/>
                                        </p:tgtEl>
                                      </p:cBhvr>
                                    </p:animEffect>
                                  </p:childTnLst>
                                </p:cTn>
                              </p:par>
                              <p:par>
                                <p:cTn fill="hold" nodeType="withEffect" presetClass="entr" presetID="10" presetSubtype="0">
                                  <p:stCondLst>
                                    <p:cond delay="0"/>
                                  </p:stCondLst>
                                  <p:childTnLst>
                                    <p:set>
                                      <p:cBhvr>
                                        <p:cTn dur="1" fill="hold">
                                          <p:stCondLst>
                                            <p:cond delay="0"/>
                                          </p:stCondLst>
                                        </p:cTn>
                                        <p:tgtEl>
                                          <p:spTgt spid="692"/>
                                        </p:tgtEl>
                                        <p:attrNameLst>
                                          <p:attrName>style.visibility</p:attrName>
                                        </p:attrNameLst>
                                      </p:cBhvr>
                                      <p:to>
                                        <p:strVal val="visible"/>
                                      </p:to>
                                    </p:set>
                                    <p:animEffect filter="fade" transition="in">
                                      <p:cBhvr>
                                        <p:cTn dur="500"/>
                                        <p:tgtEl>
                                          <p:spTgt spid="692"/>
                                        </p:tgtEl>
                                      </p:cBhvr>
                                    </p:animEffect>
                                  </p:childTnLst>
                                </p:cTn>
                              </p:par>
                              <p:par>
                                <p:cTn fill="hold" nodeType="withEffect" presetClass="entr" presetID="10" presetSubtype="0">
                                  <p:stCondLst>
                                    <p:cond delay="0"/>
                                  </p:stCondLst>
                                  <p:childTnLst>
                                    <p:set>
                                      <p:cBhvr>
                                        <p:cTn dur="1" fill="hold">
                                          <p:stCondLst>
                                            <p:cond delay="0"/>
                                          </p:stCondLst>
                                        </p:cTn>
                                        <p:tgtEl>
                                          <p:spTgt spid="696"/>
                                        </p:tgtEl>
                                        <p:attrNameLst>
                                          <p:attrName>style.visibility</p:attrName>
                                        </p:attrNameLst>
                                      </p:cBhvr>
                                      <p:to>
                                        <p:strVal val="visible"/>
                                      </p:to>
                                    </p:set>
                                    <p:animEffect filter="fade" transition="in">
                                      <p:cBhvr>
                                        <p:cTn dur="500"/>
                                        <p:tgtEl>
                                          <p:spTgt spid="696"/>
                                        </p:tgtEl>
                                      </p:cBhvr>
                                    </p:animEffect>
                                  </p:childTnLst>
                                </p:cTn>
                              </p:par>
                              <p:par>
                                <p:cTn fill="hold" nodeType="withEffect" presetClass="entr" presetID="10" presetSubtype="0">
                                  <p:stCondLst>
                                    <p:cond delay="0"/>
                                  </p:stCondLst>
                                  <p:childTnLst>
                                    <p:set>
                                      <p:cBhvr>
                                        <p:cTn dur="1" fill="hold">
                                          <p:stCondLst>
                                            <p:cond delay="0"/>
                                          </p:stCondLst>
                                        </p:cTn>
                                        <p:tgtEl>
                                          <p:spTgt spid="702"/>
                                        </p:tgtEl>
                                        <p:attrNameLst>
                                          <p:attrName>style.visibility</p:attrName>
                                        </p:attrNameLst>
                                      </p:cBhvr>
                                      <p:to>
                                        <p:strVal val="visible"/>
                                      </p:to>
                                    </p:set>
                                    <p:animEffect filter="fade" transition="in">
                                      <p:cBhvr>
                                        <p:cTn dur="500"/>
                                        <p:tgtEl>
                                          <p:spTgt spid="702"/>
                                        </p:tgtEl>
                                      </p:cBhvr>
                                    </p:animEffect>
                                  </p:childTnLst>
                                </p:cTn>
                              </p:par>
                              <p:par>
                                <p:cTn fill="hold" nodeType="withEffect" presetClass="entr" presetID="10" presetSubtype="0">
                                  <p:stCondLst>
                                    <p:cond delay="0"/>
                                  </p:stCondLst>
                                  <p:childTnLst>
                                    <p:set>
                                      <p:cBhvr>
                                        <p:cTn dur="1" fill="hold">
                                          <p:stCondLst>
                                            <p:cond delay="0"/>
                                          </p:stCondLst>
                                        </p:cTn>
                                        <p:tgtEl>
                                          <p:spTgt spid="711"/>
                                        </p:tgtEl>
                                        <p:attrNameLst>
                                          <p:attrName>style.visibility</p:attrName>
                                        </p:attrNameLst>
                                      </p:cBhvr>
                                      <p:to>
                                        <p:strVal val="visible"/>
                                      </p:to>
                                    </p:set>
                                    <p:animEffect filter="fade" transition="in">
                                      <p:cBhvr>
                                        <p:cTn dur="500"/>
                                        <p:tgtEl>
                                          <p:spTgt spid="711"/>
                                        </p:tgtEl>
                                      </p:cBhvr>
                                    </p:animEffect>
                                  </p:childTnLst>
                                </p:cTn>
                              </p:par>
                              <p:par>
                                <p:cTn fill="hold" nodeType="withEffect" presetClass="entr" presetID="10" presetSubtype="0">
                                  <p:stCondLst>
                                    <p:cond delay="0"/>
                                  </p:stCondLst>
                                  <p:childTnLst>
                                    <p:set>
                                      <p:cBhvr>
                                        <p:cTn dur="1" fill="hold">
                                          <p:stCondLst>
                                            <p:cond delay="0"/>
                                          </p:stCondLst>
                                        </p:cTn>
                                        <p:tgtEl>
                                          <p:spTgt spid="712"/>
                                        </p:tgtEl>
                                        <p:attrNameLst>
                                          <p:attrName>style.visibility</p:attrName>
                                        </p:attrNameLst>
                                      </p:cBhvr>
                                      <p:to>
                                        <p:strVal val="visible"/>
                                      </p:to>
                                    </p:set>
                                    <p:animEffect filter="fade" transition="in">
                                      <p:cBhvr>
                                        <p:cTn dur="500"/>
                                        <p:tgtEl>
                                          <p:spTgt spid="712"/>
                                        </p:tgtEl>
                                      </p:cBhvr>
                                    </p:animEffect>
                                  </p:childTnLst>
                                </p:cTn>
                              </p:par>
                              <p:par>
                                <p:cTn fill="hold" nodeType="withEffect" presetClass="entr" presetID="10" presetSubtype="0">
                                  <p:stCondLst>
                                    <p:cond delay="0"/>
                                  </p:stCondLst>
                                  <p:childTnLst>
                                    <p:set>
                                      <p:cBhvr>
                                        <p:cTn dur="1" fill="hold">
                                          <p:stCondLst>
                                            <p:cond delay="0"/>
                                          </p:stCondLst>
                                        </p:cTn>
                                        <p:tgtEl>
                                          <p:spTgt spid="717"/>
                                        </p:tgtEl>
                                        <p:attrNameLst>
                                          <p:attrName>style.visibility</p:attrName>
                                        </p:attrNameLst>
                                      </p:cBhvr>
                                      <p:to>
                                        <p:strVal val="visible"/>
                                      </p:to>
                                    </p:set>
                                    <p:animEffect filter="fade" transition="in">
                                      <p:cBhvr>
                                        <p:cTn dur="500"/>
                                        <p:tgtEl>
                                          <p:spTgt spid="71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15"/>
          <p:cNvSpPr/>
          <p:nvPr/>
        </p:nvSpPr>
        <p:spPr>
          <a:xfrm>
            <a:off x="1157304" y="1037663"/>
            <a:ext cx="3323047" cy="1107996"/>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en-US" sz="6600" u="none" cap="none" strike="noStrike">
                <a:solidFill>
                  <a:schemeClr val="lt1"/>
                </a:solidFill>
                <a:latin typeface="Candara"/>
                <a:ea typeface="Candara"/>
                <a:cs typeface="Candara"/>
                <a:sym typeface="Candara"/>
              </a:rPr>
              <a:t> </a:t>
            </a:r>
            <a:r>
              <a:rPr b="1" i="0" lang="en-US" sz="4400" u="none" cap="none" strike="noStrike">
                <a:solidFill>
                  <a:schemeClr val="lt1"/>
                </a:solidFill>
                <a:latin typeface="Candara"/>
                <a:ea typeface="Candara"/>
                <a:cs typeface="Candara"/>
                <a:sym typeface="Candara"/>
              </a:rPr>
              <a:t>CONTENTS</a:t>
            </a:r>
            <a:endParaRPr b="1" i="0" sz="6600" u="none" cap="none" strike="noStrike">
              <a:solidFill>
                <a:schemeClr val="lt1"/>
              </a:solidFill>
              <a:latin typeface="Candara"/>
              <a:ea typeface="Candara"/>
              <a:cs typeface="Candara"/>
              <a:sym typeface="Candara"/>
            </a:endParaRPr>
          </a:p>
        </p:txBody>
      </p:sp>
      <p:sp>
        <p:nvSpPr>
          <p:cNvPr id="110" name="Google Shape;110;p15"/>
          <p:cNvSpPr txBox="1"/>
          <p:nvPr/>
        </p:nvSpPr>
        <p:spPr>
          <a:xfrm>
            <a:off x="8094944" y="1714028"/>
            <a:ext cx="2597937" cy="6463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en-US" sz="3600" u="none" cap="none" strike="noStrike">
                <a:solidFill>
                  <a:srgbClr val="FFFFFF"/>
                </a:solidFill>
                <a:latin typeface="Candara"/>
                <a:ea typeface="Candara"/>
                <a:cs typeface="Candara"/>
                <a:sym typeface="Candara"/>
              </a:rPr>
              <a:t>Instructions</a:t>
            </a:r>
            <a:endParaRPr b="1" i="0" sz="3600" u="none" cap="none" strike="noStrike">
              <a:solidFill>
                <a:srgbClr val="FFFFFF"/>
              </a:solidFill>
              <a:latin typeface="Candara"/>
              <a:ea typeface="Candara"/>
              <a:cs typeface="Candara"/>
              <a:sym typeface="Candara"/>
            </a:endParaRPr>
          </a:p>
        </p:txBody>
      </p:sp>
      <p:sp>
        <p:nvSpPr>
          <p:cNvPr id="111" name="Google Shape;111;p15"/>
          <p:cNvSpPr txBox="1"/>
          <p:nvPr/>
        </p:nvSpPr>
        <p:spPr>
          <a:xfrm>
            <a:off x="8094945" y="2898612"/>
            <a:ext cx="3381700" cy="6463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en-US" sz="3600" u="none" cap="none" strike="noStrike">
                <a:solidFill>
                  <a:srgbClr val="FFFFFF"/>
                </a:solidFill>
                <a:latin typeface="Candara"/>
                <a:ea typeface="Candara"/>
                <a:cs typeface="Candara"/>
                <a:sym typeface="Candara"/>
              </a:rPr>
              <a:t>Inventory</a:t>
            </a:r>
            <a:endParaRPr b="1" i="0" sz="3600" u="none" cap="none" strike="noStrike">
              <a:solidFill>
                <a:srgbClr val="FFFFFF"/>
              </a:solidFill>
              <a:latin typeface="Candara"/>
              <a:ea typeface="Candara"/>
              <a:cs typeface="Candara"/>
              <a:sym typeface="Candara"/>
            </a:endParaRPr>
          </a:p>
        </p:txBody>
      </p:sp>
      <p:sp>
        <p:nvSpPr>
          <p:cNvPr id="112" name="Google Shape;112;p15"/>
          <p:cNvSpPr txBox="1"/>
          <p:nvPr/>
        </p:nvSpPr>
        <p:spPr>
          <a:xfrm>
            <a:off x="8094945" y="4083196"/>
            <a:ext cx="3381700" cy="6463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en-US" sz="3600" u="none" cap="none" strike="noStrike">
                <a:solidFill>
                  <a:srgbClr val="FFFFFF"/>
                </a:solidFill>
                <a:latin typeface="Candara"/>
                <a:ea typeface="Candara"/>
                <a:cs typeface="Candara"/>
                <a:sym typeface="Candara"/>
              </a:rPr>
              <a:t>Invoice</a:t>
            </a:r>
            <a:endParaRPr b="1" i="0" sz="3600" u="none" cap="none" strike="noStrike">
              <a:solidFill>
                <a:srgbClr val="FFFFFF"/>
              </a:solidFill>
              <a:latin typeface="Candara"/>
              <a:ea typeface="Candara"/>
              <a:cs typeface="Candara"/>
              <a:sym typeface="Candara"/>
            </a:endParaRPr>
          </a:p>
        </p:txBody>
      </p:sp>
      <p:grpSp>
        <p:nvGrpSpPr>
          <p:cNvPr id="113" name="Google Shape;113;p15"/>
          <p:cNvGrpSpPr/>
          <p:nvPr/>
        </p:nvGrpSpPr>
        <p:grpSpPr>
          <a:xfrm>
            <a:off x="6589018" y="5132878"/>
            <a:ext cx="954782" cy="954782"/>
            <a:chOff x="7486060" y="3321140"/>
            <a:chExt cx="745581" cy="745581"/>
          </a:xfrm>
        </p:grpSpPr>
        <p:sp>
          <p:nvSpPr>
            <p:cNvPr id="114" name="Google Shape;114;p15"/>
            <p:cNvSpPr/>
            <p:nvPr/>
          </p:nvSpPr>
          <p:spPr>
            <a:xfrm>
              <a:off x="7486060" y="3321140"/>
              <a:ext cx="745581" cy="745581"/>
            </a:xfrm>
            <a:prstGeom prst="ellipse">
              <a:avLst/>
            </a:prstGeom>
            <a:solidFill>
              <a:srgbClr val="79BC8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115" name="Google Shape;115;p15"/>
            <p:cNvSpPr/>
            <p:nvPr/>
          </p:nvSpPr>
          <p:spPr>
            <a:xfrm>
              <a:off x="7649489" y="3480588"/>
              <a:ext cx="391106" cy="421872"/>
            </a:xfrm>
            <a:custGeom>
              <a:rect b="b" l="l" r="r" t="t"/>
              <a:pathLst>
                <a:path extrusionOk="0" h="288" w="267">
                  <a:moveTo>
                    <a:pt x="162" y="0"/>
                  </a:moveTo>
                  <a:lnTo>
                    <a:pt x="240" y="46"/>
                  </a:lnTo>
                  <a:lnTo>
                    <a:pt x="150" y="196"/>
                  </a:lnTo>
                  <a:lnTo>
                    <a:pt x="109" y="223"/>
                  </a:lnTo>
                  <a:lnTo>
                    <a:pt x="65" y="225"/>
                  </a:lnTo>
                  <a:lnTo>
                    <a:pt x="72" y="148"/>
                  </a:lnTo>
                  <a:lnTo>
                    <a:pt x="162" y="0"/>
                  </a:lnTo>
                  <a:lnTo>
                    <a:pt x="162" y="0"/>
                  </a:lnTo>
                  <a:close/>
                  <a:moveTo>
                    <a:pt x="238" y="283"/>
                  </a:moveTo>
                  <a:lnTo>
                    <a:pt x="243" y="254"/>
                  </a:lnTo>
                  <a:lnTo>
                    <a:pt x="155" y="252"/>
                  </a:lnTo>
                  <a:lnTo>
                    <a:pt x="267" y="245"/>
                  </a:lnTo>
                  <a:lnTo>
                    <a:pt x="264" y="235"/>
                  </a:lnTo>
                  <a:lnTo>
                    <a:pt x="233" y="230"/>
                  </a:lnTo>
                  <a:lnTo>
                    <a:pt x="264" y="228"/>
                  </a:lnTo>
                  <a:lnTo>
                    <a:pt x="252" y="203"/>
                  </a:lnTo>
                  <a:lnTo>
                    <a:pt x="172" y="196"/>
                  </a:lnTo>
                  <a:lnTo>
                    <a:pt x="170" y="218"/>
                  </a:lnTo>
                  <a:lnTo>
                    <a:pt x="206" y="225"/>
                  </a:lnTo>
                  <a:lnTo>
                    <a:pt x="0" y="235"/>
                  </a:lnTo>
                  <a:lnTo>
                    <a:pt x="4" y="257"/>
                  </a:lnTo>
                  <a:lnTo>
                    <a:pt x="136" y="271"/>
                  </a:lnTo>
                  <a:lnTo>
                    <a:pt x="85" y="271"/>
                  </a:lnTo>
                  <a:lnTo>
                    <a:pt x="87" y="288"/>
                  </a:lnTo>
                  <a:lnTo>
                    <a:pt x="238" y="283"/>
                  </a:lnTo>
                  <a:lnTo>
                    <a:pt x="238" y="283"/>
                  </a:lnTo>
                  <a:close/>
                  <a:moveTo>
                    <a:pt x="104" y="206"/>
                  </a:moveTo>
                  <a:lnTo>
                    <a:pt x="136" y="187"/>
                  </a:lnTo>
                  <a:lnTo>
                    <a:pt x="87" y="158"/>
                  </a:lnTo>
                  <a:lnTo>
                    <a:pt x="82" y="194"/>
                  </a:lnTo>
                  <a:lnTo>
                    <a:pt x="104" y="206"/>
                  </a:lnTo>
                  <a:lnTo>
                    <a:pt x="104" y="206"/>
                  </a:lnTo>
                  <a:close/>
                  <a:moveTo>
                    <a:pt x="213" y="46"/>
                  </a:moveTo>
                  <a:lnTo>
                    <a:pt x="140" y="167"/>
                  </a:lnTo>
                  <a:lnTo>
                    <a:pt x="148" y="172"/>
                  </a:lnTo>
                  <a:lnTo>
                    <a:pt x="221" y="51"/>
                  </a:lnTo>
                  <a:lnTo>
                    <a:pt x="213" y="46"/>
                  </a:lnTo>
                  <a:lnTo>
                    <a:pt x="213" y="46"/>
                  </a:lnTo>
                  <a:close/>
                  <a:moveTo>
                    <a:pt x="167" y="20"/>
                  </a:moveTo>
                  <a:lnTo>
                    <a:pt x="94" y="138"/>
                  </a:lnTo>
                  <a:lnTo>
                    <a:pt x="111" y="148"/>
                  </a:lnTo>
                  <a:lnTo>
                    <a:pt x="184" y="29"/>
                  </a:lnTo>
                  <a:lnTo>
                    <a:pt x="167" y="2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b="0" i="0" sz="1800" u="none" cap="none" strike="noStrike">
                <a:solidFill>
                  <a:srgbClr val="000000"/>
                </a:solidFill>
                <a:latin typeface="Candara"/>
                <a:ea typeface="Candara"/>
                <a:cs typeface="Candara"/>
                <a:sym typeface="Candara"/>
              </a:endParaRPr>
            </a:p>
          </p:txBody>
        </p:sp>
      </p:grpSp>
      <p:grpSp>
        <p:nvGrpSpPr>
          <p:cNvPr id="116" name="Google Shape;116;p15"/>
          <p:cNvGrpSpPr/>
          <p:nvPr/>
        </p:nvGrpSpPr>
        <p:grpSpPr>
          <a:xfrm>
            <a:off x="6589018" y="3972410"/>
            <a:ext cx="954782" cy="954782"/>
            <a:chOff x="6514706" y="3321140"/>
            <a:chExt cx="745581" cy="745581"/>
          </a:xfrm>
        </p:grpSpPr>
        <p:sp>
          <p:nvSpPr>
            <p:cNvPr id="117" name="Google Shape;117;p15"/>
            <p:cNvSpPr/>
            <p:nvPr/>
          </p:nvSpPr>
          <p:spPr>
            <a:xfrm>
              <a:off x="6514706" y="3321140"/>
              <a:ext cx="745581" cy="745581"/>
            </a:xfrm>
            <a:prstGeom prst="ellipse">
              <a:avLst/>
            </a:prstGeom>
            <a:solidFill>
              <a:srgbClr val="00666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118" name="Google Shape;118;p15"/>
            <p:cNvSpPr/>
            <p:nvPr/>
          </p:nvSpPr>
          <p:spPr>
            <a:xfrm>
              <a:off x="6688608" y="3533199"/>
              <a:ext cx="397775" cy="316650"/>
            </a:xfrm>
            <a:custGeom>
              <a:rect b="b" l="l" r="r" t="t"/>
              <a:pathLst>
                <a:path extrusionOk="0" h="100" w="126">
                  <a:moveTo>
                    <a:pt x="9" y="32"/>
                  </a:moveTo>
                  <a:cubicBezTo>
                    <a:pt x="26" y="48"/>
                    <a:pt x="26" y="48"/>
                    <a:pt x="26" y="48"/>
                  </a:cubicBezTo>
                  <a:cubicBezTo>
                    <a:pt x="40" y="35"/>
                    <a:pt x="40" y="35"/>
                    <a:pt x="40" y="35"/>
                  </a:cubicBezTo>
                  <a:cubicBezTo>
                    <a:pt x="44" y="32"/>
                    <a:pt x="44" y="32"/>
                    <a:pt x="44" y="32"/>
                  </a:cubicBezTo>
                  <a:cubicBezTo>
                    <a:pt x="49" y="34"/>
                    <a:pt x="49" y="34"/>
                    <a:pt x="49" y="34"/>
                  </a:cubicBezTo>
                  <a:cubicBezTo>
                    <a:pt x="67" y="45"/>
                    <a:pt x="67" y="45"/>
                    <a:pt x="67" y="45"/>
                  </a:cubicBezTo>
                  <a:cubicBezTo>
                    <a:pt x="106" y="10"/>
                    <a:pt x="106" y="10"/>
                    <a:pt x="106" y="10"/>
                  </a:cubicBezTo>
                  <a:cubicBezTo>
                    <a:pt x="98" y="2"/>
                    <a:pt x="98" y="2"/>
                    <a:pt x="98" y="2"/>
                  </a:cubicBezTo>
                  <a:cubicBezTo>
                    <a:pt x="112" y="1"/>
                    <a:pt x="112" y="1"/>
                    <a:pt x="112" y="1"/>
                  </a:cubicBezTo>
                  <a:cubicBezTo>
                    <a:pt x="126" y="0"/>
                    <a:pt x="126" y="0"/>
                    <a:pt x="126" y="0"/>
                  </a:cubicBezTo>
                  <a:cubicBezTo>
                    <a:pt x="125" y="14"/>
                    <a:pt x="125" y="14"/>
                    <a:pt x="125" y="14"/>
                  </a:cubicBezTo>
                  <a:cubicBezTo>
                    <a:pt x="123" y="28"/>
                    <a:pt x="123" y="28"/>
                    <a:pt x="123" y="28"/>
                  </a:cubicBezTo>
                  <a:cubicBezTo>
                    <a:pt x="115" y="20"/>
                    <a:pt x="115" y="20"/>
                    <a:pt x="115" y="20"/>
                  </a:cubicBezTo>
                  <a:cubicBezTo>
                    <a:pt x="72" y="58"/>
                    <a:pt x="72" y="58"/>
                    <a:pt x="72" y="58"/>
                  </a:cubicBezTo>
                  <a:cubicBezTo>
                    <a:pt x="68" y="62"/>
                    <a:pt x="68" y="62"/>
                    <a:pt x="68" y="62"/>
                  </a:cubicBezTo>
                  <a:cubicBezTo>
                    <a:pt x="64" y="59"/>
                    <a:pt x="64" y="59"/>
                    <a:pt x="64" y="59"/>
                  </a:cubicBezTo>
                  <a:cubicBezTo>
                    <a:pt x="46" y="49"/>
                    <a:pt x="46" y="49"/>
                    <a:pt x="46" y="49"/>
                  </a:cubicBezTo>
                  <a:cubicBezTo>
                    <a:pt x="31" y="63"/>
                    <a:pt x="31" y="63"/>
                    <a:pt x="31" y="63"/>
                  </a:cubicBezTo>
                  <a:cubicBezTo>
                    <a:pt x="26" y="68"/>
                    <a:pt x="26" y="68"/>
                    <a:pt x="26" y="68"/>
                  </a:cubicBezTo>
                  <a:cubicBezTo>
                    <a:pt x="22" y="63"/>
                    <a:pt x="22" y="63"/>
                    <a:pt x="22" y="63"/>
                  </a:cubicBezTo>
                  <a:cubicBezTo>
                    <a:pt x="0" y="42"/>
                    <a:pt x="0" y="42"/>
                    <a:pt x="0" y="42"/>
                  </a:cubicBezTo>
                  <a:cubicBezTo>
                    <a:pt x="9" y="32"/>
                    <a:pt x="9" y="32"/>
                    <a:pt x="9" y="32"/>
                  </a:cubicBezTo>
                  <a:close/>
                  <a:moveTo>
                    <a:pt x="21" y="75"/>
                  </a:moveTo>
                  <a:cubicBezTo>
                    <a:pt x="21" y="100"/>
                    <a:pt x="21" y="100"/>
                    <a:pt x="21" y="100"/>
                  </a:cubicBezTo>
                  <a:cubicBezTo>
                    <a:pt x="19" y="100"/>
                    <a:pt x="18" y="100"/>
                    <a:pt x="16" y="100"/>
                  </a:cubicBezTo>
                  <a:cubicBezTo>
                    <a:pt x="16" y="71"/>
                    <a:pt x="16" y="71"/>
                    <a:pt x="16" y="71"/>
                  </a:cubicBezTo>
                  <a:cubicBezTo>
                    <a:pt x="21" y="75"/>
                    <a:pt x="21" y="75"/>
                    <a:pt x="21" y="75"/>
                  </a:cubicBezTo>
                  <a:close/>
                  <a:moveTo>
                    <a:pt x="11" y="65"/>
                  </a:moveTo>
                  <a:cubicBezTo>
                    <a:pt x="6" y="61"/>
                    <a:pt x="6" y="61"/>
                    <a:pt x="6" y="61"/>
                  </a:cubicBezTo>
                  <a:cubicBezTo>
                    <a:pt x="6" y="100"/>
                    <a:pt x="6" y="100"/>
                    <a:pt x="6" y="100"/>
                  </a:cubicBezTo>
                  <a:cubicBezTo>
                    <a:pt x="11" y="100"/>
                    <a:pt x="11" y="100"/>
                    <a:pt x="11" y="100"/>
                  </a:cubicBezTo>
                  <a:cubicBezTo>
                    <a:pt x="11" y="65"/>
                    <a:pt x="11" y="65"/>
                    <a:pt x="11" y="65"/>
                  </a:cubicBezTo>
                  <a:close/>
                  <a:moveTo>
                    <a:pt x="31" y="76"/>
                  </a:moveTo>
                  <a:cubicBezTo>
                    <a:pt x="31" y="100"/>
                    <a:pt x="31" y="100"/>
                    <a:pt x="31" y="100"/>
                  </a:cubicBezTo>
                  <a:cubicBezTo>
                    <a:pt x="29" y="100"/>
                    <a:pt x="28" y="100"/>
                    <a:pt x="26" y="100"/>
                  </a:cubicBezTo>
                  <a:cubicBezTo>
                    <a:pt x="26" y="80"/>
                    <a:pt x="26" y="80"/>
                    <a:pt x="26" y="80"/>
                  </a:cubicBezTo>
                  <a:cubicBezTo>
                    <a:pt x="26" y="80"/>
                    <a:pt x="26" y="80"/>
                    <a:pt x="26" y="80"/>
                  </a:cubicBezTo>
                  <a:cubicBezTo>
                    <a:pt x="31" y="76"/>
                    <a:pt x="31" y="76"/>
                    <a:pt x="31" y="76"/>
                  </a:cubicBezTo>
                  <a:close/>
                  <a:moveTo>
                    <a:pt x="41" y="67"/>
                  </a:moveTo>
                  <a:cubicBezTo>
                    <a:pt x="36" y="71"/>
                    <a:pt x="36" y="71"/>
                    <a:pt x="36" y="71"/>
                  </a:cubicBezTo>
                  <a:cubicBezTo>
                    <a:pt x="36" y="100"/>
                    <a:pt x="36" y="100"/>
                    <a:pt x="36" y="100"/>
                  </a:cubicBezTo>
                  <a:cubicBezTo>
                    <a:pt x="38" y="100"/>
                    <a:pt x="39" y="100"/>
                    <a:pt x="41" y="100"/>
                  </a:cubicBezTo>
                  <a:cubicBezTo>
                    <a:pt x="41" y="67"/>
                    <a:pt x="41" y="67"/>
                    <a:pt x="41" y="67"/>
                  </a:cubicBezTo>
                  <a:close/>
                  <a:moveTo>
                    <a:pt x="51" y="62"/>
                  </a:moveTo>
                  <a:cubicBezTo>
                    <a:pt x="48" y="60"/>
                    <a:pt x="48" y="60"/>
                    <a:pt x="48" y="60"/>
                  </a:cubicBezTo>
                  <a:cubicBezTo>
                    <a:pt x="46" y="62"/>
                    <a:pt x="46" y="62"/>
                    <a:pt x="46" y="62"/>
                  </a:cubicBezTo>
                  <a:cubicBezTo>
                    <a:pt x="46" y="100"/>
                    <a:pt x="46" y="100"/>
                    <a:pt x="46" y="100"/>
                  </a:cubicBezTo>
                  <a:cubicBezTo>
                    <a:pt x="48" y="100"/>
                    <a:pt x="49" y="100"/>
                    <a:pt x="51" y="100"/>
                  </a:cubicBezTo>
                  <a:cubicBezTo>
                    <a:pt x="51" y="62"/>
                    <a:pt x="51" y="62"/>
                    <a:pt x="51" y="62"/>
                  </a:cubicBezTo>
                  <a:close/>
                  <a:moveTo>
                    <a:pt x="61" y="68"/>
                  </a:moveTo>
                  <a:cubicBezTo>
                    <a:pt x="56" y="65"/>
                    <a:pt x="56" y="65"/>
                    <a:pt x="56" y="65"/>
                  </a:cubicBezTo>
                  <a:cubicBezTo>
                    <a:pt x="56" y="100"/>
                    <a:pt x="56" y="100"/>
                    <a:pt x="56" y="100"/>
                  </a:cubicBezTo>
                  <a:cubicBezTo>
                    <a:pt x="58" y="100"/>
                    <a:pt x="59" y="100"/>
                    <a:pt x="61" y="100"/>
                  </a:cubicBezTo>
                  <a:cubicBezTo>
                    <a:pt x="61" y="68"/>
                    <a:pt x="61" y="68"/>
                    <a:pt x="61" y="68"/>
                  </a:cubicBezTo>
                  <a:close/>
                  <a:moveTo>
                    <a:pt x="71" y="72"/>
                  </a:moveTo>
                  <a:cubicBezTo>
                    <a:pt x="71" y="100"/>
                    <a:pt x="71" y="100"/>
                    <a:pt x="71" y="100"/>
                  </a:cubicBezTo>
                  <a:cubicBezTo>
                    <a:pt x="69" y="100"/>
                    <a:pt x="68" y="100"/>
                    <a:pt x="66" y="100"/>
                  </a:cubicBezTo>
                  <a:cubicBezTo>
                    <a:pt x="66" y="71"/>
                    <a:pt x="66" y="71"/>
                    <a:pt x="66" y="71"/>
                  </a:cubicBezTo>
                  <a:cubicBezTo>
                    <a:pt x="69" y="73"/>
                    <a:pt x="69" y="73"/>
                    <a:pt x="69" y="73"/>
                  </a:cubicBezTo>
                  <a:cubicBezTo>
                    <a:pt x="71" y="72"/>
                    <a:pt x="71" y="72"/>
                    <a:pt x="71" y="72"/>
                  </a:cubicBezTo>
                  <a:close/>
                  <a:moveTo>
                    <a:pt x="81" y="63"/>
                  </a:moveTo>
                  <a:cubicBezTo>
                    <a:pt x="76" y="67"/>
                    <a:pt x="76" y="67"/>
                    <a:pt x="76" y="67"/>
                  </a:cubicBezTo>
                  <a:cubicBezTo>
                    <a:pt x="76" y="100"/>
                    <a:pt x="76" y="100"/>
                    <a:pt x="76" y="100"/>
                  </a:cubicBezTo>
                  <a:cubicBezTo>
                    <a:pt x="78" y="100"/>
                    <a:pt x="79" y="100"/>
                    <a:pt x="81" y="100"/>
                  </a:cubicBezTo>
                  <a:cubicBezTo>
                    <a:pt x="81" y="63"/>
                    <a:pt x="81" y="63"/>
                    <a:pt x="81" y="63"/>
                  </a:cubicBezTo>
                  <a:close/>
                  <a:moveTo>
                    <a:pt x="91" y="54"/>
                  </a:moveTo>
                  <a:cubicBezTo>
                    <a:pt x="86" y="58"/>
                    <a:pt x="86" y="58"/>
                    <a:pt x="86" y="58"/>
                  </a:cubicBezTo>
                  <a:cubicBezTo>
                    <a:pt x="86" y="100"/>
                    <a:pt x="86" y="100"/>
                    <a:pt x="86" y="100"/>
                  </a:cubicBezTo>
                  <a:cubicBezTo>
                    <a:pt x="88" y="100"/>
                    <a:pt x="89" y="100"/>
                    <a:pt x="91" y="100"/>
                  </a:cubicBezTo>
                  <a:cubicBezTo>
                    <a:pt x="91" y="54"/>
                    <a:pt x="91" y="54"/>
                    <a:pt x="91" y="54"/>
                  </a:cubicBezTo>
                  <a:close/>
                  <a:moveTo>
                    <a:pt x="101" y="45"/>
                  </a:moveTo>
                  <a:cubicBezTo>
                    <a:pt x="96" y="50"/>
                    <a:pt x="96" y="50"/>
                    <a:pt x="96" y="50"/>
                  </a:cubicBezTo>
                  <a:cubicBezTo>
                    <a:pt x="96" y="100"/>
                    <a:pt x="96" y="100"/>
                    <a:pt x="96" y="100"/>
                  </a:cubicBezTo>
                  <a:cubicBezTo>
                    <a:pt x="98" y="100"/>
                    <a:pt x="99" y="100"/>
                    <a:pt x="101" y="100"/>
                  </a:cubicBezTo>
                  <a:cubicBezTo>
                    <a:pt x="101" y="45"/>
                    <a:pt x="101" y="45"/>
                    <a:pt x="101" y="45"/>
                  </a:cubicBezTo>
                  <a:close/>
                  <a:moveTo>
                    <a:pt x="111" y="37"/>
                  </a:moveTo>
                  <a:cubicBezTo>
                    <a:pt x="106" y="41"/>
                    <a:pt x="106" y="41"/>
                    <a:pt x="106" y="41"/>
                  </a:cubicBezTo>
                  <a:cubicBezTo>
                    <a:pt x="106" y="100"/>
                    <a:pt x="106" y="100"/>
                    <a:pt x="106" y="100"/>
                  </a:cubicBezTo>
                  <a:cubicBezTo>
                    <a:pt x="111" y="100"/>
                    <a:pt x="111" y="100"/>
                    <a:pt x="111" y="100"/>
                  </a:cubicBezTo>
                  <a:lnTo>
                    <a:pt x="111" y="3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b="0" i="0" sz="1800" u="none" cap="none" strike="noStrike">
                <a:solidFill>
                  <a:srgbClr val="000000"/>
                </a:solidFill>
                <a:latin typeface="Candara"/>
                <a:ea typeface="Candara"/>
                <a:cs typeface="Candara"/>
                <a:sym typeface="Candara"/>
              </a:endParaRPr>
            </a:p>
          </p:txBody>
        </p:sp>
      </p:grpSp>
      <p:grpSp>
        <p:nvGrpSpPr>
          <p:cNvPr id="119" name="Google Shape;119;p15"/>
          <p:cNvGrpSpPr/>
          <p:nvPr/>
        </p:nvGrpSpPr>
        <p:grpSpPr>
          <a:xfrm>
            <a:off x="6589018" y="2811940"/>
            <a:ext cx="954782" cy="954782"/>
            <a:chOff x="5543353" y="3321140"/>
            <a:chExt cx="745581" cy="745581"/>
          </a:xfrm>
        </p:grpSpPr>
        <p:sp>
          <p:nvSpPr>
            <p:cNvPr id="120" name="Google Shape;120;p15"/>
            <p:cNvSpPr/>
            <p:nvPr/>
          </p:nvSpPr>
          <p:spPr>
            <a:xfrm>
              <a:off x="5543353" y="3321140"/>
              <a:ext cx="745581" cy="745581"/>
            </a:xfrm>
            <a:prstGeom prst="ellipse">
              <a:avLst/>
            </a:prstGeom>
            <a:solidFill>
              <a:srgbClr val="03ACA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121" name="Google Shape;121;p15"/>
            <p:cNvSpPr/>
            <p:nvPr/>
          </p:nvSpPr>
          <p:spPr>
            <a:xfrm>
              <a:off x="5750545" y="3537581"/>
              <a:ext cx="396079" cy="307886"/>
            </a:xfrm>
            <a:custGeom>
              <a:rect b="b" l="l" r="r" t="t"/>
              <a:pathLst>
                <a:path extrusionOk="0" h="78" w="102">
                  <a:moveTo>
                    <a:pt x="87" y="24"/>
                  </a:moveTo>
                  <a:cubicBezTo>
                    <a:pt x="87" y="23"/>
                    <a:pt x="87" y="23"/>
                    <a:pt x="87" y="23"/>
                  </a:cubicBezTo>
                  <a:cubicBezTo>
                    <a:pt x="87" y="16"/>
                    <a:pt x="87" y="16"/>
                    <a:pt x="87" y="16"/>
                  </a:cubicBezTo>
                  <a:cubicBezTo>
                    <a:pt x="87" y="12"/>
                    <a:pt x="84" y="11"/>
                    <a:pt x="82" y="11"/>
                  </a:cubicBezTo>
                  <a:cubicBezTo>
                    <a:pt x="77" y="11"/>
                    <a:pt x="77" y="11"/>
                    <a:pt x="77" y="11"/>
                  </a:cubicBezTo>
                  <a:cubicBezTo>
                    <a:pt x="77" y="9"/>
                    <a:pt x="77" y="9"/>
                    <a:pt x="77" y="9"/>
                  </a:cubicBezTo>
                  <a:cubicBezTo>
                    <a:pt x="77" y="7"/>
                    <a:pt x="77" y="7"/>
                    <a:pt x="77" y="7"/>
                  </a:cubicBezTo>
                  <a:cubicBezTo>
                    <a:pt x="75" y="7"/>
                    <a:pt x="75" y="7"/>
                    <a:pt x="75" y="7"/>
                  </a:cubicBezTo>
                  <a:cubicBezTo>
                    <a:pt x="37" y="7"/>
                    <a:pt x="37" y="7"/>
                    <a:pt x="37" y="7"/>
                  </a:cubicBezTo>
                  <a:cubicBezTo>
                    <a:pt x="31" y="0"/>
                    <a:pt x="31" y="0"/>
                    <a:pt x="31" y="0"/>
                  </a:cubicBezTo>
                  <a:cubicBezTo>
                    <a:pt x="5" y="0"/>
                    <a:pt x="5" y="0"/>
                    <a:pt x="5" y="0"/>
                  </a:cubicBezTo>
                  <a:cubicBezTo>
                    <a:pt x="3" y="0"/>
                    <a:pt x="0" y="3"/>
                    <a:pt x="0" y="5"/>
                  </a:cubicBezTo>
                  <a:cubicBezTo>
                    <a:pt x="0" y="66"/>
                    <a:pt x="0" y="66"/>
                    <a:pt x="0" y="66"/>
                  </a:cubicBezTo>
                  <a:cubicBezTo>
                    <a:pt x="0" y="69"/>
                    <a:pt x="2" y="71"/>
                    <a:pt x="4" y="71"/>
                  </a:cubicBezTo>
                  <a:cubicBezTo>
                    <a:pt x="8" y="60"/>
                    <a:pt x="8" y="60"/>
                    <a:pt x="8" y="60"/>
                  </a:cubicBezTo>
                  <a:cubicBezTo>
                    <a:pt x="8" y="11"/>
                    <a:pt x="8" y="11"/>
                    <a:pt x="8" y="11"/>
                  </a:cubicBezTo>
                  <a:cubicBezTo>
                    <a:pt x="73" y="11"/>
                    <a:pt x="73" y="11"/>
                    <a:pt x="73" y="11"/>
                  </a:cubicBezTo>
                  <a:cubicBezTo>
                    <a:pt x="73" y="17"/>
                    <a:pt x="73" y="17"/>
                    <a:pt x="73" y="17"/>
                  </a:cubicBezTo>
                  <a:cubicBezTo>
                    <a:pt x="16" y="17"/>
                    <a:pt x="16" y="17"/>
                    <a:pt x="16" y="17"/>
                  </a:cubicBezTo>
                  <a:cubicBezTo>
                    <a:pt x="14" y="17"/>
                    <a:pt x="14" y="17"/>
                    <a:pt x="14" y="17"/>
                  </a:cubicBezTo>
                  <a:cubicBezTo>
                    <a:pt x="14" y="19"/>
                    <a:pt x="14" y="19"/>
                    <a:pt x="14" y="19"/>
                  </a:cubicBezTo>
                  <a:cubicBezTo>
                    <a:pt x="14" y="41"/>
                    <a:pt x="14" y="41"/>
                    <a:pt x="14" y="41"/>
                  </a:cubicBezTo>
                  <a:cubicBezTo>
                    <a:pt x="15" y="37"/>
                    <a:pt x="15" y="37"/>
                    <a:pt x="15" y="37"/>
                  </a:cubicBezTo>
                  <a:cubicBezTo>
                    <a:pt x="15" y="37"/>
                    <a:pt x="15" y="37"/>
                    <a:pt x="15" y="37"/>
                  </a:cubicBezTo>
                  <a:cubicBezTo>
                    <a:pt x="16" y="37"/>
                    <a:pt x="16" y="37"/>
                    <a:pt x="16" y="37"/>
                  </a:cubicBezTo>
                  <a:cubicBezTo>
                    <a:pt x="16" y="37"/>
                    <a:pt x="16" y="37"/>
                    <a:pt x="16" y="37"/>
                  </a:cubicBezTo>
                  <a:cubicBezTo>
                    <a:pt x="16" y="37"/>
                    <a:pt x="16" y="37"/>
                    <a:pt x="16" y="37"/>
                  </a:cubicBezTo>
                  <a:cubicBezTo>
                    <a:pt x="16" y="37"/>
                    <a:pt x="16" y="37"/>
                    <a:pt x="16" y="37"/>
                  </a:cubicBezTo>
                  <a:cubicBezTo>
                    <a:pt x="16" y="37"/>
                    <a:pt x="16" y="37"/>
                    <a:pt x="16" y="37"/>
                  </a:cubicBezTo>
                  <a:cubicBezTo>
                    <a:pt x="16" y="37"/>
                    <a:pt x="16" y="37"/>
                    <a:pt x="16" y="37"/>
                  </a:cubicBezTo>
                  <a:cubicBezTo>
                    <a:pt x="16" y="37"/>
                    <a:pt x="16" y="37"/>
                    <a:pt x="16" y="37"/>
                  </a:cubicBezTo>
                  <a:cubicBezTo>
                    <a:pt x="16" y="37"/>
                    <a:pt x="16" y="37"/>
                    <a:pt x="16" y="37"/>
                  </a:cubicBezTo>
                  <a:cubicBezTo>
                    <a:pt x="16" y="37"/>
                    <a:pt x="16" y="37"/>
                    <a:pt x="16" y="37"/>
                  </a:cubicBezTo>
                  <a:cubicBezTo>
                    <a:pt x="16" y="37"/>
                    <a:pt x="16" y="37"/>
                    <a:pt x="16" y="37"/>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7" y="35"/>
                    <a:pt x="17" y="35"/>
                    <a:pt x="17" y="35"/>
                  </a:cubicBezTo>
                  <a:cubicBezTo>
                    <a:pt x="17" y="35"/>
                    <a:pt x="17" y="35"/>
                    <a:pt x="17" y="35"/>
                  </a:cubicBezTo>
                  <a:cubicBezTo>
                    <a:pt x="17" y="35"/>
                    <a:pt x="17" y="35"/>
                    <a:pt x="17" y="35"/>
                  </a:cubicBezTo>
                  <a:cubicBezTo>
                    <a:pt x="17" y="35"/>
                    <a:pt x="17" y="35"/>
                    <a:pt x="17" y="35"/>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3"/>
                    <a:pt x="17" y="33"/>
                    <a:pt x="17" y="33"/>
                  </a:cubicBezTo>
                  <a:cubicBezTo>
                    <a:pt x="17" y="33"/>
                    <a:pt x="17" y="33"/>
                    <a:pt x="17" y="33"/>
                  </a:cubicBezTo>
                  <a:cubicBezTo>
                    <a:pt x="17" y="33"/>
                    <a:pt x="17" y="33"/>
                    <a:pt x="17" y="33"/>
                  </a:cubicBezTo>
                  <a:cubicBezTo>
                    <a:pt x="17" y="33"/>
                    <a:pt x="17" y="33"/>
                    <a:pt x="17" y="33"/>
                  </a:cubicBezTo>
                  <a:cubicBezTo>
                    <a:pt x="17" y="33"/>
                    <a:pt x="17" y="33"/>
                    <a:pt x="17" y="33"/>
                  </a:cubicBezTo>
                  <a:cubicBezTo>
                    <a:pt x="17" y="33"/>
                    <a:pt x="17" y="33"/>
                    <a:pt x="17" y="33"/>
                  </a:cubicBezTo>
                  <a:cubicBezTo>
                    <a:pt x="17" y="33"/>
                    <a:pt x="17" y="33"/>
                    <a:pt x="17" y="33"/>
                  </a:cubicBezTo>
                  <a:cubicBezTo>
                    <a:pt x="17" y="33"/>
                    <a:pt x="17" y="33"/>
                    <a:pt x="17" y="33"/>
                  </a:cubicBezTo>
                  <a:cubicBezTo>
                    <a:pt x="17" y="33"/>
                    <a:pt x="17" y="33"/>
                    <a:pt x="17" y="33"/>
                  </a:cubicBezTo>
                  <a:cubicBezTo>
                    <a:pt x="17" y="33"/>
                    <a:pt x="17" y="33"/>
                    <a:pt x="17" y="33"/>
                  </a:cubicBezTo>
                  <a:cubicBezTo>
                    <a:pt x="18" y="33"/>
                    <a:pt x="18" y="33"/>
                    <a:pt x="18" y="33"/>
                  </a:cubicBezTo>
                  <a:cubicBezTo>
                    <a:pt x="18" y="33"/>
                    <a:pt x="18" y="33"/>
                    <a:pt x="18" y="33"/>
                  </a:cubicBezTo>
                  <a:cubicBezTo>
                    <a:pt x="18" y="33"/>
                    <a:pt x="18" y="33"/>
                    <a:pt x="18" y="33"/>
                  </a:cubicBezTo>
                  <a:cubicBezTo>
                    <a:pt x="18" y="33"/>
                    <a:pt x="18" y="33"/>
                    <a:pt x="18" y="33"/>
                  </a:cubicBezTo>
                  <a:cubicBezTo>
                    <a:pt x="18" y="33"/>
                    <a:pt x="18" y="33"/>
                    <a:pt x="18" y="33"/>
                  </a:cubicBezTo>
                  <a:cubicBezTo>
                    <a:pt x="18" y="33"/>
                    <a:pt x="18" y="33"/>
                    <a:pt x="18" y="33"/>
                  </a:cubicBezTo>
                  <a:cubicBezTo>
                    <a:pt x="18" y="33"/>
                    <a:pt x="18" y="33"/>
                    <a:pt x="18" y="33"/>
                  </a:cubicBezTo>
                  <a:cubicBezTo>
                    <a:pt x="18" y="33"/>
                    <a:pt x="18" y="33"/>
                    <a:pt x="18" y="33"/>
                  </a:cubicBezTo>
                  <a:cubicBezTo>
                    <a:pt x="18" y="33"/>
                    <a:pt x="18" y="33"/>
                    <a:pt x="18" y="33"/>
                  </a:cubicBezTo>
                  <a:cubicBezTo>
                    <a:pt x="18" y="33"/>
                    <a:pt x="18" y="33"/>
                    <a:pt x="18" y="33"/>
                  </a:cubicBezTo>
                  <a:cubicBezTo>
                    <a:pt x="18" y="32"/>
                    <a:pt x="18" y="32"/>
                    <a:pt x="18" y="32"/>
                  </a:cubicBezTo>
                  <a:cubicBezTo>
                    <a:pt x="18" y="32"/>
                    <a:pt x="18" y="32"/>
                    <a:pt x="18" y="32"/>
                  </a:cubicBezTo>
                  <a:cubicBezTo>
                    <a:pt x="18" y="21"/>
                    <a:pt x="18" y="21"/>
                    <a:pt x="18" y="21"/>
                  </a:cubicBezTo>
                  <a:cubicBezTo>
                    <a:pt x="80" y="21"/>
                    <a:pt x="80" y="21"/>
                    <a:pt x="80" y="21"/>
                  </a:cubicBezTo>
                  <a:cubicBezTo>
                    <a:pt x="80" y="24"/>
                    <a:pt x="80" y="24"/>
                    <a:pt x="80" y="24"/>
                  </a:cubicBezTo>
                  <a:cubicBezTo>
                    <a:pt x="82" y="24"/>
                    <a:pt x="82" y="24"/>
                    <a:pt x="82" y="24"/>
                  </a:cubicBezTo>
                  <a:cubicBezTo>
                    <a:pt x="87" y="24"/>
                    <a:pt x="87" y="24"/>
                    <a:pt x="87" y="24"/>
                  </a:cubicBezTo>
                  <a:close/>
                  <a:moveTo>
                    <a:pt x="88" y="78"/>
                  </a:moveTo>
                  <a:cubicBezTo>
                    <a:pt x="8" y="78"/>
                    <a:pt x="8" y="78"/>
                    <a:pt x="8" y="78"/>
                  </a:cubicBezTo>
                  <a:cubicBezTo>
                    <a:pt x="21" y="39"/>
                    <a:pt x="21" y="39"/>
                    <a:pt x="21" y="39"/>
                  </a:cubicBezTo>
                  <a:cubicBezTo>
                    <a:pt x="22" y="36"/>
                    <a:pt x="24" y="34"/>
                    <a:pt x="26" y="32"/>
                  </a:cubicBezTo>
                  <a:cubicBezTo>
                    <a:pt x="28" y="31"/>
                    <a:pt x="31" y="30"/>
                    <a:pt x="33" y="30"/>
                  </a:cubicBezTo>
                  <a:cubicBezTo>
                    <a:pt x="97" y="30"/>
                    <a:pt x="97" y="30"/>
                    <a:pt x="97" y="30"/>
                  </a:cubicBezTo>
                  <a:cubicBezTo>
                    <a:pt x="98" y="30"/>
                    <a:pt x="98" y="30"/>
                    <a:pt x="99" y="30"/>
                  </a:cubicBezTo>
                  <a:cubicBezTo>
                    <a:pt x="100" y="30"/>
                    <a:pt x="101" y="31"/>
                    <a:pt x="101" y="32"/>
                  </a:cubicBezTo>
                  <a:cubicBezTo>
                    <a:pt x="102" y="32"/>
                    <a:pt x="102" y="33"/>
                    <a:pt x="102" y="35"/>
                  </a:cubicBezTo>
                  <a:cubicBezTo>
                    <a:pt x="102" y="36"/>
                    <a:pt x="102" y="36"/>
                    <a:pt x="102" y="37"/>
                  </a:cubicBezTo>
                  <a:lnTo>
                    <a:pt x="88" y="78"/>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b="0" i="0" sz="1800" u="none" cap="none" strike="noStrike">
                <a:solidFill>
                  <a:srgbClr val="000000"/>
                </a:solidFill>
                <a:latin typeface="Candara"/>
                <a:ea typeface="Candara"/>
                <a:cs typeface="Candara"/>
                <a:sym typeface="Candara"/>
              </a:endParaRPr>
            </a:p>
          </p:txBody>
        </p:sp>
      </p:grpSp>
      <p:grpSp>
        <p:nvGrpSpPr>
          <p:cNvPr id="122" name="Google Shape;122;p15"/>
          <p:cNvGrpSpPr/>
          <p:nvPr/>
        </p:nvGrpSpPr>
        <p:grpSpPr>
          <a:xfrm>
            <a:off x="6589018" y="1651471"/>
            <a:ext cx="954782" cy="954782"/>
            <a:chOff x="4344139" y="3321140"/>
            <a:chExt cx="745581" cy="745581"/>
          </a:xfrm>
        </p:grpSpPr>
        <p:sp>
          <p:nvSpPr>
            <p:cNvPr id="123" name="Google Shape;123;p15"/>
            <p:cNvSpPr/>
            <p:nvPr/>
          </p:nvSpPr>
          <p:spPr>
            <a:xfrm>
              <a:off x="4344139" y="3321140"/>
              <a:ext cx="745581" cy="745581"/>
            </a:xfrm>
            <a:prstGeom prst="ellipse">
              <a:avLst/>
            </a:prstGeom>
            <a:solidFill>
              <a:srgbClr val="08D1D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124" name="Google Shape;124;p15"/>
            <p:cNvSpPr/>
            <p:nvPr/>
          </p:nvSpPr>
          <p:spPr>
            <a:xfrm>
              <a:off x="4533184" y="3533199"/>
              <a:ext cx="367490" cy="347697"/>
            </a:xfrm>
            <a:custGeom>
              <a:rect b="b" l="l" r="r" t="t"/>
              <a:pathLst>
                <a:path extrusionOk="0" h="116" w="123">
                  <a:moveTo>
                    <a:pt x="57" y="0"/>
                  </a:moveTo>
                  <a:cubicBezTo>
                    <a:pt x="109" y="0"/>
                    <a:pt x="109" y="0"/>
                    <a:pt x="109" y="0"/>
                  </a:cubicBezTo>
                  <a:cubicBezTo>
                    <a:pt x="113" y="0"/>
                    <a:pt x="116" y="1"/>
                    <a:pt x="119" y="4"/>
                  </a:cubicBezTo>
                  <a:cubicBezTo>
                    <a:pt x="121" y="6"/>
                    <a:pt x="123" y="10"/>
                    <a:pt x="123" y="14"/>
                  </a:cubicBezTo>
                  <a:cubicBezTo>
                    <a:pt x="123" y="46"/>
                    <a:pt x="123" y="46"/>
                    <a:pt x="123" y="46"/>
                  </a:cubicBezTo>
                  <a:cubicBezTo>
                    <a:pt x="123" y="49"/>
                    <a:pt x="121" y="53"/>
                    <a:pt x="119" y="55"/>
                  </a:cubicBezTo>
                  <a:cubicBezTo>
                    <a:pt x="116" y="58"/>
                    <a:pt x="113" y="60"/>
                    <a:pt x="109" y="60"/>
                  </a:cubicBezTo>
                  <a:cubicBezTo>
                    <a:pt x="100" y="60"/>
                    <a:pt x="100" y="60"/>
                    <a:pt x="100" y="60"/>
                  </a:cubicBezTo>
                  <a:cubicBezTo>
                    <a:pt x="92" y="71"/>
                    <a:pt x="92" y="71"/>
                    <a:pt x="92" y="71"/>
                  </a:cubicBezTo>
                  <a:cubicBezTo>
                    <a:pt x="90" y="73"/>
                    <a:pt x="90" y="73"/>
                    <a:pt x="90" y="73"/>
                  </a:cubicBezTo>
                  <a:cubicBezTo>
                    <a:pt x="87" y="72"/>
                    <a:pt x="87" y="72"/>
                    <a:pt x="87" y="72"/>
                  </a:cubicBezTo>
                  <a:cubicBezTo>
                    <a:pt x="84" y="70"/>
                    <a:pt x="84" y="70"/>
                    <a:pt x="84" y="70"/>
                  </a:cubicBezTo>
                  <a:cubicBezTo>
                    <a:pt x="81" y="69"/>
                    <a:pt x="81" y="69"/>
                    <a:pt x="81" y="69"/>
                  </a:cubicBezTo>
                  <a:cubicBezTo>
                    <a:pt x="82" y="66"/>
                    <a:pt x="82" y="66"/>
                    <a:pt x="82" y="66"/>
                  </a:cubicBezTo>
                  <a:cubicBezTo>
                    <a:pt x="83" y="60"/>
                    <a:pt x="83" y="60"/>
                    <a:pt x="83" y="60"/>
                  </a:cubicBezTo>
                  <a:cubicBezTo>
                    <a:pt x="63" y="60"/>
                    <a:pt x="63" y="60"/>
                    <a:pt x="63" y="60"/>
                  </a:cubicBezTo>
                  <a:cubicBezTo>
                    <a:pt x="63" y="58"/>
                    <a:pt x="64" y="57"/>
                    <a:pt x="65" y="56"/>
                  </a:cubicBezTo>
                  <a:cubicBezTo>
                    <a:pt x="65" y="55"/>
                    <a:pt x="66" y="53"/>
                    <a:pt x="66" y="52"/>
                  </a:cubicBezTo>
                  <a:cubicBezTo>
                    <a:pt x="88" y="52"/>
                    <a:pt x="88" y="52"/>
                    <a:pt x="88" y="52"/>
                  </a:cubicBezTo>
                  <a:cubicBezTo>
                    <a:pt x="93" y="52"/>
                    <a:pt x="93" y="52"/>
                    <a:pt x="93" y="52"/>
                  </a:cubicBezTo>
                  <a:cubicBezTo>
                    <a:pt x="92" y="57"/>
                    <a:pt x="92" y="57"/>
                    <a:pt x="92" y="57"/>
                  </a:cubicBezTo>
                  <a:cubicBezTo>
                    <a:pt x="91" y="59"/>
                    <a:pt x="91" y="59"/>
                    <a:pt x="91" y="59"/>
                  </a:cubicBezTo>
                  <a:cubicBezTo>
                    <a:pt x="96" y="53"/>
                    <a:pt x="96" y="53"/>
                    <a:pt x="96" y="53"/>
                  </a:cubicBezTo>
                  <a:cubicBezTo>
                    <a:pt x="97" y="52"/>
                    <a:pt x="97" y="52"/>
                    <a:pt x="97" y="52"/>
                  </a:cubicBezTo>
                  <a:cubicBezTo>
                    <a:pt x="99" y="52"/>
                    <a:pt x="99" y="52"/>
                    <a:pt x="99" y="52"/>
                  </a:cubicBezTo>
                  <a:cubicBezTo>
                    <a:pt x="109" y="52"/>
                    <a:pt x="109" y="52"/>
                    <a:pt x="109" y="52"/>
                  </a:cubicBezTo>
                  <a:cubicBezTo>
                    <a:pt x="111" y="52"/>
                    <a:pt x="112" y="51"/>
                    <a:pt x="113" y="50"/>
                  </a:cubicBezTo>
                  <a:cubicBezTo>
                    <a:pt x="114" y="49"/>
                    <a:pt x="115" y="47"/>
                    <a:pt x="115" y="46"/>
                  </a:cubicBezTo>
                  <a:cubicBezTo>
                    <a:pt x="115" y="14"/>
                    <a:pt x="115" y="14"/>
                    <a:pt x="115" y="14"/>
                  </a:cubicBezTo>
                  <a:cubicBezTo>
                    <a:pt x="115" y="12"/>
                    <a:pt x="114" y="10"/>
                    <a:pt x="113" y="9"/>
                  </a:cubicBezTo>
                  <a:cubicBezTo>
                    <a:pt x="112" y="8"/>
                    <a:pt x="111" y="7"/>
                    <a:pt x="109" y="7"/>
                  </a:cubicBezTo>
                  <a:cubicBezTo>
                    <a:pt x="57" y="7"/>
                    <a:pt x="57" y="7"/>
                    <a:pt x="57" y="7"/>
                  </a:cubicBezTo>
                  <a:cubicBezTo>
                    <a:pt x="55" y="7"/>
                    <a:pt x="54" y="8"/>
                    <a:pt x="53" y="9"/>
                  </a:cubicBezTo>
                  <a:cubicBezTo>
                    <a:pt x="51" y="10"/>
                    <a:pt x="51" y="12"/>
                    <a:pt x="51" y="14"/>
                  </a:cubicBezTo>
                  <a:cubicBezTo>
                    <a:pt x="51" y="18"/>
                    <a:pt x="51" y="18"/>
                    <a:pt x="51" y="18"/>
                  </a:cubicBezTo>
                  <a:cubicBezTo>
                    <a:pt x="48" y="17"/>
                    <a:pt x="46" y="16"/>
                    <a:pt x="43" y="16"/>
                  </a:cubicBezTo>
                  <a:cubicBezTo>
                    <a:pt x="43" y="14"/>
                    <a:pt x="43" y="14"/>
                    <a:pt x="43" y="14"/>
                  </a:cubicBezTo>
                  <a:cubicBezTo>
                    <a:pt x="43" y="10"/>
                    <a:pt x="45" y="6"/>
                    <a:pt x="47" y="4"/>
                  </a:cubicBezTo>
                  <a:cubicBezTo>
                    <a:pt x="50" y="1"/>
                    <a:pt x="53" y="0"/>
                    <a:pt x="57" y="0"/>
                  </a:cubicBezTo>
                  <a:close/>
                  <a:moveTo>
                    <a:pt x="11" y="74"/>
                  </a:moveTo>
                  <a:cubicBezTo>
                    <a:pt x="2" y="82"/>
                    <a:pt x="0" y="98"/>
                    <a:pt x="0" y="107"/>
                  </a:cubicBezTo>
                  <a:cubicBezTo>
                    <a:pt x="9" y="116"/>
                    <a:pt x="67" y="115"/>
                    <a:pt x="79" y="107"/>
                  </a:cubicBezTo>
                  <a:cubicBezTo>
                    <a:pt x="80" y="96"/>
                    <a:pt x="75" y="80"/>
                    <a:pt x="68" y="73"/>
                  </a:cubicBezTo>
                  <a:cubicBezTo>
                    <a:pt x="65" y="73"/>
                    <a:pt x="63" y="73"/>
                    <a:pt x="60" y="73"/>
                  </a:cubicBezTo>
                  <a:cubicBezTo>
                    <a:pt x="58" y="73"/>
                    <a:pt x="56" y="73"/>
                    <a:pt x="55" y="72"/>
                  </a:cubicBezTo>
                  <a:cubicBezTo>
                    <a:pt x="53" y="71"/>
                    <a:pt x="52" y="68"/>
                    <a:pt x="52" y="65"/>
                  </a:cubicBezTo>
                  <a:cubicBezTo>
                    <a:pt x="54" y="63"/>
                    <a:pt x="55" y="60"/>
                    <a:pt x="56" y="57"/>
                  </a:cubicBezTo>
                  <a:cubicBezTo>
                    <a:pt x="57" y="56"/>
                    <a:pt x="58" y="55"/>
                    <a:pt x="59" y="54"/>
                  </a:cubicBezTo>
                  <a:cubicBezTo>
                    <a:pt x="60" y="52"/>
                    <a:pt x="60" y="50"/>
                    <a:pt x="60" y="47"/>
                  </a:cubicBezTo>
                  <a:cubicBezTo>
                    <a:pt x="60" y="47"/>
                    <a:pt x="60" y="47"/>
                    <a:pt x="60" y="47"/>
                  </a:cubicBezTo>
                  <a:cubicBezTo>
                    <a:pt x="59" y="46"/>
                    <a:pt x="59" y="46"/>
                    <a:pt x="59" y="46"/>
                  </a:cubicBezTo>
                  <a:cubicBezTo>
                    <a:pt x="59" y="46"/>
                    <a:pt x="59" y="46"/>
                    <a:pt x="58" y="46"/>
                  </a:cubicBezTo>
                  <a:cubicBezTo>
                    <a:pt x="60" y="36"/>
                    <a:pt x="58" y="30"/>
                    <a:pt x="53" y="26"/>
                  </a:cubicBezTo>
                  <a:cubicBezTo>
                    <a:pt x="46" y="21"/>
                    <a:pt x="32" y="21"/>
                    <a:pt x="25" y="27"/>
                  </a:cubicBezTo>
                  <a:cubicBezTo>
                    <a:pt x="20" y="30"/>
                    <a:pt x="19" y="35"/>
                    <a:pt x="21" y="46"/>
                  </a:cubicBezTo>
                  <a:cubicBezTo>
                    <a:pt x="20" y="46"/>
                    <a:pt x="20" y="46"/>
                    <a:pt x="20" y="46"/>
                  </a:cubicBezTo>
                  <a:cubicBezTo>
                    <a:pt x="20" y="47"/>
                    <a:pt x="20" y="47"/>
                    <a:pt x="20" y="47"/>
                  </a:cubicBezTo>
                  <a:cubicBezTo>
                    <a:pt x="19" y="47"/>
                    <a:pt x="19" y="47"/>
                    <a:pt x="19" y="47"/>
                  </a:cubicBezTo>
                  <a:cubicBezTo>
                    <a:pt x="19" y="50"/>
                    <a:pt x="20" y="52"/>
                    <a:pt x="20" y="54"/>
                  </a:cubicBezTo>
                  <a:cubicBezTo>
                    <a:pt x="21" y="55"/>
                    <a:pt x="22" y="56"/>
                    <a:pt x="23" y="57"/>
                  </a:cubicBezTo>
                  <a:cubicBezTo>
                    <a:pt x="24" y="60"/>
                    <a:pt x="26" y="63"/>
                    <a:pt x="28" y="65"/>
                  </a:cubicBezTo>
                  <a:cubicBezTo>
                    <a:pt x="28" y="68"/>
                    <a:pt x="27" y="70"/>
                    <a:pt x="26" y="72"/>
                  </a:cubicBezTo>
                  <a:cubicBezTo>
                    <a:pt x="24" y="73"/>
                    <a:pt x="22" y="74"/>
                    <a:pt x="20" y="74"/>
                  </a:cubicBezTo>
                  <a:cubicBezTo>
                    <a:pt x="17" y="74"/>
                    <a:pt x="14" y="74"/>
                    <a:pt x="11" y="74"/>
                  </a:cubicBez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b="0" i="0" sz="1800" u="none" cap="none" strike="noStrike">
                <a:solidFill>
                  <a:srgbClr val="000000"/>
                </a:solidFill>
                <a:latin typeface="Candara"/>
                <a:ea typeface="Candara"/>
                <a:cs typeface="Candara"/>
                <a:sym typeface="Candara"/>
              </a:endParaRPr>
            </a:p>
          </p:txBody>
        </p:sp>
      </p:grpSp>
      <p:sp>
        <p:nvSpPr>
          <p:cNvPr id="125" name="Google Shape;125;p15"/>
          <p:cNvSpPr txBox="1"/>
          <p:nvPr/>
        </p:nvSpPr>
        <p:spPr>
          <a:xfrm>
            <a:off x="8094945" y="5267780"/>
            <a:ext cx="3381700" cy="6463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en-US" sz="3600" u="none" cap="none" strike="noStrike">
                <a:solidFill>
                  <a:srgbClr val="FFFFFF"/>
                </a:solidFill>
                <a:latin typeface="Candara"/>
                <a:ea typeface="Candara"/>
                <a:cs typeface="Candara"/>
                <a:sym typeface="Candara"/>
              </a:rPr>
              <a:t>Join</a:t>
            </a:r>
            <a:endParaRPr b="1" i="0" sz="3600" u="none" cap="none" strike="noStrike">
              <a:solidFill>
                <a:srgbClr val="FFFFFF"/>
              </a:solidFill>
              <a:latin typeface="Candara"/>
              <a:ea typeface="Candara"/>
              <a:cs typeface="Candara"/>
              <a:sym typeface="Candara"/>
            </a:endParaRPr>
          </a:p>
        </p:txBody>
      </p:sp>
      <p:sp>
        <p:nvSpPr>
          <p:cNvPr id="126" name="Google Shape;126;p15"/>
          <p:cNvSpPr/>
          <p:nvPr/>
        </p:nvSpPr>
        <p:spPr>
          <a:xfrm>
            <a:off x="11313289" y="6409828"/>
            <a:ext cx="83876" cy="83876"/>
          </a:xfrm>
          <a:prstGeom prst="rect">
            <a:avLst/>
          </a:prstGeom>
          <a:solidFill>
            <a:srgbClr val="00666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127" name="Google Shape;127;p15"/>
          <p:cNvSpPr/>
          <p:nvPr/>
        </p:nvSpPr>
        <p:spPr>
          <a:xfrm>
            <a:off x="11443596" y="6409828"/>
            <a:ext cx="83876" cy="83876"/>
          </a:xfrm>
          <a:prstGeom prst="rect">
            <a:avLst/>
          </a:prstGeom>
          <a:solidFill>
            <a:srgbClr val="08D1D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128" name="Google Shape;128;p15"/>
          <p:cNvSpPr/>
          <p:nvPr/>
        </p:nvSpPr>
        <p:spPr>
          <a:xfrm>
            <a:off x="11573902" y="6409828"/>
            <a:ext cx="83876" cy="83876"/>
          </a:xfrm>
          <a:prstGeom prst="rect">
            <a:avLst/>
          </a:prstGeom>
          <a:solidFill>
            <a:srgbClr val="03ACA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006666"/>
              </a:solidFill>
              <a:latin typeface="Candara"/>
              <a:ea typeface="Candara"/>
              <a:cs typeface="Candara"/>
              <a:sym typeface="Candara"/>
            </a:endParaRPr>
          </a:p>
        </p:txBody>
      </p:sp>
      <p:sp>
        <p:nvSpPr>
          <p:cNvPr id="129" name="Google Shape;129;p15"/>
          <p:cNvSpPr/>
          <p:nvPr/>
        </p:nvSpPr>
        <p:spPr>
          <a:xfrm>
            <a:off x="11704210" y="6409828"/>
            <a:ext cx="83876" cy="83876"/>
          </a:xfrm>
          <a:prstGeom prst="rect">
            <a:avLst/>
          </a:prstGeom>
          <a:solidFill>
            <a:srgbClr val="79BC8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79BC8F"/>
              </a:solidFill>
              <a:latin typeface="Candara"/>
              <a:ea typeface="Candara"/>
              <a:cs typeface="Candara"/>
              <a:sym typeface="Candara"/>
            </a:endParaRPr>
          </a:p>
        </p:txBody>
      </p:sp>
    </p:spTree>
  </p:cSld>
  <p:clrMapOvr>
    <a:masterClrMapping/>
  </p:clrMapOvr>
  <mc:AlternateContent>
    <mc:Choice Requires="p14">
      <p:transition spd="slow" p14:dur="1600">
        <p14:gallery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afterEffect" presetClass="entr" presetID="2" presetSubtype="2">
                                  <p:stCondLst>
                                    <p:cond delay="0"/>
                                  </p:stCondLst>
                                  <p:childTnLst>
                                    <p:set>
                                      <p:cBhvr>
                                        <p:cTn dur="1" fill="hold">
                                          <p:stCondLst>
                                            <p:cond delay="0"/>
                                          </p:stCondLst>
                                        </p:cTn>
                                        <p:tgtEl>
                                          <p:spTgt spid="110"/>
                                        </p:tgtEl>
                                        <p:attrNameLst>
                                          <p:attrName>style.visibility</p:attrName>
                                        </p:attrNameLst>
                                      </p:cBhvr>
                                      <p:to>
                                        <p:strVal val="visible"/>
                                      </p:to>
                                    </p:set>
                                    <p:anim calcmode="lin" valueType="num">
                                      <p:cBhvr additive="base">
                                        <p:cTn dur="500"/>
                                        <p:tgtEl>
                                          <p:spTgt spid="110"/>
                                        </p:tgtEl>
                                        <p:attrNameLst>
                                          <p:attrName>ppt_x</p:attrName>
                                        </p:attrNameLst>
                                      </p:cBhvr>
                                      <p:tavLst>
                                        <p:tav fmla="" tm="0">
                                          <p:val>
                                            <p:strVal val="#ppt_x+1"/>
                                          </p:val>
                                        </p:tav>
                                        <p:tav fmla="" tm="100000">
                                          <p:val>
                                            <p:strVal val="#ppt_x"/>
                                          </p:val>
                                        </p:tav>
                                      </p:tavLst>
                                    </p:anim>
                                  </p:childTnLst>
                                </p:cTn>
                              </p:par>
                            </p:childTnLst>
                          </p:cTn>
                        </p:par>
                        <p:par>
                          <p:cTn fill="hold">
                            <p:stCondLst>
                              <p:cond delay="500"/>
                            </p:stCondLst>
                            <p:childTnLst>
                              <p:par>
                                <p:cTn fill="hold" nodeType="afterEffect" presetClass="entr" presetID="2" presetSubtype="2">
                                  <p:stCondLst>
                                    <p:cond delay="0"/>
                                  </p:stCondLst>
                                  <p:childTnLst>
                                    <p:set>
                                      <p:cBhvr>
                                        <p:cTn dur="1" fill="hold">
                                          <p:stCondLst>
                                            <p:cond delay="0"/>
                                          </p:stCondLst>
                                        </p:cTn>
                                        <p:tgtEl>
                                          <p:spTgt spid="111"/>
                                        </p:tgtEl>
                                        <p:attrNameLst>
                                          <p:attrName>style.visibility</p:attrName>
                                        </p:attrNameLst>
                                      </p:cBhvr>
                                      <p:to>
                                        <p:strVal val="visible"/>
                                      </p:to>
                                    </p:set>
                                    <p:anim calcmode="lin" valueType="num">
                                      <p:cBhvr additive="base">
                                        <p:cTn dur="500"/>
                                        <p:tgtEl>
                                          <p:spTgt spid="111"/>
                                        </p:tgtEl>
                                        <p:attrNameLst>
                                          <p:attrName>ppt_x</p:attrName>
                                        </p:attrNameLst>
                                      </p:cBhvr>
                                      <p:tavLst>
                                        <p:tav fmla="" tm="0">
                                          <p:val>
                                            <p:strVal val="#ppt_x+1"/>
                                          </p:val>
                                        </p:tav>
                                        <p:tav fmla="" tm="100000">
                                          <p:val>
                                            <p:strVal val="#ppt_x"/>
                                          </p:val>
                                        </p:tav>
                                      </p:tavLst>
                                    </p:anim>
                                  </p:childTnLst>
                                </p:cTn>
                              </p:par>
                            </p:childTnLst>
                          </p:cTn>
                        </p:par>
                        <p:par>
                          <p:cTn fill="hold">
                            <p:stCondLst>
                              <p:cond delay="1000"/>
                            </p:stCondLst>
                            <p:childTnLst>
                              <p:par>
                                <p:cTn fill="hold" nodeType="afterEffect" presetClass="entr" presetID="2" presetSubtype="2">
                                  <p:stCondLst>
                                    <p:cond delay="0"/>
                                  </p:stCondLst>
                                  <p:childTnLst>
                                    <p:set>
                                      <p:cBhvr>
                                        <p:cTn dur="1" fill="hold">
                                          <p:stCondLst>
                                            <p:cond delay="0"/>
                                          </p:stCondLst>
                                        </p:cTn>
                                        <p:tgtEl>
                                          <p:spTgt spid="112"/>
                                        </p:tgtEl>
                                        <p:attrNameLst>
                                          <p:attrName>style.visibility</p:attrName>
                                        </p:attrNameLst>
                                      </p:cBhvr>
                                      <p:to>
                                        <p:strVal val="visible"/>
                                      </p:to>
                                    </p:set>
                                    <p:anim calcmode="lin" valueType="num">
                                      <p:cBhvr additive="base">
                                        <p:cTn dur="500"/>
                                        <p:tgtEl>
                                          <p:spTgt spid="112"/>
                                        </p:tgtEl>
                                        <p:attrNameLst>
                                          <p:attrName>ppt_x</p:attrName>
                                        </p:attrNameLst>
                                      </p:cBhvr>
                                      <p:tavLst>
                                        <p:tav fmla="" tm="0">
                                          <p:val>
                                            <p:strVal val="#ppt_x+1"/>
                                          </p:val>
                                        </p:tav>
                                        <p:tav fmla="" tm="100000">
                                          <p:val>
                                            <p:strVal val="#ppt_x"/>
                                          </p:val>
                                        </p:tav>
                                      </p:tavLst>
                                    </p:anim>
                                  </p:childTnLst>
                                </p:cTn>
                              </p:par>
                            </p:childTnLst>
                          </p:cTn>
                        </p:par>
                        <p:par>
                          <p:cTn fill="hold">
                            <p:stCondLst>
                              <p:cond delay="1500"/>
                            </p:stCondLst>
                            <p:childTnLst>
                              <p:par>
                                <p:cTn fill="hold" nodeType="afterEffect" presetClass="entr" presetID="2" presetSubtype="2">
                                  <p:stCondLst>
                                    <p:cond delay="0"/>
                                  </p:stCondLst>
                                  <p:childTnLst>
                                    <p:set>
                                      <p:cBhvr>
                                        <p:cTn dur="1" fill="hold">
                                          <p:stCondLst>
                                            <p:cond delay="0"/>
                                          </p:stCondLst>
                                        </p:cTn>
                                        <p:tgtEl>
                                          <p:spTgt spid="125"/>
                                        </p:tgtEl>
                                        <p:attrNameLst>
                                          <p:attrName>style.visibility</p:attrName>
                                        </p:attrNameLst>
                                      </p:cBhvr>
                                      <p:to>
                                        <p:strVal val="visible"/>
                                      </p:to>
                                    </p:set>
                                    <p:anim calcmode="lin" valueType="num">
                                      <p:cBhvr additive="base">
                                        <p:cTn dur="500"/>
                                        <p:tgtEl>
                                          <p:spTgt spid="125"/>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250"/>
                                  </p:stCondLst>
                                  <p:childTnLst>
                                    <p:set>
                                      <p:cBhvr>
                                        <p:cTn dur="1" fill="hold">
                                          <p:stCondLst>
                                            <p:cond delay="0"/>
                                          </p:stCondLst>
                                        </p:cTn>
                                        <p:tgtEl>
                                          <p:spTgt spid="126"/>
                                        </p:tgtEl>
                                        <p:attrNameLst>
                                          <p:attrName>style.visibility</p:attrName>
                                        </p:attrNameLst>
                                      </p:cBhvr>
                                      <p:to>
                                        <p:strVal val="visible"/>
                                      </p:to>
                                    </p:set>
                                    <p:anim calcmode="lin" valueType="num">
                                      <p:cBhvr additive="base">
                                        <p:cTn dur="500"/>
                                        <p:tgtEl>
                                          <p:spTgt spid="126"/>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450"/>
                                  </p:stCondLst>
                                  <p:childTnLst>
                                    <p:set>
                                      <p:cBhvr>
                                        <p:cTn dur="1" fill="hold">
                                          <p:stCondLst>
                                            <p:cond delay="0"/>
                                          </p:stCondLst>
                                        </p:cTn>
                                        <p:tgtEl>
                                          <p:spTgt spid="127"/>
                                        </p:tgtEl>
                                        <p:attrNameLst>
                                          <p:attrName>style.visibility</p:attrName>
                                        </p:attrNameLst>
                                      </p:cBhvr>
                                      <p:to>
                                        <p:strVal val="visible"/>
                                      </p:to>
                                    </p:set>
                                    <p:anim calcmode="lin" valueType="num">
                                      <p:cBhvr additive="base">
                                        <p:cTn dur="500"/>
                                        <p:tgtEl>
                                          <p:spTgt spid="127"/>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650"/>
                                  </p:stCondLst>
                                  <p:childTnLst>
                                    <p:set>
                                      <p:cBhvr>
                                        <p:cTn dur="1" fill="hold">
                                          <p:stCondLst>
                                            <p:cond delay="0"/>
                                          </p:stCondLst>
                                        </p:cTn>
                                        <p:tgtEl>
                                          <p:spTgt spid="128"/>
                                        </p:tgtEl>
                                        <p:attrNameLst>
                                          <p:attrName>style.visibility</p:attrName>
                                        </p:attrNameLst>
                                      </p:cBhvr>
                                      <p:to>
                                        <p:strVal val="visible"/>
                                      </p:to>
                                    </p:set>
                                    <p:anim calcmode="lin" valueType="num">
                                      <p:cBhvr additive="base">
                                        <p:cTn dur="500"/>
                                        <p:tgtEl>
                                          <p:spTgt spid="128"/>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850"/>
                                  </p:stCondLst>
                                  <p:childTnLst>
                                    <p:set>
                                      <p:cBhvr>
                                        <p:cTn dur="1" fill="hold">
                                          <p:stCondLst>
                                            <p:cond delay="0"/>
                                          </p:stCondLst>
                                        </p:cTn>
                                        <p:tgtEl>
                                          <p:spTgt spid="129"/>
                                        </p:tgtEl>
                                        <p:attrNameLst>
                                          <p:attrName>style.visibility</p:attrName>
                                        </p:attrNameLst>
                                      </p:cBhvr>
                                      <p:to>
                                        <p:strVal val="visible"/>
                                      </p:to>
                                    </p:set>
                                    <p:anim calcmode="lin" valueType="num">
                                      <p:cBhvr additive="base">
                                        <p:cTn dur="500"/>
                                        <p:tgtEl>
                                          <p:spTgt spid="129"/>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8" name="Shape 728"/>
        <p:cNvGrpSpPr/>
        <p:nvPr/>
      </p:nvGrpSpPr>
      <p:grpSpPr>
        <a:xfrm>
          <a:off x="0" y="0"/>
          <a:ext cx="0" cy="0"/>
          <a:chOff x="0" y="0"/>
          <a:chExt cx="0" cy="0"/>
        </a:xfrm>
      </p:grpSpPr>
      <p:grpSp>
        <p:nvGrpSpPr>
          <p:cNvPr id="729" name="Google Shape;729;p33"/>
          <p:cNvGrpSpPr/>
          <p:nvPr/>
        </p:nvGrpSpPr>
        <p:grpSpPr>
          <a:xfrm>
            <a:off x="6054891" y="4382657"/>
            <a:ext cx="3840897" cy="1348036"/>
            <a:chOff x="4763686" y="1810977"/>
            <a:chExt cx="3481484" cy="1011027"/>
          </a:xfrm>
        </p:grpSpPr>
        <p:sp>
          <p:nvSpPr>
            <p:cNvPr id="730" name="Google Shape;730;p33"/>
            <p:cNvSpPr/>
            <p:nvPr/>
          </p:nvSpPr>
          <p:spPr>
            <a:xfrm>
              <a:off x="4763686" y="1810977"/>
              <a:ext cx="3481484" cy="30008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000">
                  <a:solidFill>
                    <a:srgbClr val="A5C34A"/>
                  </a:solidFill>
                  <a:latin typeface="Candara"/>
                  <a:ea typeface="Candara"/>
                  <a:cs typeface="Candara"/>
                  <a:sym typeface="Candara"/>
                </a:rPr>
                <a:t>Defined Focused</a:t>
              </a:r>
              <a:endParaRPr/>
            </a:p>
          </p:txBody>
        </p:sp>
        <p:sp>
          <p:nvSpPr>
            <p:cNvPr id="731" name="Google Shape;731;p33"/>
            <p:cNvSpPr/>
            <p:nvPr/>
          </p:nvSpPr>
          <p:spPr>
            <a:xfrm>
              <a:off x="4763687" y="2060257"/>
              <a:ext cx="3119462" cy="761747"/>
            </a:xfrm>
            <a:prstGeom prst="rect">
              <a:avLst/>
            </a:prstGeom>
            <a:noFill/>
            <a:ln>
              <a:noFill/>
            </a:ln>
          </p:spPr>
          <p:txBody>
            <a:bodyPr anchorCtr="0" anchor="t" bIns="45700" lIns="91425" spcFirstLastPara="1" rIns="91425" wrap="square" tIns="45700">
              <a:noAutofit/>
            </a:bodyPr>
            <a:lstStyle/>
            <a:p>
              <a:pPr indent="0" lvl="0" marL="0" marR="0" rtl="0" algn="l">
                <a:lnSpc>
                  <a:spcPct val="125000"/>
                </a:lnSpc>
                <a:spcBef>
                  <a:spcPts val="0"/>
                </a:spcBef>
                <a:spcAft>
                  <a:spcPts val="0"/>
                </a:spcAft>
                <a:buNone/>
              </a:pPr>
              <a:r>
                <a:rPr lang="en-US" sz="1600">
                  <a:solidFill>
                    <a:srgbClr val="FFFFFF"/>
                  </a:solidFill>
                  <a:latin typeface="Candara"/>
                  <a:ea typeface="Candara"/>
                  <a:cs typeface="Candara"/>
                  <a:sym typeface="Candara"/>
                </a:rPr>
                <a:t>I feel very strongly that change is good because it stirs up the system.</a:t>
              </a:r>
              <a:endParaRPr sz="1600">
                <a:solidFill>
                  <a:srgbClr val="FFFFFF"/>
                </a:solidFill>
                <a:latin typeface="Candara"/>
                <a:ea typeface="Candara"/>
                <a:cs typeface="Candara"/>
                <a:sym typeface="Candara"/>
              </a:endParaRPr>
            </a:p>
          </p:txBody>
        </p:sp>
      </p:grpSp>
      <p:grpSp>
        <p:nvGrpSpPr>
          <p:cNvPr id="732" name="Google Shape;732;p33"/>
          <p:cNvGrpSpPr/>
          <p:nvPr/>
        </p:nvGrpSpPr>
        <p:grpSpPr>
          <a:xfrm>
            <a:off x="1108228" y="4397897"/>
            <a:ext cx="3840897" cy="1332796"/>
            <a:chOff x="4763686" y="1912577"/>
            <a:chExt cx="3481484" cy="999597"/>
          </a:xfrm>
        </p:grpSpPr>
        <p:sp>
          <p:nvSpPr>
            <p:cNvPr id="733" name="Google Shape;733;p33"/>
            <p:cNvSpPr/>
            <p:nvPr/>
          </p:nvSpPr>
          <p:spPr>
            <a:xfrm>
              <a:off x="4763686" y="1912577"/>
              <a:ext cx="3481484" cy="30008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000">
                  <a:solidFill>
                    <a:srgbClr val="7CCB62"/>
                  </a:solidFill>
                  <a:latin typeface="Candara"/>
                  <a:ea typeface="Candara"/>
                  <a:cs typeface="Candara"/>
                  <a:sym typeface="Candara"/>
                </a:rPr>
                <a:t>Customer Acquisition</a:t>
              </a:r>
              <a:endParaRPr/>
            </a:p>
          </p:txBody>
        </p:sp>
        <p:sp>
          <p:nvSpPr>
            <p:cNvPr id="734" name="Google Shape;734;p33"/>
            <p:cNvSpPr/>
            <p:nvPr/>
          </p:nvSpPr>
          <p:spPr>
            <a:xfrm>
              <a:off x="4763686" y="2150427"/>
              <a:ext cx="3193127" cy="761747"/>
            </a:xfrm>
            <a:prstGeom prst="rect">
              <a:avLst/>
            </a:prstGeom>
            <a:noFill/>
            <a:ln>
              <a:noFill/>
            </a:ln>
          </p:spPr>
          <p:txBody>
            <a:bodyPr anchorCtr="0" anchor="t" bIns="45700" lIns="91425" spcFirstLastPara="1" rIns="91425" wrap="square" tIns="45700">
              <a:noAutofit/>
            </a:bodyPr>
            <a:lstStyle/>
            <a:p>
              <a:pPr indent="0" lvl="0" marL="0" marR="0" rtl="0" algn="l">
                <a:lnSpc>
                  <a:spcPct val="125000"/>
                </a:lnSpc>
                <a:spcBef>
                  <a:spcPts val="0"/>
                </a:spcBef>
                <a:spcAft>
                  <a:spcPts val="0"/>
                </a:spcAft>
                <a:buNone/>
              </a:pPr>
              <a:r>
                <a:rPr lang="en-US" sz="1600">
                  <a:solidFill>
                    <a:srgbClr val="FFFFFF"/>
                  </a:solidFill>
                  <a:latin typeface="Candara"/>
                  <a:ea typeface="Candara"/>
                  <a:cs typeface="Candara"/>
                  <a:sym typeface="Candara"/>
                </a:rPr>
                <a:t>Be an encourager, the world has enough critics already. Always give your best never worry for results.</a:t>
              </a:r>
              <a:endParaRPr sz="1600">
                <a:solidFill>
                  <a:srgbClr val="FFFFFF"/>
                </a:solidFill>
                <a:latin typeface="Candara"/>
                <a:ea typeface="Candara"/>
                <a:cs typeface="Candara"/>
                <a:sym typeface="Candara"/>
              </a:endParaRPr>
            </a:p>
          </p:txBody>
        </p:sp>
      </p:grpSp>
      <p:pic>
        <p:nvPicPr>
          <p:cNvPr id="735" name="Google Shape;735;p33"/>
          <p:cNvPicPr preferRelativeResize="0"/>
          <p:nvPr/>
        </p:nvPicPr>
        <p:blipFill rotWithShape="1">
          <a:blip r:embed="rId3">
            <a:alphaModFix/>
          </a:blip>
          <a:srcRect b="0" l="0" r="0" t="0"/>
          <a:stretch/>
        </p:blipFill>
        <p:spPr>
          <a:xfrm>
            <a:off x="1012798" y="2114345"/>
            <a:ext cx="5048875" cy="2371635"/>
          </a:xfrm>
          <a:prstGeom prst="rect">
            <a:avLst/>
          </a:prstGeom>
          <a:noFill/>
          <a:ln>
            <a:noFill/>
          </a:ln>
        </p:spPr>
      </p:pic>
      <p:pic>
        <p:nvPicPr>
          <p:cNvPr id="736" name="Google Shape;736;p33"/>
          <p:cNvPicPr preferRelativeResize="0"/>
          <p:nvPr/>
        </p:nvPicPr>
        <p:blipFill rotWithShape="1">
          <a:blip r:embed="rId4">
            <a:alphaModFix/>
          </a:blip>
          <a:srcRect b="0" l="0" r="0" t="0"/>
          <a:stretch/>
        </p:blipFill>
        <p:spPr>
          <a:xfrm>
            <a:off x="5966274" y="2114345"/>
            <a:ext cx="5048875" cy="2371635"/>
          </a:xfrm>
          <a:prstGeom prst="rect">
            <a:avLst/>
          </a:prstGeom>
          <a:noFill/>
          <a:ln>
            <a:noFill/>
          </a:ln>
        </p:spPr>
      </p:pic>
      <p:grpSp>
        <p:nvGrpSpPr>
          <p:cNvPr id="737" name="Google Shape;737;p33"/>
          <p:cNvGrpSpPr/>
          <p:nvPr/>
        </p:nvGrpSpPr>
        <p:grpSpPr>
          <a:xfrm>
            <a:off x="5835967" y="1059164"/>
            <a:ext cx="474797" cy="83876"/>
            <a:chOff x="5848667" y="1135701"/>
            <a:chExt cx="474797" cy="83876"/>
          </a:xfrm>
        </p:grpSpPr>
        <p:sp>
          <p:nvSpPr>
            <p:cNvPr id="738" name="Google Shape;738;p33"/>
            <p:cNvSpPr/>
            <p:nvPr/>
          </p:nvSpPr>
          <p:spPr>
            <a:xfrm>
              <a:off x="5848667" y="1135701"/>
              <a:ext cx="83876" cy="83876"/>
            </a:xfrm>
            <a:prstGeom prst="rect">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ndara"/>
                <a:ea typeface="Candara"/>
                <a:cs typeface="Candara"/>
                <a:sym typeface="Candara"/>
              </a:endParaRPr>
            </a:p>
          </p:txBody>
        </p:sp>
        <p:sp>
          <p:nvSpPr>
            <p:cNvPr id="739" name="Google Shape;739;p33"/>
            <p:cNvSpPr/>
            <p:nvPr/>
          </p:nvSpPr>
          <p:spPr>
            <a:xfrm>
              <a:off x="5978974" y="1135701"/>
              <a:ext cx="83876" cy="83876"/>
            </a:xfrm>
            <a:prstGeom prst="rect">
              <a:avLst/>
            </a:prstGeom>
            <a:solidFill>
              <a:srgbClr val="03ACA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ndara"/>
                <a:ea typeface="Candara"/>
                <a:cs typeface="Candara"/>
                <a:sym typeface="Candara"/>
              </a:endParaRPr>
            </a:p>
          </p:txBody>
        </p:sp>
        <p:sp>
          <p:nvSpPr>
            <p:cNvPr id="740" name="Google Shape;740;p33"/>
            <p:cNvSpPr/>
            <p:nvPr/>
          </p:nvSpPr>
          <p:spPr>
            <a:xfrm>
              <a:off x="6109280" y="1135701"/>
              <a:ext cx="83876" cy="83876"/>
            </a:xfrm>
            <a:prstGeom prst="rect">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6666"/>
                </a:solidFill>
                <a:latin typeface="Candara"/>
                <a:ea typeface="Candara"/>
                <a:cs typeface="Candara"/>
                <a:sym typeface="Candara"/>
              </a:endParaRPr>
            </a:p>
          </p:txBody>
        </p:sp>
        <p:sp>
          <p:nvSpPr>
            <p:cNvPr id="741" name="Google Shape;741;p33"/>
            <p:cNvSpPr/>
            <p:nvPr/>
          </p:nvSpPr>
          <p:spPr>
            <a:xfrm>
              <a:off x="6239588" y="1135701"/>
              <a:ext cx="83876" cy="83876"/>
            </a:xfrm>
            <a:prstGeom prst="rect">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79BC8F"/>
                </a:solidFill>
                <a:latin typeface="Candara"/>
                <a:ea typeface="Candara"/>
                <a:cs typeface="Candara"/>
                <a:sym typeface="Candara"/>
              </a:endParaRPr>
            </a:p>
          </p:txBody>
        </p:sp>
      </p:grpSp>
      <p:sp>
        <p:nvSpPr>
          <p:cNvPr id="742" name="Google Shape;742;p33"/>
          <p:cNvSpPr txBox="1"/>
          <p:nvPr/>
        </p:nvSpPr>
        <p:spPr>
          <a:xfrm>
            <a:off x="3645837" y="248610"/>
            <a:ext cx="4847207" cy="64633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600">
                <a:solidFill>
                  <a:schemeClr val="lt1"/>
                </a:solidFill>
                <a:latin typeface="Candara"/>
                <a:ea typeface="Candara"/>
                <a:cs typeface="Candara"/>
                <a:sym typeface="Candara"/>
              </a:rPr>
              <a:t>03  </a:t>
            </a:r>
            <a:r>
              <a:rPr b="1" lang="en-US" sz="3600">
                <a:solidFill>
                  <a:srgbClr val="FFFFFF"/>
                </a:solidFill>
                <a:latin typeface="Candara"/>
                <a:ea typeface="Candara"/>
                <a:cs typeface="Candara"/>
                <a:sym typeface="Candara"/>
              </a:rPr>
              <a:t>Invoice</a:t>
            </a:r>
            <a:endParaRPr b="1" sz="3600">
              <a:solidFill>
                <a:srgbClr val="FFFFFF"/>
              </a:solidFill>
              <a:latin typeface="Candara"/>
              <a:ea typeface="Candara"/>
              <a:cs typeface="Candara"/>
              <a:sym typeface="Candara"/>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8">
                                  <p:stCondLst>
                                    <p:cond delay="0"/>
                                  </p:stCondLst>
                                  <p:childTnLst>
                                    <p:set>
                                      <p:cBhvr>
                                        <p:cTn dur="1" fill="hold">
                                          <p:stCondLst>
                                            <p:cond delay="0"/>
                                          </p:stCondLst>
                                        </p:cTn>
                                        <p:tgtEl>
                                          <p:spTgt spid="729"/>
                                        </p:tgtEl>
                                        <p:attrNameLst>
                                          <p:attrName>style.visibility</p:attrName>
                                        </p:attrNameLst>
                                      </p:cBhvr>
                                      <p:to>
                                        <p:strVal val="visible"/>
                                      </p:to>
                                    </p:set>
                                    <p:anim calcmode="lin" valueType="num">
                                      <p:cBhvr additive="base">
                                        <p:cTn dur="500"/>
                                        <p:tgtEl>
                                          <p:spTgt spid="729"/>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250"/>
                                  </p:stCondLst>
                                  <p:childTnLst>
                                    <p:set>
                                      <p:cBhvr>
                                        <p:cTn dur="1" fill="hold">
                                          <p:stCondLst>
                                            <p:cond delay="0"/>
                                          </p:stCondLst>
                                        </p:cTn>
                                        <p:tgtEl>
                                          <p:spTgt spid="732"/>
                                        </p:tgtEl>
                                        <p:attrNameLst>
                                          <p:attrName>style.visibility</p:attrName>
                                        </p:attrNameLst>
                                      </p:cBhvr>
                                      <p:to>
                                        <p:strVal val="visible"/>
                                      </p:to>
                                    </p:set>
                                    <p:anim calcmode="lin" valueType="num">
                                      <p:cBhvr additive="base">
                                        <p:cTn dur="500"/>
                                        <p:tgtEl>
                                          <p:spTgt spid="732"/>
                                        </p:tgtEl>
                                        <p:attrNameLst>
                                          <p:attrName>ppt_x</p:attrName>
                                        </p:attrNameLst>
                                      </p:cBhvr>
                                      <p:tavLst>
                                        <p:tav fmla="" tm="0">
                                          <p:val>
                                            <p:strVal val="#ppt_x-1"/>
                                          </p:val>
                                        </p:tav>
                                        <p:tav fmla="" tm="100000">
                                          <p:val>
                                            <p:strVal val="#ppt_x"/>
                                          </p:val>
                                        </p:tav>
                                      </p:tavLst>
                                    </p:anim>
                                  </p:childTnLst>
                                </p:cTn>
                              </p:par>
                              <p:par>
                                <p:cTn fill="hold" nodeType="withEffect" presetClass="entr" presetID="10" presetSubtype="0">
                                  <p:stCondLst>
                                    <p:cond delay="500"/>
                                  </p:stCondLst>
                                  <p:childTnLst>
                                    <p:set>
                                      <p:cBhvr>
                                        <p:cTn dur="1" fill="hold">
                                          <p:stCondLst>
                                            <p:cond delay="0"/>
                                          </p:stCondLst>
                                        </p:cTn>
                                        <p:tgtEl>
                                          <p:spTgt spid="735"/>
                                        </p:tgtEl>
                                        <p:attrNameLst>
                                          <p:attrName>style.visibility</p:attrName>
                                        </p:attrNameLst>
                                      </p:cBhvr>
                                      <p:to>
                                        <p:strVal val="visible"/>
                                      </p:to>
                                    </p:set>
                                    <p:animEffect filter="fade" transition="in">
                                      <p:cBhvr>
                                        <p:cTn dur="500"/>
                                        <p:tgtEl>
                                          <p:spTgt spid="735"/>
                                        </p:tgtEl>
                                      </p:cBhvr>
                                    </p:animEffect>
                                  </p:childTnLst>
                                </p:cTn>
                              </p:par>
                              <p:par>
                                <p:cTn fill="hold" nodeType="withEffect" presetClass="entr" presetID="10" presetSubtype="0">
                                  <p:stCondLst>
                                    <p:cond delay="500"/>
                                  </p:stCondLst>
                                  <p:childTnLst>
                                    <p:set>
                                      <p:cBhvr>
                                        <p:cTn dur="1" fill="hold">
                                          <p:stCondLst>
                                            <p:cond delay="0"/>
                                          </p:stCondLst>
                                        </p:cTn>
                                        <p:tgtEl>
                                          <p:spTgt spid="736"/>
                                        </p:tgtEl>
                                        <p:attrNameLst>
                                          <p:attrName>style.visibility</p:attrName>
                                        </p:attrNameLst>
                                      </p:cBhvr>
                                      <p:to>
                                        <p:strVal val="visible"/>
                                      </p:to>
                                    </p:set>
                                    <p:animEffect filter="fade" transition="in">
                                      <p:cBhvr>
                                        <p:cTn dur="500"/>
                                        <p:tgtEl>
                                          <p:spTgt spid="73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7" name="Shape 747"/>
        <p:cNvGrpSpPr/>
        <p:nvPr/>
      </p:nvGrpSpPr>
      <p:grpSpPr>
        <a:xfrm>
          <a:off x="0" y="0"/>
          <a:ext cx="0" cy="0"/>
          <a:chOff x="0" y="0"/>
          <a:chExt cx="0" cy="0"/>
        </a:xfrm>
      </p:grpSpPr>
      <p:grpSp>
        <p:nvGrpSpPr>
          <p:cNvPr id="748" name="Google Shape;748;p34"/>
          <p:cNvGrpSpPr/>
          <p:nvPr/>
        </p:nvGrpSpPr>
        <p:grpSpPr>
          <a:xfrm>
            <a:off x="1331314" y="2204996"/>
            <a:ext cx="2776657" cy="2524322"/>
            <a:chOff x="783427" y="1412567"/>
            <a:chExt cx="2082493" cy="1893242"/>
          </a:xfrm>
        </p:grpSpPr>
        <p:sp>
          <p:nvSpPr>
            <p:cNvPr id="749" name="Google Shape;749;p34"/>
            <p:cNvSpPr/>
            <p:nvPr/>
          </p:nvSpPr>
          <p:spPr>
            <a:xfrm>
              <a:off x="783427" y="1412567"/>
              <a:ext cx="2082493" cy="1893242"/>
            </a:xfrm>
            <a:prstGeom prst="rect">
              <a:avLst/>
            </a:prstGeom>
            <a:solidFill>
              <a:srgbClr val="BFBF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ndara"/>
                <a:ea typeface="Candara"/>
                <a:cs typeface="Candara"/>
                <a:sym typeface="Candara"/>
              </a:endParaRPr>
            </a:p>
          </p:txBody>
        </p:sp>
        <p:sp>
          <p:nvSpPr>
            <p:cNvPr id="750" name="Google Shape;750;p34"/>
            <p:cNvSpPr/>
            <p:nvPr/>
          </p:nvSpPr>
          <p:spPr>
            <a:xfrm>
              <a:off x="1016662" y="1620524"/>
              <a:ext cx="1778089" cy="1223412"/>
            </a:xfrm>
            <a:prstGeom prst="rect">
              <a:avLst/>
            </a:prstGeom>
            <a:noFill/>
            <a:ln>
              <a:noFill/>
            </a:ln>
          </p:spPr>
          <p:txBody>
            <a:bodyPr anchorCtr="0" anchor="t" bIns="45700" lIns="91425" spcFirstLastPara="1" rIns="91425" wrap="square" tIns="45700">
              <a:noAutofit/>
            </a:bodyPr>
            <a:lstStyle/>
            <a:p>
              <a:pPr indent="0" lvl="0" marL="0" marR="0" rtl="0" algn="l">
                <a:lnSpc>
                  <a:spcPct val="125000"/>
                </a:lnSpc>
                <a:spcBef>
                  <a:spcPts val="0"/>
                </a:spcBef>
                <a:spcAft>
                  <a:spcPts val="0"/>
                </a:spcAft>
                <a:buNone/>
              </a:pPr>
              <a:r>
                <a:rPr lang="en-US" sz="1600">
                  <a:solidFill>
                    <a:srgbClr val="FFFFFF"/>
                  </a:solidFill>
                  <a:latin typeface="Candara"/>
                  <a:ea typeface="Candara"/>
                  <a:cs typeface="Candara"/>
                  <a:sym typeface="Candara"/>
                </a:rPr>
                <a:t>Everyone wants, happiness. No one wants pain. But you can’t have a rainbow without a little</a:t>
              </a:r>
              <a:endParaRPr sz="1600">
                <a:solidFill>
                  <a:srgbClr val="FFFFFF"/>
                </a:solidFill>
                <a:latin typeface="Candara"/>
                <a:ea typeface="Candara"/>
                <a:cs typeface="Candara"/>
                <a:sym typeface="Candara"/>
              </a:endParaRPr>
            </a:p>
          </p:txBody>
        </p:sp>
      </p:grpSp>
      <p:grpSp>
        <p:nvGrpSpPr>
          <p:cNvPr id="751" name="Google Shape;751;p34"/>
          <p:cNvGrpSpPr/>
          <p:nvPr/>
        </p:nvGrpSpPr>
        <p:grpSpPr>
          <a:xfrm>
            <a:off x="1331312" y="4638617"/>
            <a:ext cx="2776657" cy="509332"/>
            <a:chOff x="998484" y="3478964"/>
            <a:chExt cx="2082493" cy="381999"/>
          </a:xfrm>
        </p:grpSpPr>
        <p:sp>
          <p:nvSpPr>
            <p:cNvPr id="752" name="Google Shape;752;p34"/>
            <p:cNvSpPr/>
            <p:nvPr/>
          </p:nvSpPr>
          <p:spPr>
            <a:xfrm>
              <a:off x="998484" y="3478964"/>
              <a:ext cx="2082493" cy="381999"/>
            </a:xfrm>
            <a:prstGeom prst="roundRect">
              <a:avLst>
                <a:gd fmla="val 16667" name="adj"/>
              </a:avLst>
            </a:prstGeom>
            <a:solidFill>
              <a:srgbClr val="10CF9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FFFF"/>
                </a:solidFill>
                <a:latin typeface="Candara"/>
                <a:ea typeface="Candara"/>
                <a:cs typeface="Candara"/>
                <a:sym typeface="Candara"/>
              </a:endParaRPr>
            </a:p>
          </p:txBody>
        </p:sp>
        <p:sp>
          <p:nvSpPr>
            <p:cNvPr id="753" name="Google Shape;753;p34"/>
            <p:cNvSpPr/>
            <p:nvPr/>
          </p:nvSpPr>
          <p:spPr>
            <a:xfrm>
              <a:off x="1069656" y="3546988"/>
              <a:ext cx="1940153" cy="30008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000">
                  <a:solidFill>
                    <a:srgbClr val="FFFFFF"/>
                  </a:solidFill>
                  <a:latin typeface="Candara"/>
                  <a:ea typeface="Candara"/>
                  <a:cs typeface="Candara"/>
                  <a:sym typeface="Candara"/>
                </a:rPr>
                <a:t>Web Design</a:t>
              </a:r>
              <a:endParaRPr/>
            </a:p>
          </p:txBody>
        </p:sp>
      </p:grpSp>
      <p:grpSp>
        <p:nvGrpSpPr>
          <p:cNvPr id="754" name="Google Shape;754;p34"/>
          <p:cNvGrpSpPr/>
          <p:nvPr/>
        </p:nvGrpSpPr>
        <p:grpSpPr>
          <a:xfrm>
            <a:off x="4610237" y="2628021"/>
            <a:ext cx="2776657" cy="2524323"/>
            <a:chOff x="783427" y="1449543"/>
            <a:chExt cx="2082493" cy="1893242"/>
          </a:xfrm>
        </p:grpSpPr>
        <p:sp>
          <p:nvSpPr>
            <p:cNvPr id="755" name="Google Shape;755;p34"/>
            <p:cNvSpPr/>
            <p:nvPr/>
          </p:nvSpPr>
          <p:spPr>
            <a:xfrm>
              <a:off x="783427" y="1449543"/>
              <a:ext cx="2082493" cy="1893242"/>
            </a:xfrm>
            <a:prstGeom prst="rect">
              <a:avLst/>
            </a:prstGeom>
            <a:solidFill>
              <a:srgbClr val="BFBF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ndara"/>
                <a:ea typeface="Candara"/>
                <a:cs typeface="Candara"/>
                <a:sym typeface="Candara"/>
              </a:endParaRPr>
            </a:p>
          </p:txBody>
        </p:sp>
        <p:sp>
          <p:nvSpPr>
            <p:cNvPr id="756" name="Google Shape;756;p34"/>
            <p:cNvSpPr/>
            <p:nvPr/>
          </p:nvSpPr>
          <p:spPr>
            <a:xfrm>
              <a:off x="1016662" y="1620524"/>
              <a:ext cx="1778089" cy="1223412"/>
            </a:xfrm>
            <a:prstGeom prst="rect">
              <a:avLst/>
            </a:prstGeom>
            <a:noFill/>
            <a:ln>
              <a:noFill/>
            </a:ln>
          </p:spPr>
          <p:txBody>
            <a:bodyPr anchorCtr="0" anchor="t" bIns="45700" lIns="91425" spcFirstLastPara="1" rIns="91425" wrap="square" tIns="45700">
              <a:noAutofit/>
            </a:bodyPr>
            <a:lstStyle/>
            <a:p>
              <a:pPr indent="0" lvl="0" marL="0" marR="0" rtl="0" algn="l">
                <a:lnSpc>
                  <a:spcPct val="125000"/>
                </a:lnSpc>
                <a:spcBef>
                  <a:spcPts val="0"/>
                </a:spcBef>
                <a:spcAft>
                  <a:spcPts val="0"/>
                </a:spcAft>
                <a:buNone/>
              </a:pPr>
              <a:r>
                <a:rPr lang="en-US" sz="1600">
                  <a:solidFill>
                    <a:srgbClr val="FFFFFF"/>
                  </a:solidFill>
                  <a:latin typeface="Candara"/>
                  <a:ea typeface="Candara"/>
                  <a:cs typeface="Candara"/>
                  <a:sym typeface="Candara"/>
                </a:rPr>
                <a:t>Enjoy the little things in life, because one day you will look back and realize they were the big things.</a:t>
              </a:r>
              <a:endParaRPr sz="1600">
                <a:solidFill>
                  <a:srgbClr val="FFFFFF"/>
                </a:solidFill>
                <a:latin typeface="Candara"/>
                <a:ea typeface="Candara"/>
                <a:cs typeface="Candara"/>
                <a:sym typeface="Candara"/>
              </a:endParaRPr>
            </a:p>
          </p:txBody>
        </p:sp>
      </p:grpSp>
      <p:grpSp>
        <p:nvGrpSpPr>
          <p:cNvPr id="757" name="Google Shape;757;p34"/>
          <p:cNvGrpSpPr/>
          <p:nvPr/>
        </p:nvGrpSpPr>
        <p:grpSpPr>
          <a:xfrm>
            <a:off x="4610234" y="2204994"/>
            <a:ext cx="2776657" cy="509332"/>
            <a:chOff x="3457676" y="1653746"/>
            <a:chExt cx="2082493" cy="381999"/>
          </a:xfrm>
        </p:grpSpPr>
        <p:sp>
          <p:nvSpPr>
            <p:cNvPr id="758" name="Google Shape;758;p34"/>
            <p:cNvSpPr/>
            <p:nvPr/>
          </p:nvSpPr>
          <p:spPr>
            <a:xfrm>
              <a:off x="3457676" y="1653746"/>
              <a:ext cx="2082493" cy="381999"/>
            </a:xfrm>
            <a:prstGeom prst="roundRect">
              <a:avLst>
                <a:gd fmla="val 16667" name="adj"/>
              </a:avLst>
            </a:prstGeom>
            <a:solidFill>
              <a:srgbClr val="08D1D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FFFF"/>
                </a:solidFill>
                <a:latin typeface="Candara"/>
                <a:ea typeface="Candara"/>
                <a:cs typeface="Candara"/>
                <a:sym typeface="Candara"/>
              </a:endParaRPr>
            </a:p>
          </p:txBody>
        </p:sp>
        <p:sp>
          <p:nvSpPr>
            <p:cNvPr id="759" name="Google Shape;759;p34"/>
            <p:cNvSpPr/>
            <p:nvPr/>
          </p:nvSpPr>
          <p:spPr>
            <a:xfrm>
              <a:off x="3582003" y="1717788"/>
              <a:ext cx="1940153" cy="30008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000">
                  <a:solidFill>
                    <a:srgbClr val="FFFFFF"/>
                  </a:solidFill>
                  <a:latin typeface="Candara"/>
                  <a:ea typeface="Candara"/>
                  <a:cs typeface="Candara"/>
                  <a:sym typeface="Candara"/>
                </a:rPr>
                <a:t>Keynote</a:t>
              </a:r>
              <a:endParaRPr/>
            </a:p>
          </p:txBody>
        </p:sp>
      </p:grpSp>
      <p:grpSp>
        <p:nvGrpSpPr>
          <p:cNvPr id="760" name="Google Shape;760;p34"/>
          <p:cNvGrpSpPr/>
          <p:nvPr/>
        </p:nvGrpSpPr>
        <p:grpSpPr>
          <a:xfrm>
            <a:off x="7889160" y="2204996"/>
            <a:ext cx="2776657" cy="2524322"/>
            <a:chOff x="783427" y="1412567"/>
            <a:chExt cx="2082493" cy="1893242"/>
          </a:xfrm>
        </p:grpSpPr>
        <p:sp>
          <p:nvSpPr>
            <p:cNvPr id="761" name="Google Shape;761;p34"/>
            <p:cNvSpPr/>
            <p:nvPr/>
          </p:nvSpPr>
          <p:spPr>
            <a:xfrm>
              <a:off x="783427" y="1412567"/>
              <a:ext cx="2082493" cy="1893242"/>
            </a:xfrm>
            <a:prstGeom prst="rect">
              <a:avLst/>
            </a:prstGeom>
            <a:solidFill>
              <a:srgbClr val="BFBF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ndara"/>
                <a:ea typeface="Candara"/>
                <a:cs typeface="Candara"/>
                <a:sym typeface="Candara"/>
              </a:endParaRPr>
            </a:p>
          </p:txBody>
        </p:sp>
        <p:sp>
          <p:nvSpPr>
            <p:cNvPr id="762" name="Google Shape;762;p34"/>
            <p:cNvSpPr/>
            <p:nvPr/>
          </p:nvSpPr>
          <p:spPr>
            <a:xfrm>
              <a:off x="1016662" y="1620524"/>
              <a:ext cx="1778089" cy="992580"/>
            </a:xfrm>
            <a:prstGeom prst="rect">
              <a:avLst/>
            </a:prstGeom>
            <a:noFill/>
            <a:ln>
              <a:noFill/>
            </a:ln>
          </p:spPr>
          <p:txBody>
            <a:bodyPr anchorCtr="0" anchor="t" bIns="45700" lIns="91425" spcFirstLastPara="1" rIns="91425" wrap="square" tIns="45700">
              <a:noAutofit/>
            </a:bodyPr>
            <a:lstStyle/>
            <a:p>
              <a:pPr indent="0" lvl="0" marL="0" marR="0" rtl="0" algn="l">
                <a:lnSpc>
                  <a:spcPct val="125000"/>
                </a:lnSpc>
                <a:spcBef>
                  <a:spcPts val="0"/>
                </a:spcBef>
                <a:spcAft>
                  <a:spcPts val="0"/>
                </a:spcAft>
                <a:buNone/>
              </a:pPr>
              <a:r>
                <a:rPr lang="en-US" sz="1600">
                  <a:solidFill>
                    <a:srgbClr val="FFFFFF"/>
                  </a:solidFill>
                  <a:latin typeface="Candara"/>
                  <a:ea typeface="Candara"/>
                  <a:cs typeface="Candara"/>
                  <a:sym typeface="Candara"/>
                </a:rPr>
                <a:t>God sometimes removes people from your life to protect you. Do not run after them.</a:t>
              </a:r>
              <a:endParaRPr sz="1600">
                <a:solidFill>
                  <a:srgbClr val="FFFFFF"/>
                </a:solidFill>
                <a:latin typeface="Candara"/>
                <a:ea typeface="Candara"/>
                <a:cs typeface="Candara"/>
                <a:sym typeface="Candara"/>
              </a:endParaRPr>
            </a:p>
          </p:txBody>
        </p:sp>
      </p:grpSp>
      <p:grpSp>
        <p:nvGrpSpPr>
          <p:cNvPr id="763" name="Google Shape;763;p34"/>
          <p:cNvGrpSpPr/>
          <p:nvPr/>
        </p:nvGrpSpPr>
        <p:grpSpPr>
          <a:xfrm>
            <a:off x="7889158" y="4638617"/>
            <a:ext cx="2776657" cy="509332"/>
            <a:chOff x="5916868" y="3478964"/>
            <a:chExt cx="2082493" cy="381999"/>
          </a:xfrm>
        </p:grpSpPr>
        <p:sp>
          <p:nvSpPr>
            <p:cNvPr id="764" name="Google Shape;764;p34"/>
            <p:cNvSpPr/>
            <p:nvPr/>
          </p:nvSpPr>
          <p:spPr>
            <a:xfrm>
              <a:off x="5916868" y="3478964"/>
              <a:ext cx="2082493" cy="381999"/>
            </a:xfrm>
            <a:prstGeom prst="roundRect">
              <a:avLst>
                <a:gd fmla="val 16667" name="adj"/>
              </a:avLst>
            </a:prstGeom>
            <a:solidFill>
              <a:srgbClr val="7CCB6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FFFF"/>
                </a:solidFill>
                <a:latin typeface="Candara"/>
                <a:ea typeface="Candara"/>
                <a:cs typeface="Candara"/>
                <a:sym typeface="Candara"/>
              </a:endParaRPr>
            </a:p>
          </p:txBody>
        </p:sp>
        <p:sp>
          <p:nvSpPr>
            <p:cNvPr id="765" name="Google Shape;765;p34"/>
            <p:cNvSpPr/>
            <p:nvPr/>
          </p:nvSpPr>
          <p:spPr>
            <a:xfrm>
              <a:off x="5988038" y="3546988"/>
              <a:ext cx="1940153" cy="30008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000">
                  <a:solidFill>
                    <a:srgbClr val="FFFFFF"/>
                  </a:solidFill>
                  <a:latin typeface="Candara"/>
                  <a:ea typeface="Candara"/>
                  <a:cs typeface="Candara"/>
                  <a:sym typeface="Candara"/>
                </a:rPr>
                <a:t>Powerpoint</a:t>
              </a:r>
              <a:endParaRPr sz="2000">
                <a:solidFill>
                  <a:srgbClr val="FFFFFF"/>
                </a:solidFill>
                <a:latin typeface="Candara"/>
                <a:ea typeface="Candara"/>
                <a:cs typeface="Candara"/>
                <a:sym typeface="Candara"/>
              </a:endParaRPr>
            </a:p>
          </p:txBody>
        </p:sp>
      </p:grpSp>
      <p:grpSp>
        <p:nvGrpSpPr>
          <p:cNvPr id="766" name="Google Shape;766;p34"/>
          <p:cNvGrpSpPr/>
          <p:nvPr/>
        </p:nvGrpSpPr>
        <p:grpSpPr>
          <a:xfrm>
            <a:off x="5835967" y="1059164"/>
            <a:ext cx="474797" cy="83876"/>
            <a:chOff x="5848667" y="1135701"/>
            <a:chExt cx="474797" cy="83876"/>
          </a:xfrm>
        </p:grpSpPr>
        <p:sp>
          <p:nvSpPr>
            <p:cNvPr id="767" name="Google Shape;767;p34"/>
            <p:cNvSpPr/>
            <p:nvPr/>
          </p:nvSpPr>
          <p:spPr>
            <a:xfrm>
              <a:off x="5848667" y="1135701"/>
              <a:ext cx="83876" cy="83876"/>
            </a:xfrm>
            <a:prstGeom prst="rect">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ndara"/>
                <a:ea typeface="Candara"/>
                <a:cs typeface="Candara"/>
                <a:sym typeface="Candara"/>
              </a:endParaRPr>
            </a:p>
          </p:txBody>
        </p:sp>
        <p:sp>
          <p:nvSpPr>
            <p:cNvPr id="768" name="Google Shape;768;p34"/>
            <p:cNvSpPr/>
            <p:nvPr/>
          </p:nvSpPr>
          <p:spPr>
            <a:xfrm>
              <a:off x="5978974" y="1135701"/>
              <a:ext cx="83876" cy="83876"/>
            </a:xfrm>
            <a:prstGeom prst="rect">
              <a:avLst/>
            </a:prstGeom>
            <a:solidFill>
              <a:srgbClr val="03ACA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ndara"/>
                <a:ea typeface="Candara"/>
                <a:cs typeface="Candara"/>
                <a:sym typeface="Candara"/>
              </a:endParaRPr>
            </a:p>
          </p:txBody>
        </p:sp>
        <p:sp>
          <p:nvSpPr>
            <p:cNvPr id="769" name="Google Shape;769;p34"/>
            <p:cNvSpPr/>
            <p:nvPr/>
          </p:nvSpPr>
          <p:spPr>
            <a:xfrm>
              <a:off x="6109280" y="1135701"/>
              <a:ext cx="83876" cy="83876"/>
            </a:xfrm>
            <a:prstGeom prst="rect">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6666"/>
                </a:solidFill>
                <a:latin typeface="Candara"/>
                <a:ea typeface="Candara"/>
                <a:cs typeface="Candara"/>
                <a:sym typeface="Candara"/>
              </a:endParaRPr>
            </a:p>
          </p:txBody>
        </p:sp>
        <p:sp>
          <p:nvSpPr>
            <p:cNvPr id="770" name="Google Shape;770;p34"/>
            <p:cNvSpPr/>
            <p:nvPr/>
          </p:nvSpPr>
          <p:spPr>
            <a:xfrm>
              <a:off x="6239588" y="1135701"/>
              <a:ext cx="83876" cy="83876"/>
            </a:xfrm>
            <a:prstGeom prst="rect">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79BC8F"/>
                </a:solidFill>
                <a:latin typeface="Candara"/>
                <a:ea typeface="Candara"/>
                <a:cs typeface="Candara"/>
                <a:sym typeface="Candara"/>
              </a:endParaRPr>
            </a:p>
          </p:txBody>
        </p:sp>
      </p:grpSp>
      <p:sp>
        <p:nvSpPr>
          <p:cNvPr id="771" name="Google Shape;771;p34"/>
          <p:cNvSpPr txBox="1"/>
          <p:nvPr/>
        </p:nvSpPr>
        <p:spPr>
          <a:xfrm>
            <a:off x="3645837" y="248610"/>
            <a:ext cx="4847207" cy="64633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600">
                <a:solidFill>
                  <a:schemeClr val="lt1"/>
                </a:solidFill>
                <a:latin typeface="Candara"/>
                <a:ea typeface="Candara"/>
                <a:cs typeface="Candara"/>
                <a:sym typeface="Candara"/>
              </a:rPr>
              <a:t>03  </a:t>
            </a:r>
            <a:r>
              <a:rPr b="1" lang="en-US" sz="3600">
                <a:solidFill>
                  <a:srgbClr val="FFFFFF"/>
                </a:solidFill>
                <a:latin typeface="Candara"/>
                <a:ea typeface="Candara"/>
                <a:cs typeface="Candara"/>
                <a:sym typeface="Candara"/>
              </a:rPr>
              <a:t>Invoice</a:t>
            </a:r>
            <a:endParaRPr b="1" sz="3600">
              <a:solidFill>
                <a:srgbClr val="FFFFFF"/>
              </a:solidFill>
              <a:latin typeface="Candara"/>
              <a:ea typeface="Candara"/>
              <a:cs typeface="Candara"/>
              <a:sym typeface="Candara"/>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751"/>
                                        </p:tgtEl>
                                        <p:attrNameLst>
                                          <p:attrName>style.visibility</p:attrName>
                                        </p:attrNameLst>
                                      </p:cBhvr>
                                      <p:to>
                                        <p:strVal val="visible"/>
                                      </p:to>
                                    </p:set>
                                    <p:animEffect filter="fade" transition="in">
                                      <p:cBhvr>
                                        <p:cTn dur="500"/>
                                        <p:tgtEl>
                                          <p:spTgt spid="751"/>
                                        </p:tgtEl>
                                      </p:cBhvr>
                                    </p:animEffect>
                                  </p:childTnLst>
                                </p:cTn>
                              </p:par>
                              <p:par>
                                <p:cTn fill="hold" nodeType="withEffect" presetClass="entr" presetID="10" presetSubtype="0">
                                  <p:stCondLst>
                                    <p:cond delay="250"/>
                                  </p:stCondLst>
                                  <p:childTnLst>
                                    <p:set>
                                      <p:cBhvr>
                                        <p:cTn dur="1" fill="hold">
                                          <p:stCondLst>
                                            <p:cond delay="0"/>
                                          </p:stCondLst>
                                        </p:cTn>
                                        <p:tgtEl>
                                          <p:spTgt spid="748"/>
                                        </p:tgtEl>
                                        <p:attrNameLst>
                                          <p:attrName>style.visibility</p:attrName>
                                        </p:attrNameLst>
                                      </p:cBhvr>
                                      <p:to>
                                        <p:strVal val="visible"/>
                                      </p:to>
                                    </p:set>
                                    <p:animEffect filter="fade" transition="in">
                                      <p:cBhvr>
                                        <p:cTn dur="500"/>
                                        <p:tgtEl>
                                          <p:spTgt spid="748"/>
                                        </p:tgtEl>
                                      </p:cBhvr>
                                    </p:animEffect>
                                  </p:childTnLst>
                                </p:cTn>
                              </p:par>
                              <p:par>
                                <p:cTn fill="hold" nodeType="withEffect" presetClass="entr" presetID="10" presetSubtype="0">
                                  <p:stCondLst>
                                    <p:cond delay="250"/>
                                  </p:stCondLst>
                                  <p:childTnLst>
                                    <p:set>
                                      <p:cBhvr>
                                        <p:cTn dur="1" fill="hold">
                                          <p:stCondLst>
                                            <p:cond delay="0"/>
                                          </p:stCondLst>
                                        </p:cTn>
                                        <p:tgtEl>
                                          <p:spTgt spid="757"/>
                                        </p:tgtEl>
                                        <p:attrNameLst>
                                          <p:attrName>style.visibility</p:attrName>
                                        </p:attrNameLst>
                                      </p:cBhvr>
                                      <p:to>
                                        <p:strVal val="visible"/>
                                      </p:to>
                                    </p:set>
                                    <p:animEffect filter="fade" transition="in">
                                      <p:cBhvr>
                                        <p:cTn dur="500"/>
                                        <p:tgtEl>
                                          <p:spTgt spid="757"/>
                                        </p:tgtEl>
                                      </p:cBhvr>
                                    </p:animEffect>
                                  </p:childTnLst>
                                </p:cTn>
                              </p:par>
                              <p:par>
                                <p:cTn fill="hold" nodeType="withEffect" presetClass="entr" presetID="10" presetSubtype="0">
                                  <p:stCondLst>
                                    <p:cond delay="500"/>
                                  </p:stCondLst>
                                  <p:childTnLst>
                                    <p:set>
                                      <p:cBhvr>
                                        <p:cTn dur="1" fill="hold">
                                          <p:stCondLst>
                                            <p:cond delay="0"/>
                                          </p:stCondLst>
                                        </p:cTn>
                                        <p:tgtEl>
                                          <p:spTgt spid="754"/>
                                        </p:tgtEl>
                                        <p:attrNameLst>
                                          <p:attrName>style.visibility</p:attrName>
                                        </p:attrNameLst>
                                      </p:cBhvr>
                                      <p:to>
                                        <p:strVal val="visible"/>
                                      </p:to>
                                    </p:set>
                                    <p:animEffect filter="fade" transition="in">
                                      <p:cBhvr>
                                        <p:cTn dur="500"/>
                                        <p:tgtEl>
                                          <p:spTgt spid="754"/>
                                        </p:tgtEl>
                                      </p:cBhvr>
                                    </p:animEffect>
                                  </p:childTnLst>
                                </p:cTn>
                              </p:par>
                              <p:par>
                                <p:cTn fill="hold" nodeType="withEffect" presetClass="entr" presetID="10" presetSubtype="0">
                                  <p:stCondLst>
                                    <p:cond delay="500"/>
                                  </p:stCondLst>
                                  <p:childTnLst>
                                    <p:set>
                                      <p:cBhvr>
                                        <p:cTn dur="1" fill="hold">
                                          <p:stCondLst>
                                            <p:cond delay="0"/>
                                          </p:stCondLst>
                                        </p:cTn>
                                        <p:tgtEl>
                                          <p:spTgt spid="763"/>
                                        </p:tgtEl>
                                        <p:attrNameLst>
                                          <p:attrName>style.visibility</p:attrName>
                                        </p:attrNameLst>
                                      </p:cBhvr>
                                      <p:to>
                                        <p:strVal val="visible"/>
                                      </p:to>
                                    </p:set>
                                    <p:animEffect filter="fade" transition="in">
                                      <p:cBhvr>
                                        <p:cTn dur="500"/>
                                        <p:tgtEl>
                                          <p:spTgt spid="763"/>
                                        </p:tgtEl>
                                      </p:cBhvr>
                                    </p:animEffect>
                                  </p:childTnLst>
                                </p:cTn>
                              </p:par>
                              <p:par>
                                <p:cTn fill="hold" nodeType="withEffect" presetClass="entr" presetID="10" presetSubtype="0">
                                  <p:stCondLst>
                                    <p:cond delay="750"/>
                                  </p:stCondLst>
                                  <p:childTnLst>
                                    <p:set>
                                      <p:cBhvr>
                                        <p:cTn dur="1" fill="hold">
                                          <p:stCondLst>
                                            <p:cond delay="0"/>
                                          </p:stCondLst>
                                        </p:cTn>
                                        <p:tgtEl>
                                          <p:spTgt spid="760"/>
                                        </p:tgtEl>
                                        <p:attrNameLst>
                                          <p:attrName>style.visibility</p:attrName>
                                        </p:attrNameLst>
                                      </p:cBhvr>
                                      <p:to>
                                        <p:strVal val="visible"/>
                                      </p:to>
                                    </p:set>
                                    <p:animEffect filter="fade" transition="in">
                                      <p:cBhvr>
                                        <p:cTn dur="500"/>
                                        <p:tgtEl>
                                          <p:spTgt spid="76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6" name="Shape 776"/>
        <p:cNvGrpSpPr/>
        <p:nvPr/>
      </p:nvGrpSpPr>
      <p:grpSpPr>
        <a:xfrm>
          <a:off x="0" y="0"/>
          <a:ext cx="0" cy="0"/>
          <a:chOff x="0" y="0"/>
          <a:chExt cx="0" cy="0"/>
        </a:xfrm>
      </p:grpSpPr>
      <p:sp>
        <p:nvSpPr>
          <p:cNvPr id="777" name="Google Shape;777;p35"/>
          <p:cNvSpPr/>
          <p:nvPr/>
        </p:nvSpPr>
        <p:spPr>
          <a:xfrm>
            <a:off x="5848667" y="4450401"/>
            <a:ext cx="83876" cy="83876"/>
          </a:xfrm>
          <a:prstGeom prst="rect">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ndara"/>
              <a:ea typeface="Candara"/>
              <a:cs typeface="Candara"/>
              <a:sym typeface="Candara"/>
            </a:endParaRPr>
          </a:p>
        </p:txBody>
      </p:sp>
      <p:sp>
        <p:nvSpPr>
          <p:cNvPr id="778" name="Google Shape;778;p35"/>
          <p:cNvSpPr/>
          <p:nvPr/>
        </p:nvSpPr>
        <p:spPr>
          <a:xfrm>
            <a:off x="5978974" y="4450401"/>
            <a:ext cx="83876" cy="83876"/>
          </a:xfrm>
          <a:prstGeom prst="rect">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ndara"/>
              <a:ea typeface="Candara"/>
              <a:cs typeface="Candara"/>
              <a:sym typeface="Candara"/>
            </a:endParaRPr>
          </a:p>
        </p:txBody>
      </p:sp>
      <p:sp>
        <p:nvSpPr>
          <p:cNvPr id="779" name="Google Shape;779;p35"/>
          <p:cNvSpPr/>
          <p:nvPr/>
        </p:nvSpPr>
        <p:spPr>
          <a:xfrm>
            <a:off x="6109280" y="4450401"/>
            <a:ext cx="83876" cy="83876"/>
          </a:xfrm>
          <a:prstGeom prst="rect">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6666"/>
              </a:solidFill>
              <a:latin typeface="Candara"/>
              <a:ea typeface="Candara"/>
              <a:cs typeface="Candara"/>
              <a:sym typeface="Candara"/>
            </a:endParaRPr>
          </a:p>
        </p:txBody>
      </p:sp>
      <p:sp>
        <p:nvSpPr>
          <p:cNvPr id="780" name="Google Shape;780;p35"/>
          <p:cNvSpPr/>
          <p:nvPr/>
        </p:nvSpPr>
        <p:spPr>
          <a:xfrm>
            <a:off x="6239588" y="4450401"/>
            <a:ext cx="83876" cy="83876"/>
          </a:xfrm>
          <a:prstGeom prst="rect">
            <a:avLst/>
          </a:prstGeom>
          <a:solidFill>
            <a:srgbClr val="79BC8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79BC8F"/>
              </a:solidFill>
              <a:latin typeface="Candara"/>
              <a:ea typeface="Candara"/>
              <a:cs typeface="Candara"/>
              <a:sym typeface="Candara"/>
            </a:endParaRPr>
          </a:p>
        </p:txBody>
      </p:sp>
      <p:grpSp>
        <p:nvGrpSpPr>
          <p:cNvPr id="781" name="Google Shape;781;p35"/>
          <p:cNvGrpSpPr/>
          <p:nvPr/>
        </p:nvGrpSpPr>
        <p:grpSpPr>
          <a:xfrm>
            <a:off x="5631889" y="2020997"/>
            <a:ext cx="954782" cy="954782"/>
            <a:chOff x="7486060" y="3321140"/>
            <a:chExt cx="745581" cy="745581"/>
          </a:xfrm>
        </p:grpSpPr>
        <p:sp>
          <p:nvSpPr>
            <p:cNvPr id="782" name="Google Shape;782;p35"/>
            <p:cNvSpPr/>
            <p:nvPr/>
          </p:nvSpPr>
          <p:spPr>
            <a:xfrm>
              <a:off x="7486060" y="3321140"/>
              <a:ext cx="745581" cy="745581"/>
            </a:xfrm>
            <a:prstGeom prst="ellipse">
              <a:avLst/>
            </a:prstGeom>
            <a:solidFill>
              <a:srgbClr val="79BC8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ndara"/>
                <a:ea typeface="Candara"/>
                <a:cs typeface="Candara"/>
                <a:sym typeface="Candara"/>
              </a:endParaRPr>
            </a:p>
          </p:txBody>
        </p:sp>
        <p:sp>
          <p:nvSpPr>
            <p:cNvPr id="783" name="Google Shape;783;p35"/>
            <p:cNvSpPr/>
            <p:nvPr/>
          </p:nvSpPr>
          <p:spPr>
            <a:xfrm>
              <a:off x="7649489" y="3480588"/>
              <a:ext cx="391106" cy="421872"/>
            </a:xfrm>
            <a:custGeom>
              <a:rect b="b" l="l" r="r" t="t"/>
              <a:pathLst>
                <a:path extrusionOk="0" h="288" w="267">
                  <a:moveTo>
                    <a:pt x="162" y="0"/>
                  </a:moveTo>
                  <a:lnTo>
                    <a:pt x="240" y="46"/>
                  </a:lnTo>
                  <a:lnTo>
                    <a:pt x="150" y="196"/>
                  </a:lnTo>
                  <a:lnTo>
                    <a:pt x="109" y="223"/>
                  </a:lnTo>
                  <a:lnTo>
                    <a:pt x="65" y="225"/>
                  </a:lnTo>
                  <a:lnTo>
                    <a:pt x="72" y="148"/>
                  </a:lnTo>
                  <a:lnTo>
                    <a:pt x="162" y="0"/>
                  </a:lnTo>
                  <a:lnTo>
                    <a:pt x="162" y="0"/>
                  </a:lnTo>
                  <a:close/>
                  <a:moveTo>
                    <a:pt x="238" y="283"/>
                  </a:moveTo>
                  <a:lnTo>
                    <a:pt x="243" y="254"/>
                  </a:lnTo>
                  <a:lnTo>
                    <a:pt x="155" y="252"/>
                  </a:lnTo>
                  <a:lnTo>
                    <a:pt x="267" y="245"/>
                  </a:lnTo>
                  <a:lnTo>
                    <a:pt x="264" y="235"/>
                  </a:lnTo>
                  <a:lnTo>
                    <a:pt x="233" y="230"/>
                  </a:lnTo>
                  <a:lnTo>
                    <a:pt x="264" y="228"/>
                  </a:lnTo>
                  <a:lnTo>
                    <a:pt x="252" y="203"/>
                  </a:lnTo>
                  <a:lnTo>
                    <a:pt x="172" y="196"/>
                  </a:lnTo>
                  <a:lnTo>
                    <a:pt x="170" y="218"/>
                  </a:lnTo>
                  <a:lnTo>
                    <a:pt x="206" y="225"/>
                  </a:lnTo>
                  <a:lnTo>
                    <a:pt x="0" y="235"/>
                  </a:lnTo>
                  <a:lnTo>
                    <a:pt x="4" y="257"/>
                  </a:lnTo>
                  <a:lnTo>
                    <a:pt x="136" y="271"/>
                  </a:lnTo>
                  <a:lnTo>
                    <a:pt x="85" y="271"/>
                  </a:lnTo>
                  <a:lnTo>
                    <a:pt x="87" y="288"/>
                  </a:lnTo>
                  <a:lnTo>
                    <a:pt x="238" y="283"/>
                  </a:lnTo>
                  <a:lnTo>
                    <a:pt x="238" y="283"/>
                  </a:lnTo>
                  <a:close/>
                  <a:moveTo>
                    <a:pt x="104" y="206"/>
                  </a:moveTo>
                  <a:lnTo>
                    <a:pt x="136" y="187"/>
                  </a:lnTo>
                  <a:lnTo>
                    <a:pt x="87" y="158"/>
                  </a:lnTo>
                  <a:lnTo>
                    <a:pt x="82" y="194"/>
                  </a:lnTo>
                  <a:lnTo>
                    <a:pt x="104" y="206"/>
                  </a:lnTo>
                  <a:lnTo>
                    <a:pt x="104" y="206"/>
                  </a:lnTo>
                  <a:close/>
                  <a:moveTo>
                    <a:pt x="213" y="46"/>
                  </a:moveTo>
                  <a:lnTo>
                    <a:pt x="140" y="167"/>
                  </a:lnTo>
                  <a:lnTo>
                    <a:pt x="148" y="172"/>
                  </a:lnTo>
                  <a:lnTo>
                    <a:pt x="221" y="51"/>
                  </a:lnTo>
                  <a:lnTo>
                    <a:pt x="213" y="46"/>
                  </a:lnTo>
                  <a:lnTo>
                    <a:pt x="213" y="46"/>
                  </a:lnTo>
                  <a:close/>
                  <a:moveTo>
                    <a:pt x="167" y="20"/>
                  </a:moveTo>
                  <a:lnTo>
                    <a:pt x="94" y="138"/>
                  </a:lnTo>
                  <a:lnTo>
                    <a:pt x="111" y="148"/>
                  </a:lnTo>
                  <a:lnTo>
                    <a:pt x="184" y="29"/>
                  </a:lnTo>
                  <a:lnTo>
                    <a:pt x="167" y="2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000000"/>
                </a:solidFill>
                <a:latin typeface="Candara"/>
                <a:ea typeface="Candara"/>
                <a:cs typeface="Candara"/>
                <a:sym typeface="Candara"/>
              </a:endParaRPr>
            </a:p>
          </p:txBody>
        </p:sp>
      </p:grpSp>
      <p:sp>
        <p:nvSpPr>
          <p:cNvPr id="784" name="Google Shape;784;p35"/>
          <p:cNvSpPr txBox="1"/>
          <p:nvPr/>
        </p:nvSpPr>
        <p:spPr>
          <a:xfrm>
            <a:off x="3330557" y="3251425"/>
            <a:ext cx="5552184" cy="92333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5400">
                <a:solidFill>
                  <a:srgbClr val="FFFFFF"/>
                </a:solidFill>
                <a:latin typeface="Candara"/>
                <a:ea typeface="Candara"/>
                <a:cs typeface="Candara"/>
                <a:sym typeface="Candara"/>
              </a:rPr>
              <a:t>JOİN</a:t>
            </a:r>
            <a:endParaRPr b="1" sz="5400">
              <a:solidFill>
                <a:srgbClr val="FFFFFF"/>
              </a:solidFill>
              <a:latin typeface="Candara"/>
              <a:ea typeface="Candara"/>
              <a:cs typeface="Candara"/>
              <a:sym typeface="Candara"/>
            </a:endParaRPr>
          </a:p>
        </p:txBody>
      </p:sp>
    </p:spTree>
  </p:cSld>
  <p:clrMapOvr>
    <a:masterClrMapping/>
  </p:clrMapOvr>
  <mc:AlternateContent>
    <mc:Choice Requires="p14">
      <p:transition spd="slow" p14:dur="1600">
        <p14:gallery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2">
                                  <p:stCondLst>
                                    <p:cond delay="250"/>
                                  </p:stCondLst>
                                  <p:childTnLst>
                                    <p:set>
                                      <p:cBhvr>
                                        <p:cTn dur="1" fill="hold">
                                          <p:stCondLst>
                                            <p:cond delay="0"/>
                                          </p:stCondLst>
                                        </p:cTn>
                                        <p:tgtEl>
                                          <p:spTgt spid="777"/>
                                        </p:tgtEl>
                                        <p:attrNameLst>
                                          <p:attrName>style.visibility</p:attrName>
                                        </p:attrNameLst>
                                      </p:cBhvr>
                                      <p:to>
                                        <p:strVal val="visible"/>
                                      </p:to>
                                    </p:set>
                                    <p:anim calcmode="lin" valueType="num">
                                      <p:cBhvr additive="base">
                                        <p:cTn dur="500"/>
                                        <p:tgtEl>
                                          <p:spTgt spid="777"/>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450"/>
                                  </p:stCondLst>
                                  <p:childTnLst>
                                    <p:set>
                                      <p:cBhvr>
                                        <p:cTn dur="1" fill="hold">
                                          <p:stCondLst>
                                            <p:cond delay="0"/>
                                          </p:stCondLst>
                                        </p:cTn>
                                        <p:tgtEl>
                                          <p:spTgt spid="778"/>
                                        </p:tgtEl>
                                        <p:attrNameLst>
                                          <p:attrName>style.visibility</p:attrName>
                                        </p:attrNameLst>
                                      </p:cBhvr>
                                      <p:to>
                                        <p:strVal val="visible"/>
                                      </p:to>
                                    </p:set>
                                    <p:anim calcmode="lin" valueType="num">
                                      <p:cBhvr additive="base">
                                        <p:cTn dur="500"/>
                                        <p:tgtEl>
                                          <p:spTgt spid="778"/>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650"/>
                                  </p:stCondLst>
                                  <p:childTnLst>
                                    <p:set>
                                      <p:cBhvr>
                                        <p:cTn dur="1" fill="hold">
                                          <p:stCondLst>
                                            <p:cond delay="0"/>
                                          </p:stCondLst>
                                        </p:cTn>
                                        <p:tgtEl>
                                          <p:spTgt spid="779"/>
                                        </p:tgtEl>
                                        <p:attrNameLst>
                                          <p:attrName>style.visibility</p:attrName>
                                        </p:attrNameLst>
                                      </p:cBhvr>
                                      <p:to>
                                        <p:strVal val="visible"/>
                                      </p:to>
                                    </p:set>
                                    <p:anim calcmode="lin" valueType="num">
                                      <p:cBhvr additive="base">
                                        <p:cTn dur="500"/>
                                        <p:tgtEl>
                                          <p:spTgt spid="779"/>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850"/>
                                  </p:stCondLst>
                                  <p:childTnLst>
                                    <p:set>
                                      <p:cBhvr>
                                        <p:cTn dur="1" fill="hold">
                                          <p:stCondLst>
                                            <p:cond delay="0"/>
                                          </p:stCondLst>
                                        </p:cTn>
                                        <p:tgtEl>
                                          <p:spTgt spid="780"/>
                                        </p:tgtEl>
                                        <p:attrNameLst>
                                          <p:attrName>style.visibility</p:attrName>
                                        </p:attrNameLst>
                                      </p:cBhvr>
                                      <p:to>
                                        <p:strVal val="visible"/>
                                      </p:to>
                                    </p:set>
                                    <p:anim calcmode="lin" valueType="num">
                                      <p:cBhvr additive="base">
                                        <p:cTn dur="500"/>
                                        <p:tgtEl>
                                          <p:spTgt spid="780"/>
                                        </p:tgtEl>
                                        <p:attrNameLst>
                                          <p:attrName>ppt_x</p:attrName>
                                        </p:attrNameLst>
                                      </p:cBhvr>
                                      <p:tavLst>
                                        <p:tav fmla="" tm="0">
                                          <p:val>
                                            <p:strVal val="#ppt_x+1"/>
                                          </p:val>
                                        </p:tav>
                                        <p:tav fmla="" tm="100000">
                                          <p:val>
                                            <p:strVal val="#ppt_x"/>
                                          </p:val>
                                        </p:tav>
                                      </p:tavLst>
                                    </p:anim>
                                  </p:childTnLst>
                                </p:cTn>
                              </p:par>
                            </p:childTnLst>
                          </p:cTn>
                        </p:par>
                        <p:par>
                          <p:cTn fill="hold">
                            <p:stCondLst>
                              <p:cond delay="500"/>
                            </p:stCondLst>
                            <p:childTnLst>
                              <p:par>
                                <p:cTn fill="hold" nodeType="afterEffect" presetClass="entr" presetID="2" presetSubtype="2">
                                  <p:stCondLst>
                                    <p:cond delay="0"/>
                                  </p:stCondLst>
                                  <p:childTnLst>
                                    <p:set>
                                      <p:cBhvr>
                                        <p:cTn dur="1" fill="hold">
                                          <p:stCondLst>
                                            <p:cond delay="0"/>
                                          </p:stCondLst>
                                        </p:cTn>
                                        <p:tgtEl>
                                          <p:spTgt spid="784"/>
                                        </p:tgtEl>
                                        <p:attrNameLst>
                                          <p:attrName>style.visibility</p:attrName>
                                        </p:attrNameLst>
                                      </p:cBhvr>
                                      <p:to>
                                        <p:strVal val="visible"/>
                                      </p:to>
                                    </p:set>
                                    <p:anim calcmode="lin" valueType="num">
                                      <p:cBhvr additive="base">
                                        <p:cTn dur="500"/>
                                        <p:tgtEl>
                                          <p:spTgt spid="784"/>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9" name="Shape 789"/>
        <p:cNvGrpSpPr/>
        <p:nvPr/>
      </p:nvGrpSpPr>
      <p:grpSpPr>
        <a:xfrm>
          <a:off x="0" y="0"/>
          <a:ext cx="0" cy="0"/>
          <a:chOff x="0" y="0"/>
          <a:chExt cx="0" cy="0"/>
        </a:xfrm>
      </p:grpSpPr>
      <p:sp>
        <p:nvSpPr>
          <p:cNvPr id="790" name="Google Shape;790;p36"/>
          <p:cNvSpPr/>
          <p:nvPr/>
        </p:nvSpPr>
        <p:spPr>
          <a:xfrm>
            <a:off x="1484155" y="2003594"/>
            <a:ext cx="8979761" cy="707886"/>
          </a:xfrm>
          <a:prstGeom prst="rect">
            <a:avLst/>
          </a:prstGeom>
          <a:noFill/>
          <a:ln>
            <a:noFill/>
          </a:ln>
        </p:spPr>
        <p:txBody>
          <a:bodyPr anchorCtr="0" anchor="t" bIns="45700" lIns="91425" spcFirstLastPara="1" rIns="91425" wrap="square" tIns="45700">
            <a:noAutofit/>
          </a:bodyPr>
          <a:lstStyle/>
          <a:p>
            <a:pPr indent="0" lvl="0" marL="0" marR="0" rtl="0" algn="l">
              <a:lnSpc>
                <a:spcPct val="125000"/>
              </a:lnSpc>
              <a:spcBef>
                <a:spcPts val="0"/>
              </a:spcBef>
              <a:spcAft>
                <a:spcPts val="0"/>
              </a:spcAft>
              <a:buNone/>
            </a:pPr>
            <a:r>
              <a:rPr lang="en-US" sz="1600">
                <a:solidFill>
                  <a:srgbClr val="FFFFFF"/>
                </a:solidFill>
                <a:latin typeface="Candara"/>
                <a:ea typeface="Candara"/>
                <a:cs typeface="Candara"/>
                <a:sym typeface="Candara"/>
              </a:rPr>
              <a:t>Do you wonder what the diffence between ignorance and genius is? A Genius has limits but an ignorant doesn’t have any.</a:t>
            </a:r>
            <a:endParaRPr sz="1600">
              <a:solidFill>
                <a:srgbClr val="FFFFFF"/>
              </a:solidFill>
              <a:latin typeface="Candara"/>
              <a:ea typeface="Candara"/>
              <a:cs typeface="Candara"/>
              <a:sym typeface="Candara"/>
            </a:endParaRPr>
          </a:p>
        </p:txBody>
      </p:sp>
      <p:sp>
        <p:nvSpPr>
          <p:cNvPr id="791" name="Google Shape;791;p36"/>
          <p:cNvSpPr/>
          <p:nvPr/>
        </p:nvSpPr>
        <p:spPr>
          <a:xfrm>
            <a:off x="1484156" y="2776613"/>
            <a:ext cx="8979759" cy="1015663"/>
          </a:xfrm>
          <a:prstGeom prst="rect">
            <a:avLst/>
          </a:prstGeom>
          <a:noFill/>
          <a:ln>
            <a:noFill/>
          </a:ln>
        </p:spPr>
        <p:txBody>
          <a:bodyPr anchorCtr="0" anchor="t" bIns="45700" lIns="91425" spcFirstLastPara="1" rIns="91425" wrap="square" tIns="45700">
            <a:noAutofit/>
          </a:bodyPr>
          <a:lstStyle/>
          <a:p>
            <a:pPr indent="0" lvl="0" marL="0" marR="0" rtl="0" algn="l">
              <a:lnSpc>
                <a:spcPct val="125000"/>
              </a:lnSpc>
              <a:spcBef>
                <a:spcPts val="0"/>
              </a:spcBef>
              <a:spcAft>
                <a:spcPts val="0"/>
              </a:spcAft>
              <a:buNone/>
            </a:pPr>
            <a:r>
              <a:rPr lang="en-US" sz="1600">
                <a:solidFill>
                  <a:srgbClr val="FFFFFF"/>
                </a:solidFill>
                <a:latin typeface="Candara"/>
                <a:ea typeface="Candara"/>
                <a:cs typeface="Candara"/>
                <a:sym typeface="Candara"/>
              </a:rPr>
              <a:t>Everybody has three chars ; the one is come out ,the one is owned ,the one is thought to have. You can’t change what’s going on around you until you start changing what’s going on with you.</a:t>
            </a:r>
            <a:endParaRPr sz="1600">
              <a:solidFill>
                <a:srgbClr val="FFFFFF"/>
              </a:solidFill>
              <a:latin typeface="Candara"/>
              <a:ea typeface="Candara"/>
              <a:cs typeface="Candara"/>
              <a:sym typeface="Candara"/>
            </a:endParaRPr>
          </a:p>
        </p:txBody>
      </p:sp>
      <p:sp>
        <p:nvSpPr>
          <p:cNvPr id="792" name="Google Shape;792;p36"/>
          <p:cNvSpPr/>
          <p:nvPr/>
        </p:nvSpPr>
        <p:spPr>
          <a:xfrm>
            <a:off x="1484156" y="3736241"/>
            <a:ext cx="8979760" cy="707886"/>
          </a:xfrm>
          <a:prstGeom prst="rect">
            <a:avLst/>
          </a:prstGeom>
          <a:noFill/>
          <a:ln>
            <a:noFill/>
          </a:ln>
        </p:spPr>
        <p:txBody>
          <a:bodyPr anchorCtr="0" anchor="t" bIns="45700" lIns="91425" spcFirstLastPara="1" rIns="91425" wrap="square" tIns="45700">
            <a:noAutofit/>
          </a:bodyPr>
          <a:lstStyle/>
          <a:p>
            <a:pPr indent="0" lvl="0" marL="0" marR="0" rtl="0" algn="l">
              <a:lnSpc>
                <a:spcPct val="125000"/>
              </a:lnSpc>
              <a:spcBef>
                <a:spcPts val="0"/>
              </a:spcBef>
              <a:spcAft>
                <a:spcPts val="0"/>
              </a:spcAft>
              <a:buNone/>
            </a:pPr>
            <a:r>
              <a:rPr lang="en-US" sz="1600">
                <a:solidFill>
                  <a:srgbClr val="FFFFFF"/>
                </a:solidFill>
                <a:latin typeface="Candara"/>
                <a:ea typeface="Candara"/>
                <a:cs typeface="Candara"/>
                <a:sym typeface="Candara"/>
              </a:rPr>
              <a:t>A torn jacket is soon mended; but hard words bruise the heart of a child. Henry Wadsworth Longfellow</a:t>
            </a:r>
            <a:endParaRPr sz="1600">
              <a:solidFill>
                <a:srgbClr val="FFFFFF"/>
              </a:solidFill>
              <a:latin typeface="Candara"/>
              <a:ea typeface="Candara"/>
              <a:cs typeface="Candara"/>
              <a:sym typeface="Candara"/>
            </a:endParaRPr>
          </a:p>
        </p:txBody>
      </p:sp>
      <p:sp>
        <p:nvSpPr>
          <p:cNvPr id="793" name="Google Shape;793;p36"/>
          <p:cNvSpPr/>
          <p:nvPr/>
        </p:nvSpPr>
        <p:spPr>
          <a:xfrm>
            <a:off x="1484155" y="1312174"/>
            <a:ext cx="7976855" cy="5847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3200">
                <a:solidFill>
                  <a:srgbClr val="08D1D9"/>
                </a:solidFill>
                <a:latin typeface="Candara"/>
                <a:ea typeface="Candara"/>
                <a:cs typeface="Candara"/>
                <a:sym typeface="Candara"/>
              </a:rPr>
              <a:t>Conferences and Events</a:t>
            </a:r>
            <a:endParaRPr/>
          </a:p>
        </p:txBody>
      </p:sp>
      <p:grpSp>
        <p:nvGrpSpPr>
          <p:cNvPr id="794" name="Google Shape;794;p36"/>
          <p:cNvGrpSpPr/>
          <p:nvPr/>
        </p:nvGrpSpPr>
        <p:grpSpPr>
          <a:xfrm>
            <a:off x="1611155" y="5060009"/>
            <a:ext cx="532707" cy="530831"/>
            <a:chOff x="734" y="1062"/>
            <a:chExt cx="284" cy="283"/>
          </a:xfrm>
        </p:grpSpPr>
        <p:sp>
          <p:nvSpPr>
            <p:cNvPr id="795" name="Google Shape;795;p36"/>
            <p:cNvSpPr/>
            <p:nvPr/>
          </p:nvSpPr>
          <p:spPr>
            <a:xfrm>
              <a:off x="734" y="1062"/>
              <a:ext cx="281" cy="28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351">
                <a:solidFill>
                  <a:srgbClr val="000000"/>
                </a:solidFill>
                <a:latin typeface="Candara"/>
                <a:ea typeface="Candara"/>
                <a:cs typeface="Candara"/>
                <a:sym typeface="Candara"/>
              </a:endParaRPr>
            </a:p>
          </p:txBody>
        </p:sp>
        <p:sp>
          <p:nvSpPr>
            <p:cNvPr id="796" name="Google Shape;796;p36"/>
            <p:cNvSpPr/>
            <p:nvPr/>
          </p:nvSpPr>
          <p:spPr>
            <a:xfrm>
              <a:off x="734" y="1125"/>
              <a:ext cx="169" cy="220"/>
            </a:xfrm>
            <a:custGeom>
              <a:rect b="b" l="l" r="r" t="t"/>
              <a:pathLst>
                <a:path extrusionOk="0" h="73" w="56">
                  <a:moveTo>
                    <a:pt x="56" y="33"/>
                  </a:moveTo>
                  <a:cubicBezTo>
                    <a:pt x="52" y="27"/>
                    <a:pt x="47" y="22"/>
                    <a:pt x="41" y="20"/>
                  </a:cubicBezTo>
                  <a:cubicBezTo>
                    <a:pt x="36" y="18"/>
                    <a:pt x="36" y="18"/>
                    <a:pt x="36" y="18"/>
                  </a:cubicBezTo>
                  <a:cubicBezTo>
                    <a:pt x="40" y="15"/>
                    <a:pt x="40" y="15"/>
                    <a:pt x="40" y="15"/>
                  </a:cubicBezTo>
                  <a:cubicBezTo>
                    <a:pt x="45" y="12"/>
                    <a:pt x="48" y="7"/>
                    <a:pt x="48" y="2"/>
                  </a:cubicBezTo>
                  <a:cubicBezTo>
                    <a:pt x="48" y="1"/>
                    <a:pt x="48" y="1"/>
                    <a:pt x="48" y="0"/>
                  </a:cubicBezTo>
                  <a:cubicBezTo>
                    <a:pt x="40" y="0"/>
                    <a:pt x="40" y="0"/>
                    <a:pt x="40" y="0"/>
                  </a:cubicBezTo>
                  <a:cubicBezTo>
                    <a:pt x="39" y="2"/>
                    <a:pt x="35" y="3"/>
                    <a:pt x="30" y="3"/>
                  </a:cubicBezTo>
                  <a:cubicBezTo>
                    <a:pt x="25" y="3"/>
                    <a:pt x="21" y="2"/>
                    <a:pt x="20" y="0"/>
                  </a:cubicBezTo>
                  <a:cubicBezTo>
                    <a:pt x="13" y="0"/>
                    <a:pt x="13" y="0"/>
                    <a:pt x="13" y="0"/>
                  </a:cubicBezTo>
                  <a:cubicBezTo>
                    <a:pt x="13" y="1"/>
                    <a:pt x="13" y="1"/>
                    <a:pt x="13" y="2"/>
                  </a:cubicBezTo>
                  <a:cubicBezTo>
                    <a:pt x="13" y="7"/>
                    <a:pt x="16" y="12"/>
                    <a:pt x="21" y="15"/>
                  </a:cubicBezTo>
                  <a:cubicBezTo>
                    <a:pt x="25" y="18"/>
                    <a:pt x="25" y="18"/>
                    <a:pt x="25" y="18"/>
                  </a:cubicBezTo>
                  <a:cubicBezTo>
                    <a:pt x="20" y="20"/>
                    <a:pt x="20" y="20"/>
                    <a:pt x="20" y="20"/>
                  </a:cubicBezTo>
                  <a:cubicBezTo>
                    <a:pt x="9" y="24"/>
                    <a:pt x="0" y="37"/>
                    <a:pt x="0" y="52"/>
                  </a:cubicBezTo>
                  <a:cubicBezTo>
                    <a:pt x="0" y="55"/>
                    <a:pt x="0" y="57"/>
                    <a:pt x="1" y="59"/>
                  </a:cubicBezTo>
                  <a:cubicBezTo>
                    <a:pt x="8" y="68"/>
                    <a:pt x="19" y="73"/>
                    <a:pt x="30" y="73"/>
                  </a:cubicBezTo>
                  <a:cubicBezTo>
                    <a:pt x="37" y="73"/>
                    <a:pt x="43" y="72"/>
                    <a:pt x="48" y="69"/>
                  </a:cubicBezTo>
                  <a:cubicBezTo>
                    <a:pt x="47" y="68"/>
                    <a:pt x="46" y="66"/>
                    <a:pt x="45" y="65"/>
                  </a:cubicBezTo>
                  <a:cubicBezTo>
                    <a:pt x="45" y="65"/>
                    <a:pt x="45" y="65"/>
                    <a:pt x="45" y="65"/>
                  </a:cubicBezTo>
                  <a:cubicBezTo>
                    <a:pt x="45" y="64"/>
                    <a:pt x="45" y="64"/>
                    <a:pt x="45" y="64"/>
                  </a:cubicBezTo>
                  <a:cubicBezTo>
                    <a:pt x="44" y="62"/>
                    <a:pt x="44" y="60"/>
                    <a:pt x="44" y="58"/>
                  </a:cubicBezTo>
                  <a:cubicBezTo>
                    <a:pt x="44" y="48"/>
                    <a:pt x="49" y="39"/>
                    <a:pt x="56" y="33"/>
                  </a:cubicBezTo>
                  <a:close/>
                </a:path>
              </a:pathLst>
            </a:custGeom>
            <a:solidFill>
              <a:srgbClr val="7F7F7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351">
                <a:solidFill>
                  <a:srgbClr val="000000"/>
                </a:solidFill>
                <a:latin typeface="Candara"/>
                <a:ea typeface="Candara"/>
                <a:cs typeface="Candara"/>
                <a:sym typeface="Candara"/>
              </a:endParaRPr>
            </a:p>
          </p:txBody>
        </p:sp>
        <p:sp>
          <p:nvSpPr>
            <p:cNvPr id="797" name="Google Shape;797;p36"/>
            <p:cNvSpPr/>
            <p:nvPr/>
          </p:nvSpPr>
          <p:spPr>
            <a:xfrm>
              <a:off x="764" y="1062"/>
              <a:ext cx="121" cy="63"/>
            </a:xfrm>
            <a:custGeom>
              <a:rect b="b" l="l" r="r" t="t"/>
              <a:pathLst>
                <a:path extrusionOk="0" h="21" w="40">
                  <a:moveTo>
                    <a:pt x="20" y="0"/>
                  </a:moveTo>
                  <a:cubicBezTo>
                    <a:pt x="10" y="0"/>
                    <a:pt x="1" y="8"/>
                    <a:pt x="0" y="18"/>
                  </a:cubicBezTo>
                  <a:cubicBezTo>
                    <a:pt x="3" y="18"/>
                    <a:pt x="3" y="18"/>
                    <a:pt x="3" y="18"/>
                  </a:cubicBezTo>
                  <a:cubicBezTo>
                    <a:pt x="10" y="18"/>
                    <a:pt x="10" y="18"/>
                    <a:pt x="10" y="18"/>
                  </a:cubicBezTo>
                  <a:cubicBezTo>
                    <a:pt x="11" y="20"/>
                    <a:pt x="15" y="21"/>
                    <a:pt x="20" y="21"/>
                  </a:cubicBezTo>
                  <a:cubicBezTo>
                    <a:pt x="25" y="21"/>
                    <a:pt x="30" y="20"/>
                    <a:pt x="31" y="18"/>
                  </a:cubicBezTo>
                  <a:cubicBezTo>
                    <a:pt x="38" y="18"/>
                    <a:pt x="38" y="18"/>
                    <a:pt x="38" y="18"/>
                  </a:cubicBezTo>
                  <a:cubicBezTo>
                    <a:pt x="40" y="18"/>
                    <a:pt x="40" y="18"/>
                    <a:pt x="40" y="18"/>
                  </a:cubicBezTo>
                  <a:cubicBezTo>
                    <a:pt x="39" y="8"/>
                    <a:pt x="31" y="0"/>
                    <a:pt x="20" y="0"/>
                  </a:cubicBezTo>
                  <a:close/>
                  <a:moveTo>
                    <a:pt x="20" y="15"/>
                  </a:moveTo>
                  <a:cubicBezTo>
                    <a:pt x="18" y="15"/>
                    <a:pt x="17" y="13"/>
                    <a:pt x="17" y="11"/>
                  </a:cubicBezTo>
                  <a:cubicBezTo>
                    <a:pt x="17" y="9"/>
                    <a:pt x="18" y="8"/>
                    <a:pt x="20" y="8"/>
                  </a:cubicBezTo>
                  <a:cubicBezTo>
                    <a:pt x="22" y="8"/>
                    <a:pt x="24" y="9"/>
                    <a:pt x="24" y="11"/>
                  </a:cubicBezTo>
                  <a:cubicBezTo>
                    <a:pt x="24" y="13"/>
                    <a:pt x="22" y="15"/>
                    <a:pt x="20" y="15"/>
                  </a:cubicBezTo>
                  <a:close/>
                </a:path>
              </a:pathLst>
            </a:custGeom>
            <a:solidFill>
              <a:srgbClr val="7F7F7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351">
                <a:solidFill>
                  <a:srgbClr val="000000"/>
                </a:solidFill>
                <a:latin typeface="Candara"/>
                <a:ea typeface="Candara"/>
                <a:cs typeface="Candara"/>
                <a:sym typeface="Candara"/>
              </a:endParaRPr>
            </a:p>
          </p:txBody>
        </p:sp>
        <p:sp>
          <p:nvSpPr>
            <p:cNvPr id="798" name="Google Shape;798;p36"/>
            <p:cNvSpPr/>
            <p:nvPr/>
          </p:nvSpPr>
          <p:spPr>
            <a:xfrm>
              <a:off x="885" y="1182"/>
              <a:ext cx="133" cy="160"/>
            </a:xfrm>
            <a:custGeom>
              <a:rect b="b" l="l" r="r" t="t"/>
              <a:pathLst>
                <a:path extrusionOk="0" h="53" w="44">
                  <a:moveTo>
                    <a:pt x="29" y="14"/>
                  </a:moveTo>
                  <a:cubicBezTo>
                    <a:pt x="26" y="13"/>
                    <a:pt x="26" y="13"/>
                    <a:pt x="26" y="13"/>
                  </a:cubicBezTo>
                  <a:cubicBezTo>
                    <a:pt x="29" y="11"/>
                    <a:pt x="29" y="11"/>
                    <a:pt x="29" y="11"/>
                  </a:cubicBezTo>
                  <a:cubicBezTo>
                    <a:pt x="32" y="9"/>
                    <a:pt x="35" y="5"/>
                    <a:pt x="35" y="1"/>
                  </a:cubicBezTo>
                  <a:cubicBezTo>
                    <a:pt x="35" y="1"/>
                    <a:pt x="35" y="0"/>
                    <a:pt x="35" y="0"/>
                  </a:cubicBezTo>
                  <a:cubicBezTo>
                    <a:pt x="35" y="0"/>
                    <a:pt x="35" y="0"/>
                    <a:pt x="35" y="0"/>
                  </a:cubicBezTo>
                  <a:cubicBezTo>
                    <a:pt x="29" y="0"/>
                    <a:pt x="29" y="0"/>
                    <a:pt x="29" y="0"/>
                  </a:cubicBezTo>
                  <a:cubicBezTo>
                    <a:pt x="29" y="0"/>
                    <a:pt x="29" y="0"/>
                    <a:pt x="29" y="0"/>
                  </a:cubicBezTo>
                  <a:cubicBezTo>
                    <a:pt x="28" y="1"/>
                    <a:pt x="25" y="2"/>
                    <a:pt x="22" y="2"/>
                  </a:cubicBezTo>
                  <a:cubicBezTo>
                    <a:pt x="18" y="2"/>
                    <a:pt x="15" y="1"/>
                    <a:pt x="15" y="0"/>
                  </a:cubicBezTo>
                  <a:cubicBezTo>
                    <a:pt x="14" y="0"/>
                    <a:pt x="14" y="0"/>
                    <a:pt x="14" y="0"/>
                  </a:cubicBezTo>
                  <a:cubicBezTo>
                    <a:pt x="9" y="0"/>
                    <a:pt x="9" y="0"/>
                    <a:pt x="9" y="0"/>
                  </a:cubicBezTo>
                  <a:cubicBezTo>
                    <a:pt x="9" y="0"/>
                    <a:pt x="9" y="0"/>
                    <a:pt x="9" y="0"/>
                  </a:cubicBezTo>
                  <a:cubicBezTo>
                    <a:pt x="9" y="0"/>
                    <a:pt x="9" y="1"/>
                    <a:pt x="9" y="1"/>
                  </a:cubicBezTo>
                  <a:cubicBezTo>
                    <a:pt x="9" y="5"/>
                    <a:pt x="11" y="9"/>
                    <a:pt x="15" y="11"/>
                  </a:cubicBezTo>
                  <a:cubicBezTo>
                    <a:pt x="18" y="13"/>
                    <a:pt x="18" y="13"/>
                    <a:pt x="18" y="13"/>
                  </a:cubicBezTo>
                  <a:cubicBezTo>
                    <a:pt x="14" y="14"/>
                    <a:pt x="14" y="14"/>
                    <a:pt x="14" y="14"/>
                  </a:cubicBezTo>
                  <a:cubicBezTo>
                    <a:pt x="6" y="18"/>
                    <a:pt x="0" y="27"/>
                    <a:pt x="0" y="38"/>
                  </a:cubicBezTo>
                  <a:cubicBezTo>
                    <a:pt x="0" y="39"/>
                    <a:pt x="0" y="41"/>
                    <a:pt x="0" y="42"/>
                  </a:cubicBezTo>
                  <a:cubicBezTo>
                    <a:pt x="6" y="49"/>
                    <a:pt x="13" y="53"/>
                    <a:pt x="22" y="53"/>
                  </a:cubicBezTo>
                  <a:cubicBezTo>
                    <a:pt x="22" y="53"/>
                    <a:pt x="22" y="53"/>
                    <a:pt x="22" y="53"/>
                  </a:cubicBezTo>
                  <a:cubicBezTo>
                    <a:pt x="22" y="53"/>
                    <a:pt x="22" y="53"/>
                    <a:pt x="22" y="53"/>
                  </a:cubicBezTo>
                  <a:cubicBezTo>
                    <a:pt x="30" y="53"/>
                    <a:pt x="38" y="49"/>
                    <a:pt x="43" y="42"/>
                  </a:cubicBezTo>
                  <a:cubicBezTo>
                    <a:pt x="43" y="41"/>
                    <a:pt x="44" y="39"/>
                    <a:pt x="44" y="38"/>
                  </a:cubicBezTo>
                  <a:cubicBezTo>
                    <a:pt x="44" y="27"/>
                    <a:pt x="37" y="18"/>
                    <a:pt x="29" y="14"/>
                  </a:cubicBezTo>
                  <a:close/>
                </a:path>
              </a:pathLst>
            </a:custGeom>
            <a:solidFill>
              <a:srgbClr val="7F7F7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351">
                <a:solidFill>
                  <a:srgbClr val="000000"/>
                </a:solidFill>
                <a:latin typeface="Candara"/>
                <a:ea typeface="Candara"/>
                <a:cs typeface="Candara"/>
                <a:sym typeface="Candara"/>
              </a:endParaRPr>
            </a:p>
          </p:txBody>
        </p:sp>
        <p:sp>
          <p:nvSpPr>
            <p:cNvPr id="799" name="Google Shape;799;p36"/>
            <p:cNvSpPr/>
            <p:nvPr/>
          </p:nvSpPr>
          <p:spPr>
            <a:xfrm>
              <a:off x="906" y="1134"/>
              <a:ext cx="88" cy="45"/>
            </a:xfrm>
            <a:custGeom>
              <a:rect b="b" l="l" r="r" t="t"/>
              <a:pathLst>
                <a:path extrusionOk="0" h="15" w="29">
                  <a:moveTo>
                    <a:pt x="15" y="0"/>
                  </a:moveTo>
                  <a:cubicBezTo>
                    <a:pt x="7" y="0"/>
                    <a:pt x="1" y="6"/>
                    <a:pt x="0" y="13"/>
                  </a:cubicBezTo>
                  <a:cubicBezTo>
                    <a:pt x="2" y="13"/>
                    <a:pt x="2" y="13"/>
                    <a:pt x="2" y="13"/>
                  </a:cubicBezTo>
                  <a:cubicBezTo>
                    <a:pt x="7" y="13"/>
                    <a:pt x="7" y="13"/>
                    <a:pt x="7" y="13"/>
                  </a:cubicBezTo>
                  <a:cubicBezTo>
                    <a:pt x="8" y="14"/>
                    <a:pt x="11" y="15"/>
                    <a:pt x="15" y="15"/>
                  </a:cubicBezTo>
                  <a:cubicBezTo>
                    <a:pt x="18" y="15"/>
                    <a:pt x="21" y="14"/>
                    <a:pt x="22" y="13"/>
                  </a:cubicBezTo>
                  <a:cubicBezTo>
                    <a:pt x="28" y="13"/>
                    <a:pt x="28" y="13"/>
                    <a:pt x="28" y="13"/>
                  </a:cubicBezTo>
                  <a:cubicBezTo>
                    <a:pt x="29" y="13"/>
                    <a:pt x="29" y="13"/>
                    <a:pt x="29" y="13"/>
                  </a:cubicBezTo>
                  <a:cubicBezTo>
                    <a:pt x="28" y="6"/>
                    <a:pt x="22" y="0"/>
                    <a:pt x="15" y="0"/>
                  </a:cubicBezTo>
                  <a:close/>
                  <a:moveTo>
                    <a:pt x="15" y="11"/>
                  </a:moveTo>
                  <a:cubicBezTo>
                    <a:pt x="13" y="11"/>
                    <a:pt x="12" y="10"/>
                    <a:pt x="12" y="8"/>
                  </a:cubicBezTo>
                  <a:cubicBezTo>
                    <a:pt x="12" y="7"/>
                    <a:pt x="13" y="6"/>
                    <a:pt x="15" y="6"/>
                  </a:cubicBezTo>
                  <a:cubicBezTo>
                    <a:pt x="16" y="6"/>
                    <a:pt x="17" y="7"/>
                    <a:pt x="17" y="8"/>
                  </a:cubicBezTo>
                  <a:cubicBezTo>
                    <a:pt x="17" y="10"/>
                    <a:pt x="16" y="11"/>
                    <a:pt x="15" y="11"/>
                  </a:cubicBezTo>
                  <a:close/>
                </a:path>
              </a:pathLst>
            </a:custGeom>
            <a:solidFill>
              <a:srgbClr val="7F7F7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351">
                <a:solidFill>
                  <a:srgbClr val="000000"/>
                </a:solidFill>
                <a:latin typeface="Candara"/>
                <a:ea typeface="Candara"/>
                <a:cs typeface="Candara"/>
                <a:sym typeface="Candara"/>
              </a:endParaRPr>
            </a:p>
          </p:txBody>
        </p:sp>
      </p:grpSp>
      <p:sp>
        <p:nvSpPr>
          <p:cNvPr id="800" name="Google Shape;800;p36"/>
          <p:cNvSpPr/>
          <p:nvPr/>
        </p:nvSpPr>
        <p:spPr>
          <a:xfrm>
            <a:off x="9542955" y="5060008"/>
            <a:ext cx="594607" cy="607736"/>
          </a:xfrm>
          <a:custGeom>
            <a:rect b="b" l="l" r="r" t="t"/>
            <a:pathLst>
              <a:path extrusionOk="0" h="77" w="75">
                <a:moveTo>
                  <a:pt x="59" y="0"/>
                </a:moveTo>
                <a:cubicBezTo>
                  <a:pt x="16" y="0"/>
                  <a:pt x="16" y="0"/>
                  <a:pt x="16" y="0"/>
                </a:cubicBezTo>
                <a:cubicBezTo>
                  <a:pt x="7" y="0"/>
                  <a:pt x="0" y="8"/>
                  <a:pt x="0" y="18"/>
                </a:cubicBezTo>
                <a:cubicBezTo>
                  <a:pt x="0" y="36"/>
                  <a:pt x="0" y="36"/>
                  <a:pt x="0" y="36"/>
                </a:cubicBezTo>
                <a:cubicBezTo>
                  <a:pt x="0" y="44"/>
                  <a:pt x="4" y="50"/>
                  <a:pt x="10" y="53"/>
                </a:cubicBezTo>
                <a:cubicBezTo>
                  <a:pt x="5" y="69"/>
                  <a:pt x="3" y="77"/>
                  <a:pt x="3" y="77"/>
                </a:cubicBezTo>
                <a:cubicBezTo>
                  <a:pt x="42" y="54"/>
                  <a:pt x="42" y="54"/>
                  <a:pt x="42" y="54"/>
                </a:cubicBezTo>
                <a:cubicBezTo>
                  <a:pt x="59" y="54"/>
                  <a:pt x="59" y="54"/>
                  <a:pt x="59" y="54"/>
                </a:cubicBezTo>
                <a:cubicBezTo>
                  <a:pt x="68" y="54"/>
                  <a:pt x="75" y="46"/>
                  <a:pt x="75" y="36"/>
                </a:cubicBezTo>
                <a:cubicBezTo>
                  <a:pt x="75" y="18"/>
                  <a:pt x="75" y="18"/>
                  <a:pt x="75" y="18"/>
                </a:cubicBezTo>
                <a:cubicBezTo>
                  <a:pt x="75" y="8"/>
                  <a:pt x="68" y="0"/>
                  <a:pt x="59" y="0"/>
                </a:cubicBezTo>
                <a:close/>
                <a:moveTo>
                  <a:pt x="44" y="35"/>
                </a:moveTo>
                <a:cubicBezTo>
                  <a:pt x="44" y="37"/>
                  <a:pt x="43" y="38"/>
                  <a:pt x="41" y="38"/>
                </a:cubicBezTo>
                <a:cubicBezTo>
                  <a:pt x="18" y="38"/>
                  <a:pt x="18" y="38"/>
                  <a:pt x="18" y="38"/>
                </a:cubicBezTo>
                <a:cubicBezTo>
                  <a:pt x="16" y="38"/>
                  <a:pt x="14" y="37"/>
                  <a:pt x="14" y="35"/>
                </a:cubicBezTo>
                <a:cubicBezTo>
                  <a:pt x="14" y="32"/>
                  <a:pt x="14" y="32"/>
                  <a:pt x="14" y="32"/>
                </a:cubicBezTo>
                <a:cubicBezTo>
                  <a:pt x="14" y="31"/>
                  <a:pt x="16" y="29"/>
                  <a:pt x="18" y="29"/>
                </a:cubicBezTo>
                <a:cubicBezTo>
                  <a:pt x="41" y="29"/>
                  <a:pt x="41" y="29"/>
                  <a:pt x="41" y="29"/>
                </a:cubicBezTo>
                <a:cubicBezTo>
                  <a:pt x="43" y="29"/>
                  <a:pt x="44" y="31"/>
                  <a:pt x="44" y="32"/>
                </a:cubicBezTo>
                <a:lnTo>
                  <a:pt x="44" y="35"/>
                </a:lnTo>
                <a:close/>
                <a:moveTo>
                  <a:pt x="61" y="21"/>
                </a:moveTo>
                <a:cubicBezTo>
                  <a:pt x="61" y="23"/>
                  <a:pt x="59" y="24"/>
                  <a:pt x="57" y="24"/>
                </a:cubicBezTo>
                <a:cubicBezTo>
                  <a:pt x="18" y="24"/>
                  <a:pt x="18" y="24"/>
                  <a:pt x="18" y="24"/>
                </a:cubicBezTo>
                <a:cubicBezTo>
                  <a:pt x="16" y="24"/>
                  <a:pt x="14" y="23"/>
                  <a:pt x="14" y="21"/>
                </a:cubicBezTo>
                <a:cubicBezTo>
                  <a:pt x="14" y="18"/>
                  <a:pt x="14" y="18"/>
                  <a:pt x="14" y="18"/>
                </a:cubicBezTo>
                <a:cubicBezTo>
                  <a:pt x="14" y="16"/>
                  <a:pt x="16" y="15"/>
                  <a:pt x="18" y="15"/>
                </a:cubicBezTo>
                <a:cubicBezTo>
                  <a:pt x="57" y="15"/>
                  <a:pt x="57" y="15"/>
                  <a:pt x="57" y="15"/>
                </a:cubicBezTo>
                <a:cubicBezTo>
                  <a:pt x="59" y="15"/>
                  <a:pt x="61" y="16"/>
                  <a:pt x="61" y="18"/>
                </a:cubicBezTo>
                <a:lnTo>
                  <a:pt x="61" y="21"/>
                </a:lnTo>
                <a:close/>
              </a:path>
            </a:pathLst>
          </a:custGeom>
          <a:solidFill>
            <a:srgbClr val="08D1D9"/>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351">
              <a:solidFill>
                <a:srgbClr val="000000"/>
              </a:solidFill>
              <a:latin typeface="Candara"/>
              <a:ea typeface="Candara"/>
              <a:cs typeface="Candara"/>
              <a:sym typeface="Candara"/>
            </a:endParaRPr>
          </a:p>
        </p:txBody>
      </p:sp>
      <p:grpSp>
        <p:nvGrpSpPr>
          <p:cNvPr id="801" name="Google Shape;801;p36"/>
          <p:cNvGrpSpPr/>
          <p:nvPr/>
        </p:nvGrpSpPr>
        <p:grpSpPr>
          <a:xfrm>
            <a:off x="3606767" y="5060008"/>
            <a:ext cx="525203" cy="542085"/>
            <a:chOff x="1711" y="1053"/>
            <a:chExt cx="280" cy="289"/>
          </a:xfrm>
        </p:grpSpPr>
        <p:sp>
          <p:nvSpPr>
            <p:cNvPr id="802" name="Google Shape;802;p36"/>
            <p:cNvSpPr/>
            <p:nvPr/>
          </p:nvSpPr>
          <p:spPr>
            <a:xfrm>
              <a:off x="1711" y="1053"/>
              <a:ext cx="280" cy="28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351">
                <a:solidFill>
                  <a:srgbClr val="000000"/>
                </a:solidFill>
                <a:latin typeface="Candara"/>
                <a:ea typeface="Candara"/>
                <a:cs typeface="Candara"/>
                <a:sym typeface="Candara"/>
              </a:endParaRPr>
            </a:p>
          </p:txBody>
        </p:sp>
        <p:sp>
          <p:nvSpPr>
            <p:cNvPr id="803" name="Google Shape;803;p36"/>
            <p:cNvSpPr/>
            <p:nvPr/>
          </p:nvSpPr>
          <p:spPr>
            <a:xfrm>
              <a:off x="1717" y="1053"/>
              <a:ext cx="271" cy="144"/>
            </a:xfrm>
            <a:custGeom>
              <a:rect b="b" l="l" r="r" t="t"/>
              <a:pathLst>
                <a:path extrusionOk="0" h="48" w="90">
                  <a:moveTo>
                    <a:pt x="88" y="37"/>
                  </a:moveTo>
                  <a:cubicBezTo>
                    <a:pt x="49" y="2"/>
                    <a:pt x="49" y="2"/>
                    <a:pt x="49" y="2"/>
                  </a:cubicBezTo>
                  <a:cubicBezTo>
                    <a:pt x="47" y="0"/>
                    <a:pt x="43" y="0"/>
                    <a:pt x="41" y="2"/>
                  </a:cubicBezTo>
                  <a:cubicBezTo>
                    <a:pt x="2" y="37"/>
                    <a:pt x="2" y="37"/>
                    <a:pt x="2" y="37"/>
                  </a:cubicBezTo>
                  <a:cubicBezTo>
                    <a:pt x="0" y="40"/>
                    <a:pt x="0" y="43"/>
                    <a:pt x="2" y="46"/>
                  </a:cubicBezTo>
                  <a:cubicBezTo>
                    <a:pt x="3" y="47"/>
                    <a:pt x="5" y="47"/>
                    <a:pt x="6" y="47"/>
                  </a:cubicBezTo>
                  <a:cubicBezTo>
                    <a:pt x="8" y="47"/>
                    <a:pt x="9" y="47"/>
                    <a:pt x="10" y="46"/>
                  </a:cubicBezTo>
                  <a:cubicBezTo>
                    <a:pt x="45" y="14"/>
                    <a:pt x="45" y="14"/>
                    <a:pt x="45" y="14"/>
                  </a:cubicBezTo>
                  <a:cubicBezTo>
                    <a:pt x="80" y="46"/>
                    <a:pt x="80" y="46"/>
                    <a:pt x="80" y="46"/>
                  </a:cubicBezTo>
                  <a:cubicBezTo>
                    <a:pt x="82" y="48"/>
                    <a:pt x="86" y="48"/>
                    <a:pt x="88" y="46"/>
                  </a:cubicBezTo>
                  <a:cubicBezTo>
                    <a:pt x="90" y="43"/>
                    <a:pt x="90" y="40"/>
                    <a:pt x="88" y="37"/>
                  </a:cubicBezTo>
                  <a:close/>
                </a:path>
              </a:pathLst>
            </a:custGeom>
            <a:solidFill>
              <a:srgbClr val="7F7F7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351">
                <a:solidFill>
                  <a:srgbClr val="000000"/>
                </a:solidFill>
                <a:latin typeface="Candara"/>
                <a:ea typeface="Candara"/>
                <a:cs typeface="Candara"/>
                <a:sym typeface="Candara"/>
              </a:endParaRPr>
            </a:p>
          </p:txBody>
        </p:sp>
        <p:sp>
          <p:nvSpPr>
            <p:cNvPr id="804" name="Google Shape;804;p36"/>
            <p:cNvSpPr/>
            <p:nvPr/>
          </p:nvSpPr>
          <p:spPr>
            <a:xfrm>
              <a:off x="1759" y="1110"/>
              <a:ext cx="187" cy="205"/>
            </a:xfrm>
            <a:custGeom>
              <a:rect b="b" l="l" r="r" t="t"/>
              <a:pathLst>
                <a:path extrusionOk="0" h="68" w="62">
                  <a:moveTo>
                    <a:pt x="31" y="0"/>
                  </a:moveTo>
                  <a:cubicBezTo>
                    <a:pt x="0" y="28"/>
                    <a:pt x="0" y="28"/>
                    <a:pt x="0" y="28"/>
                  </a:cubicBezTo>
                  <a:cubicBezTo>
                    <a:pt x="0" y="55"/>
                    <a:pt x="0" y="55"/>
                    <a:pt x="0" y="55"/>
                  </a:cubicBezTo>
                  <a:cubicBezTo>
                    <a:pt x="7" y="50"/>
                    <a:pt x="7" y="50"/>
                    <a:pt x="7" y="50"/>
                  </a:cubicBezTo>
                  <a:cubicBezTo>
                    <a:pt x="7" y="49"/>
                    <a:pt x="7" y="49"/>
                    <a:pt x="7" y="49"/>
                  </a:cubicBezTo>
                  <a:cubicBezTo>
                    <a:pt x="7" y="48"/>
                    <a:pt x="6" y="46"/>
                    <a:pt x="6" y="44"/>
                  </a:cubicBezTo>
                  <a:cubicBezTo>
                    <a:pt x="6" y="42"/>
                    <a:pt x="7" y="41"/>
                    <a:pt x="7" y="39"/>
                  </a:cubicBezTo>
                  <a:cubicBezTo>
                    <a:pt x="9" y="30"/>
                    <a:pt x="18" y="23"/>
                    <a:pt x="27" y="23"/>
                  </a:cubicBezTo>
                  <a:cubicBezTo>
                    <a:pt x="27" y="23"/>
                    <a:pt x="27" y="23"/>
                    <a:pt x="27" y="23"/>
                  </a:cubicBezTo>
                  <a:cubicBezTo>
                    <a:pt x="27" y="23"/>
                    <a:pt x="27" y="23"/>
                    <a:pt x="27" y="23"/>
                  </a:cubicBezTo>
                  <a:cubicBezTo>
                    <a:pt x="29" y="23"/>
                    <a:pt x="30" y="23"/>
                    <a:pt x="32" y="24"/>
                  </a:cubicBezTo>
                  <a:cubicBezTo>
                    <a:pt x="42" y="26"/>
                    <a:pt x="48" y="35"/>
                    <a:pt x="48" y="44"/>
                  </a:cubicBezTo>
                  <a:cubicBezTo>
                    <a:pt x="48" y="44"/>
                    <a:pt x="48" y="44"/>
                    <a:pt x="48" y="44"/>
                  </a:cubicBezTo>
                  <a:cubicBezTo>
                    <a:pt x="48" y="46"/>
                    <a:pt x="48" y="47"/>
                    <a:pt x="47" y="49"/>
                  </a:cubicBezTo>
                  <a:cubicBezTo>
                    <a:pt x="47" y="49"/>
                    <a:pt x="47" y="49"/>
                    <a:pt x="47" y="49"/>
                  </a:cubicBezTo>
                  <a:cubicBezTo>
                    <a:pt x="47" y="49"/>
                    <a:pt x="47" y="49"/>
                    <a:pt x="47" y="49"/>
                  </a:cubicBezTo>
                  <a:cubicBezTo>
                    <a:pt x="45" y="58"/>
                    <a:pt x="37" y="65"/>
                    <a:pt x="27" y="65"/>
                  </a:cubicBezTo>
                  <a:cubicBezTo>
                    <a:pt x="26" y="65"/>
                    <a:pt x="24" y="65"/>
                    <a:pt x="22" y="64"/>
                  </a:cubicBezTo>
                  <a:cubicBezTo>
                    <a:pt x="20" y="64"/>
                    <a:pt x="18" y="63"/>
                    <a:pt x="16" y="61"/>
                  </a:cubicBezTo>
                  <a:cubicBezTo>
                    <a:pt x="16" y="61"/>
                    <a:pt x="16" y="61"/>
                    <a:pt x="16" y="61"/>
                  </a:cubicBezTo>
                  <a:cubicBezTo>
                    <a:pt x="6" y="68"/>
                    <a:pt x="6" y="68"/>
                    <a:pt x="6" y="68"/>
                  </a:cubicBezTo>
                  <a:cubicBezTo>
                    <a:pt x="21" y="68"/>
                    <a:pt x="21" y="68"/>
                    <a:pt x="21" y="68"/>
                  </a:cubicBezTo>
                  <a:cubicBezTo>
                    <a:pt x="21" y="68"/>
                    <a:pt x="21" y="68"/>
                    <a:pt x="21" y="68"/>
                  </a:cubicBezTo>
                  <a:cubicBezTo>
                    <a:pt x="41" y="68"/>
                    <a:pt x="41" y="68"/>
                    <a:pt x="41" y="68"/>
                  </a:cubicBezTo>
                  <a:cubicBezTo>
                    <a:pt x="45" y="68"/>
                    <a:pt x="45" y="68"/>
                    <a:pt x="45" y="68"/>
                  </a:cubicBezTo>
                  <a:cubicBezTo>
                    <a:pt x="58" y="68"/>
                    <a:pt x="58" y="68"/>
                    <a:pt x="58" y="68"/>
                  </a:cubicBezTo>
                  <a:cubicBezTo>
                    <a:pt x="59" y="68"/>
                    <a:pt x="59" y="68"/>
                    <a:pt x="60" y="67"/>
                  </a:cubicBezTo>
                  <a:cubicBezTo>
                    <a:pt x="61" y="67"/>
                    <a:pt x="62" y="66"/>
                    <a:pt x="62" y="64"/>
                  </a:cubicBezTo>
                  <a:cubicBezTo>
                    <a:pt x="62" y="28"/>
                    <a:pt x="62" y="28"/>
                    <a:pt x="62" y="28"/>
                  </a:cubicBezTo>
                  <a:lnTo>
                    <a:pt x="31" y="0"/>
                  </a:lnTo>
                  <a:close/>
                </a:path>
              </a:pathLst>
            </a:custGeom>
            <a:solidFill>
              <a:srgbClr val="7F7F7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351">
                <a:solidFill>
                  <a:srgbClr val="000000"/>
                </a:solidFill>
                <a:latin typeface="Candara"/>
                <a:ea typeface="Candara"/>
                <a:cs typeface="Candara"/>
                <a:sym typeface="Candara"/>
              </a:endParaRPr>
            </a:p>
          </p:txBody>
        </p:sp>
        <p:sp>
          <p:nvSpPr>
            <p:cNvPr id="805" name="Google Shape;805;p36"/>
            <p:cNvSpPr/>
            <p:nvPr/>
          </p:nvSpPr>
          <p:spPr>
            <a:xfrm>
              <a:off x="1711" y="1191"/>
              <a:ext cx="181" cy="151"/>
            </a:xfrm>
            <a:custGeom>
              <a:rect b="b" l="l" r="r" t="t"/>
              <a:pathLst>
                <a:path extrusionOk="0" h="50" w="60">
                  <a:moveTo>
                    <a:pt x="60" y="17"/>
                  </a:moveTo>
                  <a:cubicBezTo>
                    <a:pt x="60" y="9"/>
                    <a:pt x="55" y="2"/>
                    <a:pt x="47" y="0"/>
                  </a:cubicBezTo>
                  <a:cubicBezTo>
                    <a:pt x="45" y="0"/>
                    <a:pt x="44" y="0"/>
                    <a:pt x="43" y="0"/>
                  </a:cubicBezTo>
                  <a:cubicBezTo>
                    <a:pt x="43" y="0"/>
                    <a:pt x="43" y="0"/>
                    <a:pt x="43" y="0"/>
                  </a:cubicBezTo>
                  <a:cubicBezTo>
                    <a:pt x="43" y="0"/>
                    <a:pt x="43" y="0"/>
                    <a:pt x="43" y="0"/>
                  </a:cubicBezTo>
                  <a:cubicBezTo>
                    <a:pt x="35" y="0"/>
                    <a:pt x="28" y="5"/>
                    <a:pt x="26" y="13"/>
                  </a:cubicBezTo>
                  <a:cubicBezTo>
                    <a:pt x="25" y="15"/>
                    <a:pt x="25" y="16"/>
                    <a:pt x="25" y="17"/>
                  </a:cubicBezTo>
                  <a:cubicBezTo>
                    <a:pt x="25" y="19"/>
                    <a:pt x="26" y="20"/>
                    <a:pt x="26" y="22"/>
                  </a:cubicBezTo>
                  <a:cubicBezTo>
                    <a:pt x="26" y="22"/>
                    <a:pt x="26" y="22"/>
                    <a:pt x="26" y="22"/>
                  </a:cubicBezTo>
                  <a:cubicBezTo>
                    <a:pt x="20" y="26"/>
                    <a:pt x="20" y="26"/>
                    <a:pt x="20" y="26"/>
                  </a:cubicBezTo>
                  <a:cubicBezTo>
                    <a:pt x="19" y="27"/>
                    <a:pt x="19" y="27"/>
                    <a:pt x="19" y="27"/>
                  </a:cubicBezTo>
                  <a:cubicBezTo>
                    <a:pt x="2" y="39"/>
                    <a:pt x="2" y="39"/>
                    <a:pt x="2" y="39"/>
                  </a:cubicBezTo>
                  <a:cubicBezTo>
                    <a:pt x="1" y="40"/>
                    <a:pt x="0" y="42"/>
                    <a:pt x="0" y="43"/>
                  </a:cubicBezTo>
                  <a:cubicBezTo>
                    <a:pt x="0" y="43"/>
                    <a:pt x="0" y="43"/>
                    <a:pt x="0" y="43"/>
                  </a:cubicBezTo>
                  <a:cubicBezTo>
                    <a:pt x="0" y="44"/>
                    <a:pt x="0" y="44"/>
                    <a:pt x="0" y="44"/>
                  </a:cubicBezTo>
                  <a:cubicBezTo>
                    <a:pt x="0" y="45"/>
                    <a:pt x="0" y="46"/>
                    <a:pt x="1" y="47"/>
                  </a:cubicBezTo>
                  <a:cubicBezTo>
                    <a:pt x="1" y="47"/>
                    <a:pt x="1" y="47"/>
                    <a:pt x="1" y="47"/>
                  </a:cubicBezTo>
                  <a:cubicBezTo>
                    <a:pt x="2" y="49"/>
                    <a:pt x="4" y="50"/>
                    <a:pt x="6" y="50"/>
                  </a:cubicBezTo>
                  <a:cubicBezTo>
                    <a:pt x="6" y="50"/>
                    <a:pt x="6" y="50"/>
                    <a:pt x="6" y="50"/>
                  </a:cubicBezTo>
                  <a:cubicBezTo>
                    <a:pt x="6" y="50"/>
                    <a:pt x="6" y="50"/>
                    <a:pt x="6" y="50"/>
                  </a:cubicBezTo>
                  <a:cubicBezTo>
                    <a:pt x="7" y="50"/>
                    <a:pt x="8" y="49"/>
                    <a:pt x="9" y="49"/>
                  </a:cubicBezTo>
                  <a:cubicBezTo>
                    <a:pt x="10" y="48"/>
                    <a:pt x="10" y="48"/>
                    <a:pt x="10" y="48"/>
                  </a:cubicBezTo>
                  <a:cubicBezTo>
                    <a:pt x="10" y="48"/>
                    <a:pt x="10" y="48"/>
                    <a:pt x="10" y="48"/>
                  </a:cubicBezTo>
                  <a:cubicBezTo>
                    <a:pt x="24" y="38"/>
                    <a:pt x="24" y="38"/>
                    <a:pt x="24" y="38"/>
                  </a:cubicBezTo>
                  <a:cubicBezTo>
                    <a:pt x="25" y="37"/>
                    <a:pt x="25" y="37"/>
                    <a:pt x="25" y="37"/>
                  </a:cubicBezTo>
                  <a:cubicBezTo>
                    <a:pt x="33" y="32"/>
                    <a:pt x="33" y="32"/>
                    <a:pt x="33" y="32"/>
                  </a:cubicBezTo>
                  <a:cubicBezTo>
                    <a:pt x="33" y="32"/>
                    <a:pt x="33" y="32"/>
                    <a:pt x="33" y="32"/>
                  </a:cubicBezTo>
                  <a:cubicBezTo>
                    <a:pt x="35" y="33"/>
                    <a:pt x="37" y="34"/>
                    <a:pt x="39" y="34"/>
                  </a:cubicBezTo>
                  <a:cubicBezTo>
                    <a:pt x="40" y="35"/>
                    <a:pt x="42" y="35"/>
                    <a:pt x="43" y="35"/>
                  </a:cubicBezTo>
                  <a:cubicBezTo>
                    <a:pt x="43" y="35"/>
                    <a:pt x="43" y="35"/>
                    <a:pt x="43" y="35"/>
                  </a:cubicBezTo>
                  <a:cubicBezTo>
                    <a:pt x="51" y="35"/>
                    <a:pt x="58" y="29"/>
                    <a:pt x="60" y="21"/>
                  </a:cubicBezTo>
                  <a:cubicBezTo>
                    <a:pt x="60" y="21"/>
                    <a:pt x="60" y="21"/>
                    <a:pt x="60" y="21"/>
                  </a:cubicBezTo>
                  <a:cubicBezTo>
                    <a:pt x="60" y="21"/>
                    <a:pt x="60" y="21"/>
                    <a:pt x="60" y="21"/>
                  </a:cubicBezTo>
                  <a:cubicBezTo>
                    <a:pt x="60" y="20"/>
                    <a:pt x="60" y="19"/>
                    <a:pt x="60" y="17"/>
                  </a:cubicBezTo>
                  <a:close/>
                  <a:moveTo>
                    <a:pt x="18" y="40"/>
                  </a:moveTo>
                  <a:cubicBezTo>
                    <a:pt x="18" y="39"/>
                    <a:pt x="18" y="39"/>
                    <a:pt x="18" y="39"/>
                  </a:cubicBezTo>
                  <a:cubicBezTo>
                    <a:pt x="18" y="40"/>
                    <a:pt x="18" y="40"/>
                    <a:pt x="18" y="40"/>
                  </a:cubicBezTo>
                  <a:cubicBezTo>
                    <a:pt x="9" y="46"/>
                    <a:pt x="9" y="46"/>
                    <a:pt x="9" y="46"/>
                  </a:cubicBezTo>
                  <a:cubicBezTo>
                    <a:pt x="8" y="46"/>
                    <a:pt x="8" y="47"/>
                    <a:pt x="7" y="47"/>
                  </a:cubicBezTo>
                  <a:cubicBezTo>
                    <a:pt x="6" y="47"/>
                    <a:pt x="5" y="46"/>
                    <a:pt x="4" y="45"/>
                  </a:cubicBezTo>
                  <a:cubicBezTo>
                    <a:pt x="4" y="44"/>
                    <a:pt x="3" y="44"/>
                    <a:pt x="3" y="43"/>
                  </a:cubicBezTo>
                  <a:cubicBezTo>
                    <a:pt x="3" y="42"/>
                    <a:pt x="4" y="41"/>
                    <a:pt x="5" y="40"/>
                  </a:cubicBezTo>
                  <a:cubicBezTo>
                    <a:pt x="14" y="34"/>
                    <a:pt x="14" y="34"/>
                    <a:pt x="14" y="34"/>
                  </a:cubicBezTo>
                  <a:cubicBezTo>
                    <a:pt x="15" y="34"/>
                    <a:pt x="16" y="33"/>
                    <a:pt x="16" y="33"/>
                  </a:cubicBezTo>
                  <a:cubicBezTo>
                    <a:pt x="17" y="33"/>
                    <a:pt x="19" y="34"/>
                    <a:pt x="19" y="35"/>
                  </a:cubicBezTo>
                  <a:cubicBezTo>
                    <a:pt x="20" y="35"/>
                    <a:pt x="20" y="36"/>
                    <a:pt x="20" y="37"/>
                  </a:cubicBezTo>
                  <a:cubicBezTo>
                    <a:pt x="20" y="38"/>
                    <a:pt x="19" y="39"/>
                    <a:pt x="18" y="40"/>
                  </a:cubicBezTo>
                  <a:close/>
                  <a:moveTo>
                    <a:pt x="43" y="28"/>
                  </a:moveTo>
                  <a:cubicBezTo>
                    <a:pt x="37" y="28"/>
                    <a:pt x="32" y="23"/>
                    <a:pt x="32" y="17"/>
                  </a:cubicBezTo>
                  <a:cubicBezTo>
                    <a:pt x="32" y="10"/>
                    <a:pt x="37" y="5"/>
                    <a:pt x="43" y="5"/>
                  </a:cubicBezTo>
                  <a:cubicBezTo>
                    <a:pt x="50" y="5"/>
                    <a:pt x="55" y="10"/>
                    <a:pt x="55" y="17"/>
                  </a:cubicBezTo>
                  <a:cubicBezTo>
                    <a:pt x="55" y="23"/>
                    <a:pt x="50" y="28"/>
                    <a:pt x="43" y="28"/>
                  </a:cubicBezTo>
                  <a:close/>
                </a:path>
              </a:pathLst>
            </a:custGeom>
            <a:solidFill>
              <a:srgbClr val="7F7F7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351">
                <a:solidFill>
                  <a:srgbClr val="000000"/>
                </a:solidFill>
                <a:latin typeface="Candara"/>
                <a:ea typeface="Candara"/>
                <a:cs typeface="Candara"/>
                <a:sym typeface="Candara"/>
              </a:endParaRPr>
            </a:p>
          </p:txBody>
        </p:sp>
        <p:sp>
          <p:nvSpPr>
            <p:cNvPr id="806" name="Google Shape;806;p36"/>
            <p:cNvSpPr/>
            <p:nvPr/>
          </p:nvSpPr>
          <p:spPr>
            <a:xfrm>
              <a:off x="1825" y="1249"/>
              <a:ext cx="43" cy="21"/>
            </a:xfrm>
            <a:custGeom>
              <a:rect b="b" l="l" r="r" t="t"/>
              <a:pathLst>
                <a:path extrusionOk="0" h="7" w="14">
                  <a:moveTo>
                    <a:pt x="1" y="6"/>
                  </a:moveTo>
                  <a:cubicBezTo>
                    <a:pt x="1" y="6"/>
                    <a:pt x="1" y="6"/>
                    <a:pt x="1" y="6"/>
                  </a:cubicBezTo>
                  <a:cubicBezTo>
                    <a:pt x="2" y="7"/>
                    <a:pt x="3" y="7"/>
                    <a:pt x="5" y="7"/>
                  </a:cubicBezTo>
                  <a:cubicBezTo>
                    <a:pt x="5" y="7"/>
                    <a:pt x="5" y="7"/>
                    <a:pt x="5" y="7"/>
                  </a:cubicBezTo>
                  <a:cubicBezTo>
                    <a:pt x="9" y="7"/>
                    <a:pt x="12" y="5"/>
                    <a:pt x="13" y="2"/>
                  </a:cubicBezTo>
                  <a:cubicBezTo>
                    <a:pt x="14" y="1"/>
                    <a:pt x="13" y="1"/>
                    <a:pt x="13" y="1"/>
                  </a:cubicBezTo>
                  <a:cubicBezTo>
                    <a:pt x="12" y="0"/>
                    <a:pt x="12" y="1"/>
                    <a:pt x="12" y="1"/>
                  </a:cubicBezTo>
                  <a:cubicBezTo>
                    <a:pt x="11" y="4"/>
                    <a:pt x="8" y="5"/>
                    <a:pt x="5" y="5"/>
                  </a:cubicBezTo>
                  <a:cubicBezTo>
                    <a:pt x="4" y="5"/>
                    <a:pt x="2" y="5"/>
                    <a:pt x="1" y="5"/>
                  </a:cubicBezTo>
                  <a:cubicBezTo>
                    <a:pt x="1" y="4"/>
                    <a:pt x="0" y="5"/>
                    <a:pt x="0" y="5"/>
                  </a:cubicBezTo>
                  <a:cubicBezTo>
                    <a:pt x="0" y="6"/>
                    <a:pt x="0" y="6"/>
                    <a:pt x="1" y="6"/>
                  </a:cubicBezTo>
                  <a:close/>
                </a:path>
              </a:pathLst>
            </a:custGeom>
            <a:solidFill>
              <a:srgbClr val="BFBFB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351">
                <a:solidFill>
                  <a:srgbClr val="A5A5A5"/>
                </a:solidFill>
                <a:latin typeface="Candara"/>
                <a:ea typeface="Candara"/>
                <a:cs typeface="Candara"/>
                <a:sym typeface="Candara"/>
              </a:endParaRPr>
            </a:p>
          </p:txBody>
        </p:sp>
      </p:grpSp>
      <p:grpSp>
        <p:nvGrpSpPr>
          <p:cNvPr id="807" name="Google Shape;807;p36"/>
          <p:cNvGrpSpPr/>
          <p:nvPr/>
        </p:nvGrpSpPr>
        <p:grpSpPr>
          <a:xfrm>
            <a:off x="5592999" y="5060009"/>
            <a:ext cx="453926" cy="581476"/>
            <a:chOff x="2683" y="1032"/>
            <a:chExt cx="242" cy="310"/>
          </a:xfrm>
        </p:grpSpPr>
        <p:sp>
          <p:nvSpPr>
            <p:cNvPr id="808" name="Google Shape;808;p36"/>
            <p:cNvSpPr/>
            <p:nvPr/>
          </p:nvSpPr>
          <p:spPr>
            <a:xfrm>
              <a:off x="2687" y="1032"/>
              <a:ext cx="238" cy="3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351">
                <a:solidFill>
                  <a:srgbClr val="000000"/>
                </a:solidFill>
                <a:latin typeface="Candara"/>
                <a:ea typeface="Candara"/>
                <a:cs typeface="Candara"/>
                <a:sym typeface="Candara"/>
              </a:endParaRPr>
            </a:p>
          </p:txBody>
        </p:sp>
        <p:sp>
          <p:nvSpPr>
            <p:cNvPr id="809" name="Google Shape;809;p36"/>
            <p:cNvSpPr/>
            <p:nvPr/>
          </p:nvSpPr>
          <p:spPr>
            <a:xfrm>
              <a:off x="2683" y="1151"/>
              <a:ext cx="242" cy="191"/>
            </a:xfrm>
            <a:custGeom>
              <a:rect b="b" l="l" r="r" t="t"/>
              <a:pathLst>
                <a:path extrusionOk="0" h="48" w="61">
                  <a:moveTo>
                    <a:pt x="61" y="15"/>
                  </a:moveTo>
                  <a:cubicBezTo>
                    <a:pt x="61" y="7"/>
                    <a:pt x="61" y="7"/>
                    <a:pt x="61" y="7"/>
                  </a:cubicBezTo>
                  <a:cubicBezTo>
                    <a:pt x="61" y="3"/>
                    <a:pt x="57" y="0"/>
                    <a:pt x="53" y="0"/>
                  </a:cubicBezTo>
                  <a:cubicBezTo>
                    <a:pt x="7" y="0"/>
                    <a:pt x="7" y="0"/>
                    <a:pt x="7" y="0"/>
                  </a:cubicBezTo>
                  <a:cubicBezTo>
                    <a:pt x="3" y="0"/>
                    <a:pt x="0" y="3"/>
                    <a:pt x="0" y="7"/>
                  </a:cubicBezTo>
                  <a:cubicBezTo>
                    <a:pt x="0" y="40"/>
                    <a:pt x="0" y="40"/>
                    <a:pt x="0" y="40"/>
                  </a:cubicBezTo>
                  <a:cubicBezTo>
                    <a:pt x="0" y="44"/>
                    <a:pt x="3" y="48"/>
                    <a:pt x="7" y="48"/>
                  </a:cubicBezTo>
                  <a:cubicBezTo>
                    <a:pt x="53" y="48"/>
                    <a:pt x="53" y="48"/>
                    <a:pt x="53" y="48"/>
                  </a:cubicBezTo>
                  <a:cubicBezTo>
                    <a:pt x="57" y="48"/>
                    <a:pt x="61" y="44"/>
                    <a:pt x="61" y="40"/>
                  </a:cubicBezTo>
                  <a:cubicBezTo>
                    <a:pt x="61" y="38"/>
                    <a:pt x="61" y="38"/>
                    <a:pt x="61" y="38"/>
                  </a:cubicBezTo>
                  <a:cubicBezTo>
                    <a:pt x="51" y="38"/>
                    <a:pt x="51" y="38"/>
                    <a:pt x="51" y="38"/>
                  </a:cubicBezTo>
                  <a:cubicBezTo>
                    <a:pt x="51" y="34"/>
                    <a:pt x="51" y="34"/>
                    <a:pt x="51" y="34"/>
                  </a:cubicBezTo>
                  <a:cubicBezTo>
                    <a:pt x="61" y="34"/>
                    <a:pt x="61" y="34"/>
                    <a:pt x="61" y="34"/>
                  </a:cubicBezTo>
                  <a:cubicBezTo>
                    <a:pt x="61" y="29"/>
                    <a:pt x="61" y="29"/>
                    <a:pt x="61" y="29"/>
                  </a:cubicBezTo>
                  <a:cubicBezTo>
                    <a:pt x="51" y="29"/>
                    <a:pt x="51" y="29"/>
                    <a:pt x="51" y="29"/>
                  </a:cubicBezTo>
                  <a:cubicBezTo>
                    <a:pt x="51" y="25"/>
                    <a:pt x="51" y="25"/>
                    <a:pt x="51" y="25"/>
                  </a:cubicBezTo>
                  <a:cubicBezTo>
                    <a:pt x="61" y="25"/>
                    <a:pt x="61" y="25"/>
                    <a:pt x="61" y="25"/>
                  </a:cubicBezTo>
                  <a:cubicBezTo>
                    <a:pt x="61" y="19"/>
                    <a:pt x="61" y="19"/>
                    <a:pt x="61" y="19"/>
                  </a:cubicBezTo>
                  <a:cubicBezTo>
                    <a:pt x="51" y="19"/>
                    <a:pt x="51" y="19"/>
                    <a:pt x="51" y="19"/>
                  </a:cubicBezTo>
                  <a:cubicBezTo>
                    <a:pt x="51" y="15"/>
                    <a:pt x="51" y="15"/>
                    <a:pt x="51" y="15"/>
                  </a:cubicBezTo>
                  <a:lnTo>
                    <a:pt x="61" y="15"/>
                  </a:lnTo>
                  <a:close/>
                  <a:moveTo>
                    <a:pt x="33" y="28"/>
                  </a:moveTo>
                  <a:cubicBezTo>
                    <a:pt x="33" y="33"/>
                    <a:pt x="33" y="33"/>
                    <a:pt x="33" y="33"/>
                  </a:cubicBezTo>
                  <a:cubicBezTo>
                    <a:pt x="33" y="34"/>
                    <a:pt x="32" y="35"/>
                    <a:pt x="30" y="35"/>
                  </a:cubicBezTo>
                  <a:cubicBezTo>
                    <a:pt x="29" y="35"/>
                    <a:pt x="27" y="34"/>
                    <a:pt x="27" y="33"/>
                  </a:cubicBezTo>
                  <a:cubicBezTo>
                    <a:pt x="27" y="28"/>
                    <a:pt x="27" y="28"/>
                    <a:pt x="27" y="28"/>
                  </a:cubicBezTo>
                  <a:cubicBezTo>
                    <a:pt x="25" y="27"/>
                    <a:pt x="24" y="25"/>
                    <a:pt x="24" y="22"/>
                  </a:cubicBezTo>
                  <a:cubicBezTo>
                    <a:pt x="24" y="19"/>
                    <a:pt x="27" y="16"/>
                    <a:pt x="30" y="16"/>
                  </a:cubicBezTo>
                  <a:cubicBezTo>
                    <a:pt x="34" y="16"/>
                    <a:pt x="36" y="19"/>
                    <a:pt x="36" y="22"/>
                  </a:cubicBezTo>
                  <a:cubicBezTo>
                    <a:pt x="36" y="25"/>
                    <a:pt x="35" y="27"/>
                    <a:pt x="33" y="28"/>
                  </a:cubicBezTo>
                  <a:close/>
                </a:path>
              </a:pathLst>
            </a:custGeom>
            <a:solidFill>
              <a:srgbClr val="7F7F7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351">
                <a:solidFill>
                  <a:srgbClr val="000000"/>
                </a:solidFill>
                <a:latin typeface="Candara"/>
                <a:ea typeface="Candara"/>
                <a:cs typeface="Candara"/>
                <a:sym typeface="Candara"/>
              </a:endParaRPr>
            </a:p>
          </p:txBody>
        </p:sp>
        <p:sp>
          <p:nvSpPr>
            <p:cNvPr id="810" name="Google Shape;810;p36"/>
            <p:cNvSpPr/>
            <p:nvPr/>
          </p:nvSpPr>
          <p:spPr>
            <a:xfrm>
              <a:off x="2707" y="1036"/>
              <a:ext cx="194" cy="107"/>
            </a:xfrm>
            <a:custGeom>
              <a:rect b="b" l="l" r="r" t="t"/>
              <a:pathLst>
                <a:path extrusionOk="0" h="27" w="49">
                  <a:moveTo>
                    <a:pt x="8" y="19"/>
                  </a:moveTo>
                  <a:cubicBezTo>
                    <a:pt x="8" y="12"/>
                    <a:pt x="14" y="7"/>
                    <a:pt x="20" y="7"/>
                  </a:cubicBezTo>
                  <a:cubicBezTo>
                    <a:pt x="28" y="7"/>
                    <a:pt x="28" y="7"/>
                    <a:pt x="28" y="7"/>
                  </a:cubicBezTo>
                  <a:cubicBezTo>
                    <a:pt x="35" y="7"/>
                    <a:pt x="40" y="12"/>
                    <a:pt x="40" y="19"/>
                  </a:cubicBezTo>
                  <a:cubicBezTo>
                    <a:pt x="40" y="27"/>
                    <a:pt x="40" y="27"/>
                    <a:pt x="40" y="27"/>
                  </a:cubicBezTo>
                  <a:cubicBezTo>
                    <a:pt x="49" y="27"/>
                    <a:pt x="49" y="27"/>
                    <a:pt x="49" y="27"/>
                  </a:cubicBezTo>
                  <a:cubicBezTo>
                    <a:pt x="49" y="16"/>
                    <a:pt x="49" y="16"/>
                    <a:pt x="49" y="16"/>
                  </a:cubicBezTo>
                  <a:cubicBezTo>
                    <a:pt x="49" y="7"/>
                    <a:pt x="41" y="0"/>
                    <a:pt x="32" y="0"/>
                  </a:cubicBezTo>
                  <a:cubicBezTo>
                    <a:pt x="16" y="0"/>
                    <a:pt x="16" y="0"/>
                    <a:pt x="16" y="0"/>
                  </a:cubicBezTo>
                  <a:cubicBezTo>
                    <a:pt x="7" y="0"/>
                    <a:pt x="0" y="7"/>
                    <a:pt x="0" y="16"/>
                  </a:cubicBezTo>
                  <a:cubicBezTo>
                    <a:pt x="0" y="27"/>
                    <a:pt x="0" y="27"/>
                    <a:pt x="0" y="27"/>
                  </a:cubicBezTo>
                  <a:cubicBezTo>
                    <a:pt x="8" y="27"/>
                    <a:pt x="8" y="27"/>
                    <a:pt x="8" y="27"/>
                  </a:cubicBezTo>
                  <a:lnTo>
                    <a:pt x="8" y="19"/>
                  </a:lnTo>
                  <a:close/>
                </a:path>
              </a:pathLst>
            </a:custGeom>
            <a:solidFill>
              <a:srgbClr val="7F7F7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351">
                <a:solidFill>
                  <a:srgbClr val="000000"/>
                </a:solidFill>
                <a:latin typeface="Candara"/>
                <a:ea typeface="Candara"/>
                <a:cs typeface="Candara"/>
                <a:sym typeface="Candara"/>
              </a:endParaRPr>
            </a:p>
          </p:txBody>
        </p:sp>
      </p:grpSp>
      <p:grpSp>
        <p:nvGrpSpPr>
          <p:cNvPr id="811" name="Google Shape;811;p36"/>
          <p:cNvGrpSpPr/>
          <p:nvPr/>
        </p:nvGrpSpPr>
        <p:grpSpPr>
          <a:xfrm>
            <a:off x="7515457" y="5060008"/>
            <a:ext cx="558967" cy="493317"/>
            <a:chOff x="5856288" y="1698625"/>
            <a:chExt cx="473076" cy="417513"/>
          </a:xfrm>
        </p:grpSpPr>
        <p:sp>
          <p:nvSpPr>
            <p:cNvPr id="812" name="Google Shape;812;p36"/>
            <p:cNvSpPr/>
            <p:nvPr/>
          </p:nvSpPr>
          <p:spPr>
            <a:xfrm>
              <a:off x="6007100" y="1793875"/>
              <a:ext cx="322264" cy="322263"/>
            </a:xfrm>
            <a:custGeom>
              <a:rect b="b" l="l" r="r" t="t"/>
              <a:pathLst>
                <a:path extrusionOk="0" h="51" w="51">
                  <a:moveTo>
                    <a:pt x="6" y="13"/>
                  </a:moveTo>
                  <a:cubicBezTo>
                    <a:pt x="7" y="14"/>
                    <a:pt x="7" y="16"/>
                    <a:pt x="7" y="17"/>
                  </a:cubicBezTo>
                  <a:cubicBezTo>
                    <a:pt x="6" y="17"/>
                    <a:pt x="5" y="18"/>
                    <a:pt x="4" y="18"/>
                  </a:cubicBezTo>
                  <a:cubicBezTo>
                    <a:pt x="2" y="17"/>
                    <a:pt x="1" y="18"/>
                    <a:pt x="1" y="20"/>
                  </a:cubicBezTo>
                  <a:cubicBezTo>
                    <a:pt x="0" y="22"/>
                    <a:pt x="1" y="24"/>
                    <a:pt x="2" y="24"/>
                  </a:cubicBezTo>
                  <a:cubicBezTo>
                    <a:pt x="4" y="24"/>
                    <a:pt x="5" y="27"/>
                    <a:pt x="5" y="27"/>
                  </a:cubicBezTo>
                  <a:cubicBezTo>
                    <a:pt x="5" y="28"/>
                    <a:pt x="4" y="29"/>
                    <a:pt x="3" y="30"/>
                  </a:cubicBezTo>
                  <a:cubicBezTo>
                    <a:pt x="1" y="30"/>
                    <a:pt x="1" y="32"/>
                    <a:pt x="1" y="34"/>
                  </a:cubicBezTo>
                  <a:cubicBezTo>
                    <a:pt x="2" y="35"/>
                    <a:pt x="3" y="37"/>
                    <a:pt x="5" y="36"/>
                  </a:cubicBezTo>
                  <a:cubicBezTo>
                    <a:pt x="6" y="36"/>
                    <a:pt x="7" y="36"/>
                    <a:pt x="8" y="37"/>
                  </a:cubicBezTo>
                  <a:cubicBezTo>
                    <a:pt x="8" y="37"/>
                    <a:pt x="9" y="40"/>
                    <a:pt x="8" y="41"/>
                  </a:cubicBezTo>
                  <a:cubicBezTo>
                    <a:pt x="7" y="42"/>
                    <a:pt x="7" y="44"/>
                    <a:pt x="8" y="45"/>
                  </a:cubicBezTo>
                  <a:cubicBezTo>
                    <a:pt x="10" y="46"/>
                    <a:pt x="12" y="46"/>
                    <a:pt x="13" y="45"/>
                  </a:cubicBezTo>
                  <a:cubicBezTo>
                    <a:pt x="14" y="44"/>
                    <a:pt x="16" y="45"/>
                    <a:pt x="17" y="45"/>
                  </a:cubicBezTo>
                  <a:cubicBezTo>
                    <a:pt x="18" y="45"/>
                    <a:pt x="18" y="46"/>
                    <a:pt x="18" y="48"/>
                  </a:cubicBezTo>
                  <a:cubicBezTo>
                    <a:pt x="17" y="49"/>
                    <a:pt x="19" y="51"/>
                    <a:pt x="20" y="51"/>
                  </a:cubicBezTo>
                  <a:cubicBezTo>
                    <a:pt x="22" y="51"/>
                    <a:pt x="24" y="51"/>
                    <a:pt x="24" y="49"/>
                  </a:cubicBezTo>
                  <a:cubicBezTo>
                    <a:pt x="24" y="48"/>
                    <a:pt x="27" y="47"/>
                    <a:pt x="28" y="47"/>
                  </a:cubicBezTo>
                  <a:cubicBezTo>
                    <a:pt x="28" y="47"/>
                    <a:pt x="29" y="48"/>
                    <a:pt x="30" y="49"/>
                  </a:cubicBezTo>
                  <a:cubicBezTo>
                    <a:pt x="30" y="50"/>
                    <a:pt x="32" y="51"/>
                    <a:pt x="34" y="50"/>
                  </a:cubicBezTo>
                  <a:cubicBezTo>
                    <a:pt x="35" y="50"/>
                    <a:pt x="37" y="48"/>
                    <a:pt x="36" y="47"/>
                  </a:cubicBezTo>
                  <a:cubicBezTo>
                    <a:pt x="36" y="46"/>
                    <a:pt x="37" y="44"/>
                    <a:pt x="38" y="43"/>
                  </a:cubicBezTo>
                  <a:cubicBezTo>
                    <a:pt x="38" y="43"/>
                    <a:pt x="40" y="43"/>
                    <a:pt x="41" y="44"/>
                  </a:cubicBezTo>
                  <a:cubicBezTo>
                    <a:pt x="42" y="45"/>
                    <a:pt x="44" y="44"/>
                    <a:pt x="45" y="43"/>
                  </a:cubicBezTo>
                  <a:cubicBezTo>
                    <a:pt x="46" y="42"/>
                    <a:pt x="46" y="40"/>
                    <a:pt x="45" y="39"/>
                  </a:cubicBezTo>
                  <a:cubicBezTo>
                    <a:pt x="44" y="38"/>
                    <a:pt x="45" y="35"/>
                    <a:pt x="45" y="35"/>
                  </a:cubicBezTo>
                  <a:cubicBezTo>
                    <a:pt x="45" y="34"/>
                    <a:pt x="47" y="34"/>
                    <a:pt x="48" y="34"/>
                  </a:cubicBezTo>
                  <a:cubicBezTo>
                    <a:pt x="49" y="34"/>
                    <a:pt x="51" y="33"/>
                    <a:pt x="51" y="31"/>
                  </a:cubicBezTo>
                  <a:cubicBezTo>
                    <a:pt x="51" y="29"/>
                    <a:pt x="51" y="28"/>
                    <a:pt x="49" y="27"/>
                  </a:cubicBezTo>
                  <a:cubicBezTo>
                    <a:pt x="48" y="27"/>
                    <a:pt x="47" y="25"/>
                    <a:pt x="47" y="24"/>
                  </a:cubicBezTo>
                  <a:cubicBezTo>
                    <a:pt x="47" y="23"/>
                    <a:pt x="48" y="22"/>
                    <a:pt x="49" y="22"/>
                  </a:cubicBezTo>
                  <a:cubicBezTo>
                    <a:pt x="50" y="21"/>
                    <a:pt x="51" y="20"/>
                    <a:pt x="50" y="18"/>
                  </a:cubicBezTo>
                  <a:cubicBezTo>
                    <a:pt x="50" y="16"/>
                    <a:pt x="48" y="15"/>
                    <a:pt x="47" y="15"/>
                  </a:cubicBezTo>
                  <a:cubicBezTo>
                    <a:pt x="46" y="16"/>
                    <a:pt x="44" y="14"/>
                    <a:pt x="43" y="14"/>
                  </a:cubicBezTo>
                  <a:cubicBezTo>
                    <a:pt x="43" y="13"/>
                    <a:pt x="43" y="12"/>
                    <a:pt x="44" y="11"/>
                  </a:cubicBezTo>
                  <a:cubicBezTo>
                    <a:pt x="45" y="10"/>
                    <a:pt x="44" y="8"/>
                    <a:pt x="43" y="7"/>
                  </a:cubicBezTo>
                  <a:cubicBezTo>
                    <a:pt x="42" y="5"/>
                    <a:pt x="40" y="5"/>
                    <a:pt x="39" y="6"/>
                  </a:cubicBezTo>
                  <a:cubicBezTo>
                    <a:pt x="38" y="7"/>
                    <a:pt x="35" y="7"/>
                    <a:pt x="35" y="7"/>
                  </a:cubicBezTo>
                  <a:cubicBezTo>
                    <a:pt x="34" y="6"/>
                    <a:pt x="34" y="5"/>
                    <a:pt x="34" y="4"/>
                  </a:cubicBezTo>
                  <a:cubicBezTo>
                    <a:pt x="34" y="2"/>
                    <a:pt x="33" y="1"/>
                    <a:pt x="31" y="1"/>
                  </a:cubicBezTo>
                  <a:cubicBezTo>
                    <a:pt x="29" y="0"/>
                    <a:pt x="28" y="1"/>
                    <a:pt x="27" y="2"/>
                  </a:cubicBezTo>
                  <a:cubicBezTo>
                    <a:pt x="27" y="4"/>
                    <a:pt x="25" y="5"/>
                    <a:pt x="24" y="5"/>
                  </a:cubicBezTo>
                  <a:cubicBezTo>
                    <a:pt x="23" y="5"/>
                    <a:pt x="22" y="4"/>
                    <a:pt x="22" y="3"/>
                  </a:cubicBezTo>
                  <a:cubicBezTo>
                    <a:pt x="21" y="1"/>
                    <a:pt x="20" y="1"/>
                    <a:pt x="18" y="1"/>
                  </a:cubicBezTo>
                  <a:cubicBezTo>
                    <a:pt x="16" y="2"/>
                    <a:pt x="15" y="3"/>
                    <a:pt x="15" y="5"/>
                  </a:cubicBezTo>
                  <a:cubicBezTo>
                    <a:pt x="16" y="6"/>
                    <a:pt x="14" y="8"/>
                    <a:pt x="14" y="8"/>
                  </a:cubicBezTo>
                  <a:cubicBezTo>
                    <a:pt x="13" y="9"/>
                    <a:pt x="12" y="9"/>
                    <a:pt x="11" y="8"/>
                  </a:cubicBezTo>
                  <a:cubicBezTo>
                    <a:pt x="10" y="7"/>
                    <a:pt x="8" y="7"/>
                    <a:pt x="7" y="8"/>
                  </a:cubicBezTo>
                  <a:cubicBezTo>
                    <a:pt x="5" y="10"/>
                    <a:pt x="5" y="12"/>
                    <a:pt x="6" y="13"/>
                  </a:cubicBezTo>
                  <a:close/>
                  <a:moveTo>
                    <a:pt x="21" y="12"/>
                  </a:moveTo>
                  <a:cubicBezTo>
                    <a:pt x="29" y="9"/>
                    <a:pt x="37" y="13"/>
                    <a:pt x="40" y="21"/>
                  </a:cubicBezTo>
                  <a:cubicBezTo>
                    <a:pt x="42" y="29"/>
                    <a:pt x="38" y="37"/>
                    <a:pt x="30" y="40"/>
                  </a:cubicBezTo>
                  <a:cubicBezTo>
                    <a:pt x="23" y="42"/>
                    <a:pt x="14" y="38"/>
                    <a:pt x="12" y="30"/>
                  </a:cubicBezTo>
                  <a:cubicBezTo>
                    <a:pt x="9" y="23"/>
                    <a:pt x="13" y="14"/>
                    <a:pt x="21" y="12"/>
                  </a:cubicBezTo>
                  <a:close/>
                </a:path>
              </a:pathLst>
            </a:custGeom>
            <a:solidFill>
              <a:srgbClr val="7F7F7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351">
                <a:solidFill>
                  <a:srgbClr val="000000"/>
                </a:solidFill>
                <a:latin typeface="Candara"/>
                <a:ea typeface="Candara"/>
                <a:cs typeface="Candara"/>
                <a:sym typeface="Candara"/>
              </a:endParaRPr>
            </a:p>
          </p:txBody>
        </p:sp>
        <p:sp>
          <p:nvSpPr>
            <p:cNvPr id="813" name="Google Shape;813;p36"/>
            <p:cNvSpPr/>
            <p:nvPr/>
          </p:nvSpPr>
          <p:spPr>
            <a:xfrm>
              <a:off x="5856288" y="1698625"/>
              <a:ext cx="207963" cy="209550"/>
            </a:xfrm>
            <a:custGeom>
              <a:rect b="b" l="l" r="r" t="t"/>
              <a:pathLst>
                <a:path extrusionOk="0" h="33" w="33">
                  <a:moveTo>
                    <a:pt x="4" y="8"/>
                  </a:moveTo>
                  <a:cubicBezTo>
                    <a:pt x="4" y="9"/>
                    <a:pt x="4" y="11"/>
                    <a:pt x="4" y="11"/>
                  </a:cubicBezTo>
                  <a:cubicBezTo>
                    <a:pt x="4" y="12"/>
                    <a:pt x="3" y="12"/>
                    <a:pt x="2" y="12"/>
                  </a:cubicBezTo>
                  <a:cubicBezTo>
                    <a:pt x="1" y="11"/>
                    <a:pt x="0" y="12"/>
                    <a:pt x="0" y="13"/>
                  </a:cubicBezTo>
                  <a:cubicBezTo>
                    <a:pt x="0" y="15"/>
                    <a:pt x="0" y="16"/>
                    <a:pt x="1" y="16"/>
                  </a:cubicBezTo>
                  <a:cubicBezTo>
                    <a:pt x="2" y="16"/>
                    <a:pt x="3" y="18"/>
                    <a:pt x="3" y="18"/>
                  </a:cubicBezTo>
                  <a:cubicBezTo>
                    <a:pt x="3" y="19"/>
                    <a:pt x="2" y="19"/>
                    <a:pt x="1" y="19"/>
                  </a:cubicBezTo>
                  <a:cubicBezTo>
                    <a:pt x="0" y="20"/>
                    <a:pt x="0" y="21"/>
                    <a:pt x="0" y="22"/>
                  </a:cubicBezTo>
                  <a:cubicBezTo>
                    <a:pt x="1" y="23"/>
                    <a:pt x="2" y="24"/>
                    <a:pt x="3" y="24"/>
                  </a:cubicBezTo>
                  <a:cubicBezTo>
                    <a:pt x="3" y="23"/>
                    <a:pt x="4" y="23"/>
                    <a:pt x="5" y="24"/>
                  </a:cubicBezTo>
                  <a:cubicBezTo>
                    <a:pt x="5" y="24"/>
                    <a:pt x="5" y="26"/>
                    <a:pt x="5" y="27"/>
                  </a:cubicBezTo>
                  <a:cubicBezTo>
                    <a:pt x="4" y="27"/>
                    <a:pt x="4" y="28"/>
                    <a:pt x="5" y="29"/>
                  </a:cubicBezTo>
                  <a:cubicBezTo>
                    <a:pt x="6" y="30"/>
                    <a:pt x="7" y="30"/>
                    <a:pt x="8" y="30"/>
                  </a:cubicBezTo>
                  <a:cubicBezTo>
                    <a:pt x="8" y="29"/>
                    <a:pt x="10" y="29"/>
                    <a:pt x="10" y="29"/>
                  </a:cubicBezTo>
                  <a:cubicBezTo>
                    <a:pt x="11" y="29"/>
                    <a:pt x="11" y="30"/>
                    <a:pt x="11" y="31"/>
                  </a:cubicBezTo>
                  <a:cubicBezTo>
                    <a:pt x="11" y="32"/>
                    <a:pt x="12" y="33"/>
                    <a:pt x="13" y="33"/>
                  </a:cubicBezTo>
                  <a:cubicBezTo>
                    <a:pt x="14" y="33"/>
                    <a:pt x="15" y="33"/>
                    <a:pt x="15" y="32"/>
                  </a:cubicBezTo>
                  <a:cubicBezTo>
                    <a:pt x="15" y="31"/>
                    <a:pt x="17" y="30"/>
                    <a:pt x="17" y="30"/>
                  </a:cubicBezTo>
                  <a:cubicBezTo>
                    <a:pt x="18" y="30"/>
                    <a:pt x="18" y="31"/>
                    <a:pt x="19" y="32"/>
                  </a:cubicBezTo>
                  <a:cubicBezTo>
                    <a:pt x="19" y="33"/>
                    <a:pt x="20" y="33"/>
                    <a:pt x="21" y="33"/>
                  </a:cubicBezTo>
                  <a:cubicBezTo>
                    <a:pt x="22" y="32"/>
                    <a:pt x="23" y="31"/>
                    <a:pt x="23" y="31"/>
                  </a:cubicBezTo>
                  <a:cubicBezTo>
                    <a:pt x="23" y="30"/>
                    <a:pt x="24" y="28"/>
                    <a:pt x="24" y="28"/>
                  </a:cubicBezTo>
                  <a:cubicBezTo>
                    <a:pt x="24" y="28"/>
                    <a:pt x="25" y="28"/>
                    <a:pt x="26" y="29"/>
                  </a:cubicBezTo>
                  <a:cubicBezTo>
                    <a:pt x="27" y="29"/>
                    <a:pt x="28" y="29"/>
                    <a:pt x="29" y="28"/>
                  </a:cubicBezTo>
                  <a:cubicBezTo>
                    <a:pt x="29" y="27"/>
                    <a:pt x="29" y="26"/>
                    <a:pt x="29" y="25"/>
                  </a:cubicBezTo>
                  <a:cubicBezTo>
                    <a:pt x="28" y="25"/>
                    <a:pt x="28" y="23"/>
                    <a:pt x="28" y="23"/>
                  </a:cubicBezTo>
                  <a:cubicBezTo>
                    <a:pt x="29" y="22"/>
                    <a:pt x="30" y="22"/>
                    <a:pt x="30" y="22"/>
                  </a:cubicBezTo>
                  <a:cubicBezTo>
                    <a:pt x="31" y="22"/>
                    <a:pt x="32" y="22"/>
                    <a:pt x="32" y="20"/>
                  </a:cubicBezTo>
                  <a:cubicBezTo>
                    <a:pt x="33" y="19"/>
                    <a:pt x="32" y="18"/>
                    <a:pt x="31" y="18"/>
                  </a:cubicBezTo>
                  <a:cubicBezTo>
                    <a:pt x="30" y="18"/>
                    <a:pt x="30" y="16"/>
                    <a:pt x="30" y="16"/>
                  </a:cubicBezTo>
                  <a:cubicBezTo>
                    <a:pt x="30" y="15"/>
                    <a:pt x="30" y="15"/>
                    <a:pt x="31" y="14"/>
                  </a:cubicBezTo>
                  <a:cubicBezTo>
                    <a:pt x="32" y="14"/>
                    <a:pt x="32" y="13"/>
                    <a:pt x="32" y="12"/>
                  </a:cubicBezTo>
                  <a:cubicBezTo>
                    <a:pt x="32" y="11"/>
                    <a:pt x="31" y="10"/>
                    <a:pt x="30" y="10"/>
                  </a:cubicBezTo>
                  <a:cubicBezTo>
                    <a:pt x="29" y="11"/>
                    <a:pt x="28" y="10"/>
                    <a:pt x="27" y="9"/>
                  </a:cubicBezTo>
                  <a:cubicBezTo>
                    <a:pt x="27" y="9"/>
                    <a:pt x="27" y="8"/>
                    <a:pt x="28" y="7"/>
                  </a:cubicBezTo>
                  <a:cubicBezTo>
                    <a:pt x="28" y="7"/>
                    <a:pt x="28" y="5"/>
                    <a:pt x="27" y="5"/>
                  </a:cubicBezTo>
                  <a:cubicBezTo>
                    <a:pt x="26" y="4"/>
                    <a:pt x="25" y="4"/>
                    <a:pt x="25" y="4"/>
                  </a:cubicBezTo>
                  <a:cubicBezTo>
                    <a:pt x="24" y="5"/>
                    <a:pt x="22" y="5"/>
                    <a:pt x="22" y="5"/>
                  </a:cubicBezTo>
                  <a:cubicBezTo>
                    <a:pt x="22" y="4"/>
                    <a:pt x="21" y="4"/>
                    <a:pt x="22" y="3"/>
                  </a:cubicBezTo>
                  <a:cubicBezTo>
                    <a:pt x="22" y="2"/>
                    <a:pt x="21" y="1"/>
                    <a:pt x="20" y="1"/>
                  </a:cubicBezTo>
                  <a:cubicBezTo>
                    <a:pt x="19" y="0"/>
                    <a:pt x="17" y="1"/>
                    <a:pt x="17" y="2"/>
                  </a:cubicBezTo>
                  <a:cubicBezTo>
                    <a:pt x="17" y="3"/>
                    <a:pt x="16" y="3"/>
                    <a:pt x="15" y="3"/>
                  </a:cubicBezTo>
                  <a:cubicBezTo>
                    <a:pt x="15" y="3"/>
                    <a:pt x="14" y="3"/>
                    <a:pt x="14" y="2"/>
                  </a:cubicBezTo>
                  <a:cubicBezTo>
                    <a:pt x="13" y="1"/>
                    <a:pt x="12" y="1"/>
                    <a:pt x="11" y="1"/>
                  </a:cubicBezTo>
                  <a:cubicBezTo>
                    <a:pt x="10" y="2"/>
                    <a:pt x="9" y="2"/>
                    <a:pt x="10" y="3"/>
                  </a:cubicBezTo>
                  <a:cubicBezTo>
                    <a:pt x="10" y="4"/>
                    <a:pt x="9" y="5"/>
                    <a:pt x="8" y="6"/>
                  </a:cubicBezTo>
                  <a:cubicBezTo>
                    <a:pt x="8" y="6"/>
                    <a:pt x="7" y="6"/>
                    <a:pt x="7" y="5"/>
                  </a:cubicBezTo>
                  <a:cubicBezTo>
                    <a:pt x="6" y="5"/>
                    <a:pt x="5" y="5"/>
                    <a:pt x="4" y="6"/>
                  </a:cubicBezTo>
                  <a:cubicBezTo>
                    <a:pt x="3" y="7"/>
                    <a:pt x="3" y="8"/>
                    <a:pt x="4" y="8"/>
                  </a:cubicBezTo>
                  <a:close/>
                  <a:moveTo>
                    <a:pt x="13" y="8"/>
                  </a:moveTo>
                  <a:cubicBezTo>
                    <a:pt x="18" y="6"/>
                    <a:pt x="24" y="9"/>
                    <a:pt x="25" y="14"/>
                  </a:cubicBezTo>
                  <a:cubicBezTo>
                    <a:pt x="27" y="19"/>
                    <a:pt x="24" y="24"/>
                    <a:pt x="19" y="26"/>
                  </a:cubicBezTo>
                  <a:cubicBezTo>
                    <a:pt x="14" y="28"/>
                    <a:pt x="9" y="25"/>
                    <a:pt x="7" y="20"/>
                  </a:cubicBezTo>
                  <a:cubicBezTo>
                    <a:pt x="6" y="15"/>
                    <a:pt x="8" y="9"/>
                    <a:pt x="13" y="8"/>
                  </a:cubicBezTo>
                  <a:close/>
                </a:path>
              </a:pathLst>
            </a:custGeom>
            <a:solidFill>
              <a:srgbClr val="7F7F7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351">
                <a:solidFill>
                  <a:srgbClr val="000000"/>
                </a:solidFill>
                <a:latin typeface="Candara"/>
                <a:ea typeface="Candara"/>
                <a:cs typeface="Candara"/>
                <a:sym typeface="Candara"/>
              </a:endParaRPr>
            </a:p>
          </p:txBody>
        </p:sp>
        <p:sp>
          <p:nvSpPr>
            <p:cNvPr id="814" name="Google Shape;814;p36"/>
            <p:cNvSpPr/>
            <p:nvPr/>
          </p:nvSpPr>
          <p:spPr>
            <a:xfrm>
              <a:off x="5856288" y="1908175"/>
              <a:ext cx="157163" cy="163513"/>
            </a:xfrm>
            <a:custGeom>
              <a:rect b="b" l="l" r="r" t="t"/>
              <a:pathLst>
                <a:path extrusionOk="0" h="26" w="25">
                  <a:moveTo>
                    <a:pt x="3" y="6"/>
                  </a:moveTo>
                  <a:cubicBezTo>
                    <a:pt x="3" y="7"/>
                    <a:pt x="3" y="8"/>
                    <a:pt x="3" y="8"/>
                  </a:cubicBezTo>
                  <a:cubicBezTo>
                    <a:pt x="3" y="9"/>
                    <a:pt x="2" y="9"/>
                    <a:pt x="2" y="9"/>
                  </a:cubicBezTo>
                  <a:cubicBezTo>
                    <a:pt x="1" y="9"/>
                    <a:pt x="0" y="9"/>
                    <a:pt x="0" y="10"/>
                  </a:cubicBezTo>
                  <a:cubicBezTo>
                    <a:pt x="0" y="11"/>
                    <a:pt x="0" y="12"/>
                    <a:pt x="1" y="12"/>
                  </a:cubicBezTo>
                  <a:cubicBezTo>
                    <a:pt x="2" y="12"/>
                    <a:pt x="2" y="13"/>
                    <a:pt x="2" y="14"/>
                  </a:cubicBezTo>
                  <a:cubicBezTo>
                    <a:pt x="2" y="14"/>
                    <a:pt x="2" y="15"/>
                    <a:pt x="1" y="15"/>
                  </a:cubicBezTo>
                  <a:cubicBezTo>
                    <a:pt x="0" y="15"/>
                    <a:pt x="0" y="16"/>
                    <a:pt x="0" y="17"/>
                  </a:cubicBezTo>
                  <a:cubicBezTo>
                    <a:pt x="1" y="18"/>
                    <a:pt x="2" y="18"/>
                    <a:pt x="2" y="18"/>
                  </a:cubicBezTo>
                  <a:cubicBezTo>
                    <a:pt x="3" y="18"/>
                    <a:pt x="3" y="18"/>
                    <a:pt x="4" y="18"/>
                  </a:cubicBezTo>
                  <a:cubicBezTo>
                    <a:pt x="4" y="19"/>
                    <a:pt x="4" y="20"/>
                    <a:pt x="4" y="20"/>
                  </a:cubicBezTo>
                  <a:cubicBezTo>
                    <a:pt x="3" y="21"/>
                    <a:pt x="3" y="22"/>
                    <a:pt x="4" y="22"/>
                  </a:cubicBezTo>
                  <a:cubicBezTo>
                    <a:pt x="5" y="23"/>
                    <a:pt x="6" y="23"/>
                    <a:pt x="6" y="23"/>
                  </a:cubicBezTo>
                  <a:cubicBezTo>
                    <a:pt x="7" y="22"/>
                    <a:pt x="8" y="22"/>
                    <a:pt x="8" y="22"/>
                  </a:cubicBezTo>
                  <a:cubicBezTo>
                    <a:pt x="9" y="22"/>
                    <a:pt x="9" y="23"/>
                    <a:pt x="9" y="24"/>
                  </a:cubicBezTo>
                  <a:cubicBezTo>
                    <a:pt x="8" y="24"/>
                    <a:pt x="9" y="25"/>
                    <a:pt x="10" y="25"/>
                  </a:cubicBezTo>
                  <a:cubicBezTo>
                    <a:pt x="11" y="26"/>
                    <a:pt x="12" y="25"/>
                    <a:pt x="12" y="24"/>
                  </a:cubicBezTo>
                  <a:cubicBezTo>
                    <a:pt x="12" y="24"/>
                    <a:pt x="13" y="23"/>
                    <a:pt x="13" y="23"/>
                  </a:cubicBezTo>
                  <a:cubicBezTo>
                    <a:pt x="14" y="23"/>
                    <a:pt x="14" y="24"/>
                    <a:pt x="15" y="24"/>
                  </a:cubicBezTo>
                  <a:cubicBezTo>
                    <a:pt x="15" y="25"/>
                    <a:pt x="16" y="25"/>
                    <a:pt x="17" y="25"/>
                  </a:cubicBezTo>
                  <a:cubicBezTo>
                    <a:pt x="17" y="25"/>
                    <a:pt x="18" y="24"/>
                    <a:pt x="18" y="23"/>
                  </a:cubicBezTo>
                  <a:cubicBezTo>
                    <a:pt x="18" y="23"/>
                    <a:pt x="18" y="22"/>
                    <a:pt x="19" y="21"/>
                  </a:cubicBezTo>
                  <a:cubicBezTo>
                    <a:pt x="19" y="21"/>
                    <a:pt x="20" y="21"/>
                    <a:pt x="20" y="22"/>
                  </a:cubicBezTo>
                  <a:cubicBezTo>
                    <a:pt x="21" y="22"/>
                    <a:pt x="21" y="22"/>
                    <a:pt x="22" y="21"/>
                  </a:cubicBezTo>
                  <a:cubicBezTo>
                    <a:pt x="23" y="21"/>
                    <a:pt x="23" y="20"/>
                    <a:pt x="22" y="19"/>
                  </a:cubicBezTo>
                  <a:cubicBezTo>
                    <a:pt x="22" y="19"/>
                    <a:pt x="22" y="18"/>
                    <a:pt x="22" y="17"/>
                  </a:cubicBezTo>
                  <a:cubicBezTo>
                    <a:pt x="22" y="17"/>
                    <a:pt x="23" y="17"/>
                    <a:pt x="24" y="17"/>
                  </a:cubicBezTo>
                  <a:cubicBezTo>
                    <a:pt x="24" y="17"/>
                    <a:pt x="25" y="16"/>
                    <a:pt x="25" y="16"/>
                  </a:cubicBezTo>
                  <a:cubicBezTo>
                    <a:pt x="25" y="15"/>
                    <a:pt x="25" y="14"/>
                    <a:pt x="24" y="14"/>
                  </a:cubicBezTo>
                  <a:cubicBezTo>
                    <a:pt x="24" y="14"/>
                    <a:pt x="23" y="12"/>
                    <a:pt x="23" y="12"/>
                  </a:cubicBezTo>
                  <a:cubicBezTo>
                    <a:pt x="23" y="12"/>
                    <a:pt x="23" y="11"/>
                    <a:pt x="24" y="11"/>
                  </a:cubicBezTo>
                  <a:cubicBezTo>
                    <a:pt x="25" y="11"/>
                    <a:pt x="25" y="10"/>
                    <a:pt x="25" y="9"/>
                  </a:cubicBezTo>
                  <a:cubicBezTo>
                    <a:pt x="24" y="8"/>
                    <a:pt x="24" y="8"/>
                    <a:pt x="23" y="8"/>
                  </a:cubicBezTo>
                  <a:cubicBezTo>
                    <a:pt x="22" y="8"/>
                    <a:pt x="21" y="7"/>
                    <a:pt x="21" y="7"/>
                  </a:cubicBezTo>
                  <a:cubicBezTo>
                    <a:pt x="21" y="7"/>
                    <a:pt x="21" y="6"/>
                    <a:pt x="22" y="5"/>
                  </a:cubicBezTo>
                  <a:cubicBezTo>
                    <a:pt x="22" y="5"/>
                    <a:pt x="22" y="4"/>
                    <a:pt x="21" y="3"/>
                  </a:cubicBezTo>
                  <a:cubicBezTo>
                    <a:pt x="20" y="3"/>
                    <a:pt x="20" y="3"/>
                    <a:pt x="19" y="3"/>
                  </a:cubicBezTo>
                  <a:cubicBezTo>
                    <a:pt x="19" y="4"/>
                    <a:pt x="17" y="4"/>
                    <a:pt x="17" y="3"/>
                  </a:cubicBezTo>
                  <a:cubicBezTo>
                    <a:pt x="17" y="3"/>
                    <a:pt x="17" y="3"/>
                    <a:pt x="17" y="2"/>
                  </a:cubicBezTo>
                  <a:cubicBezTo>
                    <a:pt x="17" y="1"/>
                    <a:pt x="16" y="1"/>
                    <a:pt x="15" y="0"/>
                  </a:cubicBezTo>
                  <a:cubicBezTo>
                    <a:pt x="14" y="0"/>
                    <a:pt x="14" y="1"/>
                    <a:pt x="13" y="1"/>
                  </a:cubicBezTo>
                  <a:cubicBezTo>
                    <a:pt x="13" y="2"/>
                    <a:pt x="12" y="2"/>
                    <a:pt x="12" y="2"/>
                  </a:cubicBezTo>
                  <a:cubicBezTo>
                    <a:pt x="11" y="3"/>
                    <a:pt x="11" y="2"/>
                    <a:pt x="11" y="1"/>
                  </a:cubicBezTo>
                  <a:cubicBezTo>
                    <a:pt x="10" y="1"/>
                    <a:pt x="10" y="0"/>
                    <a:pt x="9" y="1"/>
                  </a:cubicBezTo>
                  <a:cubicBezTo>
                    <a:pt x="8" y="1"/>
                    <a:pt x="7" y="2"/>
                    <a:pt x="7" y="2"/>
                  </a:cubicBezTo>
                  <a:cubicBezTo>
                    <a:pt x="8" y="3"/>
                    <a:pt x="7" y="4"/>
                    <a:pt x="7" y="4"/>
                  </a:cubicBezTo>
                  <a:cubicBezTo>
                    <a:pt x="6" y="5"/>
                    <a:pt x="6" y="4"/>
                    <a:pt x="5" y="4"/>
                  </a:cubicBezTo>
                  <a:cubicBezTo>
                    <a:pt x="5" y="3"/>
                    <a:pt x="4" y="4"/>
                    <a:pt x="3" y="4"/>
                  </a:cubicBezTo>
                  <a:cubicBezTo>
                    <a:pt x="3" y="5"/>
                    <a:pt x="2" y="6"/>
                    <a:pt x="3" y="6"/>
                  </a:cubicBezTo>
                  <a:close/>
                  <a:moveTo>
                    <a:pt x="10" y="6"/>
                  </a:moveTo>
                  <a:cubicBezTo>
                    <a:pt x="14" y="5"/>
                    <a:pt x="18" y="7"/>
                    <a:pt x="20" y="11"/>
                  </a:cubicBezTo>
                  <a:cubicBezTo>
                    <a:pt x="21" y="14"/>
                    <a:pt x="19" y="19"/>
                    <a:pt x="15" y="20"/>
                  </a:cubicBezTo>
                  <a:cubicBezTo>
                    <a:pt x="11" y="21"/>
                    <a:pt x="7" y="19"/>
                    <a:pt x="6" y="15"/>
                  </a:cubicBezTo>
                  <a:cubicBezTo>
                    <a:pt x="4" y="11"/>
                    <a:pt x="7" y="7"/>
                    <a:pt x="10" y="6"/>
                  </a:cubicBezTo>
                  <a:close/>
                </a:path>
              </a:pathLst>
            </a:custGeom>
            <a:solidFill>
              <a:srgbClr val="7F7F7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351">
                <a:solidFill>
                  <a:srgbClr val="000000"/>
                </a:solidFill>
                <a:latin typeface="Candara"/>
                <a:ea typeface="Candara"/>
                <a:cs typeface="Candara"/>
                <a:sym typeface="Candara"/>
              </a:endParaRPr>
            </a:p>
          </p:txBody>
        </p:sp>
      </p:grpSp>
      <p:grpSp>
        <p:nvGrpSpPr>
          <p:cNvPr id="815" name="Google Shape;815;p36"/>
          <p:cNvGrpSpPr/>
          <p:nvPr/>
        </p:nvGrpSpPr>
        <p:grpSpPr>
          <a:xfrm>
            <a:off x="5835967" y="1059164"/>
            <a:ext cx="474797" cy="83876"/>
            <a:chOff x="5848667" y="1135701"/>
            <a:chExt cx="474797" cy="83876"/>
          </a:xfrm>
        </p:grpSpPr>
        <p:sp>
          <p:nvSpPr>
            <p:cNvPr id="816" name="Google Shape;816;p36"/>
            <p:cNvSpPr/>
            <p:nvPr/>
          </p:nvSpPr>
          <p:spPr>
            <a:xfrm>
              <a:off x="5848667" y="1135701"/>
              <a:ext cx="83876" cy="83876"/>
            </a:xfrm>
            <a:prstGeom prst="rect">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ndara"/>
                <a:ea typeface="Candara"/>
                <a:cs typeface="Candara"/>
                <a:sym typeface="Candara"/>
              </a:endParaRPr>
            </a:p>
          </p:txBody>
        </p:sp>
        <p:sp>
          <p:nvSpPr>
            <p:cNvPr id="817" name="Google Shape;817;p36"/>
            <p:cNvSpPr/>
            <p:nvPr/>
          </p:nvSpPr>
          <p:spPr>
            <a:xfrm>
              <a:off x="5978974" y="1135701"/>
              <a:ext cx="83876" cy="83876"/>
            </a:xfrm>
            <a:prstGeom prst="rect">
              <a:avLst/>
            </a:prstGeom>
            <a:solidFill>
              <a:srgbClr val="03ACA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ndara"/>
                <a:ea typeface="Candara"/>
                <a:cs typeface="Candara"/>
                <a:sym typeface="Candara"/>
              </a:endParaRPr>
            </a:p>
          </p:txBody>
        </p:sp>
        <p:sp>
          <p:nvSpPr>
            <p:cNvPr id="818" name="Google Shape;818;p36"/>
            <p:cNvSpPr/>
            <p:nvPr/>
          </p:nvSpPr>
          <p:spPr>
            <a:xfrm>
              <a:off x="6109280" y="1135701"/>
              <a:ext cx="83876" cy="83876"/>
            </a:xfrm>
            <a:prstGeom prst="rect">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6666"/>
                </a:solidFill>
                <a:latin typeface="Candara"/>
                <a:ea typeface="Candara"/>
                <a:cs typeface="Candara"/>
                <a:sym typeface="Candara"/>
              </a:endParaRPr>
            </a:p>
          </p:txBody>
        </p:sp>
        <p:sp>
          <p:nvSpPr>
            <p:cNvPr id="819" name="Google Shape;819;p36"/>
            <p:cNvSpPr/>
            <p:nvPr/>
          </p:nvSpPr>
          <p:spPr>
            <a:xfrm>
              <a:off x="6239588" y="1135701"/>
              <a:ext cx="83876" cy="83876"/>
            </a:xfrm>
            <a:prstGeom prst="rect">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79BC8F"/>
                </a:solidFill>
                <a:latin typeface="Candara"/>
                <a:ea typeface="Candara"/>
                <a:cs typeface="Candara"/>
                <a:sym typeface="Candara"/>
              </a:endParaRPr>
            </a:p>
          </p:txBody>
        </p:sp>
      </p:grpSp>
      <p:sp>
        <p:nvSpPr>
          <p:cNvPr id="820" name="Google Shape;820;p36"/>
          <p:cNvSpPr txBox="1"/>
          <p:nvPr/>
        </p:nvSpPr>
        <p:spPr>
          <a:xfrm>
            <a:off x="3645837" y="248610"/>
            <a:ext cx="4847207" cy="64633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600">
                <a:solidFill>
                  <a:schemeClr val="lt1"/>
                </a:solidFill>
                <a:latin typeface="Candara"/>
                <a:ea typeface="Candara"/>
                <a:cs typeface="Candara"/>
                <a:sym typeface="Candara"/>
              </a:rPr>
              <a:t>04  </a:t>
            </a:r>
            <a:r>
              <a:rPr b="1" lang="en-US" sz="3600">
                <a:solidFill>
                  <a:srgbClr val="FFFFFF"/>
                </a:solidFill>
                <a:latin typeface="Candara"/>
                <a:ea typeface="Candara"/>
                <a:cs typeface="Candara"/>
                <a:sym typeface="Candara"/>
              </a:rPr>
              <a:t>Join</a:t>
            </a:r>
            <a:endParaRPr b="1" sz="3600">
              <a:solidFill>
                <a:srgbClr val="FFFFFF"/>
              </a:solidFill>
              <a:latin typeface="Candara"/>
              <a:ea typeface="Candara"/>
              <a:cs typeface="Candara"/>
              <a:sym typeface="Candara"/>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2">
                                  <p:stCondLst>
                                    <p:cond delay="0"/>
                                  </p:stCondLst>
                                  <p:childTnLst>
                                    <p:set>
                                      <p:cBhvr>
                                        <p:cTn dur="1" fill="hold">
                                          <p:stCondLst>
                                            <p:cond delay="0"/>
                                          </p:stCondLst>
                                        </p:cTn>
                                        <p:tgtEl>
                                          <p:spTgt spid="793"/>
                                        </p:tgtEl>
                                        <p:attrNameLst>
                                          <p:attrName>style.visibility</p:attrName>
                                        </p:attrNameLst>
                                      </p:cBhvr>
                                      <p:to>
                                        <p:strVal val="visible"/>
                                      </p:to>
                                    </p:set>
                                    <p:anim calcmode="lin" valueType="num">
                                      <p:cBhvr additive="base">
                                        <p:cTn dur="750"/>
                                        <p:tgtEl>
                                          <p:spTgt spid="793"/>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150"/>
                                  </p:stCondLst>
                                  <p:childTnLst>
                                    <p:set>
                                      <p:cBhvr>
                                        <p:cTn dur="1" fill="hold">
                                          <p:stCondLst>
                                            <p:cond delay="0"/>
                                          </p:stCondLst>
                                        </p:cTn>
                                        <p:tgtEl>
                                          <p:spTgt spid="790"/>
                                        </p:tgtEl>
                                        <p:attrNameLst>
                                          <p:attrName>style.visibility</p:attrName>
                                        </p:attrNameLst>
                                      </p:cBhvr>
                                      <p:to>
                                        <p:strVal val="visible"/>
                                      </p:to>
                                    </p:set>
                                    <p:anim calcmode="lin" valueType="num">
                                      <p:cBhvr additive="base">
                                        <p:cTn dur="750"/>
                                        <p:tgtEl>
                                          <p:spTgt spid="790"/>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300"/>
                                  </p:stCondLst>
                                  <p:childTnLst>
                                    <p:set>
                                      <p:cBhvr>
                                        <p:cTn dur="1" fill="hold">
                                          <p:stCondLst>
                                            <p:cond delay="0"/>
                                          </p:stCondLst>
                                        </p:cTn>
                                        <p:tgtEl>
                                          <p:spTgt spid="791"/>
                                        </p:tgtEl>
                                        <p:attrNameLst>
                                          <p:attrName>style.visibility</p:attrName>
                                        </p:attrNameLst>
                                      </p:cBhvr>
                                      <p:to>
                                        <p:strVal val="visible"/>
                                      </p:to>
                                    </p:set>
                                    <p:anim calcmode="lin" valueType="num">
                                      <p:cBhvr additive="base">
                                        <p:cTn dur="750"/>
                                        <p:tgtEl>
                                          <p:spTgt spid="791"/>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450"/>
                                  </p:stCondLst>
                                  <p:childTnLst>
                                    <p:set>
                                      <p:cBhvr>
                                        <p:cTn dur="1" fill="hold">
                                          <p:stCondLst>
                                            <p:cond delay="0"/>
                                          </p:stCondLst>
                                        </p:cTn>
                                        <p:tgtEl>
                                          <p:spTgt spid="792"/>
                                        </p:tgtEl>
                                        <p:attrNameLst>
                                          <p:attrName>style.visibility</p:attrName>
                                        </p:attrNameLst>
                                      </p:cBhvr>
                                      <p:to>
                                        <p:strVal val="visible"/>
                                      </p:to>
                                    </p:set>
                                    <p:anim calcmode="lin" valueType="num">
                                      <p:cBhvr additive="base">
                                        <p:cTn dur="750"/>
                                        <p:tgtEl>
                                          <p:spTgt spid="792"/>
                                        </p:tgtEl>
                                        <p:attrNameLst>
                                          <p:attrName>ppt_x</p:attrName>
                                        </p:attrNameLst>
                                      </p:cBhvr>
                                      <p:tavLst>
                                        <p:tav fmla="" tm="0">
                                          <p:val>
                                            <p:strVal val="#ppt_x+1"/>
                                          </p:val>
                                        </p:tav>
                                        <p:tav fmla="" tm="100000">
                                          <p:val>
                                            <p:strVal val="#ppt_x"/>
                                          </p:val>
                                        </p:tav>
                                      </p:tavLst>
                                    </p:anim>
                                  </p:childTnLst>
                                </p:cTn>
                              </p:par>
                              <p:par>
                                <p:cTn fill="hold" nodeType="withEffect" presetClass="entr" presetID="23" presetSubtype="16">
                                  <p:stCondLst>
                                    <p:cond delay="450"/>
                                  </p:stCondLst>
                                  <p:childTnLst>
                                    <p:set>
                                      <p:cBhvr>
                                        <p:cTn dur="1" fill="hold">
                                          <p:stCondLst>
                                            <p:cond delay="0"/>
                                          </p:stCondLst>
                                        </p:cTn>
                                        <p:tgtEl>
                                          <p:spTgt spid="794"/>
                                        </p:tgtEl>
                                        <p:attrNameLst>
                                          <p:attrName>style.visibility</p:attrName>
                                        </p:attrNameLst>
                                      </p:cBhvr>
                                      <p:to>
                                        <p:strVal val="visible"/>
                                      </p:to>
                                    </p:set>
                                    <p:anim calcmode="lin" valueType="num">
                                      <p:cBhvr additive="base">
                                        <p:cTn dur="500"/>
                                        <p:tgtEl>
                                          <p:spTgt spid="794"/>
                                        </p:tgtEl>
                                        <p:attrNameLst>
                                          <p:attrName>ppt_w</p:attrName>
                                        </p:attrNameLst>
                                      </p:cBhvr>
                                      <p:tavLst>
                                        <p:tav fmla="" tm="0">
                                          <p:val>
                                            <p:strVal val="0"/>
                                          </p:val>
                                        </p:tav>
                                        <p:tav fmla="" tm="100000">
                                          <p:val>
                                            <p:strVal val="#ppt_w"/>
                                          </p:val>
                                        </p:tav>
                                      </p:tavLst>
                                    </p:anim>
                                    <p:anim calcmode="lin" valueType="num">
                                      <p:cBhvr additive="base">
                                        <p:cTn dur="500"/>
                                        <p:tgtEl>
                                          <p:spTgt spid="794"/>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550"/>
                                  </p:stCondLst>
                                  <p:childTnLst>
                                    <p:set>
                                      <p:cBhvr>
                                        <p:cTn dur="1" fill="hold">
                                          <p:stCondLst>
                                            <p:cond delay="0"/>
                                          </p:stCondLst>
                                        </p:cTn>
                                        <p:tgtEl>
                                          <p:spTgt spid="801"/>
                                        </p:tgtEl>
                                        <p:attrNameLst>
                                          <p:attrName>style.visibility</p:attrName>
                                        </p:attrNameLst>
                                      </p:cBhvr>
                                      <p:to>
                                        <p:strVal val="visible"/>
                                      </p:to>
                                    </p:set>
                                    <p:anim calcmode="lin" valueType="num">
                                      <p:cBhvr additive="base">
                                        <p:cTn dur="500"/>
                                        <p:tgtEl>
                                          <p:spTgt spid="801"/>
                                        </p:tgtEl>
                                        <p:attrNameLst>
                                          <p:attrName>ppt_w</p:attrName>
                                        </p:attrNameLst>
                                      </p:cBhvr>
                                      <p:tavLst>
                                        <p:tav fmla="" tm="0">
                                          <p:val>
                                            <p:strVal val="0"/>
                                          </p:val>
                                        </p:tav>
                                        <p:tav fmla="" tm="100000">
                                          <p:val>
                                            <p:strVal val="#ppt_w"/>
                                          </p:val>
                                        </p:tav>
                                      </p:tavLst>
                                    </p:anim>
                                    <p:anim calcmode="lin" valueType="num">
                                      <p:cBhvr additive="base">
                                        <p:cTn dur="500"/>
                                        <p:tgtEl>
                                          <p:spTgt spid="801"/>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750"/>
                                  </p:stCondLst>
                                  <p:childTnLst>
                                    <p:set>
                                      <p:cBhvr>
                                        <p:cTn dur="1" fill="hold">
                                          <p:stCondLst>
                                            <p:cond delay="0"/>
                                          </p:stCondLst>
                                        </p:cTn>
                                        <p:tgtEl>
                                          <p:spTgt spid="807"/>
                                        </p:tgtEl>
                                        <p:attrNameLst>
                                          <p:attrName>style.visibility</p:attrName>
                                        </p:attrNameLst>
                                      </p:cBhvr>
                                      <p:to>
                                        <p:strVal val="visible"/>
                                      </p:to>
                                    </p:set>
                                    <p:anim calcmode="lin" valueType="num">
                                      <p:cBhvr additive="base">
                                        <p:cTn dur="500"/>
                                        <p:tgtEl>
                                          <p:spTgt spid="807"/>
                                        </p:tgtEl>
                                        <p:attrNameLst>
                                          <p:attrName>ppt_w</p:attrName>
                                        </p:attrNameLst>
                                      </p:cBhvr>
                                      <p:tavLst>
                                        <p:tav fmla="" tm="0">
                                          <p:val>
                                            <p:strVal val="0"/>
                                          </p:val>
                                        </p:tav>
                                        <p:tav fmla="" tm="100000">
                                          <p:val>
                                            <p:strVal val="#ppt_w"/>
                                          </p:val>
                                        </p:tav>
                                      </p:tavLst>
                                    </p:anim>
                                    <p:anim calcmode="lin" valueType="num">
                                      <p:cBhvr additive="base">
                                        <p:cTn dur="500"/>
                                        <p:tgtEl>
                                          <p:spTgt spid="807"/>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950"/>
                                  </p:stCondLst>
                                  <p:childTnLst>
                                    <p:set>
                                      <p:cBhvr>
                                        <p:cTn dur="1" fill="hold">
                                          <p:stCondLst>
                                            <p:cond delay="0"/>
                                          </p:stCondLst>
                                        </p:cTn>
                                        <p:tgtEl>
                                          <p:spTgt spid="811"/>
                                        </p:tgtEl>
                                        <p:attrNameLst>
                                          <p:attrName>style.visibility</p:attrName>
                                        </p:attrNameLst>
                                      </p:cBhvr>
                                      <p:to>
                                        <p:strVal val="visible"/>
                                      </p:to>
                                    </p:set>
                                    <p:anim calcmode="lin" valueType="num">
                                      <p:cBhvr additive="base">
                                        <p:cTn dur="500"/>
                                        <p:tgtEl>
                                          <p:spTgt spid="811"/>
                                        </p:tgtEl>
                                        <p:attrNameLst>
                                          <p:attrName>ppt_w</p:attrName>
                                        </p:attrNameLst>
                                      </p:cBhvr>
                                      <p:tavLst>
                                        <p:tav fmla="" tm="0">
                                          <p:val>
                                            <p:strVal val="0"/>
                                          </p:val>
                                        </p:tav>
                                        <p:tav fmla="" tm="100000">
                                          <p:val>
                                            <p:strVal val="#ppt_w"/>
                                          </p:val>
                                        </p:tav>
                                      </p:tavLst>
                                    </p:anim>
                                    <p:anim calcmode="lin" valueType="num">
                                      <p:cBhvr additive="base">
                                        <p:cTn dur="500"/>
                                        <p:tgtEl>
                                          <p:spTgt spid="811"/>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1150"/>
                                  </p:stCondLst>
                                  <p:childTnLst>
                                    <p:set>
                                      <p:cBhvr>
                                        <p:cTn dur="1" fill="hold">
                                          <p:stCondLst>
                                            <p:cond delay="0"/>
                                          </p:stCondLst>
                                        </p:cTn>
                                        <p:tgtEl>
                                          <p:spTgt spid="800"/>
                                        </p:tgtEl>
                                        <p:attrNameLst>
                                          <p:attrName>style.visibility</p:attrName>
                                        </p:attrNameLst>
                                      </p:cBhvr>
                                      <p:to>
                                        <p:strVal val="visible"/>
                                      </p:to>
                                    </p:set>
                                    <p:anim calcmode="lin" valueType="num">
                                      <p:cBhvr additive="base">
                                        <p:cTn dur="500"/>
                                        <p:tgtEl>
                                          <p:spTgt spid="800"/>
                                        </p:tgtEl>
                                        <p:attrNameLst>
                                          <p:attrName>ppt_w</p:attrName>
                                        </p:attrNameLst>
                                      </p:cBhvr>
                                      <p:tavLst>
                                        <p:tav fmla="" tm="0">
                                          <p:val>
                                            <p:strVal val="0"/>
                                          </p:val>
                                        </p:tav>
                                        <p:tav fmla="" tm="100000">
                                          <p:val>
                                            <p:strVal val="#ppt_w"/>
                                          </p:val>
                                        </p:tav>
                                      </p:tavLst>
                                    </p:anim>
                                    <p:anim calcmode="lin" valueType="num">
                                      <p:cBhvr additive="base">
                                        <p:cTn dur="500"/>
                                        <p:tgtEl>
                                          <p:spTgt spid="800"/>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25" name="Shape 825"/>
        <p:cNvGrpSpPr/>
        <p:nvPr/>
      </p:nvGrpSpPr>
      <p:grpSpPr>
        <a:xfrm>
          <a:off x="0" y="0"/>
          <a:ext cx="0" cy="0"/>
          <a:chOff x="0" y="0"/>
          <a:chExt cx="0" cy="0"/>
        </a:xfrm>
      </p:grpSpPr>
      <p:pic>
        <p:nvPicPr>
          <p:cNvPr id="826" name="Google Shape;826;p37"/>
          <p:cNvPicPr preferRelativeResize="0"/>
          <p:nvPr/>
        </p:nvPicPr>
        <p:blipFill rotWithShape="1">
          <a:blip r:embed="rId3">
            <a:alphaModFix/>
          </a:blip>
          <a:srcRect b="0" l="0" r="0" t="0"/>
          <a:stretch/>
        </p:blipFill>
        <p:spPr>
          <a:xfrm flipH="1">
            <a:off x="277583" y="2242057"/>
            <a:ext cx="4471747" cy="2981164"/>
          </a:xfrm>
          <a:custGeom>
            <a:rect b="b" l="l" r="r" t="t"/>
            <a:pathLst>
              <a:path extrusionOk="0" h="4437497" w="4334140">
                <a:moveTo>
                  <a:pt x="4334140" y="0"/>
                </a:moveTo>
                <a:lnTo>
                  <a:pt x="0" y="0"/>
                </a:lnTo>
                <a:lnTo>
                  <a:pt x="0" y="4437497"/>
                </a:lnTo>
                <a:lnTo>
                  <a:pt x="54907" y="4437497"/>
                </a:lnTo>
                <a:lnTo>
                  <a:pt x="54907" y="4188437"/>
                </a:lnTo>
                <a:lnTo>
                  <a:pt x="4334140" y="4188437"/>
                </a:lnTo>
                <a:close/>
              </a:path>
            </a:pathLst>
          </a:custGeom>
          <a:noFill/>
          <a:ln>
            <a:noFill/>
          </a:ln>
        </p:spPr>
      </p:pic>
      <p:grpSp>
        <p:nvGrpSpPr>
          <p:cNvPr id="827" name="Google Shape;827;p37"/>
          <p:cNvGrpSpPr/>
          <p:nvPr/>
        </p:nvGrpSpPr>
        <p:grpSpPr>
          <a:xfrm>
            <a:off x="4868943" y="2242057"/>
            <a:ext cx="6150424" cy="2061538"/>
            <a:chOff x="3651707" y="1681543"/>
            <a:chExt cx="4612818" cy="1546154"/>
          </a:xfrm>
        </p:grpSpPr>
        <p:sp>
          <p:nvSpPr>
            <p:cNvPr id="828" name="Google Shape;828;p37"/>
            <p:cNvSpPr/>
            <p:nvPr/>
          </p:nvSpPr>
          <p:spPr>
            <a:xfrm>
              <a:off x="3651707" y="1681543"/>
              <a:ext cx="2731255" cy="30008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000">
                  <a:solidFill>
                    <a:srgbClr val="10CF9B"/>
                  </a:solidFill>
                  <a:latin typeface="Candara"/>
                  <a:ea typeface="Candara"/>
                  <a:cs typeface="Candara"/>
                  <a:sym typeface="Candara"/>
                </a:rPr>
                <a:t>Slideshare Campaign</a:t>
              </a:r>
              <a:endParaRPr/>
            </a:p>
          </p:txBody>
        </p:sp>
        <p:sp>
          <p:nvSpPr>
            <p:cNvPr id="829" name="Google Shape;829;p37"/>
            <p:cNvSpPr/>
            <p:nvPr/>
          </p:nvSpPr>
          <p:spPr>
            <a:xfrm>
              <a:off x="3651707" y="2235117"/>
              <a:ext cx="4612818" cy="992580"/>
            </a:xfrm>
            <a:prstGeom prst="rect">
              <a:avLst/>
            </a:prstGeom>
            <a:noFill/>
            <a:ln>
              <a:noFill/>
            </a:ln>
          </p:spPr>
          <p:txBody>
            <a:bodyPr anchorCtr="0" anchor="t" bIns="45700" lIns="91425" spcFirstLastPara="1" rIns="91425" wrap="square" tIns="45700">
              <a:noAutofit/>
            </a:bodyPr>
            <a:lstStyle/>
            <a:p>
              <a:pPr indent="0" lvl="0" marL="0" marR="0" rtl="0" algn="l">
                <a:lnSpc>
                  <a:spcPct val="125000"/>
                </a:lnSpc>
                <a:spcBef>
                  <a:spcPts val="0"/>
                </a:spcBef>
                <a:spcAft>
                  <a:spcPts val="0"/>
                </a:spcAft>
                <a:buNone/>
              </a:pPr>
              <a:r>
                <a:rPr lang="en-US" sz="1600">
                  <a:solidFill>
                    <a:srgbClr val="FFFFFF"/>
                  </a:solidFill>
                  <a:latin typeface="Candara"/>
                  <a:ea typeface="Candara"/>
                  <a:cs typeface="Candara"/>
                  <a:sym typeface="Candara"/>
                </a:rPr>
                <a:t>Take calculated risks. That is quite different from being rash. George S. Patton To see what is in front of one's nose needs a constant struggle. George Orwell There is only one difference between a madman and me. I am not mad. Salvador Dali</a:t>
              </a:r>
              <a:endParaRPr sz="1600">
                <a:solidFill>
                  <a:srgbClr val="FFFFFF"/>
                </a:solidFill>
                <a:latin typeface="Candara"/>
                <a:ea typeface="Candara"/>
                <a:cs typeface="Candara"/>
                <a:sym typeface="Candara"/>
              </a:endParaRPr>
            </a:p>
          </p:txBody>
        </p:sp>
      </p:grpSp>
      <p:grpSp>
        <p:nvGrpSpPr>
          <p:cNvPr id="830" name="Google Shape;830;p37"/>
          <p:cNvGrpSpPr/>
          <p:nvPr/>
        </p:nvGrpSpPr>
        <p:grpSpPr>
          <a:xfrm>
            <a:off x="5835967" y="1059164"/>
            <a:ext cx="474797" cy="83876"/>
            <a:chOff x="5848667" y="1135701"/>
            <a:chExt cx="474797" cy="83876"/>
          </a:xfrm>
        </p:grpSpPr>
        <p:sp>
          <p:nvSpPr>
            <p:cNvPr id="831" name="Google Shape;831;p37"/>
            <p:cNvSpPr/>
            <p:nvPr/>
          </p:nvSpPr>
          <p:spPr>
            <a:xfrm>
              <a:off x="5848667" y="1135701"/>
              <a:ext cx="83876" cy="83876"/>
            </a:xfrm>
            <a:prstGeom prst="rect">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ndara"/>
                <a:ea typeface="Candara"/>
                <a:cs typeface="Candara"/>
                <a:sym typeface="Candara"/>
              </a:endParaRPr>
            </a:p>
          </p:txBody>
        </p:sp>
        <p:sp>
          <p:nvSpPr>
            <p:cNvPr id="832" name="Google Shape;832;p37"/>
            <p:cNvSpPr/>
            <p:nvPr/>
          </p:nvSpPr>
          <p:spPr>
            <a:xfrm>
              <a:off x="5978974" y="1135701"/>
              <a:ext cx="83876" cy="83876"/>
            </a:xfrm>
            <a:prstGeom prst="rect">
              <a:avLst/>
            </a:prstGeom>
            <a:solidFill>
              <a:srgbClr val="03ACA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ndara"/>
                <a:ea typeface="Candara"/>
                <a:cs typeface="Candara"/>
                <a:sym typeface="Candara"/>
              </a:endParaRPr>
            </a:p>
          </p:txBody>
        </p:sp>
        <p:sp>
          <p:nvSpPr>
            <p:cNvPr id="833" name="Google Shape;833;p37"/>
            <p:cNvSpPr/>
            <p:nvPr/>
          </p:nvSpPr>
          <p:spPr>
            <a:xfrm>
              <a:off x="6109280" y="1135701"/>
              <a:ext cx="83876" cy="83876"/>
            </a:xfrm>
            <a:prstGeom prst="rect">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6666"/>
                </a:solidFill>
                <a:latin typeface="Candara"/>
                <a:ea typeface="Candara"/>
                <a:cs typeface="Candara"/>
                <a:sym typeface="Candara"/>
              </a:endParaRPr>
            </a:p>
          </p:txBody>
        </p:sp>
        <p:sp>
          <p:nvSpPr>
            <p:cNvPr id="834" name="Google Shape;834;p37"/>
            <p:cNvSpPr/>
            <p:nvPr/>
          </p:nvSpPr>
          <p:spPr>
            <a:xfrm>
              <a:off x="6239588" y="1135701"/>
              <a:ext cx="83876" cy="83876"/>
            </a:xfrm>
            <a:prstGeom prst="rect">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79BC8F"/>
                </a:solidFill>
                <a:latin typeface="Candara"/>
                <a:ea typeface="Candara"/>
                <a:cs typeface="Candara"/>
                <a:sym typeface="Candara"/>
              </a:endParaRPr>
            </a:p>
          </p:txBody>
        </p:sp>
      </p:grpSp>
      <p:sp>
        <p:nvSpPr>
          <p:cNvPr id="835" name="Google Shape;835;p37"/>
          <p:cNvSpPr txBox="1"/>
          <p:nvPr/>
        </p:nvSpPr>
        <p:spPr>
          <a:xfrm>
            <a:off x="3645837" y="248610"/>
            <a:ext cx="4847207" cy="64633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600">
                <a:solidFill>
                  <a:schemeClr val="lt1"/>
                </a:solidFill>
                <a:latin typeface="Candara"/>
                <a:ea typeface="Candara"/>
                <a:cs typeface="Candara"/>
                <a:sym typeface="Candara"/>
              </a:rPr>
              <a:t>04  </a:t>
            </a:r>
            <a:r>
              <a:rPr b="1" lang="en-US" sz="3600">
                <a:solidFill>
                  <a:srgbClr val="FFFFFF"/>
                </a:solidFill>
                <a:latin typeface="Candara"/>
                <a:ea typeface="Candara"/>
                <a:cs typeface="Candara"/>
                <a:sym typeface="Candara"/>
              </a:rPr>
              <a:t>Join</a:t>
            </a:r>
            <a:endParaRPr b="1" sz="3600">
              <a:solidFill>
                <a:srgbClr val="FFFFFF"/>
              </a:solidFill>
              <a:latin typeface="Candara"/>
              <a:ea typeface="Candara"/>
              <a:cs typeface="Candara"/>
              <a:sym typeface="Candara"/>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826"/>
                                        </p:tgtEl>
                                        <p:attrNameLst>
                                          <p:attrName>style.visibility</p:attrName>
                                        </p:attrNameLst>
                                      </p:cBhvr>
                                      <p:to>
                                        <p:strVal val="visible"/>
                                      </p:to>
                                    </p:set>
                                    <p:animEffect filter="fade" transition="in">
                                      <p:cBhvr>
                                        <p:cTn dur="1000"/>
                                        <p:tgtEl>
                                          <p:spTgt spid="826"/>
                                        </p:tgtEl>
                                      </p:cBhvr>
                                    </p:animEffect>
                                  </p:childTnLst>
                                </p:cTn>
                              </p:par>
                              <p:par>
                                <p:cTn fill="hold" nodeType="withEffect" presetClass="entr" presetID="10" presetSubtype="0">
                                  <p:stCondLst>
                                    <p:cond delay="1000"/>
                                  </p:stCondLst>
                                  <p:childTnLst>
                                    <p:set>
                                      <p:cBhvr>
                                        <p:cTn dur="1" fill="hold">
                                          <p:stCondLst>
                                            <p:cond delay="0"/>
                                          </p:stCondLst>
                                        </p:cTn>
                                        <p:tgtEl>
                                          <p:spTgt spid="827"/>
                                        </p:tgtEl>
                                        <p:attrNameLst>
                                          <p:attrName>style.visibility</p:attrName>
                                        </p:attrNameLst>
                                      </p:cBhvr>
                                      <p:to>
                                        <p:strVal val="visible"/>
                                      </p:to>
                                    </p:set>
                                    <p:animEffect filter="fade" transition="in">
                                      <p:cBhvr>
                                        <p:cTn dur="500"/>
                                        <p:tgtEl>
                                          <p:spTgt spid="82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0" name="Shape 840"/>
        <p:cNvGrpSpPr/>
        <p:nvPr/>
      </p:nvGrpSpPr>
      <p:grpSpPr>
        <a:xfrm>
          <a:off x="0" y="0"/>
          <a:ext cx="0" cy="0"/>
          <a:chOff x="0" y="0"/>
          <a:chExt cx="0" cy="0"/>
        </a:xfrm>
      </p:grpSpPr>
      <p:sp>
        <p:nvSpPr>
          <p:cNvPr id="841" name="Google Shape;841;p38"/>
          <p:cNvSpPr/>
          <p:nvPr/>
        </p:nvSpPr>
        <p:spPr>
          <a:xfrm>
            <a:off x="11313289" y="6409828"/>
            <a:ext cx="83876" cy="83876"/>
          </a:xfrm>
          <a:prstGeom prst="rect">
            <a:avLst/>
          </a:prstGeom>
          <a:solidFill>
            <a:srgbClr val="00666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ndara"/>
              <a:ea typeface="Candara"/>
              <a:cs typeface="Candara"/>
              <a:sym typeface="Candara"/>
            </a:endParaRPr>
          </a:p>
        </p:txBody>
      </p:sp>
      <p:sp>
        <p:nvSpPr>
          <p:cNvPr id="842" name="Google Shape;842;p38"/>
          <p:cNvSpPr/>
          <p:nvPr/>
        </p:nvSpPr>
        <p:spPr>
          <a:xfrm>
            <a:off x="11443596" y="6409828"/>
            <a:ext cx="83876" cy="83876"/>
          </a:xfrm>
          <a:prstGeom prst="rect">
            <a:avLst/>
          </a:prstGeom>
          <a:solidFill>
            <a:srgbClr val="08D1D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ndara"/>
              <a:ea typeface="Candara"/>
              <a:cs typeface="Candara"/>
              <a:sym typeface="Candara"/>
            </a:endParaRPr>
          </a:p>
        </p:txBody>
      </p:sp>
      <p:sp>
        <p:nvSpPr>
          <p:cNvPr id="843" name="Google Shape;843;p38"/>
          <p:cNvSpPr/>
          <p:nvPr/>
        </p:nvSpPr>
        <p:spPr>
          <a:xfrm>
            <a:off x="11573902" y="6409828"/>
            <a:ext cx="83876" cy="83876"/>
          </a:xfrm>
          <a:prstGeom prst="rect">
            <a:avLst/>
          </a:prstGeom>
          <a:solidFill>
            <a:srgbClr val="03ACA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6666"/>
              </a:solidFill>
              <a:latin typeface="Candara"/>
              <a:ea typeface="Candara"/>
              <a:cs typeface="Candara"/>
              <a:sym typeface="Candara"/>
            </a:endParaRPr>
          </a:p>
        </p:txBody>
      </p:sp>
      <p:sp>
        <p:nvSpPr>
          <p:cNvPr id="844" name="Google Shape;844;p38"/>
          <p:cNvSpPr/>
          <p:nvPr/>
        </p:nvSpPr>
        <p:spPr>
          <a:xfrm>
            <a:off x="11704210" y="6409828"/>
            <a:ext cx="83876" cy="83876"/>
          </a:xfrm>
          <a:prstGeom prst="rect">
            <a:avLst/>
          </a:prstGeom>
          <a:solidFill>
            <a:srgbClr val="79BC8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79BC8F"/>
              </a:solidFill>
              <a:latin typeface="Candara"/>
              <a:ea typeface="Candara"/>
              <a:cs typeface="Candara"/>
              <a:sym typeface="Candara"/>
            </a:endParaRPr>
          </a:p>
        </p:txBody>
      </p:sp>
      <p:sp>
        <p:nvSpPr>
          <p:cNvPr id="845" name="Google Shape;845;p38"/>
          <p:cNvSpPr/>
          <p:nvPr/>
        </p:nvSpPr>
        <p:spPr>
          <a:xfrm>
            <a:off x="5859967" y="2261933"/>
            <a:ext cx="5985933" cy="1323439"/>
          </a:xfrm>
          <a:prstGeom prst="rect">
            <a:avLst/>
          </a:prstGeom>
          <a:noFill/>
          <a:ln>
            <a:noFill/>
          </a:ln>
        </p:spPr>
        <p:txBody>
          <a:bodyPr anchorCtr="0" anchor="t" bIns="45700" lIns="91425" spcFirstLastPara="1" rIns="91425" wrap="square" tIns="45700">
            <a:noAutofit/>
          </a:bodyPr>
          <a:lstStyle/>
          <a:p>
            <a:pPr indent="-274320" lvl="0" marL="274320" marR="0" rtl="0" algn="ctr">
              <a:spcBef>
                <a:spcPts val="0"/>
              </a:spcBef>
              <a:spcAft>
                <a:spcPts val="0"/>
              </a:spcAft>
              <a:buNone/>
            </a:pPr>
            <a:r>
              <a:rPr b="1" lang="en-US" sz="8000">
                <a:solidFill>
                  <a:schemeClr val="lt1"/>
                </a:solidFill>
                <a:latin typeface="Candara"/>
                <a:ea typeface="Candara"/>
                <a:cs typeface="Candara"/>
                <a:sym typeface="Candara"/>
              </a:rPr>
              <a:t>THANK YOU !</a:t>
            </a:r>
            <a:endParaRPr b="1" sz="8000">
              <a:solidFill>
                <a:srgbClr val="79BC8F"/>
              </a:solidFill>
              <a:latin typeface="Candara"/>
              <a:ea typeface="Candara"/>
              <a:cs typeface="Candara"/>
              <a:sym typeface="Candara"/>
            </a:endParaRPr>
          </a:p>
        </p:txBody>
      </p:sp>
      <p:sp>
        <p:nvSpPr>
          <p:cNvPr id="846" name="Google Shape;846;p38"/>
          <p:cNvSpPr/>
          <p:nvPr/>
        </p:nvSpPr>
        <p:spPr>
          <a:xfrm>
            <a:off x="5687712" y="3724059"/>
            <a:ext cx="6269152" cy="769441"/>
          </a:xfrm>
          <a:prstGeom prst="rect">
            <a:avLst/>
          </a:prstGeom>
          <a:noFill/>
          <a:ln>
            <a:noFill/>
          </a:ln>
        </p:spPr>
        <p:txBody>
          <a:bodyPr anchorCtr="0" anchor="t" bIns="45700" lIns="91425" spcFirstLastPara="1" rIns="91425" wrap="square" tIns="45700">
            <a:noAutofit/>
          </a:bodyPr>
          <a:lstStyle/>
          <a:p>
            <a:pPr indent="-274320" lvl="0" marL="274320" marR="0" rtl="0" algn="ctr">
              <a:spcBef>
                <a:spcPts val="0"/>
              </a:spcBef>
              <a:spcAft>
                <a:spcPts val="0"/>
              </a:spcAft>
              <a:buNone/>
            </a:pPr>
            <a:r>
              <a:rPr i="1" lang="en-US" sz="4400">
                <a:solidFill>
                  <a:schemeClr val="lt1"/>
                </a:solidFill>
                <a:latin typeface="Candara"/>
                <a:ea typeface="Candara"/>
                <a:cs typeface="Candara"/>
                <a:sym typeface="Candara"/>
              </a:rPr>
              <a:t>Circle Presentation Template</a:t>
            </a:r>
            <a:endParaRPr i="1" sz="4400">
              <a:solidFill>
                <a:schemeClr val="lt1"/>
              </a:solidFill>
              <a:latin typeface="Candara"/>
              <a:ea typeface="Candara"/>
              <a:cs typeface="Candara"/>
              <a:sym typeface="Candara"/>
            </a:endParaRPr>
          </a:p>
        </p:txBody>
      </p:sp>
      <p:sp>
        <p:nvSpPr>
          <p:cNvPr id="847" name="Google Shape;847;p38"/>
          <p:cNvSpPr/>
          <p:nvPr/>
        </p:nvSpPr>
        <p:spPr>
          <a:xfrm>
            <a:off x="6005154" y="6071274"/>
            <a:ext cx="4902200" cy="276999"/>
          </a:xfrm>
          <a:prstGeom prst="rect">
            <a:avLst/>
          </a:prstGeom>
          <a:noFill/>
          <a:ln>
            <a:noFill/>
          </a:ln>
        </p:spPr>
        <p:txBody>
          <a:bodyPr anchorCtr="0" anchor="t" bIns="45700" lIns="91425" spcFirstLastPara="1" rIns="91425" wrap="square" tIns="45700">
            <a:noAutofit/>
          </a:bodyPr>
          <a:lstStyle/>
          <a:p>
            <a:pPr indent="0" lvl="0" marL="0" marR="0" rtl="0" algn="just">
              <a:spcBef>
                <a:spcPts val="0"/>
              </a:spcBef>
              <a:spcAft>
                <a:spcPts val="0"/>
              </a:spcAft>
              <a:buNone/>
            </a:pPr>
            <a:r>
              <a:rPr lang="en-US" sz="1200">
                <a:solidFill>
                  <a:schemeClr val="lt1"/>
                </a:solidFill>
                <a:latin typeface="Candara"/>
                <a:ea typeface="Candara"/>
                <a:cs typeface="Candara"/>
                <a:sym typeface="Candara"/>
              </a:rPr>
              <a:t>www.freepptbackgrounds.net</a:t>
            </a:r>
            <a:endParaRPr/>
          </a:p>
        </p:txBody>
      </p:sp>
    </p:spTree>
  </p:cSld>
  <p:clrMapOvr>
    <a:masterClrMapping/>
  </p:clrMapOvr>
  <mc:AlternateContent>
    <mc:Choice Requires="p14">
      <p:transition spd="slow" p14:dur="1600">
        <p14:gallery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8">
                                  <p:stCondLst>
                                    <p:cond delay="250"/>
                                  </p:stCondLst>
                                  <p:childTnLst>
                                    <p:set>
                                      <p:cBhvr>
                                        <p:cTn dur="1" fill="hold">
                                          <p:stCondLst>
                                            <p:cond delay="0"/>
                                          </p:stCondLst>
                                        </p:cTn>
                                        <p:tgtEl>
                                          <p:spTgt spid="841"/>
                                        </p:tgtEl>
                                        <p:attrNameLst>
                                          <p:attrName>style.visibility</p:attrName>
                                        </p:attrNameLst>
                                      </p:cBhvr>
                                      <p:to>
                                        <p:strVal val="visible"/>
                                      </p:to>
                                    </p:set>
                                    <p:anim calcmode="lin" valueType="num">
                                      <p:cBhvr additive="base">
                                        <p:cTn dur="500"/>
                                        <p:tgtEl>
                                          <p:spTgt spid="841"/>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450"/>
                                  </p:stCondLst>
                                  <p:childTnLst>
                                    <p:set>
                                      <p:cBhvr>
                                        <p:cTn dur="1" fill="hold">
                                          <p:stCondLst>
                                            <p:cond delay="0"/>
                                          </p:stCondLst>
                                        </p:cTn>
                                        <p:tgtEl>
                                          <p:spTgt spid="842"/>
                                        </p:tgtEl>
                                        <p:attrNameLst>
                                          <p:attrName>style.visibility</p:attrName>
                                        </p:attrNameLst>
                                      </p:cBhvr>
                                      <p:to>
                                        <p:strVal val="visible"/>
                                      </p:to>
                                    </p:set>
                                    <p:anim calcmode="lin" valueType="num">
                                      <p:cBhvr additive="base">
                                        <p:cTn dur="500"/>
                                        <p:tgtEl>
                                          <p:spTgt spid="842"/>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650"/>
                                  </p:stCondLst>
                                  <p:childTnLst>
                                    <p:set>
                                      <p:cBhvr>
                                        <p:cTn dur="1" fill="hold">
                                          <p:stCondLst>
                                            <p:cond delay="0"/>
                                          </p:stCondLst>
                                        </p:cTn>
                                        <p:tgtEl>
                                          <p:spTgt spid="843"/>
                                        </p:tgtEl>
                                        <p:attrNameLst>
                                          <p:attrName>style.visibility</p:attrName>
                                        </p:attrNameLst>
                                      </p:cBhvr>
                                      <p:to>
                                        <p:strVal val="visible"/>
                                      </p:to>
                                    </p:set>
                                    <p:anim calcmode="lin" valueType="num">
                                      <p:cBhvr additive="base">
                                        <p:cTn dur="500"/>
                                        <p:tgtEl>
                                          <p:spTgt spid="843"/>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850"/>
                                  </p:stCondLst>
                                  <p:childTnLst>
                                    <p:set>
                                      <p:cBhvr>
                                        <p:cTn dur="1" fill="hold">
                                          <p:stCondLst>
                                            <p:cond delay="0"/>
                                          </p:stCondLst>
                                        </p:cTn>
                                        <p:tgtEl>
                                          <p:spTgt spid="844"/>
                                        </p:tgtEl>
                                        <p:attrNameLst>
                                          <p:attrName>style.visibility</p:attrName>
                                        </p:attrNameLst>
                                      </p:cBhvr>
                                      <p:to>
                                        <p:strVal val="visible"/>
                                      </p:to>
                                    </p:set>
                                    <p:anim calcmode="lin" valueType="num">
                                      <p:cBhvr additive="base">
                                        <p:cTn dur="500"/>
                                        <p:tgtEl>
                                          <p:spTgt spid="844"/>
                                        </p:tgtEl>
                                        <p:attrNameLst>
                                          <p:attrName>ppt_x</p:attrName>
                                        </p:attrNameLst>
                                      </p:cBhvr>
                                      <p:tavLst>
                                        <p:tav fmla="" tm="0">
                                          <p:val>
                                            <p:strVal val="#ppt_x-1"/>
                                          </p:val>
                                        </p:tav>
                                        <p:tav fmla="" tm="100000">
                                          <p:val>
                                            <p:strVal val="#ppt_x"/>
                                          </p:val>
                                        </p:tav>
                                      </p:tavLst>
                                    </p:anim>
                                  </p:childTnLst>
                                </p:cTn>
                              </p:par>
                            </p:childTnLst>
                          </p:cTn>
                        </p:par>
                        <p:par>
                          <p:cTn fill="hold">
                            <p:stCondLst>
                              <p:cond delay="500"/>
                            </p:stCondLst>
                            <p:childTnLst>
                              <p:par>
                                <p:cTn fill="hold" nodeType="afterEffect" presetClass="entr" presetID="23" presetSubtype="16">
                                  <p:stCondLst>
                                    <p:cond delay="0"/>
                                  </p:stCondLst>
                                  <p:childTnLst>
                                    <p:set>
                                      <p:cBhvr>
                                        <p:cTn dur="1" fill="hold">
                                          <p:stCondLst>
                                            <p:cond delay="0"/>
                                          </p:stCondLst>
                                        </p:cTn>
                                        <p:tgtEl>
                                          <p:spTgt spid="845"/>
                                        </p:tgtEl>
                                        <p:attrNameLst>
                                          <p:attrName>style.visibility</p:attrName>
                                        </p:attrNameLst>
                                      </p:cBhvr>
                                      <p:to>
                                        <p:strVal val="visible"/>
                                      </p:to>
                                    </p:set>
                                    <p:anim calcmode="lin" valueType="num">
                                      <p:cBhvr additive="base">
                                        <p:cTn dur="200"/>
                                        <p:tgtEl>
                                          <p:spTgt spid="845"/>
                                        </p:tgtEl>
                                        <p:attrNameLst>
                                          <p:attrName>ppt_w</p:attrName>
                                        </p:attrNameLst>
                                      </p:cBhvr>
                                      <p:tavLst>
                                        <p:tav fmla="" tm="0">
                                          <p:val>
                                            <p:strVal val="0"/>
                                          </p:val>
                                        </p:tav>
                                        <p:tav fmla="" tm="100000">
                                          <p:val>
                                            <p:strVal val="#ppt_w"/>
                                          </p:val>
                                        </p:tav>
                                      </p:tavLst>
                                    </p:anim>
                                    <p:anim calcmode="lin" valueType="num">
                                      <p:cBhvr additive="base">
                                        <p:cTn dur="200"/>
                                        <p:tgtEl>
                                          <p:spTgt spid="845"/>
                                        </p:tgtEl>
                                        <p:attrNameLst>
                                          <p:attrName>ppt_h</p:attrName>
                                        </p:attrNameLst>
                                      </p:cBhvr>
                                      <p:tavLst>
                                        <p:tav fmla="" tm="0">
                                          <p:val>
                                            <p:strVal val="0"/>
                                          </p:val>
                                        </p:tav>
                                        <p:tav fmla="" tm="100000">
                                          <p:val>
                                            <p:strVal val="#ppt_h"/>
                                          </p:val>
                                        </p:tav>
                                      </p:tavLst>
                                    </p:anim>
                                  </p:childTnLst>
                                </p:cTn>
                              </p:par>
                            </p:childTnLst>
                          </p:cTn>
                        </p:par>
                        <p:par>
                          <p:cTn fill="hold">
                            <p:stCondLst>
                              <p:cond delay="700"/>
                            </p:stCondLst>
                            <p:childTnLst>
                              <p:par>
                                <p:cTn fill="hold" nodeType="afterEffect" presetClass="entr" presetID="23" presetSubtype="16">
                                  <p:stCondLst>
                                    <p:cond delay="0"/>
                                  </p:stCondLst>
                                  <p:childTnLst>
                                    <p:set>
                                      <p:cBhvr>
                                        <p:cTn dur="1" fill="hold">
                                          <p:stCondLst>
                                            <p:cond delay="0"/>
                                          </p:stCondLst>
                                        </p:cTn>
                                        <p:tgtEl>
                                          <p:spTgt spid="846"/>
                                        </p:tgtEl>
                                        <p:attrNameLst>
                                          <p:attrName>style.visibility</p:attrName>
                                        </p:attrNameLst>
                                      </p:cBhvr>
                                      <p:to>
                                        <p:strVal val="visible"/>
                                      </p:to>
                                    </p:set>
                                    <p:anim calcmode="lin" valueType="num">
                                      <p:cBhvr additive="base">
                                        <p:cTn dur="200"/>
                                        <p:tgtEl>
                                          <p:spTgt spid="846"/>
                                        </p:tgtEl>
                                        <p:attrNameLst>
                                          <p:attrName>ppt_w</p:attrName>
                                        </p:attrNameLst>
                                      </p:cBhvr>
                                      <p:tavLst>
                                        <p:tav fmla="" tm="0">
                                          <p:val>
                                            <p:strVal val="0"/>
                                          </p:val>
                                        </p:tav>
                                        <p:tav fmla="" tm="100000">
                                          <p:val>
                                            <p:strVal val="#ppt_w"/>
                                          </p:val>
                                        </p:tav>
                                      </p:tavLst>
                                    </p:anim>
                                    <p:anim calcmode="lin" valueType="num">
                                      <p:cBhvr additive="base">
                                        <p:cTn dur="200"/>
                                        <p:tgtEl>
                                          <p:spTgt spid="846"/>
                                        </p:tgtEl>
                                        <p:attrNameLst>
                                          <p:attrName>ppt_h</p:attrName>
                                        </p:attrNameLst>
                                      </p:cBhvr>
                                      <p:tavLst>
                                        <p:tav fmla="" tm="0">
                                          <p:val>
                                            <p:strVal val="0"/>
                                          </p:val>
                                        </p:tav>
                                        <p:tav fmla="" tm="100000">
                                          <p:val>
                                            <p:strVal val="#ppt_h"/>
                                          </p:val>
                                        </p:tav>
                                      </p:tavLst>
                                    </p:anim>
                                  </p:childTnLst>
                                </p:cTn>
                              </p:par>
                            </p:childTnLst>
                          </p:cTn>
                        </p:par>
                        <p:par>
                          <p:cTn fill="hold">
                            <p:stCondLst>
                              <p:cond delay="900"/>
                            </p:stCondLst>
                            <p:childTnLst>
                              <p:par>
                                <p:cTn fill="hold" nodeType="afterEffect" presetClass="entr" presetID="10" presetSubtype="0">
                                  <p:stCondLst>
                                    <p:cond delay="0"/>
                                  </p:stCondLst>
                                  <p:childTnLst>
                                    <p:set>
                                      <p:cBhvr>
                                        <p:cTn dur="1" fill="hold">
                                          <p:stCondLst>
                                            <p:cond delay="0"/>
                                          </p:stCondLst>
                                        </p:cTn>
                                        <p:tgtEl>
                                          <p:spTgt spid="847"/>
                                        </p:tgtEl>
                                        <p:attrNameLst>
                                          <p:attrName>style.visibility</p:attrName>
                                        </p:attrNameLst>
                                      </p:cBhvr>
                                      <p:to>
                                        <p:strVal val="visible"/>
                                      </p:to>
                                    </p:set>
                                    <p:animEffect filter="fade" transition="in">
                                      <p:cBhvr>
                                        <p:cTn dur="500"/>
                                        <p:tgtEl>
                                          <p:spTgt spid="84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grpSp>
        <p:nvGrpSpPr>
          <p:cNvPr id="135" name="Google Shape;135;p16"/>
          <p:cNvGrpSpPr/>
          <p:nvPr/>
        </p:nvGrpSpPr>
        <p:grpSpPr>
          <a:xfrm>
            <a:off x="5596047" y="1967515"/>
            <a:ext cx="999905" cy="999905"/>
            <a:chOff x="4344139" y="3321140"/>
            <a:chExt cx="745581" cy="745581"/>
          </a:xfrm>
        </p:grpSpPr>
        <p:sp>
          <p:nvSpPr>
            <p:cNvPr id="136" name="Google Shape;136;p16"/>
            <p:cNvSpPr/>
            <p:nvPr/>
          </p:nvSpPr>
          <p:spPr>
            <a:xfrm>
              <a:off x="4344139" y="3321140"/>
              <a:ext cx="745581" cy="745581"/>
            </a:xfrm>
            <a:prstGeom prst="ellipse">
              <a:avLst/>
            </a:prstGeom>
            <a:solidFill>
              <a:srgbClr val="08D1D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137" name="Google Shape;137;p16"/>
            <p:cNvSpPr/>
            <p:nvPr/>
          </p:nvSpPr>
          <p:spPr>
            <a:xfrm>
              <a:off x="4533184" y="3533199"/>
              <a:ext cx="367490" cy="347697"/>
            </a:xfrm>
            <a:custGeom>
              <a:rect b="b" l="l" r="r" t="t"/>
              <a:pathLst>
                <a:path extrusionOk="0" h="116" w="123">
                  <a:moveTo>
                    <a:pt x="57" y="0"/>
                  </a:moveTo>
                  <a:cubicBezTo>
                    <a:pt x="109" y="0"/>
                    <a:pt x="109" y="0"/>
                    <a:pt x="109" y="0"/>
                  </a:cubicBezTo>
                  <a:cubicBezTo>
                    <a:pt x="113" y="0"/>
                    <a:pt x="116" y="1"/>
                    <a:pt x="119" y="4"/>
                  </a:cubicBezTo>
                  <a:cubicBezTo>
                    <a:pt x="121" y="6"/>
                    <a:pt x="123" y="10"/>
                    <a:pt x="123" y="14"/>
                  </a:cubicBezTo>
                  <a:cubicBezTo>
                    <a:pt x="123" y="46"/>
                    <a:pt x="123" y="46"/>
                    <a:pt x="123" y="46"/>
                  </a:cubicBezTo>
                  <a:cubicBezTo>
                    <a:pt x="123" y="49"/>
                    <a:pt x="121" y="53"/>
                    <a:pt x="119" y="55"/>
                  </a:cubicBezTo>
                  <a:cubicBezTo>
                    <a:pt x="116" y="58"/>
                    <a:pt x="113" y="60"/>
                    <a:pt x="109" y="60"/>
                  </a:cubicBezTo>
                  <a:cubicBezTo>
                    <a:pt x="100" y="60"/>
                    <a:pt x="100" y="60"/>
                    <a:pt x="100" y="60"/>
                  </a:cubicBezTo>
                  <a:cubicBezTo>
                    <a:pt x="92" y="71"/>
                    <a:pt x="92" y="71"/>
                    <a:pt x="92" y="71"/>
                  </a:cubicBezTo>
                  <a:cubicBezTo>
                    <a:pt x="90" y="73"/>
                    <a:pt x="90" y="73"/>
                    <a:pt x="90" y="73"/>
                  </a:cubicBezTo>
                  <a:cubicBezTo>
                    <a:pt x="87" y="72"/>
                    <a:pt x="87" y="72"/>
                    <a:pt x="87" y="72"/>
                  </a:cubicBezTo>
                  <a:cubicBezTo>
                    <a:pt x="84" y="70"/>
                    <a:pt x="84" y="70"/>
                    <a:pt x="84" y="70"/>
                  </a:cubicBezTo>
                  <a:cubicBezTo>
                    <a:pt x="81" y="69"/>
                    <a:pt x="81" y="69"/>
                    <a:pt x="81" y="69"/>
                  </a:cubicBezTo>
                  <a:cubicBezTo>
                    <a:pt x="82" y="66"/>
                    <a:pt x="82" y="66"/>
                    <a:pt x="82" y="66"/>
                  </a:cubicBezTo>
                  <a:cubicBezTo>
                    <a:pt x="83" y="60"/>
                    <a:pt x="83" y="60"/>
                    <a:pt x="83" y="60"/>
                  </a:cubicBezTo>
                  <a:cubicBezTo>
                    <a:pt x="63" y="60"/>
                    <a:pt x="63" y="60"/>
                    <a:pt x="63" y="60"/>
                  </a:cubicBezTo>
                  <a:cubicBezTo>
                    <a:pt x="63" y="58"/>
                    <a:pt x="64" y="57"/>
                    <a:pt x="65" y="56"/>
                  </a:cubicBezTo>
                  <a:cubicBezTo>
                    <a:pt x="65" y="55"/>
                    <a:pt x="66" y="53"/>
                    <a:pt x="66" y="52"/>
                  </a:cubicBezTo>
                  <a:cubicBezTo>
                    <a:pt x="88" y="52"/>
                    <a:pt x="88" y="52"/>
                    <a:pt x="88" y="52"/>
                  </a:cubicBezTo>
                  <a:cubicBezTo>
                    <a:pt x="93" y="52"/>
                    <a:pt x="93" y="52"/>
                    <a:pt x="93" y="52"/>
                  </a:cubicBezTo>
                  <a:cubicBezTo>
                    <a:pt x="92" y="57"/>
                    <a:pt x="92" y="57"/>
                    <a:pt x="92" y="57"/>
                  </a:cubicBezTo>
                  <a:cubicBezTo>
                    <a:pt x="91" y="59"/>
                    <a:pt x="91" y="59"/>
                    <a:pt x="91" y="59"/>
                  </a:cubicBezTo>
                  <a:cubicBezTo>
                    <a:pt x="96" y="53"/>
                    <a:pt x="96" y="53"/>
                    <a:pt x="96" y="53"/>
                  </a:cubicBezTo>
                  <a:cubicBezTo>
                    <a:pt x="97" y="52"/>
                    <a:pt x="97" y="52"/>
                    <a:pt x="97" y="52"/>
                  </a:cubicBezTo>
                  <a:cubicBezTo>
                    <a:pt x="99" y="52"/>
                    <a:pt x="99" y="52"/>
                    <a:pt x="99" y="52"/>
                  </a:cubicBezTo>
                  <a:cubicBezTo>
                    <a:pt x="109" y="52"/>
                    <a:pt x="109" y="52"/>
                    <a:pt x="109" y="52"/>
                  </a:cubicBezTo>
                  <a:cubicBezTo>
                    <a:pt x="111" y="52"/>
                    <a:pt x="112" y="51"/>
                    <a:pt x="113" y="50"/>
                  </a:cubicBezTo>
                  <a:cubicBezTo>
                    <a:pt x="114" y="49"/>
                    <a:pt x="115" y="47"/>
                    <a:pt x="115" y="46"/>
                  </a:cubicBezTo>
                  <a:cubicBezTo>
                    <a:pt x="115" y="14"/>
                    <a:pt x="115" y="14"/>
                    <a:pt x="115" y="14"/>
                  </a:cubicBezTo>
                  <a:cubicBezTo>
                    <a:pt x="115" y="12"/>
                    <a:pt x="114" y="10"/>
                    <a:pt x="113" y="9"/>
                  </a:cubicBezTo>
                  <a:cubicBezTo>
                    <a:pt x="112" y="8"/>
                    <a:pt x="111" y="7"/>
                    <a:pt x="109" y="7"/>
                  </a:cubicBezTo>
                  <a:cubicBezTo>
                    <a:pt x="57" y="7"/>
                    <a:pt x="57" y="7"/>
                    <a:pt x="57" y="7"/>
                  </a:cubicBezTo>
                  <a:cubicBezTo>
                    <a:pt x="55" y="7"/>
                    <a:pt x="54" y="8"/>
                    <a:pt x="53" y="9"/>
                  </a:cubicBezTo>
                  <a:cubicBezTo>
                    <a:pt x="51" y="10"/>
                    <a:pt x="51" y="12"/>
                    <a:pt x="51" y="14"/>
                  </a:cubicBezTo>
                  <a:cubicBezTo>
                    <a:pt x="51" y="18"/>
                    <a:pt x="51" y="18"/>
                    <a:pt x="51" y="18"/>
                  </a:cubicBezTo>
                  <a:cubicBezTo>
                    <a:pt x="48" y="17"/>
                    <a:pt x="46" y="16"/>
                    <a:pt x="43" y="16"/>
                  </a:cubicBezTo>
                  <a:cubicBezTo>
                    <a:pt x="43" y="14"/>
                    <a:pt x="43" y="14"/>
                    <a:pt x="43" y="14"/>
                  </a:cubicBezTo>
                  <a:cubicBezTo>
                    <a:pt x="43" y="10"/>
                    <a:pt x="45" y="6"/>
                    <a:pt x="47" y="4"/>
                  </a:cubicBezTo>
                  <a:cubicBezTo>
                    <a:pt x="50" y="1"/>
                    <a:pt x="53" y="0"/>
                    <a:pt x="57" y="0"/>
                  </a:cubicBezTo>
                  <a:close/>
                  <a:moveTo>
                    <a:pt x="11" y="74"/>
                  </a:moveTo>
                  <a:cubicBezTo>
                    <a:pt x="2" y="82"/>
                    <a:pt x="0" y="98"/>
                    <a:pt x="0" y="107"/>
                  </a:cubicBezTo>
                  <a:cubicBezTo>
                    <a:pt x="9" y="116"/>
                    <a:pt x="67" y="115"/>
                    <a:pt x="79" y="107"/>
                  </a:cubicBezTo>
                  <a:cubicBezTo>
                    <a:pt x="80" y="96"/>
                    <a:pt x="75" y="80"/>
                    <a:pt x="68" y="73"/>
                  </a:cubicBezTo>
                  <a:cubicBezTo>
                    <a:pt x="65" y="73"/>
                    <a:pt x="63" y="73"/>
                    <a:pt x="60" y="73"/>
                  </a:cubicBezTo>
                  <a:cubicBezTo>
                    <a:pt x="58" y="73"/>
                    <a:pt x="56" y="73"/>
                    <a:pt x="55" y="72"/>
                  </a:cubicBezTo>
                  <a:cubicBezTo>
                    <a:pt x="53" y="71"/>
                    <a:pt x="52" y="68"/>
                    <a:pt x="52" y="65"/>
                  </a:cubicBezTo>
                  <a:cubicBezTo>
                    <a:pt x="54" y="63"/>
                    <a:pt x="55" y="60"/>
                    <a:pt x="56" y="57"/>
                  </a:cubicBezTo>
                  <a:cubicBezTo>
                    <a:pt x="57" y="56"/>
                    <a:pt x="58" y="55"/>
                    <a:pt x="59" y="54"/>
                  </a:cubicBezTo>
                  <a:cubicBezTo>
                    <a:pt x="60" y="52"/>
                    <a:pt x="60" y="50"/>
                    <a:pt x="60" y="47"/>
                  </a:cubicBezTo>
                  <a:cubicBezTo>
                    <a:pt x="60" y="47"/>
                    <a:pt x="60" y="47"/>
                    <a:pt x="60" y="47"/>
                  </a:cubicBezTo>
                  <a:cubicBezTo>
                    <a:pt x="59" y="46"/>
                    <a:pt x="59" y="46"/>
                    <a:pt x="59" y="46"/>
                  </a:cubicBezTo>
                  <a:cubicBezTo>
                    <a:pt x="59" y="46"/>
                    <a:pt x="59" y="46"/>
                    <a:pt x="58" y="46"/>
                  </a:cubicBezTo>
                  <a:cubicBezTo>
                    <a:pt x="60" y="36"/>
                    <a:pt x="58" y="30"/>
                    <a:pt x="53" y="26"/>
                  </a:cubicBezTo>
                  <a:cubicBezTo>
                    <a:pt x="46" y="21"/>
                    <a:pt x="32" y="21"/>
                    <a:pt x="25" y="27"/>
                  </a:cubicBezTo>
                  <a:cubicBezTo>
                    <a:pt x="20" y="30"/>
                    <a:pt x="19" y="35"/>
                    <a:pt x="21" y="46"/>
                  </a:cubicBezTo>
                  <a:cubicBezTo>
                    <a:pt x="20" y="46"/>
                    <a:pt x="20" y="46"/>
                    <a:pt x="20" y="46"/>
                  </a:cubicBezTo>
                  <a:cubicBezTo>
                    <a:pt x="20" y="47"/>
                    <a:pt x="20" y="47"/>
                    <a:pt x="20" y="47"/>
                  </a:cubicBezTo>
                  <a:cubicBezTo>
                    <a:pt x="19" y="47"/>
                    <a:pt x="19" y="47"/>
                    <a:pt x="19" y="47"/>
                  </a:cubicBezTo>
                  <a:cubicBezTo>
                    <a:pt x="19" y="50"/>
                    <a:pt x="20" y="52"/>
                    <a:pt x="20" y="54"/>
                  </a:cubicBezTo>
                  <a:cubicBezTo>
                    <a:pt x="21" y="55"/>
                    <a:pt x="22" y="56"/>
                    <a:pt x="23" y="57"/>
                  </a:cubicBezTo>
                  <a:cubicBezTo>
                    <a:pt x="24" y="60"/>
                    <a:pt x="26" y="63"/>
                    <a:pt x="28" y="65"/>
                  </a:cubicBezTo>
                  <a:cubicBezTo>
                    <a:pt x="28" y="68"/>
                    <a:pt x="27" y="70"/>
                    <a:pt x="26" y="72"/>
                  </a:cubicBezTo>
                  <a:cubicBezTo>
                    <a:pt x="24" y="73"/>
                    <a:pt x="22" y="74"/>
                    <a:pt x="20" y="74"/>
                  </a:cubicBezTo>
                  <a:cubicBezTo>
                    <a:pt x="17" y="74"/>
                    <a:pt x="14" y="74"/>
                    <a:pt x="11" y="74"/>
                  </a:cubicBez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b="0" i="0" sz="1800" u="none" cap="none" strike="noStrike">
                <a:solidFill>
                  <a:srgbClr val="000000"/>
                </a:solidFill>
                <a:latin typeface="Candara"/>
                <a:ea typeface="Candara"/>
                <a:cs typeface="Candara"/>
                <a:sym typeface="Candara"/>
              </a:endParaRPr>
            </a:p>
          </p:txBody>
        </p:sp>
      </p:grpSp>
      <p:sp>
        <p:nvSpPr>
          <p:cNvPr id="138" name="Google Shape;138;p16"/>
          <p:cNvSpPr txBox="1"/>
          <p:nvPr/>
        </p:nvSpPr>
        <p:spPr>
          <a:xfrm>
            <a:off x="3330557" y="3251425"/>
            <a:ext cx="5552184" cy="92333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en-US" sz="5400" u="none" cap="none" strike="noStrike">
                <a:solidFill>
                  <a:srgbClr val="FFFFFF"/>
                </a:solidFill>
                <a:latin typeface="Candara"/>
                <a:ea typeface="Candara"/>
                <a:cs typeface="Candara"/>
                <a:sym typeface="Candara"/>
              </a:rPr>
              <a:t>INSTRUCTIONS</a:t>
            </a:r>
            <a:endParaRPr b="1" i="0" sz="5400" u="none" cap="none" strike="noStrike">
              <a:solidFill>
                <a:srgbClr val="FFFFFF"/>
              </a:solidFill>
              <a:latin typeface="Candara"/>
              <a:ea typeface="Candara"/>
              <a:cs typeface="Candara"/>
              <a:sym typeface="Candara"/>
            </a:endParaRPr>
          </a:p>
        </p:txBody>
      </p:sp>
      <p:sp>
        <p:nvSpPr>
          <p:cNvPr id="139" name="Google Shape;139;p16"/>
          <p:cNvSpPr/>
          <p:nvPr/>
        </p:nvSpPr>
        <p:spPr>
          <a:xfrm>
            <a:off x="5848667" y="4450401"/>
            <a:ext cx="83876" cy="83876"/>
          </a:xfrm>
          <a:prstGeom prst="rect">
            <a:avLst/>
          </a:prstGeom>
          <a:solidFill>
            <a:srgbClr val="08D1D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140" name="Google Shape;140;p16"/>
          <p:cNvSpPr/>
          <p:nvPr/>
        </p:nvSpPr>
        <p:spPr>
          <a:xfrm>
            <a:off x="5978974" y="4450401"/>
            <a:ext cx="83876" cy="83876"/>
          </a:xfrm>
          <a:prstGeom prst="rect">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141" name="Google Shape;141;p16"/>
          <p:cNvSpPr/>
          <p:nvPr/>
        </p:nvSpPr>
        <p:spPr>
          <a:xfrm>
            <a:off x="6109280" y="4450401"/>
            <a:ext cx="83876" cy="83876"/>
          </a:xfrm>
          <a:prstGeom prst="rect">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006666"/>
              </a:solidFill>
              <a:latin typeface="Candara"/>
              <a:ea typeface="Candara"/>
              <a:cs typeface="Candara"/>
              <a:sym typeface="Candara"/>
            </a:endParaRPr>
          </a:p>
        </p:txBody>
      </p:sp>
      <p:sp>
        <p:nvSpPr>
          <p:cNvPr id="142" name="Google Shape;142;p16"/>
          <p:cNvSpPr/>
          <p:nvPr/>
        </p:nvSpPr>
        <p:spPr>
          <a:xfrm>
            <a:off x="6239588" y="4450401"/>
            <a:ext cx="83876" cy="83876"/>
          </a:xfrm>
          <a:prstGeom prst="rect">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79BC8F"/>
              </a:solidFill>
              <a:latin typeface="Candara"/>
              <a:ea typeface="Candara"/>
              <a:cs typeface="Candara"/>
              <a:sym typeface="Candara"/>
            </a:endParaRPr>
          </a:p>
        </p:txBody>
      </p:sp>
    </p:spTree>
  </p:cSld>
  <p:clrMapOvr>
    <a:masterClrMapping/>
  </p:clrMapOvr>
  <mc:AlternateContent>
    <mc:Choice Requires="p14">
      <p:transition spd="slow" p14:dur="1600">
        <p14:gallery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afterEffect" presetClass="entr" presetID="2" presetSubtype="2">
                                  <p:stCondLst>
                                    <p:cond delay="0"/>
                                  </p:stCondLst>
                                  <p:childTnLst>
                                    <p:set>
                                      <p:cBhvr>
                                        <p:cTn dur="1" fill="hold">
                                          <p:stCondLst>
                                            <p:cond delay="0"/>
                                          </p:stCondLst>
                                        </p:cTn>
                                        <p:tgtEl>
                                          <p:spTgt spid="138"/>
                                        </p:tgtEl>
                                        <p:attrNameLst>
                                          <p:attrName>style.visibility</p:attrName>
                                        </p:attrNameLst>
                                      </p:cBhvr>
                                      <p:to>
                                        <p:strVal val="visible"/>
                                      </p:to>
                                    </p:set>
                                    <p:anim calcmode="lin" valueType="num">
                                      <p:cBhvr additive="base">
                                        <p:cTn dur="500"/>
                                        <p:tgtEl>
                                          <p:spTgt spid="138"/>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250"/>
                                  </p:stCondLst>
                                  <p:childTnLst>
                                    <p:set>
                                      <p:cBhvr>
                                        <p:cTn dur="1" fill="hold">
                                          <p:stCondLst>
                                            <p:cond delay="0"/>
                                          </p:stCondLst>
                                        </p:cTn>
                                        <p:tgtEl>
                                          <p:spTgt spid="139"/>
                                        </p:tgtEl>
                                        <p:attrNameLst>
                                          <p:attrName>style.visibility</p:attrName>
                                        </p:attrNameLst>
                                      </p:cBhvr>
                                      <p:to>
                                        <p:strVal val="visible"/>
                                      </p:to>
                                    </p:set>
                                    <p:anim calcmode="lin" valueType="num">
                                      <p:cBhvr additive="base">
                                        <p:cTn dur="500"/>
                                        <p:tgtEl>
                                          <p:spTgt spid="139"/>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450"/>
                                  </p:stCondLst>
                                  <p:childTnLst>
                                    <p:set>
                                      <p:cBhvr>
                                        <p:cTn dur="1" fill="hold">
                                          <p:stCondLst>
                                            <p:cond delay="0"/>
                                          </p:stCondLst>
                                        </p:cTn>
                                        <p:tgtEl>
                                          <p:spTgt spid="140"/>
                                        </p:tgtEl>
                                        <p:attrNameLst>
                                          <p:attrName>style.visibility</p:attrName>
                                        </p:attrNameLst>
                                      </p:cBhvr>
                                      <p:to>
                                        <p:strVal val="visible"/>
                                      </p:to>
                                    </p:set>
                                    <p:anim calcmode="lin" valueType="num">
                                      <p:cBhvr additive="base">
                                        <p:cTn dur="500"/>
                                        <p:tgtEl>
                                          <p:spTgt spid="140"/>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650"/>
                                  </p:stCondLst>
                                  <p:childTnLst>
                                    <p:set>
                                      <p:cBhvr>
                                        <p:cTn dur="1" fill="hold">
                                          <p:stCondLst>
                                            <p:cond delay="0"/>
                                          </p:stCondLst>
                                        </p:cTn>
                                        <p:tgtEl>
                                          <p:spTgt spid="141"/>
                                        </p:tgtEl>
                                        <p:attrNameLst>
                                          <p:attrName>style.visibility</p:attrName>
                                        </p:attrNameLst>
                                      </p:cBhvr>
                                      <p:to>
                                        <p:strVal val="visible"/>
                                      </p:to>
                                    </p:set>
                                    <p:anim calcmode="lin" valueType="num">
                                      <p:cBhvr additive="base">
                                        <p:cTn dur="500"/>
                                        <p:tgtEl>
                                          <p:spTgt spid="141"/>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850"/>
                                  </p:stCondLst>
                                  <p:childTnLst>
                                    <p:set>
                                      <p:cBhvr>
                                        <p:cTn dur="1" fill="hold">
                                          <p:stCondLst>
                                            <p:cond delay="0"/>
                                          </p:stCondLst>
                                        </p:cTn>
                                        <p:tgtEl>
                                          <p:spTgt spid="142"/>
                                        </p:tgtEl>
                                        <p:attrNameLst>
                                          <p:attrName>style.visibility</p:attrName>
                                        </p:attrNameLst>
                                      </p:cBhvr>
                                      <p:to>
                                        <p:strVal val="visible"/>
                                      </p:to>
                                    </p:set>
                                    <p:anim calcmode="lin" valueType="num">
                                      <p:cBhvr additive="base">
                                        <p:cTn dur="500"/>
                                        <p:tgtEl>
                                          <p:spTgt spid="142"/>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p17"/>
          <p:cNvSpPr/>
          <p:nvPr/>
        </p:nvSpPr>
        <p:spPr>
          <a:xfrm>
            <a:off x="5762051" y="1491800"/>
            <a:ext cx="2153816" cy="2153816"/>
          </a:xfrm>
          <a:prstGeom prst="ellipse">
            <a:avLst/>
          </a:prstGeom>
          <a:solidFill>
            <a:srgbClr val="7CCB62">
              <a:alpha val="3921"/>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149" name="Google Shape;149;p17"/>
          <p:cNvSpPr/>
          <p:nvPr/>
        </p:nvSpPr>
        <p:spPr>
          <a:xfrm>
            <a:off x="1743800" y="3861225"/>
            <a:ext cx="9139607" cy="707886"/>
          </a:xfrm>
          <a:prstGeom prst="rect">
            <a:avLst/>
          </a:prstGeom>
          <a:noFill/>
          <a:ln>
            <a:noFill/>
          </a:ln>
        </p:spPr>
        <p:txBody>
          <a:bodyPr anchorCtr="0" anchor="t" bIns="45700" lIns="91425" spcFirstLastPara="1" rIns="91425" wrap="square" tIns="45700">
            <a:noAutofit/>
          </a:bodyPr>
          <a:lstStyle/>
          <a:p>
            <a:pPr indent="0" lvl="0" marL="0" marR="0" rtl="0" algn="ctr">
              <a:lnSpc>
                <a:spcPct val="125000"/>
              </a:lnSpc>
              <a:spcBef>
                <a:spcPts val="0"/>
              </a:spcBef>
              <a:spcAft>
                <a:spcPts val="0"/>
              </a:spcAft>
              <a:buNone/>
            </a:pPr>
            <a:r>
              <a:rPr b="0" i="0" lang="en-US" sz="1600" u="none" cap="none" strike="noStrike">
                <a:solidFill>
                  <a:schemeClr val="lt1"/>
                </a:solidFill>
                <a:latin typeface="Candara"/>
                <a:ea typeface="Candara"/>
                <a:cs typeface="Candara"/>
                <a:sym typeface="Candara"/>
              </a:rPr>
              <a:t>Show and explain your  web, app or software  projects using these  gadget templates Show and explain your  web, app or software  projects using these  gadget templates</a:t>
            </a:r>
            <a:endParaRPr b="0" i="0" sz="1600" u="none" cap="none" strike="noStrike">
              <a:solidFill>
                <a:schemeClr val="lt1"/>
              </a:solidFill>
              <a:latin typeface="Candara"/>
              <a:ea typeface="Candara"/>
              <a:cs typeface="Candara"/>
              <a:sym typeface="Candara"/>
            </a:endParaRPr>
          </a:p>
        </p:txBody>
      </p:sp>
      <p:sp>
        <p:nvSpPr>
          <p:cNvPr id="150" name="Google Shape;150;p17"/>
          <p:cNvSpPr/>
          <p:nvPr/>
        </p:nvSpPr>
        <p:spPr>
          <a:xfrm>
            <a:off x="1781899" y="4843299"/>
            <a:ext cx="9063408" cy="707886"/>
          </a:xfrm>
          <a:prstGeom prst="rect">
            <a:avLst/>
          </a:prstGeom>
          <a:noFill/>
          <a:ln>
            <a:noFill/>
          </a:ln>
        </p:spPr>
        <p:txBody>
          <a:bodyPr anchorCtr="0" anchor="t" bIns="45700" lIns="91425" spcFirstLastPara="1" rIns="91425" wrap="square" tIns="45700">
            <a:noAutofit/>
          </a:bodyPr>
          <a:lstStyle/>
          <a:p>
            <a:pPr indent="0" lvl="0" marL="0" marR="0" rtl="0" algn="ctr">
              <a:lnSpc>
                <a:spcPct val="125000"/>
              </a:lnSpc>
              <a:spcBef>
                <a:spcPts val="0"/>
              </a:spcBef>
              <a:spcAft>
                <a:spcPts val="0"/>
              </a:spcAft>
              <a:buNone/>
            </a:pPr>
            <a:r>
              <a:rPr b="0" i="0" lang="en-US" sz="1600" u="none" cap="none" strike="noStrike">
                <a:solidFill>
                  <a:srgbClr val="FFFFFF"/>
                </a:solidFill>
                <a:latin typeface="Candara"/>
                <a:ea typeface="Candara"/>
                <a:cs typeface="Candara"/>
                <a:sym typeface="Candara"/>
              </a:rPr>
              <a:t>A complex idea can be conveyed with just a single still image, namely making it possible to absorb large amounts of data quickly.</a:t>
            </a:r>
            <a:endParaRPr b="0" i="0" sz="1600" u="none" cap="none" strike="noStrike">
              <a:solidFill>
                <a:srgbClr val="FFFFFF"/>
              </a:solidFill>
              <a:latin typeface="Candara"/>
              <a:ea typeface="Candara"/>
              <a:cs typeface="Candara"/>
              <a:sym typeface="Candara"/>
            </a:endParaRPr>
          </a:p>
        </p:txBody>
      </p:sp>
      <p:grpSp>
        <p:nvGrpSpPr>
          <p:cNvPr id="151" name="Google Shape;151;p17"/>
          <p:cNvGrpSpPr/>
          <p:nvPr/>
        </p:nvGrpSpPr>
        <p:grpSpPr>
          <a:xfrm>
            <a:off x="6313605" y="1637878"/>
            <a:ext cx="3393132" cy="3394330"/>
            <a:chOff x="4520182" y="1614107"/>
            <a:chExt cx="2544848" cy="2545747"/>
          </a:xfrm>
        </p:grpSpPr>
        <p:sp>
          <p:nvSpPr>
            <p:cNvPr id="152" name="Google Shape;152;p17"/>
            <p:cNvSpPr/>
            <p:nvPr/>
          </p:nvSpPr>
          <p:spPr>
            <a:xfrm>
              <a:off x="5786753" y="2850529"/>
              <a:ext cx="1278277" cy="1309325"/>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grpSp>
          <p:nvGrpSpPr>
            <p:cNvPr id="153" name="Google Shape;153;p17"/>
            <p:cNvGrpSpPr/>
            <p:nvPr/>
          </p:nvGrpSpPr>
          <p:grpSpPr>
            <a:xfrm>
              <a:off x="4520182" y="1614107"/>
              <a:ext cx="1326584" cy="1326585"/>
              <a:chOff x="4520182" y="1614107"/>
              <a:chExt cx="1326584" cy="1326585"/>
            </a:xfrm>
          </p:grpSpPr>
          <p:sp>
            <p:nvSpPr>
              <p:cNvPr id="154" name="Google Shape;154;p17"/>
              <p:cNvSpPr/>
              <p:nvPr/>
            </p:nvSpPr>
            <p:spPr>
              <a:xfrm rot="5400000">
                <a:off x="4520181" y="1614107"/>
                <a:ext cx="1326585" cy="1326584"/>
              </a:xfrm>
              <a:prstGeom prst="teardrop">
                <a:avLst>
                  <a:gd fmla="val 100000" name="adj"/>
                </a:avLst>
              </a:prstGeom>
              <a:solidFill>
                <a:srgbClr val="7CCB6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155" name="Google Shape;155;p17"/>
              <p:cNvSpPr txBox="1"/>
              <p:nvPr/>
            </p:nvSpPr>
            <p:spPr>
              <a:xfrm>
                <a:off x="4835445" y="2022715"/>
                <a:ext cx="603772" cy="43858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FFFFFF"/>
                  </a:buClr>
                  <a:buSzPts val="3200"/>
                  <a:buFont typeface="Arial"/>
                  <a:buNone/>
                </a:pPr>
                <a:r>
                  <a:rPr b="0" i="0" lang="en-US" sz="3200" u="none" cap="none" strike="noStrike">
                    <a:solidFill>
                      <a:srgbClr val="FFFFFF"/>
                    </a:solidFill>
                    <a:latin typeface="Candara"/>
                    <a:ea typeface="Candara"/>
                    <a:cs typeface="Candara"/>
                    <a:sym typeface="Candara"/>
                  </a:rPr>
                  <a:t>29%</a:t>
                </a:r>
                <a:endParaRPr b="0" i="0" sz="3200" u="none" cap="none" strike="noStrike">
                  <a:solidFill>
                    <a:srgbClr val="FFFFFF"/>
                  </a:solidFill>
                  <a:latin typeface="Candara"/>
                  <a:ea typeface="Candara"/>
                  <a:cs typeface="Candara"/>
                  <a:sym typeface="Candara"/>
                </a:endParaRPr>
              </a:p>
            </p:txBody>
          </p:sp>
        </p:grpSp>
        <p:sp>
          <p:nvSpPr>
            <p:cNvPr id="156" name="Google Shape;156;p17"/>
            <p:cNvSpPr/>
            <p:nvPr/>
          </p:nvSpPr>
          <p:spPr>
            <a:xfrm>
              <a:off x="5624492" y="2684392"/>
              <a:ext cx="159278" cy="159278"/>
            </a:xfrm>
            <a:prstGeom prst="ellipse">
              <a:avLst/>
            </a:prstGeom>
            <a:solidFill>
              <a:srgbClr val="F2F2F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grpSp>
      <p:grpSp>
        <p:nvGrpSpPr>
          <p:cNvPr id="157" name="Google Shape;157;p17"/>
          <p:cNvGrpSpPr/>
          <p:nvPr/>
        </p:nvGrpSpPr>
        <p:grpSpPr>
          <a:xfrm>
            <a:off x="1907388" y="1637877"/>
            <a:ext cx="3665368" cy="3602781"/>
            <a:chOff x="2057668" y="1780757"/>
            <a:chExt cx="2749026" cy="2702086"/>
          </a:xfrm>
        </p:grpSpPr>
        <p:grpSp>
          <p:nvGrpSpPr>
            <p:cNvPr id="158" name="Google Shape;158;p17"/>
            <p:cNvGrpSpPr/>
            <p:nvPr/>
          </p:nvGrpSpPr>
          <p:grpSpPr>
            <a:xfrm>
              <a:off x="2057668" y="1780757"/>
              <a:ext cx="2749026" cy="2702086"/>
              <a:chOff x="2057668" y="1780757"/>
              <a:chExt cx="2749026" cy="2702086"/>
            </a:xfrm>
          </p:grpSpPr>
          <p:grpSp>
            <p:nvGrpSpPr>
              <p:cNvPr id="159" name="Google Shape;159;p17"/>
              <p:cNvGrpSpPr/>
              <p:nvPr/>
            </p:nvGrpSpPr>
            <p:grpSpPr>
              <a:xfrm>
                <a:off x="2057668" y="1780757"/>
                <a:ext cx="1278277" cy="1278278"/>
                <a:chOff x="2057668" y="1780757"/>
                <a:chExt cx="1278277" cy="1278278"/>
              </a:xfrm>
            </p:grpSpPr>
            <p:sp>
              <p:nvSpPr>
                <p:cNvPr id="160" name="Google Shape;160;p17"/>
                <p:cNvSpPr/>
                <p:nvPr/>
              </p:nvSpPr>
              <p:spPr>
                <a:xfrm rot="5400000">
                  <a:off x="2057668" y="1780758"/>
                  <a:ext cx="1278278" cy="1278277"/>
                </a:xfrm>
                <a:prstGeom prst="teardrop">
                  <a:avLst>
                    <a:gd fmla="val 100000" name="adj"/>
                  </a:avLst>
                </a:prstGeom>
                <a:solidFill>
                  <a:srgbClr val="08D1D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161" name="Google Shape;161;p17"/>
                <p:cNvSpPr txBox="1"/>
                <p:nvPr/>
              </p:nvSpPr>
              <p:spPr>
                <a:xfrm>
                  <a:off x="2339998" y="2167646"/>
                  <a:ext cx="588142" cy="43858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FFFFFF"/>
                    </a:buClr>
                    <a:buSzPts val="3200"/>
                    <a:buFont typeface="Arial"/>
                    <a:buNone/>
                  </a:pPr>
                  <a:r>
                    <a:rPr b="0" i="0" lang="en-US" sz="3200" u="none" cap="none" strike="noStrike">
                      <a:solidFill>
                        <a:srgbClr val="FFFFFF"/>
                      </a:solidFill>
                      <a:latin typeface="Candara"/>
                      <a:ea typeface="Candara"/>
                      <a:cs typeface="Candara"/>
                      <a:sym typeface="Candara"/>
                    </a:rPr>
                    <a:t>37%</a:t>
                  </a:r>
                  <a:endParaRPr b="0" i="0" sz="3200" u="none" cap="none" strike="noStrike">
                    <a:solidFill>
                      <a:srgbClr val="FFFFFF"/>
                    </a:solidFill>
                    <a:latin typeface="Candara"/>
                    <a:ea typeface="Candara"/>
                    <a:cs typeface="Candara"/>
                    <a:sym typeface="Candara"/>
                  </a:endParaRPr>
                </a:p>
              </p:txBody>
            </p:sp>
          </p:grpSp>
          <p:sp>
            <p:nvSpPr>
              <p:cNvPr id="162" name="Google Shape;162;p17"/>
              <p:cNvSpPr/>
              <p:nvPr/>
            </p:nvSpPr>
            <p:spPr>
              <a:xfrm>
                <a:off x="3335689" y="2996943"/>
                <a:ext cx="1471005" cy="14859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grpSp>
        <p:sp>
          <p:nvSpPr>
            <p:cNvPr id="163" name="Google Shape;163;p17"/>
            <p:cNvSpPr/>
            <p:nvPr/>
          </p:nvSpPr>
          <p:spPr>
            <a:xfrm>
              <a:off x="3133472" y="2837665"/>
              <a:ext cx="159278" cy="159278"/>
            </a:xfrm>
            <a:prstGeom prst="ellipse">
              <a:avLst/>
            </a:prstGeom>
            <a:solidFill>
              <a:srgbClr val="F2F2F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grpSp>
      <p:grpSp>
        <p:nvGrpSpPr>
          <p:cNvPr id="164" name="Google Shape;164;p17"/>
          <p:cNvGrpSpPr/>
          <p:nvPr/>
        </p:nvGrpSpPr>
        <p:grpSpPr>
          <a:xfrm>
            <a:off x="4079979" y="1637879"/>
            <a:ext cx="3435561" cy="3469872"/>
            <a:chOff x="3632137" y="1761748"/>
            <a:chExt cx="2576670" cy="2602404"/>
          </a:xfrm>
        </p:grpSpPr>
        <p:sp>
          <p:nvSpPr>
            <p:cNvPr id="165" name="Google Shape;165;p17"/>
            <p:cNvSpPr/>
            <p:nvPr/>
          </p:nvSpPr>
          <p:spPr>
            <a:xfrm rot="5400000">
              <a:off x="3632137" y="1761749"/>
              <a:ext cx="1322689" cy="1322688"/>
            </a:xfrm>
            <a:prstGeom prst="teardrop">
              <a:avLst>
                <a:gd fmla="val 100000" name="adj"/>
              </a:avLst>
            </a:prstGeom>
            <a:solidFill>
              <a:srgbClr val="10CF9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166" name="Google Shape;166;p17"/>
            <p:cNvSpPr/>
            <p:nvPr/>
          </p:nvSpPr>
          <p:spPr>
            <a:xfrm>
              <a:off x="4739755" y="2837665"/>
              <a:ext cx="159278" cy="159278"/>
            </a:xfrm>
            <a:prstGeom prst="ellipse">
              <a:avLst/>
            </a:prstGeom>
            <a:solidFill>
              <a:srgbClr val="F2F2F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167" name="Google Shape;167;p17"/>
            <p:cNvSpPr/>
            <p:nvPr/>
          </p:nvSpPr>
          <p:spPr>
            <a:xfrm>
              <a:off x="4930531" y="3054828"/>
              <a:ext cx="1278277" cy="1309325"/>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168" name="Google Shape;168;p17"/>
            <p:cNvSpPr txBox="1"/>
            <p:nvPr/>
          </p:nvSpPr>
          <p:spPr>
            <a:xfrm>
              <a:off x="3940729" y="2171552"/>
              <a:ext cx="543659" cy="43858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FFFFFF"/>
                </a:buClr>
                <a:buSzPts val="3200"/>
                <a:buFont typeface="Arial"/>
                <a:buNone/>
              </a:pPr>
              <a:r>
                <a:rPr b="0" i="0" lang="en-US" sz="3200" u="none" cap="none" strike="noStrike">
                  <a:solidFill>
                    <a:srgbClr val="FFFFFF"/>
                  </a:solidFill>
                  <a:latin typeface="Candara"/>
                  <a:ea typeface="Candara"/>
                  <a:cs typeface="Candara"/>
                  <a:sym typeface="Candara"/>
                </a:rPr>
                <a:t>21%</a:t>
              </a:r>
              <a:endParaRPr b="0" i="0" sz="3200" u="none" cap="none" strike="noStrike">
                <a:solidFill>
                  <a:srgbClr val="FFFFFF"/>
                </a:solidFill>
                <a:latin typeface="Candara"/>
                <a:ea typeface="Candara"/>
                <a:cs typeface="Candara"/>
                <a:sym typeface="Candara"/>
              </a:endParaRPr>
            </a:p>
          </p:txBody>
        </p:sp>
      </p:grpSp>
      <p:grpSp>
        <p:nvGrpSpPr>
          <p:cNvPr id="169" name="Google Shape;169;p17"/>
          <p:cNvGrpSpPr/>
          <p:nvPr/>
        </p:nvGrpSpPr>
        <p:grpSpPr>
          <a:xfrm>
            <a:off x="8552777" y="1637878"/>
            <a:ext cx="3393132" cy="3394330"/>
            <a:chOff x="4520182" y="1614107"/>
            <a:chExt cx="2544848" cy="2545747"/>
          </a:xfrm>
        </p:grpSpPr>
        <p:sp>
          <p:nvSpPr>
            <p:cNvPr id="170" name="Google Shape;170;p17"/>
            <p:cNvSpPr/>
            <p:nvPr/>
          </p:nvSpPr>
          <p:spPr>
            <a:xfrm>
              <a:off x="5786753" y="2850529"/>
              <a:ext cx="1278277" cy="1309325"/>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grpSp>
          <p:nvGrpSpPr>
            <p:cNvPr id="171" name="Google Shape;171;p17"/>
            <p:cNvGrpSpPr/>
            <p:nvPr/>
          </p:nvGrpSpPr>
          <p:grpSpPr>
            <a:xfrm>
              <a:off x="4520182" y="1614107"/>
              <a:ext cx="1326584" cy="1326585"/>
              <a:chOff x="4520182" y="1614107"/>
              <a:chExt cx="1326584" cy="1326585"/>
            </a:xfrm>
          </p:grpSpPr>
          <p:sp>
            <p:nvSpPr>
              <p:cNvPr id="172" name="Google Shape;172;p17"/>
              <p:cNvSpPr/>
              <p:nvPr/>
            </p:nvSpPr>
            <p:spPr>
              <a:xfrm rot="5400000">
                <a:off x="4520181" y="1614107"/>
                <a:ext cx="1326585" cy="1326584"/>
              </a:xfrm>
              <a:prstGeom prst="teardrop">
                <a:avLst>
                  <a:gd fmla="val 100000" name="adj"/>
                </a:avLst>
              </a:prstGeom>
              <a:solidFill>
                <a:srgbClr val="79BC8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173" name="Google Shape;173;p17"/>
              <p:cNvSpPr txBox="1"/>
              <p:nvPr/>
            </p:nvSpPr>
            <p:spPr>
              <a:xfrm>
                <a:off x="4835445" y="2022715"/>
                <a:ext cx="550872" cy="43858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FFFFFF"/>
                  </a:buClr>
                  <a:buSzPts val="3200"/>
                  <a:buFont typeface="Arial"/>
                  <a:buNone/>
                </a:pPr>
                <a:r>
                  <a:rPr b="0" i="0" lang="en-US" sz="3200" u="none" cap="none" strike="noStrike">
                    <a:solidFill>
                      <a:srgbClr val="FFFFFF"/>
                    </a:solidFill>
                    <a:latin typeface="Candara"/>
                    <a:ea typeface="Candara"/>
                    <a:cs typeface="Candara"/>
                    <a:sym typeface="Candara"/>
                  </a:rPr>
                  <a:t>13%</a:t>
                </a:r>
                <a:endParaRPr b="0" i="0" sz="3200" u="none" cap="none" strike="noStrike">
                  <a:solidFill>
                    <a:srgbClr val="FFFFFF"/>
                  </a:solidFill>
                  <a:latin typeface="Candara"/>
                  <a:ea typeface="Candara"/>
                  <a:cs typeface="Candara"/>
                  <a:sym typeface="Candara"/>
                </a:endParaRPr>
              </a:p>
            </p:txBody>
          </p:sp>
        </p:grpSp>
        <p:sp>
          <p:nvSpPr>
            <p:cNvPr id="174" name="Google Shape;174;p17"/>
            <p:cNvSpPr/>
            <p:nvPr/>
          </p:nvSpPr>
          <p:spPr>
            <a:xfrm>
              <a:off x="5624492" y="2684392"/>
              <a:ext cx="159278" cy="159278"/>
            </a:xfrm>
            <a:prstGeom prst="ellipse">
              <a:avLst/>
            </a:prstGeom>
            <a:solidFill>
              <a:srgbClr val="F2F2F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grpSp>
      <p:sp>
        <p:nvSpPr>
          <p:cNvPr id="175" name="Google Shape;175;p17"/>
          <p:cNvSpPr txBox="1"/>
          <p:nvPr/>
        </p:nvSpPr>
        <p:spPr>
          <a:xfrm>
            <a:off x="4310352" y="245598"/>
            <a:ext cx="4847207" cy="6463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en-US" sz="3600" u="none" cap="none" strike="noStrike">
                <a:solidFill>
                  <a:schemeClr val="lt1"/>
                </a:solidFill>
                <a:latin typeface="Candara"/>
                <a:ea typeface="Candara"/>
                <a:cs typeface="Candara"/>
                <a:sym typeface="Candara"/>
              </a:rPr>
              <a:t>01  </a:t>
            </a:r>
            <a:r>
              <a:rPr b="1" i="0" lang="en-US" sz="3600" u="none" cap="none" strike="noStrike">
                <a:solidFill>
                  <a:srgbClr val="FFFFFF"/>
                </a:solidFill>
                <a:latin typeface="Candara"/>
                <a:ea typeface="Candara"/>
                <a:cs typeface="Candara"/>
                <a:sym typeface="Candara"/>
              </a:rPr>
              <a:t>Instructions</a:t>
            </a:r>
            <a:endParaRPr b="1" i="0" sz="3600" u="none" cap="none" strike="noStrike">
              <a:solidFill>
                <a:srgbClr val="FFFFFF"/>
              </a:solidFill>
              <a:latin typeface="Candara"/>
              <a:ea typeface="Candara"/>
              <a:cs typeface="Candara"/>
              <a:sym typeface="Candara"/>
            </a:endParaRPr>
          </a:p>
        </p:txBody>
      </p:sp>
      <p:grpSp>
        <p:nvGrpSpPr>
          <p:cNvPr id="176" name="Google Shape;176;p17"/>
          <p:cNvGrpSpPr/>
          <p:nvPr/>
        </p:nvGrpSpPr>
        <p:grpSpPr>
          <a:xfrm>
            <a:off x="5835967" y="1059164"/>
            <a:ext cx="474797" cy="83876"/>
            <a:chOff x="5848667" y="1135701"/>
            <a:chExt cx="474797" cy="83876"/>
          </a:xfrm>
        </p:grpSpPr>
        <p:sp>
          <p:nvSpPr>
            <p:cNvPr id="177" name="Google Shape;177;p17"/>
            <p:cNvSpPr/>
            <p:nvPr/>
          </p:nvSpPr>
          <p:spPr>
            <a:xfrm>
              <a:off x="5848667" y="1135701"/>
              <a:ext cx="83876" cy="83876"/>
            </a:xfrm>
            <a:prstGeom prst="rect">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178" name="Google Shape;178;p17"/>
            <p:cNvSpPr/>
            <p:nvPr/>
          </p:nvSpPr>
          <p:spPr>
            <a:xfrm>
              <a:off x="5978974" y="1135701"/>
              <a:ext cx="83876" cy="83876"/>
            </a:xfrm>
            <a:prstGeom prst="rect">
              <a:avLst/>
            </a:prstGeom>
            <a:solidFill>
              <a:srgbClr val="03ACA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179" name="Google Shape;179;p17"/>
            <p:cNvSpPr/>
            <p:nvPr/>
          </p:nvSpPr>
          <p:spPr>
            <a:xfrm>
              <a:off x="6109280" y="1135701"/>
              <a:ext cx="83876" cy="83876"/>
            </a:xfrm>
            <a:prstGeom prst="rect">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006666"/>
                </a:solidFill>
                <a:latin typeface="Candara"/>
                <a:ea typeface="Candara"/>
                <a:cs typeface="Candara"/>
                <a:sym typeface="Candara"/>
              </a:endParaRPr>
            </a:p>
          </p:txBody>
        </p:sp>
        <p:sp>
          <p:nvSpPr>
            <p:cNvPr id="180" name="Google Shape;180;p17"/>
            <p:cNvSpPr/>
            <p:nvPr/>
          </p:nvSpPr>
          <p:spPr>
            <a:xfrm>
              <a:off x="6239588" y="1135701"/>
              <a:ext cx="83876" cy="83876"/>
            </a:xfrm>
            <a:prstGeom prst="rect">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79BC8F"/>
                </a:solidFill>
                <a:latin typeface="Candara"/>
                <a:ea typeface="Candara"/>
                <a:cs typeface="Candara"/>
                <a:sym typeface="Candara"/>
              </a:endParaRPr>
            </a:p>
          </p:txBody>
        </p:sp>
      </p:gr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afterEffect" presetClass="entr" presetID="2" presetSubtype="4">
                                  <p:stCondLst>
                                    <p:cond delay="0"/>
                                  </p:stCondLst>
                                  <p:childTnLst>
                                    <p:set>
                                      <p:cBhvr>
                                        <p:cTn dur="1" fill="hold">
                                          <p:stCondLst>
                                            <p:cond delay="0"/>
                                          </p:stCondLst>
                                        </p:cTn>
                                        <p:tgtEl>
                                          <p:spTgt spid="149"/>
                                        </p:tgtEl>
                                        <p:attrNameLst>
                                          <p:attrName>style.visibility</p:attrName>
                                        </p:attrNameLst>
                                      </p:cBhvr>
                                      <p:to>
                                        <p:strVal val="visible"/>
                                      </p:to>
                                    </p:set>
                                    <p:anim calcmode="lin" valueType="num">
                                      <p:cBhvr additive="base">
                                        <p:cTn dur="500"/>
                                        <p:tgtEl>
                                          <p:spTgt spid="149"/>
                                        </p:tgtEl>
                                        <p:attrNameLst>
                                          <p:attrName>ppt_y</p:attrName>
                                        </p:attrNameLst>
                                      </p:cBhvr>
                                      <p:tavLst>
                                        <p:tav fmla="" tm="0">
                                          <p:val>
                                            <p:strVal val="#ppt_y+1"/>
                                          </p:val>
                                        </p:tav>
                                        <p:tav fmla="" tm="100000">
                                          <p:val>
                                            <p:strVal val="#ppt_y"/>
                                          </p:val>
                                        </p:tav>
                                      </p:tavLst>
                                    </p:anim>
                                  </p:childTnLst>
                                </p:cTn>
                              </p:par>
                            </p:childTnLst>
                          </p:cTn>
                        </p:par>
                        <p:par>
                          <p:cTn fill="hold">
                            <p:stCondLst>
                              <p:cond delay="500"/>
                            </p:stCondLst>
                            <p:childTnLst>
                              <p:par>
                                <p:cTn fill="hold" nodeType="afterEffect" presetClass="entr" presetID="2" presetSubtype="4">
                                  <p:stCondLst>
                                    <p:cond delay="0"/>
                                  </p:stCondLst>
                                  <p:childTnLst>
                                    <p:set>
                                      <p:cBhvr>
                                        <p:cTn dur="1" fill="hold">
                                          <p:stCondLst>
                                            <p:cond delay="0"/>
                                          </p:stCondLst>
                                        </p:cTn>
                                        <p:tgtEl>
                                          <p:spTgt spid="150"/>
                                        </p:tgtEl>
                                        <p:attrNameLst>
                                          <p:attrName>style.visibility</p:attrName>
                                        </p:attrNameLst>
                                      </p:cBhvr>
                                      <p:to>
                                        <p:strVal val="visible"/>
                                      </p:to>
                                    </p:set>
                                    <p:anim calcmode="lin" valueType="num">
                                      <p:cBhvr additive="base">
                                        <p:cTn dur="500"/>
                                        <p:tgtEl>
                                          <p:spTgt spid="150"/>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5" name="Shape 185"/>
        <p:cNvGrpSpPr/>
        <p:nvPr/>
      </p:nvGrpSpPr>
      <p:grpSpPr>
        <a:xfrm>
          <a:off x="0" y="0"/>
          <a:ext cx="0" cy="0"/>
          <a:chOff x="0" y="0"/>
          <a:chExt cx="0" cy="0"/>
        </a:xfrm>
      </p:grpSpPr>
      <p:grpSp>
        <p:nvGrpSpPr>
          <p:cNvPr id="186" name="Google Shape;186;p18"/>
          <p:cNvGrpSpPr/>
          <p:nvPr/>
        </p:nvGrpSpPr>
        <p:grpSpPr>
          <a:xfrm>
            <a:off x="783709" y="1803563"/>
            <a:ext cx="2623225" cy="2922327"/>
            <a:chOff x="533270" y="1359568"/>
            <a:chExt cx="2164013" cy="2410755"/>
          </a:xfrm>
        </p:grpSpPr>
        <p:sp>
          <p:nvSpPr>
            <p:cNvPr id="187" name="Google Shape;187;p18"/>
            <p:cNvSpPr/>
            <p:nvPr/>
          </p:nvSpPr>
          <p:spPr>
            <a:xfrm flipH="1" rot="10800000">
              <a:off x="533270" y="1359568"/>
              <a:ext cx="2164013" cy="2410755"/>
            </a:xfrm>
            <a:custGeom>
              <a:rect b="b" l="l" r="r" t="t"/>
              <a:pathLst>
                <a:path extrusionOk="0" h="3620858" w="3250260">
                  <a:moveTo>
                    <a:pt x="1625130" y="3620858"/>
                  </a:moveTo>
                  <a:cubicBezTo>
                    <a:pt x="2522665" y="3620858"/>
                    <a:pt x="3250260" y="2893263"/>
                    <a:pt x="3250260" y="1995728"/>
                  </a:cubicBezTo>
                  <a:cubicBezTo>
                    <a:pt x="3250260" y="1266481"/>
                    <a:pt x="2769934" y="649421"/>
                    <a:pt x="2108394" y="443661"/>
                  </a:cubicBezTo>
                  <a:lnTo>
                    <a:pt x="2081755" y="436811"/>
                  </a:lnTo>
                  <a:lnTo>
                    <a:pt x="1637830" y="0"/>
                  </a:lnTo>
                  <a:lnTo>
                    <a:pt x="1169041" y="436673"/>
                  </a:lnTo>
                  <a:lnTo>
                    <a:pt x="1141866" y="443661"/>
                  </a:lnTo>
                  <a:cubicBezTo>
                    <a:pt x="480326" y="649421"/>
                    <a:pt x="0" y="1266481"/>
                    <a:pt x="0" y="1995728"/>
                  </a:cubicBezTo>
                  <a:cubicBezTo>
                    <a:pt x="0" y="2893263"/>
                    <a:pt x="727595" y="3620858"/>
                    <a:pt x="1625130" y="3620858"/>
                  </a:cubicBezTo>
                  <a:close/>
                </a:path>
              </a:pathLst>
            </a:custGeom>
            <a:solidFill>
              <a:srgbClr val="10CF9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188" name="Google Shape;188;p18"/>
            <p:cNvSpPr/>
            <p:nvPr/>
          </p:nvSpPr>
          <p:spPr>
            <a:xfrm>
              <a:off x="664734" y="1829876"/>
              <a:ext cx="1891900" cy="837865"/>
            </a:xfrm>
            <a:prstGeom prst="rect">
              <a:avLst/>
            </a:prstGeom>
            <a:noFill/>
            <a:ln>
              <a:noFill/>
            </a:ln>
          </p:spPr>
          <p:txBody>
            <a:bodyPr anchorCtr="0" anchor="t" bIns="45700" lIns="91425" spcFirstLastPara="1" rIns="91425" wrap="square" tIns="45700">
              <a:noAutofit/>
            </a:bodyPr>
            <a:lstStyle/>
            <a:p>
              <a:pPr indent="0" lvl="0" marL="0" marR="0" rtl="0" algn="ctr">
                <a:lnSpc>
                  <a:spcPct val="125000"/>
                </a:lnSpc>
                <a:spcBef>
                  <a:spcPts val="0"/>
                </a:spcBef>
                <a:spcAft>
                  <a:spcPts val="0"/>
                </a:spcAft>
                <a:buNone/>
              </a:pPr>
              <a:r>
                <a:rPr b="0" i="0" lang="en-US" sz="1600" u="none" cap="none" strike="noStrike">
                  <a:solidFill>
                    <a:srgbClr val="FFFFFF"/>
                  </a:solidFill>
                  <a:latin typeface="Candara"/>
                  <a:ea typeface="Candara"/>
                  <a:cs typeface="Candara"/>
                  <a:sym typeface="Candara"/>
                </a:rPr>
                <a:t>I hope and I believe that this Template will your Time, </a:t>
              </a:r>
              <a:endParaRPr b="0" i="0" sz="1800" u="none" cap="none" strike="noStrike">
                <a:solidFill>
                  <a:srgbClr val="FFFFFF"/>
                </a:solidFill>
                <a:latin typeface="Candara"/>
                <a:ea typeface="Candara"/>
                <a:cs typeface="Candara"/>
                <a:sym typeface="Candara"/>
              </a:endParaRPr>
            </a:p>
          </p:txBody>
        </p:sp>
        <p:grpSp>
          <p:nvGrpSpPr>
            <p:cNvPr id="189" name="Google Shape;189;p18"/>
            <p:cNvGrpSpPr/>
            <p:nvPr/>
          </p:nvGrpSpPr>
          <p:grpSpPr>
            <a:xfrm>
              <a:off x="1265012" y="2898082"/>
              <a:ext cx="723808" cy="504327"/>
              <a:chOff x="3066311" y="1745986"/>
              <a:chExt cx="834503" cy="581456"/>
            </a:xfrm>
          </p:grpSpPr>
          <p:grpSp>
            <p:nvGrpSpPr>
              <p:cNvPr id="190" name="Google Shape;190;p18"/>
              <p:cNvGrpSpPr/>
              <p:nvPr/>
            </p:nvGrpSpPr>
            <p:grpSpPr>
              <a:xfrm>
                <a:off x="3089973" y="1924486"/>
                <a:ext cx="810841" cy="402956"/>
                <a:chOff x="4307056" y="2124075"/>
                <a:chExt cx="810841" cy="402956"/>
              </a:xfrm>
            </p:grpSpPr>
            <p:sp>
              <p:nvSpPr>
                <p:cNvPr id="191" name="Google Shape;191;p18"/>
                <p:cNvSpPr/>
                <p:nvPr/>
              </p:nvSpPr>
              <p:spPr>
                <a:xfrm>
                  <a:off x="4307056" y="2287059"/>
                  <a:ext cx="162075" cy="239972"/>
                </a:xfrm>
                <a:prstGeom prst="rect">
                  <a:avLst/>
                </a:prstGeom>
                <a:solidFill>
                  <a:schemeClr val="lt1">
                    <a:alpha val="37647"/>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192" name="Google Shape;192;p18"/>
                <p:cNvSpPr/>
                <p:nvPr/>
              </p:nvSpPr>
              <p:spPr>
                <a:xfrm>
                  <a:off x="4523311" y="2194227"/>
                  <a:ext cx="162075" cy="332804"/>
                </a:xfrm>
                <a:prstGeom prst="rect">
                  <a:avLst/>
                </a:prstGeom>
                <a:solidFill>
                  <a:schemeClr val="lt1">
                    <a:alpha val="37647"/>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193" name="Google Shape;193;p18"/>
                <p:cNvSpPr/>
                <p:nvPr/>
              </p:nvSpPr>
              <p:spPr>
                <a:xfrm>
                  <a:off x="4739566" y="2287059"/>
                  <a:ext cx="162075" cy="239972"/>
                </a:xfrm>
                <a:prstGeom prst="rect">
                  <a:avLst/>
                </a:prstGeom>
                <a:solidFill>
                  <a:schemeClr val="lt1">
                    <a:alpha val="37647"/>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194" name="Google Shape;194;p18"/>
                <p:cNvSpPr/>
                <p:nvPr/>
              </p:nvSpPr>
              <p:spPr>
                <a:xfrm>
                  <a:off x="4955822" y="2124075"/>
                  <a:ext cx="162075" cy="402956"/>
                </a:xfrm>
                <a:prstGeom prst="rect">
                  <a:avLst/>
                </a:prstGeom>
                <a:solidFill>
                  <a:schemeClr val="lt1">
                    <a:alpha val="37647"/>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grpSp>
          <p:grpSp>
            <p:nvGrpSpPr>
              <p:cNvPr id="195" name="Google Shape;195;p18"/>
              <p:cNvGrpSpPr/>
              <p:nvPr/>
            </p:nvGrpSpPr>
            <p:grpSpPr>
              <a:xfrm>
                <a:off x="3066311" y="1745986"/>
                <a:ext cx="834503" cy="230888"/>
                <a:chOff x="4233863" y="1964625"/>
                <a:chExt cx="834503" cy="230888"/>
              </a:xfrm>
            </p:grpSpPr>
            <p:cxnSp>
              <p:nvCxnSpPr>
                <p:cNvPr id="196" name="Google Shape;196;p18"/>
                <p:cNvCxnSpPr/>
                <p:nvPr/>
              </p:nvCxnSpPr>
              <p:spPr>
                <a:xfrm>
                  <a:off x="4233863" y="2195513"/>
                  <a:ext cx="239917" cy="0"/>
                </a:xfrm>
                <a:prstGeom prst="straightConnector1">
                  <a:avLst/>
                </a:prstGeom>
                <a:noFill/>
                <a:ln cap="flat" cmpd="sng" w="15875">
                  <a:solidFill>
                    <a:schemeClr val="lt1">
                      <a:alpha val="37647"/>
                    </a:schemeClr>
                  </a:solidFill>
                  <a:prstDash val="solid"/>
                  <a:miter lim="800000"/>
                  <a:headEnd len="sm" w="sm" type="none"/>
                  <a:tailEnd len="sm" w="sm" type="none"/>
                </a:ln>
              </p:spPr>
            </p:cxnSp>
            <p:cxnSp>
              <p:nvCxnSpPr>
                <p:cNvPr id="197" name="Google Shape;197;p18"/>
                <p:cNvCxnSpPr/>
                <p:nvPr/>
              </p:nvCxnSpPr>
              <p:spPr>
                <a:xfrm flipH="1" rot="10800000">
                  <a:off x="4473780" y="2085635"/>
                  <a:ext cx="111023" cy="109878"/>
                </a:xfrm>
                <a:prstGeom prst="straightConnector1">
                  <a:avLst/>
                </a:prstGeom>
                <a:noFill/>
                <a:ln cap="flat" cmpd="sng" w="15875">
                  <a:solidFill>
                    <a:schemeClr val="lt1">
                      <a:alpha val="37647"/>
                    </a:schemeClr>
                  </a:solidFill>
                  <a:prstDash val="solid"/>
                  <a:miter lim="800000"/>
                  <a:headEnd len="sm" w="sm" type="none"/>
                  <a:tailEnd len="sm" w="sm" type="none"/>
                </a:ln>
              </p:spPr>
            </p:cxnSp>
            <p:cxnSp>
              <p:nvCxnSpPr>
                <p:cNvPr id="198" name="Google Shape;198;p18"/>
                <p:cNvCxnSpPr/>
                <p:nvPr/>
              </p:nvCxnSpPr>
              <p:spPr>
                <a:xfrm flipH="1" rot="10800000">
                  <a:off x="4584803" y="1964625"/>
                  <a:ext cx="483563" cy="121010"/>
                </a:xfrm>
                <a:prstGeom prst="straightConnector1">
                  <a:avLst/>
                </a:prstGeom>
                <a:noFill/>
                <a:ln cap="flat" cmpd="sng" w="15875">
                  <a:solidFill>
                    <a:schemeClr val="lt1">
                      <a:alpha val="37647"/>
                    </a:schemeClr>
                  </a:solidFill>
                  <a:prstDash val="solid"/>
                  <a:miter lim="800000"/>
                  <a:headEnd len="sm" w="sm" type="none"/>
                  <a:tailEnd len="med" w="med" type="triangle"/>
                </a:ln>
              </p:spPr>
            </p:cxnSp>
          </p:grpSp>
        </p:grpSp>
      </p:grpSp>
      <p:grpSp>
        <p:nvGrpSpPr>
          <p:cNvPr id="199" name="Google Shape;199;p18"/>
          <p:cNvGrpSpPr/>
          <p:nvPr/>
        </p:nvGrpSpPr>
        <p:grpSpPr>
          <a:xfrm>
            <a:off x="3414986" y="1803563"/>
            <a:ext cx="2623225" cy="2922327"/>
            <a:chOff x="2505800" y="1359568"/>
            <a:chExt cx="2164013" cy="2410755"/>
          </a:xfrm>
        </p:grpSpPr>
        <p:sp>
          <p:nvSpPr>
            <p:cNvPr id="200" name="Google Shape;200;p18"/>
            <p:cNvSpPr/>
            <p:nvPr/>
          </p:nvSpPr>
          <p:spPr>
            <a:xfrm flipH="1" rot="10800000">
              <a:off x="2505800" y="1359568"/>
              <a:ext cx="2164013" cy="2410755"/>
            </a:xfrm>
            <a:custGeom>
              <a:rect b="b" l="l" r="r" t="t"/>
              <a:pathLst>
                <a:path extrusionOk="0" h="3620858" w="3250260">
                  <a:moveTo>
                    <a:pt x="1625130" y="3620858"/>
                  </a:moveTo>
                  <a:cubicBezTo>
                    <a:pt x="2522665" y="3620858"/>
                    <a:pt x="3250260" y="2893263"/>
                    <a:pt x="3250260" y="1995728"/>
                  </a:cubicBezTo>
                  <a:cubicBezTo>
                    <a:pt x="3250260" y="1266481"/>
                    <a:pt x="2769934" y="649421"/>
                    <a:pt x="2108394" y="443661"/>
                  </a:cubicBezTo>
                  <a:lnTo>
                    <a:pt x="2081755" y="436811"/>
                  </a:lnTo>
                  <a:lnTo>
                    <a:pt x="1637830" y="0"/>
                  </a:lnTo>
                  <a:lnTo>
                    <a:pt x="1169041" y="436673"/>
                  </a:lnTo>
                  <a:lnTo>
                    <a:pt x="1141866" y="443661"/>
                  </a:lnTo>
                  <a:cubicBezTo>
                    <a:pt x="480326" y="649421"/>
                    <a:pt x="0" y="1266481"/>
                    <a:pt x="0" y="1995728"/>
                  </a:cubicBezTo>
                  <a:cubicBezTo>
                    <a:pt x="0" y="2893263"/>
                    <a:pt x="727595" y="3620858"/>
                    <a:pt x="1625130" y="3620858"/>
                  </a:cubicBezTo>
                  <a:close/>
                </a:path>
              </a:pathLst>
            </a:custGeom>
            <a:solidFill>
              <a:srgbClr val="08D1D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201" name="Google Shape;201;p18"/>
            <p:cNvSpPr/>
            <p:nvPr/>
          </p:nvSpPr>
          <p:spPr>
            <a:xfrm>
              <a:off x="3384933" y="2950561"/>
              <a:ext cx="422970" cy="555262"/>
            </a:xfrm>
            <a:custGeom>
              <a:rect b="b" l="l" r="r" t="t"/>
              <a:pathLst>
                <a:path extrusionOk="0" h="211" w="161">
                  <a:moveTo>
                    <a:pt x="89" y="93"/>
                  </a:moveTo>
                  <a:cubicBezTo>
                    <a:pt x="85" y="92"/>
                    <a:pt x="85" y="92"/>
                    <a:pt x="85" y="92"/>
                  </a:cubicBezTo>
                  <a:cubicBezTo>
                    <a:pt x="78" y="90"/>
                    <a:pt x="67" y="88"/>
                    <a:pt x="64" y="88"/>
                  </a:cubicBezTo>
                  <a:cubicBezTo>
                    <a:pt x="64" y="88"/>
                    <a:pt x="63" y="88"/>
                    <a:pt x="63" y="88"/>
                  </a:cubicBezTo>
                  <a:cubicBezTo>
                    <a:pt x="55" y="86"/>
                    <a:pt x="50" y="85"/>
                    <a:pt x="45" y="80"/>
                  </a:cubicBezTo>
                  <a:cubicBezTo>
                    <a:pt x="40" y="75"/>
                    <a:pt x="39" y="66"/>
                    <a:pt x="44" y="61"/>
                  </a:cubicBezTo>
                  <a:cubicBezTo>
                    <a:pt x="52" y="53"/>
                    <a:pt x="61" y="49"/>
                    <a:pt x="68" y="48"/>
                  </a:cubicBezTo>
                  <a:cubicBezTo>
                    <a:pt x="74" y="47"/>
                    <a:pt x="80" y="47"/>
                    <a:pt x="85" y="48"/>
                  </a:cubicBezTo>
                  <a:cubicBezTo>
                    <a:pt x="90" y="48"/>
                    <a:pt x="98" y="52"/>
                    <a:pt x="104" y="54"/>
                  </a:cubicBezTo>
                  <a:cubicBezTo>
                    <a:pt x="105" y="55"/>
                    <a:pt x="105" y="55"/>
                    <a:pt x="106" y="56"/>
                  </a:cubicBezTo>
                  <a:cubicBezTo>
                    <a:pt x="106" y="56"/>
                    <a:pt x="107" y="56"/>
                    <a:pt x="107" y="56"/>
                  </a:cubicBezTo>
                  <a:cubicBezTo>
                    <a:pt x="107" y="56"/>
                    <a:pt x="107" y="57"/>
                    <a:pt x="108" y="57"/>
                  </a:cubicBezTo>
                  <a:cubicBezTo>
                    <a:pt x="111" y="60"/>
                    <a:pt x="115" y="61"/>
                    <a:pt x="119" y="60"/>
                  </a:cubicBezTo>
                  <a:cubicBezTo>
                    <a:pt x="126" y="59"/>
                    <a:pt x="132" y="53"/>
                    <a:pt x="134" y="47"/>
                  </a:cubicBezTo>
                  <a:cubicBezTo>
                    <a:pt x="136" y="43"/>
                    <a:pt x="136" y="38"/>
                    <a:pt x="133" y="35"/>
                  </a:cubicBezTo>
                  <a:cubicBezTo>
                    <a:pt x="130" y="33"/>
                    <a:pt x="126" y="30"/>
                    <a:pt x="123" y="28"/>
                  </a:cubicBezTo>
                  <a:cubicBezTo>
                    <a:pt x="122" y="29"/>
                    <a:pt x="122" y="29"/>
                    <a:pt x="121" y="29"/>
                  </a:cubicBezTo>
                  <a:cubicBezTo>
                    <a:pt x="109" y="43"/>
                    <a:pt x="92" y="34"/>
                    <a:pt x="88" y="19"/>
                  </a:cubicBezTo>
                  <a:cubicBezTo>
                    <a:pt x="84" y="19"/>
                    <a:pt x="81" y="19"/>
                    <a:pt x="78" y="19"/>
                  </a:cubicBezTo>
                  <a:cubicBezTo>
                    <a:pt x="75" y="4"/>
                    <a:pt x="75" y="4"/>
                    <a:pt x="75" y="4"/>
                  </a:cubicBezTo>
                  <a:cubicBezTo>
                    <a:pt x="75" y="2"/>
                    <a:pt x="72" y="0"/>
                    <a:pt x="69" y="1"/>
                  </a:cubicBezTo>
                  <a:cubicBezTo>
                    <a:pt x="51" y="4"/>
                    <a:pt x="51" y="4"/>
                    <a:pt x="51" y="4"/>
                  </a:cubicBezTo>
                  <a:cubicBezTo>
                    <a:pt x="48" y="4"/>
                    <a:pt x="46" y="7"/>
                    <a:pt x="46" y="9"/>
                  </a:cubicBezTo>
                  <a:cubicBezTo>
                    <a:pt x="49" y="25"/>
                    <a:pt x="49" y="25"/>
                    <a:pt x="49" y="25"/>
                  </a:cubicBezTo>
                  <a:cubicBezTo>
                    <a:pt x="35" y="30"/>
                    <a:pt x="23" y="37"/>
                    <a:pt x="15" y="46"/>
                  </a:cubicBezTo>
                  <a:cubicBezTo>
                    <a:pt x="1" y="62"/>
                    <a:pt x="0" y="82"/>
                    <a:pt x="12" y="97"/>
                  </a:cubicBezTo>
                  <a:cubicBezTo>
                    <a:pt x="18" y="104"/>
                    <a:pt x="26" y="109"/>
                    <a:pt x="35" y="112"/>
                  </a:cubicBezTo>
                  <a:cubicBezTo>
                    <a:pt x="42" y="114"/>
                    <a:pt x="75" y="121"/>
                    <a:pt x="91" y="125"/>
                  </a:cubicBezTo>
                  <a:cubicBezTo>
                    <a:pt x="99" y="126"/>
                    <a:pt x="99" y="126"/>
                    <a:pt x="99" y="126"/>
                  </a:cubicBezTo>
                  <a:cubicBezTo>
                    <a:pt x="106" y="128"/>
                    <a:pt x="112" y="131"/>
                    <a:pt x="115" y="134"/>
                  </a:cubicBezTo>
                  <a:cubicBezTo>
                    <a:pt x="120" y="140"/>
                    <a:pt x="120" y="149"/>
                    <a:pt x="114" y="154"/>
                  </a:cubicBezTo>
                  <a:cubicBezTo>
                    <a:pt x="110" y="158"/>
                    <a:pt x="103" y="161"/>
                    <a:pt x="94" y="163"/>
                  </a:cubicBezTo>
                  <a:cubicBezTo>
                    <a:pt x="86" y="164"/>
                    <a:pt x="76" y="164"/>
                    <a:pt x="68" y="163"/>
                  </a:cubicBezTo>
                  <a:cubicBezTo>
                    <a:pt x="62" y="162"/>
                    <a:pt x="55" y="160"/>
                    <a:pt x="50" y="157"/>
                  </a:cubicBezTo>
                  <a:cubicBezTo>
                    <a:pt x="49" y="157"/>
                    <a:pt x="48" y="157"/>
                    <a:pt x="47" y="156"/>
                  </a:cubicBezTo>
                  <a:cubicBezTo>
                    <a:pt x="47" y="156"/>
                    <a:pt x="47" y="156"/>
                    <a:pt x="47" y="156"/>
                  </a:cubicBezTo>
                  <a:cubicBezTo>
                    <a:pt x="47" y="156"/>
                    <a:pt x="47" y="156"/>
                    <a:pt x="47" y="156"/>
                  </a:cubicBezTo>
                  <a:cubicBezTo>
                    <a:pt x="46" y="155"/>
                    <a:pt x="46" y="155"/>
                    <a:pt x="46" y="155"/>
                  </a:cubicBezTo>
                  <a:cubicBezTo>
                    <a:pt x="43" y="152"/>
                    <a:pt x="39" y="151"/>
                    <a:pt x="35" y="152"/>
                  </a:cubicBezTo>
                  <a:cubicBezTo>
                    <a:pt x="28" y="153"/>
                    <a:pt x="21" y="159"/>
                    <a:pt x="19" y="164"/>
                  </a:cubicBezTo>
                  <a:cubicBezTo>
                    <a:pt x="17" y="169"/>
                    <a:pt x="18" y="174"/>
                    <a:pt x="21" y="177"/>
                  </a:cubicBezTo>
                  <a:cubicBezTo>
                    <a:pt x="33" y="188"/>
                    <a:pt x="55" y="193"/>
                    <a:pt x="77" y="192"/>
                  </a:cubicBezTo>
                  <a:cubicBezTo>
                    <a:pt x="80" y="207"/>
                    <a:pt x="80" y="207"/>
                    <a:pt x="80" y="207"/>
                  </a:cubicBezTo>
                  <a:cubicBezTo>
                    <a:pt x="80" y="210"/>
                    <a:pt x="83" y="211"/>
                    <a:pt x="86" y="211"/>
                  </a:cubicBezTo>
                  <a:cubicBezTo>
                    <a:pt x="104" y="208"/>
                    <a:pt x="104" y="208"/>
                    <a:pt x="104" y="208"/>
                  </a:cubicBezTo>
                  <a:cubicBezTo>
                    <a:pt x="107" y="207"/>
                    <a:pt x="109" y="205"/>
                    <a:pt x="109" y="203"/>
                  </a:cubicBezTo>
                  <a:cubicBezTo>
                    <a:pt x="106" y="188"/>
                    <a:pt x="106" y="188"/>
                    <a:pt x="106" y="188"/>
                  </a:cubicBezTo>
                  <a:cubicBezTo>
                    <a:pt x="123" y="184"/>
                    <a:pt x="137" y="178"/>
                    <a:pt x="144" y="169"/>
                  </a:cubicBezTo>
                  <a:cubicBezTo>
                    <a:pt x="158" y="154"/>
                    <a:pt x="161" y="135"/>
                    <a:pt x="152" y="119"/>
                  </a:cubicBezTo>
                  <a:cubicBezTo>
                    <a:pt x="141" y="102"/>
                    <a:pt x="111" y="96"/>
                    <a:pt x="89" y="93"/>
                  </a:cubicBezTo>
                  <a:close/>
                </a:path>
              </a:pathLst>
            </a:custGeom>
            <a:solidFill>
              <a:schemeClr val="lt1">
                <a:alpha val="49803"/>
              </a:scheme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rgbClr val="000000"/>
                </a:solidFill>
                <a:latin typeface="Candara"/>
                <a:ea typeface="Candara"/>
                <a:cs typeface="Candara"/>
                <a:sym typeface="Candara"/>
              </a:endParaRPr>
            </a:p>
          </p:txBody>
        </p:sp>
        <p:sp>
          <p:nvSpPr>
            <p:cNvPr id="202" name="Google Shape;202;p18"/>
            <p:cNvSpPr/>
            <p:nvPr/>
          </p:nvSpPr>
          <p:spPr>
            <a:xfrm>
              <a:off x="2658902" y="1812614"/>
              <a:ext cx="1895313" cy="837865"/>
            </a:xfrm>
            <a:prstGeom prst="rect">
              <a:avLst/>
            </a:prstGeom>
            <a:noFill/>
            <a:ln>
              <a:noFill/>
            </a:ln>
          </p:spPr>
          <p:txBody>
            <a:bodyPr anchorCtr="0" anchor="t" bIns="45700" lIns="91425" spcFirstLastPara="1" rIns="91425" wrap="square" tIns="45700">
              <a:noAutofit/>
            </a:bodyPr>
            <a:lstStyle/>
            <a:p>
              <a:pPr indent="0" lvl="0" marL="0" marR="0" rtl="0" algn="ctr">
                <a:lnSpc>
                  <a:spcPct val="125000"/>
                </a:lnSpc>
                <a:spcBef>
                  <a:spcPts val="0"/>
                </a:spcBef>
                <a:spcAft>
                  <a:spcPts val="0"/>
                </a:spcAft>
                <a:buNone/>
              </a:pPr>
              <a:r>
                <a:rPr b="0" i="0" lang="en-US" sz="1600" u="none" cap="none" strike="noStrike">
                  <a:solidFill>
                    <a:srgbClr val="FFFFFF"/>
                  </a:solidFill>
                  <a:latin typeface="Candara"/>
                  <a:ea typeface="Candara"/>
                  <a:cs typeface="Candara"/>
                  <a:sym typeface="Candara"/>
                </a:rPr>
                <a:t>Show and explain your  web, app or software  projects using</a:t>
              </a:r>
              <a:endParaRPr b="0" i="0" sz="1800" u="none" cap="none" strike="noStrike">
                <a:solidFill>
                  <a:srgbClr val="FFFFFF"/>
                </a:solidFill>
                <a:latin typeface="Candara"/>
                <a:ea typeface="Candara"/>
                <a:cs typeface="Candara"/>
                <a:sym typeface="Candara"/>
              </a:endParaRPr>
            </a:p>
          </p:txBody>
        </p:sp>
      </p:grpSp>
      <p:grpSp>
        <p:nvGrpSpPr>
          <p:cNvPr id="203" name="Google Shape;203;p18"/>
          <p:cNvGrpSpPr/>
          <p:nvPr/>
        </p:nvGrpSpPr>
        <p:grpSpPr>
          <a:xfrm>
            <a:off x="6042091" y="1803563"/>
            <a:ext cx="2623225" cy="2922327"/>
            <a:chOff x="4475024" y="1359568"/>
            <a:chExt cx="2164013" cy="2410755"/>
          </a:xfrm>
        </p:grpSpPr>
        <p:sp>
          <p:nvSpPr>
            <p:cNvPr id="204" name="Google Shape;204;p18"/>
            <p:cNvSpPr/>
            <p:nvPr/>
          </p:nvSpPr>
          <p:spPr>
            <a:xfrm flipH="1" rot="10800000">
              <a:off x="4475024" y="1359568"/>
              <a:ext cx="2164013" cy="2410755"/>
            </a:xfrm>
            <a:custGeom>
              <a:rect b="b" l="l" r="r" t="t"/>
              <a:pathLst>
                <a:path extrusionOk="0" h="3620858" w="3250260">
                  <a:moveTo>
                    <a:pt x="1625130" y="3620858"/>
                  </a:moveTo>
                  <a:cubicBezTo>
                    <a:pt x="2522665" y="3620858"/>
                    <a:pt x="3250260" y="2893263"/>
                    <a:pt x="3250260" y="1995728"/>
                  </a:cubicBezTo>
                  <a:cubicBezTo>
                    <a:pt x="3250260" y="1266481"/>
                    <a:pt x="2769934" y="649421"/>
                    <a:pt x="2108394" y="443661"/>
                  </a:cubicBezTo>
                  <a:lnTo>
                    <a:pt x="2081755" y="436811"/>
                  </a:lnTo>
                  <a:lnTo>
                    <a:pt x="1637830" y="0"/>
                  </a:lnTo>
                  <a:lnTo>
                    <a:pt x="1169041" y="436673"/>
                  </a:lnTo>
                  <a:lnTo>
                    <a:pt x="1141866" y="443661"/>
                  </a:lnTo>
                  <a:cubicBezTo>
                    <a:pt x="480326" y="649421"/>
                    <a:pt x="0" y="1266481"/>
                    <a:pt x="0" y="1995728"/>
                  </a:cubicBezTo>
                  <a:cubicBezTo>
                    <a:pt x="0" y="2893263"/>
                    <a:pt x="727595" y="3620858"/>
                    <a:pt x="1625130" y="3620858"/>
                  </a:cubicBezTo>
                  <a:close/>
                </a:path>
              </a:pathLst>
            </a:custGeom>
            <a:solidFill>
              <a:srgbClr val="7CCB6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pic>
          <p:nvPicPr>
            <p:cNvPr id="205" name="Google Shape;205;p18"/>
            <p:cNvPicPr preferRelativeResize="0"/>
            <p:nvPr/>
          </p:nvPicPr>
          <p:blipFill rotWithShape="1">
            <a:blip r:embed="rId3">
              <a:alphaModFix/>
            </a:blip>
            <a:srcRect b="0" l="0" r="0" t="0"/>
            <a:stretch/>
          </p:blipFill>
          <p:spPr>
            <a:xfrm>
              <a:off x="4922943" y="2853838"/>
              <a:ext cx="1292119" cy="765662"/>
            </a:xfrm>
            <a:prstGeom prst="rect">
              <a:avLst/>
            </a:prstGeom>
            <a:noFill/>
            <a:ln>
              <a:noFill/>
            </a:ln>
          </p:spPr>
        </p:pic>
        <p:sp>
          <p:nvSpPr>
            <p:cNvPr id="206" name="Google Shape;206;p18"/>
            <p:cNvSpPr/>
            <p:nvPr/>
          </p:nvSpPr>
          <p:spPr>
            <a:xfrm>
              <a:off x="4589168" y="1829070"/>
              <a:ext cx="1936325" cy="837865"/>
            </a:xfrm>
            <a:prstGeom prst="rect">
              <a:avLst/>
            </a:prstGeom>
            <a:noFill/>
            <a:ln>
              <a:noFill/>
            </a:ln>
          </p:spPr>
          <p:txBody>
            <a:bodyPr anchorCtr="0" anchor="t" bIns="45700" lIns="91425" spcFirstLastPara="1" rIns="91425" wrap="square" tIns="45700">
              <a:noAutofit/>
            </a:bodyPr>
            <a:lstStyle/>
            <a:p>
              <a:pPr indent="0" lvl="0" marL="0" marR="0" rtl="0" algn="ctr">
                <a:lnSpc>
                  <a:spcPct val="125000"/>
                </a:lnSpc>
                <a:spcBef>
                  <a:spcPts val="0"/>
                </a:spcBef>
                <a:spcAft>
                  <a:spcPts val="0"/>
                </a:spcAft>
                <a:buNone/>
              </a:pPr>
              <a:r>
                <a:rPr b="0" i="0" lang="en-US" sz="1600" u="none" cap="none" strike="noStrike">
                  <a:solidFill>
                    <a:srgbClr val="FFFFFF"/>
                  </a:solidFill>
                  <a:latin typeface="Candara"/>
                  <a:ea typeface="Candara"/>
                  <a:cs typeface="Candara"/>
                  <a:sym typeface="Candara"/>
                </a:rPr>
                <a:t>I hope and I believe that this Template will your Time, </a:t>
              </a:r>
              <a:endParaRPr b="0" i="0" sz="1800" u="none" cap="none" strike="noStrike">
                <a:solidFill>
                  <a:srgbClr val="FFFFFF"/>
                </a:solidFill>
                <a:latin typeface="Candara"/>
                <a:ea typeface="Candara"/>
                <a:cs typeface="Candara"/>
                <a:sym typeface="Candara"/>
              </a:endParaRPr>
            </a:p>
          </p:txBody>
        </p:sp>
      </p:grpSp>
      <p:grpSp>
        <p:nvGrpSpPr>
          <p:cNvPr id="207" name="Google Shape;207;p18"/>
          <p:cNvGrpSpPr/>
          <p:nvPr/>
        </p:nvGrpSpPr>
        <p:grpSpPr>
          <a:xfrm>
            <a:off x="8669248" y="1803563"/>
            <a:ext cx="2623225" cy="2922327"/>
            <a:chOff x="6444249" y="1359568"/>
            <a:chExt cx="2164013" cy="2410755"/>
          </a:xfrm>
        </p:grpSpPr>
        <p:sp>
          <p:nvSpPr>
            <p:cNvPr id="208" name="Google Shape;208;p18"/>
            <p:cNvSpPr/>
            <p:nvPr/>
          </p:nvSpPr>
          <p:spPr>
            <a:xfrm flipH="1" rot="10800000">
              <a:off x="6444249" y="1359568"/>
              <a:ext cx="2164013" cy="2410755"/>
            </a:xfrm>
            <a:custGeom>
              <a:rect b="b" l="l" r="r" t="t"/>
              <a:pathLst>
                <a:path extrusionOk="0" h="3620858" w="3250260">
                  <a:moveTo>
                    <a:pt x="1625130" y="3620858"/>
                  </a:moveTo>
                  <a:cubicBezTo>
                    <a:pt x="2522665" y="3620858"/>
                    <a:pt x="3250260" y="2893263"/>
                    <a:pt x="3250260" y="1995728"/>
                  </a:cubicBezTo>
                  <a:cubicBezTo>
                    <a:pt x="3250260" y="1266481"/>
                    <a:pt x="2769934" y="649421"/>
                    <a:pt x="2108394" y="443661"/>
                  </a:cubicBezTo>
                  <a:lnTo>
                    <a:pt x="2081755" y="436811"/>
                  </a:lnTo>
                  <a:lnTo>
                    <a:pt x="1637830" y="0"/>
                  </a:lnTo>
                  <a:lnTo>
                    <a:pt x="1169041" y="436673"/>
                  </a:lnTo>
                  <a:lnTo>
                    <a:pt x="1141866" y="443661"/>
                  </a:lnTo>
                  <a:cubicBezTo>
                    <a:pt x="480326" y="649421"/>
                    <a:pt x="0" y="1266481"/>
                    <a:pt x="0" y="1995728"/>
                  </a:cubicBezTo>
                  <a:cubicBezTo>
                    <a:pt x="0" y="2893263"/>
                    <a:pt x="727595" y="3620858"/>
                    <a:pt x="1625130" y="3620858"/>
                  </a:cubicBezTo>
                  <a:close/>
                </a:path>
              </a:pathLst>
            </a:custGeom>
            <a:solidFill>
              <a:srgbClr val="79BC8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grpSp>
          <p:nvGrpSpPr>
            <p:cNvPr id="209" name="Google Shape;209;p18"/>
            <p:cNvGrpSpPr/>
            <p:nvPr/>
          </p:nvGrpSpPr>
          <p:grpSpPr>
            <a:xfrm>
              <a:off x="7255503" y="2964680"/>
              <a:ext cx="578000" cy="500298"/>
              <a:chOff x="-2120900" y="4664076"/>
              <a:chExt cx="1157288" cy="1001713"/>
            </a:xfrm>
          </p:grpSpPr>
          <p:sp>
            <p:nvSpPr>
              <p:cNvPr id="210" name="Google Shape;210;p18"/>
              <p:cNvSpPr/>
              <p:nvPr/>
            </p:nvSpPr>
            <p:spPr>
              <a:xfrm>
                <a:off x="-1652588" y="5295901"/>
                <a:ext cx="98425" cy="339725"/>
              </a:xfrm>
              <a:custGeom>
                <a:rect b="b" l="l" r="r" t="t"/>
                <a:pathLst>
                  <a:path extrusionOk="0" h="152" w="44">
                    <a:moveTo>
                      <a:pt x="39" y="21"/>
                    </a:moveTo>
                    <a:cubicBezTo>
                      <a:pt x="39" y="18"/>
                      <a:pt x="39" y="18"/>
                      <a:pt x="39" y="18"/>
                    </a:cubicBezTo>
                    <a:cubicBezTo>
                      <a:pt x="39" y="18"/>
                      <a:pt x="39" y="18"/>
                      <a:pt x="39" y="18"/>
                    </a:cubicBezTo>
                    <a:cubicBezTo>
                      <a:pt x="37" y="8"/>
                      <a:pt x="29" y="0"/>
                      <a:pt x="19" y="1"/>
                    </a:cubicBezTo>
                    <a:cubicBezTo>
                      <a:pt x="19" y="1"/>
                      <a:pt x="19" y="1"/>
                      <a:pt x="19" y="1"/>
                    </a:cubicBezTo>
                    <a:cubicBezTo>
                      <a:pt x="19" y="1"/>
                      <a:pt x="19" y="1"/>
                      <a:pt x="19" y="1"/>
                    </a:cubicBezTo>
                    <a:cubicBezTo>
                      <a:pt x="19" y="1"/>
                      <a:pt x="19" y="1"/>
                      <a:pt x="19" y="1"/>
                    </a:cubicBezTo>
                    <a:cubicBezTo>
                      <a:pt x="19" y="1"/>
                      <a:pt x="19" y="1"/>
                      <a:pt x="19" y="1"/>
                    </a:cubicBezTo>
                    <a:cubicBezTo>
                      <a:pt x="19" y="1"/>
                      <a:pt x="19" y="1"/>
                      <a:pt x="19" y="1"/>
                    </a:cubicBezTo>
                    <a:cubicBezTo>
                      <a:pt x="19" y="1"/>
                      <a:pt x="19" y="1"/>
                      <a:pt x="19" y="1"/>
                    </a:cubicBezTo>
                    <a:cubicBezTo>
                      <a:pt x="9" y="1"/>
                      <a:pt x="1" y="10"/>
                      <a:pt x="0" y="20"/>
                    </a:cubicBezTo>
                    <a:cubicBezTo>
                      <a:pt x="0" y="20"/>
                      <a:pt x="0" y="20"/>
                      <a:pt x="0" y="20"/>
                    </a:cubicBezTo>
                    <a:cubicBezTo>
                      <a:pt x="0" y="23"/>
                      <a:pt x="0" y="23"/>
                      <a:pt x="0" y="23"/>
                    </a:cubicBezTo>
                    <a:cubicBezTo>
                      <a:pt x="5" y="132"/>
                      <a:pt x="5" y="132"/>
                      <a:pt x="5" y="132"/>
                    </a:cubicBezTo>
                    <a:cubicBezTo>
                      <a:pt x="5" y="135"/>
                      <a:pt x="5" y="135"/>
                      <a:pt x="5" y="135"/>
                    </a:cubicBezTo>
                    <a:cubicBezTo>
                      <a:pt x="5" y="135"/>
                      <a:pt x="5" y="135"/>
                      <a:pt x="5" y="135"/>
                    </a:cubicBezTo>
                    <a:cubicBezTo>
                      <a:pt x="7" y="145"/>
                      <a:pt x="15" y="152"/>
                      <a:pt x="25" y="152"/>
                    </a:cubicBezTo>
                    <a:cubicBezTo>
                      <a:pt x="25" y="152"/>
                      <a:pt x="25" y="152"/>
                      <a:pt x="25" y="152"/>
                    </a:cubicBezTo>
                    <a:cubicBezTo>
                      <a:pt x="25" y="152"/>
                      <a:pt x="25" y="152"/>
                      <a:pt x="25" y="152"/>
                    </a:cubicBezTo>
                    <a:cubicBezTo>
                      <a:pt x="25" y="152"/>
                      <a:pt x="25" y="152"/>
                      <a:pt x="25" y="152"/>
                    </a:cubicBezTo>
                    <a:cubicBezTo>
                      <a:pt x="25" y="152"/>
                      <a:pt x="25" y="152"/>
                      <a:pt x="25" y="152"/>
                    </a:cubicBezTo>
                    <a:cubicBezTo>
                      <a:pt x="25" y="152"/>
                      <a:pt x="25" y="152"/>
                      <a:pt x="25" y="152"/>
                    </a:cubicBezTo>
                    <a:cubicBezTo>
                      <a:pt x="25" y="152"/>
                      <a:pt x="25" y="152"/>
                      <a:pt x="25" y="152"/>
                    </a:cubicBezTo>
                    <a:cubicBezTo>
                      <a:pt x="35" y="151"/>
                      <a:pt x="43" y="143"/>
                      <a:pt x="44" y="133"/>
                    </a:cubicBezTo>
                    <a:cubicBezTo>
                      <a:pt x="44" y="133"/>
                      <a:pt x="44" y="133"/>
                      <a:pt x="44" y="133"/>
                    </a:cubicBezTo>
                    <a:cubicBezTo>
                      <a:pt x="44" y="130"/>
                      <a:pt x="44" y="130"/>
                      <a:pt x="44" y="130"/>
                    </a:cubicBezTo>
                    <a:lnTo>
                      <a:pt x="39" y="21"/>
                    </a:lnTo>
                    <a:close/>
                  </a:path>
                </a:pathLst>
              </a:custGeom>
              <a:solidFill>
                <a:schemeClr val="lt1">
                  <a:alpha val="5568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211" name="Google Shape;211;p18"/>
              <p:cNvSpPr/>
              <p:nvPr/>
            </p:nvSpPr>
            <p:spPr>
              <a:xfrm>
                <a:off x="-1530350" y="5295901"/>
                <a:ext cx="101600" cy="339725"/>
              </a:xfrm>
              <a:custGeom>
                <a:rect b="b" l="l" r="r" t="t"/>
                <a:pathLst>
                  <a:path extrusionOk="0" h="152" w="45">
                    <a:moveTo>
                      <a:pt x="26" y="1"/>
                    </a:moveTo>
                    <a:cubicBezTo>
                      <a:pt x="26" y="1"/>
                      <a:pt x="26" y="1"/>
                      <a:pt x="26" y="1"/>
                    </a:cubicBezTo>
                    <a:cubicBezTo>
                      <a:pt x="26" y="1"/>
                      <a:pt x="26" y="1"/>
                      <a:pt x="26" y="1"/>
                    </a:cubicBezTo>
                    <a:cubicBezTo>
                      <a:pt x="26" y="1"/>
                      <a:pt x="26" y="1"/>
                      <a:pt x="26" y="1"/>
                    </a:cubicBezTo>
                    <a:cubicBezTo>
                      <a:pt x="26" y="1"/>
                      <a:pt x="26" y="1"/>
                      <a:pt x="26" y="1"/>
                    </a:cubicBezTo>
                    <a:cubicBezTo>
                      <a:pt x="26" y="1"/>
                      <a:pt x="26" y="1"/>
                      <a:pt x="26" y="1"/>
                    </a:cubicBezTo>
                    <a:cubicBezTo>
                      <a:pt x="26" y="1"/>
                      <a:pt x="26" y="1"/>
                      <a:pt x="26" y="1"/>
                    </a:cubicBezTo>
                    <a:cubicBezTo>
                      <a:pt x="16" y="0"/>
                      <a:pt x="8" y="8"/>
                      <a:pt x="6" y="18"/>
                    </a:cubicBezTo>
                    <a:cubicBezTo>
                      <a:pt x="5" y="18"/>
                      <a:pt x="5" y="18"/>
                      <a:pt x="5" y="18"/>
                    </a:cubicBezTo>
                    <a:cubicBezTo>
                      <a:pt x="5" y="21"/>
                      <a:pt x="5" y="21"/>
                      <a:pt x="5" y="21"/>
                    </a:cubicBezTo>
                    <a:cubicBezTo>
                      <a:pt x="1" y="130"/>
                      <a:pt x="1" y="130"/>
                      <a:pt x="1" y="130"/>
                    </a:cubicBezTo>
                    <a:cubicBezTo>
                      <a:pt x="0" y="133"/>
                      <a:pt x="0" y="133"/>
                      <a:pt x="0" y="133"/>
                    </a:cubicBezTo>
                    <a:cubicBezTo>
                      <a:pt x="1" y="133"/>
                      <a:pt x="1" y="133"/>
                      <a:pt x="1" y="133"/>
                    </a:cubicBezTo>
                    <a:cubicBezTo>
                      <a:pt x="2" y="143"/>
                      <a:pt x="9" y="151"/>
                      <a:pt x="19" y="152"/>
                    </a:cubicBezTo>
                    <a:cubicBezTo>
                      <a:pt x="19" y="152"/>
                      <a:pt x="19" y="152"/>
                      <a:pt x="19" y="152"/>
                    </a:cubicBezTo>
                    <a:cubicBezTo>
                      <a:pt x="19" y="152"/>
                      <a:pt x="19" y="152"/>
                      <a:pt x="19" y="152"/>
                    </a:cubicBezTo>
                    <a:cubicBezTo>
                      <a:pt x="19" y="152"/>
                      <a:pt x="19" y="152"/>
                      <a:pt x="19" y="152"/>
                    </a:cubicBezTo>
                    <a:cubicBezTo>
                      <a:pt x="19" y="152"/>
                      <a:pt x="19" y="152"/>
                      <a:pt x="19" y="152"/>
                    </a:cubicBezTo>
                    <a:cubicBezTo>
                      <a:pt x="19" y="152"/>
                      <a:pt x="19" y="152"/>
                      <a:pt x="19" y="152"/>
                    </a:cubicBezTo>
                    <a:cubicBezTo>
                      <a:pt x="19" y="152"/>
                      <a:pt x="19" y="152"/>
                      <a:pt x="19" y="152"/>
                    </a:cubicBezTo>
                    <a:cubicBezTo>
                      <a:pt x="29" y="152"/>
                      <a:pt x="38" y="145"/>
                      <a:pt x="40" y="135"/>
                    </a:cubicBezTo>
                    <a:cubicBezTo>
                      <a:pt x="40" y="135"/>
                      <a:pt x="40" y="135"/>
                      <a:pt x="40" y="135"/>
                    </a:cubicBezTo>
                    <a:cubicBezTo>
                      <a:pt x="40" y="132"/>
                      <a:pt x="40" y="132"/>
                      <a:pt x="40" y="132"/>
                    </a:cubicBezTo>
                    <a:cubicBezTo>
                      <a:pt x="45" y="23"/>
                      <a:pt x="45" y="23"/>
                      <a:pt x="45" y="23"/>
                    </a:cubicBezTo>
                    <a:cubicBezTo>
                      <a:pt x="45" y="20"/>
                      <a:pt x="45" y="20"/>
                      <a:pt x="45" y="20"/>
                    </a:cubicBezTo>
                    <a:cubicBezTo>
                      <a:pt x="45" y="20"/>
                      <a:pt x="45" y="20"/>
                      <a:pt x="45" y="20"/>
                    </a:cubicBezTo>
                    <a:cubicBezTo>
                      <a:pt x="44" y="10"/>
                      <a:pt x="36" y="1"/>
                      <a:pt x="26" y="1"/>
                    </a:cubicBezTo>
                    <a:close/>
                  </a:path>
                </a:pathLst>
              </a:custGeom>
              <a:solidFill>
                <a:schemeClr val="lt1">
                  <a:alpha val="5568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212" name="Google Shape;212;p18"/>
              <p:cNvSpPr/>
              <p:nvPr/>
            </p:nvSpPr>
            <p:spPr>
              <a:xfrm>
                <a:off x="-1631950" y="4664076"/>
                <a:ext cx="180975" cy="211138"/>
              </a:xfrm>
              <a:custGeom>
                <a:rect b="b" l="l" r="r" t="t"/>
                <a:pathLst>
                  <a:path extrusionOk="0" h="94" w="81">
                    <a:moveTo>
                      <a:pt x="9" y="61"/>
                    </a:moveTo>
                    <a:cubicBezTo>
                      <a:pt x="14" y="78"/>
                      <a:pt x="24" y="94"/>
                      <a:pt x="41" y="94"/>
                    </a:cubicBezTo>
                    <a:cubicBezTo>
                      <a:pt x="58" y="94"/>
                      <a:pt x="69" y="78"/>
                      <a:pt x="73" y="60"/>
                    </a:cubicBezTo>
                    <a:cubicBezTo>
                      <a:pt x="78" y="58"/>
                      <a:pt x="81" y="51"/>
                      <a:pt x="81" y="45"/>
                    </a:cubicBezTo>
                    <a:cubicBezTo>
                      <a:pt x="80" y="41"/>
                      <a:pt x="78" y="39"/>
                      <a:pt x="76" y="39"/>
                    </a:cubicBezTo>
                    <a:cubicBezTo>
                      <a:pt x="75" y="17"/>
                      <a:pt x="61" y="0"/>
                      <a:pt x="41" y="0"/>
                    </a:cubicBezTo>
                    <a:cubicBezTo>
                      <a:pt x="21" y="0"/>
                      <a:pt x="8" y="17"/>
                      <a:pt x="7" y="38"/>
                    </a:cubicBezTo>
                    <a:cubicBezTo>
                      <a:pt x="4" y="39"/>
                      <a:pt x="1" y="41"/>
                      <a:pt x="1" y="45"/>
                    </a:cubicBezTo>
                    <a:cubicBezTo>
                      <a:pt x="0" y="51"/>
                      <a:pt x="4" y="59"/>
                      <a:pt x="9" y="61"/>
                    </a:cubicBezTo>
                    <a:close/>
                  </a:path>
                </a:pathLst>
              </a:custGeom>
              <a:solidFill>
                <a:schemeClr val="lt1">
                  <a:alpha val="5568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213" name="Google Shape;213;p18"/>
              <p:cNvSpPr/>
              <p:nvPr/>
            </p:nvSpPr>
            <p:spPr>
              <a:xfrm>
                <a:off x="-1727200" y="4886326"/>
                <a:ext cx="484188" cy="231775"/>
              </a:xfrm>
              <a:custGeom>
                <a:rect b="b" l="l" r="r" t="t"/>
                <a:pathLst>
                  <a:path extrusionOk="0" h="104" w="216">
                    <a:moveTo>
                      <a:pt x="29" y="102"/>
                    </a:moveTo>
                    <a:cubicBezTo>
                      <a:pt x="30" y="82"/>
                      <a:pt x="35" y="52"/>
                      <a:pt x="38" y="51"/>
                    </a:cubicBezTo>
                    <a:cubicBezTo>
                      <a:pt x="38" y="51"/>
                      <a:pt x="38" y="51"/>
                      <a:pt x="38" y="51"/>
                    </a:cubicBezTo>
                    <a:cubicBezTo>
                      <a:pt x="38" y="104"/>
                      <a:pt x="38" y="104"/>
                      <a:pt x="38" y="104"/>
                    </a:cubicBezTo>
                    <a:cubicBezTo>
                      <a:pt x="128" y="104"/>
                      <a:pt x="128" y="104"/>
                      <a:pt x="128" y="104"/>
                    </a:cubicBezTo>
                    <a:cubicBezTo>
                      <a:pt x="128" y="57"/>
                      <a:pt x="128" y="57"/>
                      <a:pt x="128" y="57"/>
                    </a:cubicBezTo>
                    <a:cubicBezTo>
                      <a:pt x="128" y="57"/>
                      <a:pt x="128" y="57"/>
                      <a:pt x="128" y="58"/>
                    </a:cubicBezTo>
                    <a:cubicBezTo>
                      <a:pt x="132" y="64"/>
                      <a:pt x="136" y="70"/>
                      <a:pt x="140" y="76"/>
                    </a:cubicBezTo>
                    <a:cubicBezTo>
                      <a:pt x="142" y="78"/>
                      <a:pt x="144" y="81"/>
                      <a:pt x="145" y="83"/>
                    </a:cubicBezTo>
                    <a:cubicBezTo>
                      <a:pt x="146" y="84"/>
                      <a:pt x="147" y="85"/>
                      <a:pt x="149" y="86"/>
                    </a:cubicBezTo>
                    <a:cubicBezTo>
                      <a:pt x="149" y="87"/>
                      <a:pt x="150" y="88"/>
                      <a:pt x="151" y="88"/>
                    </a:cubicBezTo>
                    <a:cubicBezTo>
                      <a:pt x="152" y="89"/>
                      <a:pt x="153" y="90"/>
                      <a:pt x="155" y="90"/>
                    </a:cubicBezTo>
                    <a:cubicBezTo>
                      <a:pt x="157" y="91"/>
                      <a:pt x="159" y="91"/>
                      <a:pt x="160" y="91"/>
                    </a:cubicBezTo>
                    <a:cubicBezTo>
                      <a:pt x="164" y="91"/>
                      <a:pt x="166" y="90"/>
                      <a:pt x="167" y="89"/>
                    </a:cubicBezTo>
                    <a:cubicBezTo>
                      <a:pt x="169" y="89"/>
                      <a:pt x="170" y="88"/>
                      <a:pt x="171" y="87"/>
                    </a:cubicBezTo>
                    <a:cubicBezTo>
                      <a:pt x="174" y="86"/>
                      <a:pt x="175" y="84"/>
                      <a:pt x="177" y="82"/>
                    </a:cubicBezTo>
                    <a:cubicBezTo>
                      <a:pt x="181" y="79"/>
                      <a:pt x="184" y="76"/>
                      <a:pt x="187" y="72"/>
                    </a:cubicBezTo>
                    <a:cubicBezTo>
                      <a:pt x="198" y="62"/>
                      <a:pt x="208" y="49"/>
                      <a:pt x="208" y="49"/>
                    </a:cubicBezTo>
                    <a:cubicBezTo>
                      <a:pt x="213" y="42"/>
                      <a:pt x="212" y="32"/>
                      <a:pt x="206" y="27"/>
                    </a:cubicBezTo>
                    <a:cubicBezTo>
                      <a:pt x="205" y="26"/>
                      <a:pt x="204" y="25"/>
                      <a:pt x="203" y="25"/>
                    </a:cubicBezTo>
                    <a:cubicBezTo>
                      <a:pt x="214" y="12"/>
                      <a:pt x="214" y="12"/>
                      <a:pt x="214" y="12"/>
                    </a:cubicBezTo>
                    <a:cubicBezTo>
                      <a:pt x="216" y="10"/>
                      <a:pt x="216" y="6"/>
                      <a:pt x="213" y="4"/>
                    </a:cubicBezTo>
                    <a:cubicBezTo>
                      <a:pt x="211" y="2"/>
                      <a:pt x="207" y="2"/>
                      <a:pt x="205" y="5"/>
                    </a:cubicBezTo>
                    <a:cubicBezTo>
                      <a:pt x="185" y="28"/>
                      <a:pt x="185" y="28"/>
                      <a:pt x="185" y="28"/>
                    </a:cubicBezTo>
                    <a:cubicBezTo>
                      <a:pt x="185" y="28"/>
                      <a:pt x="185" y="28"/>
                      <a:pt x="185" y="28"/>
                    </a:cubicBezTo>
                    <a:cubicBezTo>
                      <a:pt x="185" y="28"/>
                      <a:pt x="185" y="28"/>
                      <a:pt x="185" y="28"/>
                    </a:cubicBezTo>
                    <a:cubicBezTo>
                      <a:pt x="185" y="29"/>
                      <a:pt x="184" y="29"/>
                      <a:pt x="183" y="30"/>
                    </a:cubicBezTo>
                    <a:cubicBezTo>
                      <a:pt x="178" y="36"/>
                      <a:pt x="178" y="36"/>
                      <a:pt x="178" y="36"/>
                    </a:cubicBezTo>
                    <a:cubicBezTo>
                      <a:pt x="178" y="37"/>
                      <a:pt x="178" y="37"/>
                      <a:pt x="178" y="37"/>
                    </a:cubicBezTo>
                    <a:cubicBezTo>
                      <a:pt x="175" y="40"/>
                      <a:pt x="172" y="43"/>
                      <a:pt x="169" y="47"/>
                    </a:cubicBezTo>
                    <a:cubicBezTo>
                      <a:pt x="167" y="49"/>
                      <a:pt x="164" y="52"/>
                      <a:pt x="162" y="54"/>
                    </a:cubicBezTo>
                    <a:cubicBezTo>
                      <a:pt x="161" y="52"/>
                      <a:pt x="159" y="50"/>
                      <a:pt x="158" y="47"/>
                    </a:cubicBezTo>
                    <a:cubicBezTo>
                      <a:pt x="154" y="40"/>
                      <a:pt x="149" y="33"/>
                      <a:pt x="146" y="27"/>
                    </a:cubicBezTo>
                    <a:cubicBezTo>
                      <a:pt x="144" y="24"/>
                      <a:pt x="142" y="21"/>
                      <a:pt x="141" y="19"/>
                    </a:cubicBezTo>
                    <a:cubicBezTo>
                      <a:pt x="141" y="18"/>
                      <a:pt x="140" y="18"/>
                      <a:pt x="140" y="17"/>
                    </a:cubicBezTo>
                    <a:cubicBezTo>
                      <a:pt x="140" y="17"/>
                      <a:pt x="140" y="16"/>
                      <a:pt x="140" y="16"/>
                    </a:cubicBezTo>
                    <a:cubicBezTo>
                      <a:pt x="139" y="15"/>
                      <a:pt x="138" y="14"/>
                      <a:pt x="137" y="13"/>
                    </a:cubicBezTo>
                    <a:cubicBezTo>
                      <a:pt x="136" y="10"/>
                      <a:pt x="131" y="7"/>
                      <a:pt x="116" y="3"/>
                    </a:cubicBezTo>
                    <a:cubicBezTo>
                      <a:pt x="112" y="2"/>
                      <a:pt x="109" y="0"/>
                      <a:pt x="105" y="0"/>
                    </a:cubicBezTo>
                    <a:cubicBezTo>
                      <a:pt x="105" y="0"/>
                      <a:pt x="105" y="0"/>
                      <a:pt x="105" y="0"/>
                    </a:cubicBezTo>
                    <a:cubicBezTo>
                      <a:pt x="105" y="0"/>
                      <a:pt x="105" y="0"/>
                      <a:pt x="105" y="0"/>
                    </a:cubicBezTo>
                    <a:cubicBezTo>
                      <a:pt x="105" y="8"/>
                      <a:pt x="102" y="26"/>
                      <a:pt x="92" y="49"/>
                    </a:cubicBezTo>
                    <a:cubicBezTo>
                      <a:pt x="90" y="34"/>
                      <a:pt x="88" y="21"/>
                      <a:pt x="87" y="19"/>
                    </a:cubicBezTo>
                    <a:cubicBezTo>
                      <a:pt x="91" y="10"/>
                      <a:pt x="91" y="10"/>
                      <a:pt x="91" y="10"/>
                    </a:cubicBezTo>
                    <a:cubicBezTo>
                      <a:pt x="85" y="3"/>
                      <a:pt x="85" y="3"/>
                      <a:pt x="85" y="3"/>
                    </a:cubicBezTo>
                    <a:cubicBezTo>
                      <a:pt x="80" y="3"/>
                      <a:pt x="80" y="3"/>
                      <a:pt x="80" y="3"/>
                    </a:cubicBezTo>
                    <a:cubicBezTo>
                      <a:pt x="74" y="10"/>
                      <a:pt x="74" y="10"/>
                      <a:pt x="74" y="10"/>
                    </a:cubicBezTo>
                    <a:cubicBezTo>
                      <a:pt x="78" y="19"/>
                      <a:pt x="78" y="19"/>
                      <a:pt x="78" y="19"/>
                    </a:cubicBezTo>
                    <a:cubicBezTo>
                      <a:pt x="78" y="21"/>
                      <a:pt x="75" y="34"/>
                      <a:pt x="74" y="49"/>
                    </a:cubicBezTo>
                    <a:cubicBezTo>
                      <a:pt x="63" y="26"/>
                      <a:pt x="61" y="8"/>
                      <a:pt x="60" y="0"/>
                    </a:cubicBezTo>
                    <a:cubicBezTo>
                      <a:pt x="60" y="0"/>
                      <a:pt x="60" y="0"/>
                      <a:pt x="60" y="0"/>
                    </a:cubicBezTo>
                    <a:cubicBezTo>
                      <a:pt x="60" y="0"/>
                      <a:pt x="60" y="0"/>
                      <a:pt x="60" y="0"/>
                    </a:cubicBezTo>
                    <a:cubicBezTo>
                      <a:pt x="57" y="0"/>
                      <a:pt x="54" y="2"/>
                      <a:pt x="51" y="3"/>
                    </a:cubicBezTo>
                    <a:cubicBezTo>
                      <a:pt x="42" y="6"/>
                      <a:pt x="29" y="11"/>
                      <a:pt x="21" y="16"/>
                    </a:cubicBezTo>
                    <a:cubicBezTo>
                      <a:pt x="18" y="20"/>
                      <a:pt x="5" y="39"/>
                      <a:pt x="0" y="100"/>
                    </a:cubicBezTo>
                    <a:cubicBezTo>
                      <a:pt x="0" y="101"/>
                      <a:pt x="0" y="102"/>
                      <a:pt x="0" y="104"/>
                    </a:cubicBezTo>
                    <a:cubicBezTo>
                      <a:pt x="29" y="104"/>
                      <a:pt x="29" y="104"/>
                      <a:pt x="29" y="104"/>
                    </a:cubicBezTo>
                    <a:cubicBezTo>
                      <a:pt x="29" y="103"/>
                      <a:pt x="29" y="103"/>
                      <a:pt x="29" y="102"/>
                    </a:cubicBezTo>
                    <a:close/>
                  </a:path>
                </a:pathLst>
              </a:custGeom>
              <a:solidFill>
                <a:schemeClr val="lt1">
                  <a:alpha val="5568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214" name="Google Shape;214;p18"/>
              <p:cNvSpPr/>
              <p:nvPr/>
            </p:nvSpPr>
            <p:spPr>
              <a:xfrm>
                <a:off x="-1878013" y="5122863"/>
                <a:ext cx="674688" cy="144463"/>
              </a:xfrm>
              <a:custGeom>
                <a:rect b="b" l="l" r="r" t="t"/>
                <a:pathLst>
                  <a:path extrusionOk="0" h="64" w="302">
                    <a:moveTo>
                      <a:pt x="271" y="0"/>
                    </a:moveTo>
                    <a:cubicBezTo>
                      <a:pt x="258" y="0"/>
                      <a:pt x="258" y="0"/>
                      <a:pt x="258" y="0"/>
                    </a:cubicBezTo>
                    <a:cubicBezTo>
                      <a:pt x="259" y="0"/>
                      <a:pt x="260" y="1"/>
                      <a:pt x="261" y="2"/>
                    </a:cubicBezTo>
                    <a:cubicBezTo>
                      <a:pt x="286" y="46"/>
                      <a:pt x="286" y="46"/>
                      <a:pt x="286" y="46"/>
                    </a:cubicBezTo>
                    <a:cubicBezTo>
                      <a:pt x="286" y="46"/>
                      <a:pt x="286" y="47"/>
                      <a:pt x="286" y="47"/>
                    </a:cubicBezTo>
                    <a:cubicBezTo>
                      <a:pt x="16" y="47"/>
                      <a:pt x="16" y="47"/>
                      <a:pt x="16" y="47"/>
                    </a:cubicBezTo>
                    <a:cubicBezTo>
                      <a:pt x="16" y="47"/>
                      <a:pt x="16" y="46"/>
                      <a:pt x="16" y="46"/>
                    </a:cubicBezTo>
                    <a:cubicBezTo>
                      <a:pt x="42" y="1"/>
                      <a:pt x="42" y="1"/>
                      <a:pt x="42" y="1"/>
                    </a:cubicBezTo>
                    <a:cubicBezTo>
                      <a:pt x="42" y="1"/>
                      <a:pt x="43" y="0"/>
                      <a:pt x="43" y="0"/>
                    </a:cubicBezTo>
                    <a:cubicBezTo>
                      <a:pt x="32" y="0"/>
                      <a:pt x="32" y="0"/>
                      <a:pt x="32" y="0"/>
                    </a:cubicBezTo>
                    <a:cubicBezTo>
                      <a:pt x="0" y="48"/>
                      <a:pt x="0" y="48"/>
                      <a:pt x="0" y="48"/>
                    </a:cubicBezTo>
                    <a:cubicBezTo>
                      <a:pt x="0" y="64"/>
                      <a:pt x="0" y="64"/>
                      <a:pt x="0" y="64"/>
                    </a:cubicBezTo>
                    <a:cubicBezTo>
                      <a:pt x="0" y="64"/>
                      <a:pt x="0" y="64"/>
                      <a:pt x="0" y="64"/>
                    </a:cubicBezTo>
                    <a:cubicBezTo>
                      <a:pt x="301" y="64"/>
                      <a:pt x="301" y="64"/>
                      <a:pt x="301" y="64"/>
                    </a:cubicBezTo>
                    <a:cubicBezTo>
                      <a:pt x="301" y="64"/>
                      <a:pt x="302" y="64"/>
                      <a:pt x="302" y="64"/>
                    </a:cubicBezTo>
                    <a:cubicBezTo>
                      <a:pt x="302" y="48"/>
                      <a:pt x="302" y="48"/>
                      <a:pt x="302" y="48"/>
                    </a:cubicBezTo>
                    <a:lnTo>
                      <a:pt x="271" y="0"/>
                    </a:lnTo>
                    <a:close/>
                  </a:path>
                </a:pathLst>
              </a:custGeom>
              <a:solidFill>
                <a:schemeClr val="lt1">
                  <a:alpha val="5568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215" name="Google Shape;215;p18"/>
              <p:cNvSpPr/>
              <p:nvPr/>
            </p:nvSpPr>
            <p:spPr>
              <a:xfrm>
                <a:off x="-2098675" y="4751388"/>
                <a:ext cx="146050" cy="211138"/>
              </a:xfrm>
              <a:custGeom>
                <a:rect b="b" l="l" r="r" t="t"/>
                <a:pathLst>
                  <a:path extrusionOk="0" h="94" w="65">
                    <a:moveTo>
                      <a:pt x="44" y="90"/>
                    </a:moveTo>
                    <a:cubicBezTo>
                      <a:pt x="62" y="85"/>
                      <a:pt x="65" y="58"/>
                      <a:pt x="64" y="36"/>
                    </a:cubicBezTo>
                    <a:cubicBezTo>
                      <a:pt x="63" y="14"/>
                      <a:pt x="47" y="0"/>
                      <a:pt x="32" y="1"/>
                    </a:cubicBezTo>
                    <a:cubicBezTo>
                      <a:pt x="12" y="1"/>
                      <a:pt x="0" y="20"/>
                      <a:pt x="0" y="42"/>
                    </a:cubicBezTo>
                    <a:cubicBezTo>
                      <a:pt x="5" y="77"/>
                      <a:pt x="30" y="94"/>
                      <a:pt x="44" y="90"/>
                    </a:cubicBezTo>
                    <a:close/>
                  </a:path>
                </a:pathLst>
              </a:custGeom>
              <a:solidFill>
                <a:schemeClr val="lt1">
                  <a:alpha val="5568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216" name="Google Shape;216;p18"/>
              <p:cNvSpPr/>
              <p:nvPr/>
            </p:nvSpPr>
            <p:spPr>
              <a:xfrm>
                <a:off x="-2120900" y="4978401"/>
                <a:ext cx="354013" cy="687388"/>
              </a:xfrm>
              <a:custGeom>
                <a:rect b="b" l="l" r="r" t="t"/>
                <a:pathLst>
                  <a:path extrusionOk="0" h="307" w="158">
                    <a:moveTo>
                      <a:pt x="149" y="199"/>
                    </a:moveTo>
                    <a:cubicBezTo>
                      <a:pt x="147" y="188"/>
                      <a:pt x="146" y="178"/>
                      <a:pt x="146" y="173"/>
                    </a:cubicBezTo>
                    <a:cubicBezTo>
                      <a:pt x="145" y="167"/>
                      <a:pt x="142" y="162"/>
                      <a:pt x="137" y="159"/>
                    </a:cubicBezTo>
                    <a:cubicBezTo>
                      <a:pt x="136" y="158"/>
                      <a:pt x="134" y="157"/>
                      <a:pt x="133" y="156"/>
                    </a:cubicBezTo>
                    <a:cubicBezTo>
                      <a:pt x="130" y="155"/>
                      <a:pt x="126" y="154"/>
                      <a:pt x="123" y="152"/>
                    </a:cubicBezTo>
                    <a:cubicBezTo>
                      <a:pt x="117" y="150"/>
                      <a:pt x="110" y="148"/>
                      <a:pt x="102" y="146"/>
                    </a:cubicBezTo>
                    <a:cubicBezTo>
                      <a:pt x="97" y="144"/>
                      <a:pt x="91" y="142"/>
                      <a:pt x="85" y="141"/>
                    </a:cubicBezTo>
                    <a:cubicBezTo>
                      <a:pt x="91" y="139"/>
                      <a:pt x="91" y="139"/>
                      <a:pt x="91" y="139"/>
                    </a:cubicBezTo>
                    <a:cubicBezTo>
                      <a:pt x="85" y="96"/>
                      <a:pt x="85" y="72"/>
                      <a:pt x="77" y="41"/>
                    </a:cubicBezTo>
                    <a:cubicBezTo>
                      <a:pt x="77" y="41"/>
                      <a:pt x="72" y="26"/>
                      <a:pt x="64" y="16"/>
                    </a:cubicBezTo>
                    <a:cubicBezTo>
                      <a:pt x="62" y="15"/>
                      <a:pt x="70" y="57"/>
                      <a:pt x="69" y="55"/>
                    </a:cubicBezTo>
                    <a:cubicBezTo>
                      <a:pt x="64" y="41"/>
                      <a:pt x="53" y="14"/>
                      <a:pt x="43" y="6"/>
                    </a:cubicBezTo>
                    <a:cubicBezTo>
                      <a:pt x="35" y="0"/>
                      <a:pt x="25" y="2"/>
                      <a:pt x="18" y="6"/>
                    </a:cubicBezTo>
                    <a:cubicBezTo>
                      <a:pt x="0" y="17"/>
                      <a:pt x="8" y="94"/>
                      <a:pt x="16" y="177"/>
                    </a:cubicBezTo>
                    <a:cubicBezTo>
                      <a:pt x="30" y="176"/>
                      <a:pt x="30" y="176"/>
                      <a:pt x="30" y="176"/>
                    </a:cubicBezTo>
                    <a:cubicBezTo>
                      <a:pt x="33" y="179"/>
                      <a:pt x="39" y="183"/>
                      <a:pt x="43" y="184"/>
                    </a:cubicBezTo>
                    <a:cubicBezTo>
                      <a:pt x="59" y="189"/>
                      <a:pt x="109" y="186"/>
                      <a:pt x="109" y="188"/>
                    </a:cubicBezTo>
                    <a:cubicBezTo>
                      <a:pt x="110" y="192"/>
                      <a:pt x="110" y="197"/>
                      <a:pt x="111" y="203"/>
                    </a:cubicBezTo>
                    <a:cubicBezTo>
                      <a:pt x="113" y="220"/>
                      <a:pt x="115" y="242"/>
                      <a:pt x="116" y="259"/>
                    </a:cubicBezTo>
                    <a:cubicBezTo>
                      <a:pt x="117" y="268"/>
                      <a:pt x="118" y="275"/>
                      <a:pt x="119" y="281"/>
                    </a:cubicBezTo>
                    <a:cubicBezTo>
                      <a:pt x="119" y="286"/>
                      <a:pt x="119" y="289"/>
                      <a:pt x="119" y="289"/>
                    </a:cubicBezTo>
                    <a:cubicBezTo>
                      <a:pt x="120" y="300"/>
                      <a:pt x="130" y="307"/>
                      <a:pt x="140" y="306"/>
                    </a:cubicBezTo>
                    <a:cubicBezTo>
                      <a:pt x="150" y="305"/>
                      <a:pt x="158" y="296"/>
                      <a:pt x="157" y="286"/>
                    </a:cubicBezTo>
                    <a:cubicBezTo>
                      <a:pt x="157" y="286"/>
                      <a:pt x="155" y="263"/>
                      <a:pt x="152" y="237"/>
                    </a:cubicBezTo>
                    <a:cubicBezTo>
                      <a:pt x="151" y="224"/>
                      <a:pt x="150" y="211"/>
                      <a:pt x="149" y="199"/>
                    </a:cubicBezTo>
                    <a:close/>
                  </a:path>
                </a:pathLst>
              </a:custGeom>
              <a:solidFill>
                <a:schemeClr val="lt1">
                  <a:alpha val="5568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217" name="Google Shape;217;p18"/>
              <p:cNvSpPr/>
              <p:nvPr/>
            </p:nvSpPr>
            <p:spPr>
              <a:xfrm>
                <a:off x="-1128713" y="4751388"/>
                <a:ext cx="144463" cy="211138"/>
              </a:xfrm>
              <a:custGeom>
                <a:rect b="b" l="l" r="r" t="t"/>
                <a:pathLst>
                  <a:path extrusionOk="0" h="94" w="65">
                    <a:moveTo>
                      <a:pt x="21" y="90"/>
                    </a:moveTo>
                    <a:cubicBezTo>
                      <a:pt x="2" y="85"/>
                      <a:pt x="0" y="58"/>
                      <a:pt x="1" y="36"/>
                    </a:cubicBezTo>
                    <a:cubicBezTo>
                      <a:pt x="1" y="14"/>
                      <a:pt x="18" y="0"/>
                      <a:pt x="32" y="1"/>
                    </a:cubicBezTo>
                    <a:cubicBezTo>
                      <a:pt x="52" y="1"/>
                      <a:pt x="65" y="20"/>
                      <a:pt x="64" y="42"/>
                    </a:cubicBezTo>
                    <a:cubicBezTo>
                      <a:pt x="59" y="77"/>
                      <a:pt x="34" y="94"/>
                      <a:pt x="21" y="90"/>
                    </a:cubicBezTo>
                    <a:close/>
                  </a:path>
                </a:pathLst>
              </a:custGeom>
              <a:solidFill>
                <a:schemeClr val="lt1">
                  <a:alpha val="5568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218" name="Google Shape;218;p18"/>
              <p:cNvSpPr/>
              <p:nvPr/>
            </p:nvSpPr>
            <p:spPr>
              <a:xfrm>
                <a:off x="-1317625" y="4978401"/>
                <a:ext cx="354013" cy="687388"/>
              </a:xfrm>
              <a:custGeom>
                <a:rect b="b" l="l" r="r" t="t"/>
                <a:pathLst>
                  <a:path extrusionOk="0" h="307" w="158">
                    <a:moveTo>
                      <a:pt x="10" y="199"/>
                    </a:moveTo>
                    <a:cubicBezTo>
                      <a:pt x="11" y="188"/>
                      <a:pt x="12" y="178"/>
                      <a:pt x="13" y="173"/>
                    </a:cubicBezTo>
                    <a:cubicBezTo>
                      <a:pt x="13" y="167"/>
                      <a:pt x="16" y="162"/>
                      <a:pt x="21" y="159"/>
                    </a:cubicBezTo>
                    <a:cubicBezTo>
                      <a:pt x="23" y="158"/>
                      <a:pt x="24" y="157"/>
                      <a:pt x="26" y="156"/>
                    </a:cubicBezTo>
                    <a:cubicBezTo>
                      <a:pt x="29" y="155"/>
                      <a:pt x="32" y="154"/>
                      <a:pt x="36" y="152"/>
                    </a:cubicBezTo>
                    <a:cubicBezTo>
                      <a:pt x="42" y="150"/>
                      <a:pt x="49" y="148"/>
                      <a:pt x="56" y="146"/>
                    </a:cubicBezTo>
                    <a:cubicBezTo>
                      <a:pt x="62" y="144"/>
                      <a:pt x="68" y="142"/>
                      <a:pt x="73" y="141"/>
                    </a:cubicBezTo>
                    <a:cubicBezTo>
                      <a:pt x="68" y="139"/>
                      <a:pt x="68" y="139"/>
                      <a:pt x="68" y="139"/>
                    </a:cubicBezTo>
                    <a:cubicBezTo>
                      <a:pt x="73" y="96"/>
                      <a:pt x="74" y="72"/>
                      <a:pt x="81" y="41"/>
                    </a:cubicBezTo>
                    <a:cubicBezTo>
                      <a:pt x="81" y="41"/>
                      <a:pt x="86" y="26"/>
                      <a:pt x="95" y="16"/>
                    </a:cubicBezTo>
                    <a:cubicBezTo>
                      <a:pt x="96" y="15"/>
                      <a:pt x="88" y="57"/>
                      <a:pt x="89" y="55"/>
                    </a:cubicBezTo>
                    <a:cubicBezTo>
                      <a:pt x="95" y="41"/>
                      <a:pt x="106" y="14"/>
                      <a:pt x="115" y="6"/>
                    </a:cubicBezTo>
                    <a:cubicBezTo>
                      <a:pt x="123" y="0"/>
                      <a:pt x="133" y="2"/>
                      <a:pt x="140" y="6"/>
                    </a:cubicBezTo>
                    <a:cubicBezTo>
                      <a:pt x="158" y="17"/>
                      <a:pt x="150" y="94"/>
                      <a:pt x="143" y="177"/>
                    </a:cubicBezTo>
                    <a:cubicBezTo>
                      <a:pt x="128" y="176"/>
                      <a:pt x="128" y="176"/>
                      <a:pt x="128" y="176"/>
                    </a:cubicBezTo>
                    <a:cubicBezTo>
                      <a:pt x="126" y="179"/>
                      <a:pt x="119" y="183"/>
                      <a:pt x="115" y="184"/>
                    </a:cubicBezTo>
                    <a:cubicBezTo>
                      <a:pt x="99" y="189"/>
                      <a:pt x="50" y="186"/>
                      <a:pt x="49" y="188"/>
                    </a:cubicBezTo>
                    <a:cubicBezTo>
                      <a:pt x="49" y="192"/>
                      <a:pt x="48" y="197"/>
                      <a:pt x="47" y="203"/>
                    </a:cubicBezTo>
                    <a:cubicBezTo>
                      <a:pt x="46" y="220"/>
                      <a:pt x="44" y="242"/>
                      <a:pt x="42" y="259"/>
                    </a:cubicBezTo>
                    <a:cubicBezTo>
                      <a:pt x="41" y="268"/>
                      <a:pt x="40" y="275"/>
                      <a:pt x="40" y="281"/>
                    </a:cubicBezTo>
                    <a:cubicBezTo>
                      <a:pt x="39" y="286"/>
                      <a:pt x="39" y="289"/>
                      <a:pt x="39" y="289"/>
                    </a:cubicBezTo>
                    <a:cubicBezTo>
                      <a:pt x="38" y="300"/>
                      <a:pt x="29" y="307"/>
                      <a:pt x="18" y="306"/>
                    </a:cubicBezTo>
                    <a:cubicBezTo>
                      <a:pt x="8" y="305"/>
                      <a:pt x="0" y="296"/>
                      <a:pt x="1" y="286"/>
                    </a:cubicBezTo>
                    <a:cubicBezTo>
                      <a:pt x="1" y="286"/>
                      <a:pt x="4" y="263"/>
                      <a:pt x="6" y="237"/>
                    </a:cubicBezTo>
                    <a:cubicBezTo>
                      <a:pt x="7" y="224"/>
                      <a:pt x="9" y="211"/>
                      <a:pt x="10" y="199"/>
                    </a:cubicBezTo>
                    <a:close/>
                  </a:path>
                </a:pathLst>
              </a:custGeom>
              <a:solidFill>
                <a:schemeClr val="lt1">
                  <a:alpha val="5568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grpSp>
        <p:sp>
          <p:nvSpPr>
            <p:cNvPr id="219" name="Google Shape;219;p18"/>
            <p:cNvSpPr/>
            <p:nvPr/>
          </p:nvSpPr>
          <p:spPr>
            <a:xfrm>
              <a:off x="6592048" y="1847348"/>
              <a:ext cx="1905700" cy="837865"/>
            </a:xfrm>
            <a:prstGeom prst="rect">
              <a:avLst/>
            </a:prstGeom>
            <a:noFill/>
            <a:ln>
              <a:noFill/>
            </a:ln>
          </p:spPr>
          <p:txBody>
            <a:bodyPr anchorCtr="0" anchor="t" bIns="45700" lIns="91425" spcFirstLastPara="1" rIns="91425" wrap="square" tIns="45700">
              <a:noAutofit/>
            </a:bodyPr>
            <a:lstStyle/>
            <a:p>
              <a:pPr indent="0" lvl="0" marL="0" marR="0" rtl="0" algn="ctr">
                <a:lnSpc>
                  <a:spcPct val="125000"/>
                </a:lnSpc>
                <a:spcBef>
                  <a:spcPts val="0"/>
                </a:spcBef>
                <a:spcAft>
                  <a:spcPts val="0"/>
                </a:spcAft>
                <a:buNone/>
              </a:pPr>
              <a:r>
                <a:rPr b="0" i="0" lang="en-US" sz="1600" u="none" cap="none" strike="noStrike">
                  <a:solidFill>
                    <a:srgbClr val="FFFFFF"/>
                  </a:solidFill>
                  <a:latin typeface="Candara"/>
                  <a:ea typeface="Candara"/>
                  <a:cs typeface="Candara"/>
                  <a:sym typeface="Candara"/>
                </a:rPr>
                <a:t>Show and explain your  web, app or software  projects using</a:t>
              </a:r>
              <a:endParaRPr b="0" i="0" sz="1800" u="none" cap="none" strike="noStrike">
                <a:solidFill>
                  <a:srgbClr val="FFFFFF"/>
                </a:solidFill>
                <a:latin typeface="Candara"/>
                <a:ea typeface="Candara"/>
                <a:cs typeface="Candara"/>
                <a:sym typeface="Candara"/>
              </a:endParaRPr>
            </a:p>
          </p:txBody>
        </p:sp>
      </p:grpSp>
      <p:sp>
        <p:nvSpPr>
          <p:cNvPr id="220" name="Google Shape;220;p18"/>
          <p:cNvSpPr/>
          <p:nvPr/>
        </p:nvSpPr>
        <p:spPr>
          <a:xfrm>
            <a:off x="1356605" y="5042117"/>
            <a:ext cx="3482309" cy="438582"/>
          </a:xfrm>
          <a:prstGeom prst="rect">
            <a:avLst/>
          </a:prstGeom>
          <a:noFill/>
          <a:ln>
            <a:noFill/>
          </a:ln>
        </p:spPr>
        <p:txBody>
          <a:bodyPr anchorCtr="0" anchor="t" bIns="45700" lIns="91425" spcFirstLastPara="1" rIns="91425" wrap="square" tIns="45700">
            <a:noAutofit/>
          </a:bodyPr>
          <a:lstStyle/>
          <a:p>
            <a:pPr indent="0" lvl="0" marL="0" marR="0" rtl="0" algn="l">
              <a:lnSpc>
                <a:spcPct val="125000"/>
              </a:lnSpc>
              <a:spcBef>
                <a:spcPts val="0"/>
              </a:spcBef>
              <a:spcAft>
                <a:spcPts val="0"/>
              </a:spcAft>
              <a:buNone/>
            </a:pPr>
            <a:r>
              <a:rPr b="0" i="0" lang="en-US" sz="1800" u="none" cap="none" strike="noStrike">
                <a:solidFill>
                  <a:srgbClr val="FFFFFF"/>
                </a:solidFill>
                <a:latin typeface="Candara"/>
                <a:ea typeface="Candara"/>
                <a:cs typeface="Candara"/>
                <a:sym typeface="Candara"/>
              </a:rPr>
              <a:t>Startup</a:t>
            </a:r>
            <a:endParaRPr b="0" i="0" sz="1800" u="none" cap="none" strike="noStrike">
              <a:solidFill>
                <a:srgbClr val="7F7F7F"/>
              </a:solidFill>
              <a:latin typeface="Candara"/>
              <a:ea typeface="Candara"/>
              <a:cs typeface="Candara"/>
              <a:sym typeface="Candara"/>
            </a:endParaRPr>
          </a:p>
        </p:txBody>
      </p:sp>
      <p:sp>
        <p:nvSpPr>
          <p:cNvPr id="221" name="Google Shape;221;p18"/>
          <p:cNvSpPr/>
          <p:nvPr/>
        </p:nvSpPr>
        <p:spPr>
          <a:xfrm>
            <a:off x="3998128" y="5042117"/>
            <a:ext cx="3423035" cy="438582"/>
          </a:xfrm>
          <a:prstGeom prst="rect">
            <a:avLst/>
          </a:prstGeom>
          <a:noFill/>
          <a:ln>
            <a:noFill/>
          </a:ln>
        </p:spPr>
        <p:txBody>
          <a:bodyPr anchorCtr="0" anchor="t" bIns="45700" lIns="91425" spcFirstLastPara="1" rIns="91425" wrap="square" tIns="45700">
            <a:noAutofit/>
          </a:bodyPr>
          <a:lstStyle/>
          <a:p>
            <a:pPr indent="0" lvl="0" marL="0" marR="0" rtl="0" algn="l">
              <a:lnSpc>
                <a:spcPct val="125000"/>
              </a:lnSpc>
              <a:spcBef>
                <a:spcPts val="0"/>
              </a:spcBef>
              <a:spcAft>
                <a:spcPts val="0"/>
              </a:spcAft>
              <a:buNone/>
            </a:pPr>
            <a:r>
              <a:rPr b="0" i="0" lang="en-US" sz="1800" u="none" cap="none" strike="noStrike">
                <a:solidFill>
                  <a:srgbClr val="FFFFFF"/>
                </a:solidFill>
                <a:latin typeface="Candara"/>
                <a:ea typeface="Candara"/>
                <a:cs typeface="Candara"/>
                <a:sym typeface="Candara"/>
              </a:rPr>
              <a:t>Knowledge</a:t>
            </a:r>
            <a:endParaRPr b="0" i="0" sz="1800" u="none" cap="none" strike="noStrike">
              <a:solidFill>
                <a:srgbClr val="7F7F7F"/>
              </a:solidFill>
              <a:latin typeface="Candara"/>
              <a:ea typeface="Candara"/>
              <a:cs typeface="Candara"/>
              <a:sym typeface="Candara"/>
            </a:endParaRPr>
          </a:p>
        </p:txBody>
      </p:sp>
      <p:sp>
        <p:nvSpPr>
          <p:cNvPr id="222" name="Google Shape;222;p18"/>
          <p:cNvSpPr/>
          <p:nvPr/>
        </p:nvSpPr>
        <p:spPr>
          <a:xfrm>
            <a:off x="6879593" y="5042117"/>
            <a:ext cx="3407024" cy="438582"/>
          </a:xfrm>
          <a:prstGeom prst="rect">
            <a:avLst/>
          </a:prstGeom>
          <a:noFill/>
          <a:ln>
            <a:noFill/>
          </a:ln>
        </p:spPr>
        <p:txBody>
          <a:bodyPr anchorCtr="0" anchor="t" bIns="45700" lIns="91425" spcFirstLastPara="1" rIns="91425" wrap="square" tIns="45700">
            <a:noAutofit/>
          </a:bodyPr>
          <a:lstStyle/>
          <a:p>
            <a:pPr indent="0" lvl="0" marL="0" marR="0" rtl="0" algn="l">
              <a:lnSpc>
                <a:spcPct val="125000"/>
              </a:lnSpc>
              <a:spcBef>
                <a:spcPts val="0"/>
              </a:spcBef>
              <a:spcAft>
                <a:spcPts val="0"/>
              </a:spcAft>
              <a:buNone/>
            </a:pPr>
            <a:r>
              <a:rPr b="0" i="0" lang="en-US" sz="1800" u="none" cap="none" strike="noStrike">
                <a:solidFill>
                  <a:srgbClr val="FFFFFF"/>
                </a:solidFill>
                <a:latin typeface="Candara"/>
                <a:ea typeface="Candara"/>
                <a:cs typeface="Candara"/>
                <a:sym typeface="Candara"/>
              </a:rPr>
              <a:t>Join</a:t>
            </a:r>
            <a:endParaRPr b="0" i="0" sz="1800" u="none" cap="none" strike="noStrike">
              <a:solidFill>
                <a:srgbClr val="7F7F7F"/>
              </a:solidFill>
              <a:latin typeface="Candara"/>
              <a:ea typeface="Candara"/>
              <a:cs typeface="Candara"/>
              <a:sym typeface="Candara"/>
            </a:endParaRPr>
          </a:p>
        </p:txBody>
      </p:sp>
      <p:sp>
        <p:nvSpPr>
          <p:cNvPr id="223" name="Google Shape;223;p18"/>
          <p:cNvSpPr/>
          <p:nvPr/>
        </p:nvSpPr>
        <p:spPr>
          <a:xfrm>
            <a:off x="9405344" y="5036529"/>
            <a:ext cx="3401956" cy="438582"/>
          </a:xfrm>
          <a:prstGeom prst="rect">
            <a:avLst/>
          </a:prstGeom>
          <a:noFill/>
          <a:ln>
            <a:noFill/>
          </a:ln>
        </p:spPr>
        <p:txBody>
          <a:bodyPr anchorCtr="0" anchor="t" bIns="45700" lIns="91425" spcFirstLastPara="1" rIns="91425" wrap="square" tIns="45700">
            <a:noAutofit/>
          </a:bodyPr>
          <a:lstStyle/>
          <a:p>
            <a:pPr indent="0" lvl="0" marL="0" marR="0" rtl="0" algn="l">
              <a:lnSpc>
                <a:spcPct val="125000"/>
              </a:lnSpc>
              <a:spcBef>
                <a:spcPts val="0"/>
              </a:spcBef>
              <a:spcAft>
                <a:spcPts val="0"/>
              </a:spcAft>
              <a:buNone/>
            </a:pPr>
            <a:r>
              <a:rPr b="0" i="0" lang="en-US" sz="1800" u="none" cap="none" strike="noStrike">
                <a:solidFill>
                  <a:srgbClr val="FFFFFF"/>
                </a:solidFill>
                <a:latin typeface="Candara"/>
                <a:ea typeface="Candara"/>
                <a:cs typeface="Candara"/>
                <a:sym typeface="Candara"/>
              </a:rPr>
              <a:t>Invoice</a:t>
            </a:r>
            <a:endParaRPr b="0" i="0" sz="1800" u="none" cap="none" strike="noStrike">
              <a:solidFill>
                <a:srgbClr val="7F7F7F"/>
              </a:solidFill>
              <a:latin typeface="Candara"/>
              <a:ea typeface="Candara"/>
              <a:cs typeface="Candara"/>
              <a:sym typeface="Candara"/>
            </a:endParaRPr>
          </a:p>
        </p:txBody>
      </p:sp>
      <p:grpSp>
        <p:nvGrpSpPr>
          <p:cNvPr id="224" name="Google Shape;224;p18"/>
          <p:cNvGrpSpPr/>
          <p:nvPr/>
        </p:nvGrpSpPr>
        <p:grpSpPr>
          <a:xfrm>
            <a:off x="5835967" y="1059164"/>
            <a:ext cx="474797" cy="83876"/>
            <a:chOff x="5848667" y="1135701"/>
            <a:chExt cx="474797" cy="83876"/>
          </a:xfrm>
        </p:grpSpPr>
        <p:sp>
          <p:nvSpPr>
            <p:cNvPr id="225" name="Google Shape;225;p18"/>
            <p:cNvSpPr/>
            <p:nvPr/>
          </p:nvSpPr>
          <p:spPr>
            <a:xfrm>
              <a:off x="5848667" y="1135701"/>
              <a:ext cx="83876" cy="83876"/>
            </a:xfrm>
            <a:prstGeom prst="rect">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226" name="Google Shape;226;p18"/>
            <p:cNvSpPr/>
            <p:nvPr/>
          </p:nvSpPr>
          <p:spPr>
            <a:xfrm>
              <a:off x="5978974" y="1135701"/>
              <a:ext cx="83876" cy="83876"/>
            </a:xfrm>
            <a:prstGeom prst="rect">
              <a:avLst/>
            </a:prstGeom>
            <a:solidFill>
              <a:srgbClr val="03ACA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227" name="Google Shape;227;p18"/>
            <p:cNvSpPr/>
            <p:nvPr/>
          </p:nvSpPr>
          <p:spPr>
            <a:xfrm>
              <a:off x="6109280" y="1135701"/>
              <a:ext cx="83876" cy="83876"/>
            </a:xfrm>
            <a:prstGeom prst="rect">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006666"/>
                </a:solidFill>
                <a:latin typeface="Candara"/>
                <a:ea typeface="Candara"/>
                <a:cs typeface="Candara"/>
                <a:sym typeface="Candara"/>
              </a:endParaRPr>
            </a:p>
          </p:txBody>
        </p:sp>
        <p:sp>
          <p:nvSpPr>
            <p:cNvPr id="228" name="Google Shape;228;p18"/>
            <p:cNvSpPr/>
            <p:nvPr/>
          </p:nvSpPr>
          <p:spPr>
            <a:xfrm>
              <a:off x="6239588" y="1135701"/>
              <a:ext cx="83876" cy="83876"/>
            </a:xfrm>
            <a:prstGeom prst="rect">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79BC8F"/>
                </a:solidFill>
                <a:latin typeface="Candara"/>
                <a:ea typeface="Candara"/>
                <a:cs typeface="Candara"/>
                <a:sym typeface="Candara"/>
              </a:endParaRPr>
            </a:p>
          </p:txBody>
        </p:sp>
      </p:grpSp>
      <p:sp>
        <p:nvSpPr>
          <p:cNvPr id="229" name="Google Shape;229;p18"/>
          <p:cNvSpPr txBox="1"/>
          <p:nvPr/>
        </p:nvSpPr>
        <p:spPr>
          <a:xfrm>
            <a:off x="4310352" y="245598"/>
            <a:ext cx="4847207" cy="6463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en-US" sz="3600" u="none" cap="none" strike="noStrike">
                <a:solidFill>
                  <a:schemeClr val="lt1"/>
                </a:solidFill>
                <a:latin typeface="Candara"/>
                <a:ea typeface="Candara"/>
                <a:cs typeface="Candara"/>
                <a:sym typeface="Candara"/>
              </a:rPr>
              <a:t>01  </a:t>
            </a:r>
            <a:r>
              <a:rPr b="1" i="0" lang="en-US" sz="3600" u="none" cap="none" strike="noStrike">
                <a:solidFill>
                  <a:srgbClr val="FFFFFF"/>
                </a:solidFill>
                <a:latin typeface="Candara"/>
                <a:ea typeface="Candara"/>
                <a:cs typeface="Candara"/>
                <a:sym typeface="Candara"/>
              </a:rPr>
              <a:t>Instructions</a:t>
            </a:r>
            <a:endParaRPr b="1" i="0" sz="3600" u="none" cap="none" strike="noStrike">
              <a:solidFill>
                <a:srgbClr val="FFFFFF"/>
              </a:solidFill>
              <a:latin typeface="Candara"/>
              <a:ea typeface="Candara"/>
              <a:cs typeface="Candara"/>
              <a:sym typeface="Candara"/>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86"/>
                                        </p:tgtEl>
                                        <p:attrNameLst>
                                          <p:attrName>style.visibility</p:attrName>
                                        </p:attrNameLst>
                                      </p:cBhvr>
                                      <p:to>
                                        <p:strVal val="visible"/>
                                      </p:to>
                                    </p:set>
                                    <p:animEffect filter="fade" transition="in">
                                      <p:cBhvr>
                                        <p:cTn dur="750"/>
                                        <p:tgtEl>
                                          <p:spTgt spid="186"/>
                                        </p:tgtEl>
                                      </p:cBhvr>
                                    </p:animEffect>
                                  </p:childTnLst>
                                </p:cTn>
                              </p:par>
                              <p:par>
                                <p:cTn fill="hold" nodeType="withEffect" presetClass="entr" presetID="10" presetSubtype="0">
                                  <p:stCondLst>
                                    <p:cond delay="250"/>
                                  </p:stCondLst>
                                  <p:childTnLst>
                                    <p:set>
                                      <p:cBhvr>
                                        <p:cTn dur="1" fill="hold">
                                          <p:stCondLst>
                                            <p:cond delay="0"/>
                                          </p:stCondLst>
                                        </p:cTn>
                                        <p:tgtEl>
                                          <p:spTgt spid="199"/>
                                        </p:tgtEl>
                                        <p:attrNameLst>
                                          <p:attrName>style.visibility</p:attrName>
                                        </p:attrNameLst>
                                      </p:cBhvr>
                                      <p:to>
                                        <p:strVal val="visible"/>
                                      </p:to>
                                    </p:set>
                                    <p:animEffect filter="fade" transition="in">
                                      <p:cBhvr>
                                        <p:cTn dur="750"/>
                                        <p:tgtEl>
                                          <p:spTgt spid="199"/>
                                        </p:tgtEl>
                                      </p:cBhvr>
                                    </p:animEffect>
                                  </p:childTnLst>
                                </p:cTn>
                              </p:par>
                              <p:par>
                                <p:cTn fill="hold" nodeType="withEffect" presetClass="entr" presetID="10" presetSubtype="0">
                                  <p:stCondLst>
                                    <p:cond delay="500"/>
                                  </p:stCondLst>
                                  <p:childTnLst>
                                    <p:set>
                                      <p:cBhvr>
                                        <p:cTn dur="1" fill="hold">
                                          <p:stCondLst>
                                            <p:cond delay="0"/>
                                          </p:stCondLst>
                                        </p:cTn>
                                        <p:tgtEl>
                                          <p:spTgt spid="203"/>
                                        </p:tgtEl>
                                        <p:attrNameLst>
                                          <p:attrName>style.visibility</p:attrName>
                                        </p:attrNameLst>
                                      </p:cBhvr>
                                      <p:to>
                                        <p:strVal val="visible"/>
                                      </p:to>
                                    </p:set>
                                    <p:animEffect filter="fade" transition="in">
                                      <p:cBhvr>
                                        <p:cTn dur="750"/>
                                        <p:tgtEl>
                                          <p:spTgt spid="203"/>
                                        </p:tgtEl>
                                      </p:cBhvr>
                                    </p:animEffect>
                                  </p:childTnLst>
                                </p:cTn>
                              </p:par>
                              <p:par>
                                <p:cTn fill="hold" nodeType="withEffect" presetClass="entr" presetID="10" presetSubtype="0">
                                  <p:stCondLst>
                                    <p:cond delay="750"/>
                                  </p:stCondLst>
                                  <p:childTnLst>
                                    <p:set>
                                      <p:cBhvr>
                                        <p:cTn dur="1" fill="hold">
                                          <p:stCondLst>
                                            <p:cond delay="0"/>
                                          </p:stCondLst>
                                        </p:cTn>
                                        <p:tgtEl>
                                          <p:spTgt spid="207"/>
                                        </p:tgtEl>
                                        <p:attrNameLst>
                                          <p:attrName>style.visibility</p:attrName>
                                        </p:attrNameLst>
                                      </p:cBhvr>
                                      <p:to>
                                        <p:strVal val="visible"/>
                                      </p:to>
                                    </p:set>
                                    <p:animEffect filter="fade" transition="in">
                                      <p:cBhvr>
                                        <p:cTn dur="750"/>
                                        <p:tgtEl>
                                          <p:spTgt spid="207"/>
                                        </p:tgtEl>
                                      </p:cBhvr>
                                    </p:animEffect>
                                  </p:childTnLst>
                                </p:cTn>
                              </p:par>
                              <p:par>
                                <p:cTn fill="hold" nodeType="withEffect" presetClass="entr" presetID="10" presetSubtype="0">
                                  <p:stCondLst>
                                    <p:cond delay="1500"/>
                                  </p:stCondLst>
                                  <p:childTnLst>
                                    <p:set>
                                      <p:cBhvr>
                                        <p:cTn dur="1" fill="hold">
                                          <p:stCondLst>
                                            <p:cond delay="0"/>
                                          </p:stCondLst>
                                        </p:cTn>
                                        <p:tgtEl>
                                          <p:spTgt spid="220"/>
                                        </p:tgtEl>
                                        <p:attrNameLst>
                                          <p:attrName>style.visibility</p:attrName>
                                        </p:attrNameLst>
                                      </p:cBhvr>
                                      <p:to>
                                        <p:strVal val="visible"/>
                                      </p:to>
                                    </p:set>
                                    <p:animEffect filter="fade" transition="in">
                                      <p:cBhvr>
                                        <p:cTn dur="500"/>
                                        <p:tgtEl>
                                          <p:spTgt spid="220"/>
                                        </p:tgtEl>
                                      </p:cBhvr>
                                    </p:animEffect>
                                  </p:childTnLst>
                                </p:cTn>
                              </p:par>
                              <p:par>
                                <p:cTn fill="hold" nodeType="withEffect" presetClass="entr" presetID="10" presetSubtype="0">
                                  <p:stCondLst>
                                    <p:cond delay="1500"/>
                                  </p:stCondLst>
                                  <p:childTnLst>
                                    <p:set>
                                      <p:cBhvr>
                                        <p:cTn dur="1" fill="hold">
                                          <p:stCondLst>
                                            <p:cond delay="0"/>
                                          </p:stCondLst>
                                        </p:cTn>
                                        <p:tgtEl>
                                          <p:spTgt spid="221"/>
                                        </p:tgtEl>
                                        <p:attrNameLst>
                                          <p:attrName>style.visibility</p:attrName>
                                        </p:attrNameLst>
                                      </p:cBhvr>
                                      <p:to>
                                        <p:strVal val="visible"/>
                                      </p:to>
                                    </p:set>
                                    <p:animEffect filter="fade" transition="in">
                                      <p:cBhvr>
                                        <p:cTn dur="500"/>
                                        <p:tgtEl>
                                          <p:spTgt spid="221"/>
                                        </p:tgtEl>
                                      </p:cBhvr>
                                    </p:animEffect>
                                  </p:childTnLst>
                                </p:cTn>
                              </p:par>
                              <p:par>
                                <p:cTn fill="hold" nodeType="withEffect" presetClass="entr" presetID="10" presetSubtype="0">
                                  <p:stCondLst>
                                    <p:cond delay="1500"/>
                                  </p:stCondLst>
                                  <p:childTnLst>
                                    <p:set>
                                      <p:cBhvr>
                                        <p:cTn dur="1" fill="hold">
                                          <p:stCondLst>
                                            <p:cond delay="0"/>
                                          </p:stCondLst>
                                        </p:cTn>
                                        <p:tgtEl>
                                          <p:spTgt spid="222"/>
                                        </p:tgtEl>
                                        <p:attrNameLst>
                                          <p:attrName>style.visibility</p:attrName>
                                        </p:attrNameLst>
                                      </p:cBhvr>
                                      <p:to>
                                        <p:strVal val="visible"/>
                                      </p:to>
                                    </p:set>
                                    <p:animEffect filter="fade" transition="in">
                                      <p:cBhvr>
                                        <p:cTn dur="500"/>
                                        <p:tgtEl>
                                          <p:spTgt spid="222"/>
                                        </p:tgtEl>
                                      </p:cBhvr>
                                    </p:animEffect>
                                  </p:childTnLst>
                                </p:cTn>
                              </p:par>
                              <p:par>
                                <p:cTn fill="hold" nodeType="withEffect" presetClass="entr" presetID="10" presetSubtype="0">
                                  <p:stCondLst>
                                    <p:cond delay="1500"/>
                                  </p:stCondLst>
                                  <p:childTnLst>
                                    <p:set>
                                      <p:cBhvr>
                                        <p:cTn dur="1" fill="hold">
                                          <p:stCondLst>
                                            <p:cond delay="0"/>
                                          </p:stCondLst>
                                        </p:cTn>
                                        <p:tgtEl>
                                          <p:spTgt spid="223"/>
                                        </p:tgtEl>
                                        <p:attrNameLst>
                                          <p:attrName>style.visibility</p:attrName>
                                        </p:attrNameLst>
                                      </p:cBhvr>
                                      <p:to>
                                        <p:strVal val="visible"/>
                                      </p:to>
                                    </p:set>
                                    <p:animEffect filter="fade" transition="in">
                                      <p:cBhvr>
                                        <p:cTn dur="500"/>
                                        <p:tgtEl>
                                          <p:spTgt spid="22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4" name="Shape 234"/>
        <p:cNvGrpSpPr/>
        <p:nvPr/>
      </p:nvGrpSpPr>
      <p:grpSpPr>
        <a:xfrm>
          <a:off x="0" y="0"/>
          <a:ext cx="0" cy="0"/>
          <a:chOff x="0" y="0"/>
          <a:chExt cx="0" cy="0"/>
        </a:xfrm>
      </p:grpSpPr>
      <p:grpSp>
        <p:nvGrpSpPr>
          <p:cNvPr id="235" name="Google Shape;235;p19"/>
          <p:cNvGrpSpPr/>
          <p:nvPr/>
        </p:nvGrpSpPr>
        <p:grpSpPr>
          <a:xfrm>
            <a:off x="4282573" y="1422824"/>
            <a:ext cx="6542907" cy="1468378"/>
            <a:chOff x="3211930" y="879475"/>
            <a:chExt cx="4907180" cy="1101284"/>
          </a:xfrm>
        </p:grpSpPr>
        <p:sp>
          <p:nvSpPr>
            <p:cNvPr id="236" name="Google Shape;236;p19"/>
            <p:cNvSpPr/>
            <p:nvPr/>
          </p:nvSpPr>
          <p:spPr>
            <a:xfrm>
              <a:off x="3211930" y="1449844"/>
              <a:ext cx="4907180" cy="530915"/>
            </a:xfrm>
            <a:prstGeom prst="rect">
              <a:avLst/>
            </a:prstGeom>
            <a:noFill/>
            <a:ln>
              <a:noFill/>
            </a:ln>
          </p:spPr>
          <p:txBody>
            <a:bodyPr anchorCtr="0" anchor="t" bIns="45700" lIns="91425" spcFirstLastPara="1" rIns="91425" wrap="square" tIns="45700">
              <a:noAutofit/>
            </a:bodyPr>
            <a:lstStyle/>
            <a:p>
              <a:pPr indent="0" lvl="0" marL="0" marR="0" rtl="0" algn="l">
                <a:lnSpc>
                  <a:spcPct val="125000"/>
                </a:lnSpc>
                <a:spcBef>
                  <a:spcPts val="0"/>
                </a:spcBef>
                <a:spcAft>
                  <a:spcPts val="0"/>
                </a:spcAft>
                <a:buNone/>
              </a:pPr>
              <a:r>
                <a:rPr b="0" i="0" lang="en-US" sz="1600" u="none" cap="none" strike="noStrike">
                  <a:solidFill>
                    <a:srgbClr val="FFFFFF"/>
                  </a:solidFill>
                  <a:latin typeface="Candara"/>
                  <a:ea typeface="Candara"/>
                  <a:cs typeface="Candara"/>
                  <a:sym typeface="Candara"/>
                </a:rPr>
                <a:t>Easy to change colors, photos and Text. Get a modern PowerPoint Presentation that is beautifully designed.</a:t>
              </a:r>
              <a:endParaRPr b="0" i="0" sz="1600" u="none" cap="none" strike="noStrike">
                <a:solidFill>
                  <a:srgbClr val="FFFFFF"/>
                </a:solidFill>
                <a:latin typeface="Candara"/>
                <a:ea typeface="Candara"/>
                <a:cs typeface="Candara"/>
                <a:sym typeface="Candara"/>
              </a:endParaRPr>
            </a:p>
          </p:txBody>
        </p:sp>
        <p:sp>
          <p:nvSpPr>
            <p:cNvPr id="237" name="Google Shape;237;p19"/>
            <p:cNvSpPr/>
            <p:nvPr/>
          </p:nvSpPr>
          <p:spPr>
            <a:xfrm>
              <a:off x="3211930" y="879475"/>
              <a:ext cx="3991044" cy="34624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en-US" sz="2400" u="none" cap="none" strike="noStrike">
                  <a:solidFill>
                    <a:srgbClr val="08D1D9"/>
                  </a:solidFill>
                  <a:latin typeface="Candara"/>
                  <a:ea typeface="Candara"/>
                  <a:cs typeface="Candara"/>
                  <a:sym typeface="Candara"/>
                </a:rPr>
                <a:t>Easy to change colors</a:t>
              </a:r>
              <a:endParaRPr/>
            </a:p>
          </p:txBody>
        </p:sp>
      </p:grpSp>
      <p:pic>
        <p:nvPicPr>
          <p:cNvPr id="238" name="Google Shape;238;p19"/>
          <p:cNvPicPr preferRelativeResize="0"/>
          <p:nvPr/>
        </p:nvPicPr>
        <p:blipFill rotWithShape="1">
          <a:blip r:embed="rId3">
            <a:alphaModFix/>
          </a:blip>
          <a:srcRect b="0" l="0" r="0" t="0"/>
          <a:stretch/>
        </p:blipFill>
        <p:spPr>
          <a:xfrm>
            <a:off x="1659466" y="1686643"/>
            <a:ext cx="2221620" cy="1480544"/>
          </a:xfrm>
          <a:prstGeom prst="rect">
            <a:avLst/>
          </a:prstGeom>
          <a:solidFill>
            <a:srgbClr val="D8D8D8">
              <a:alpha val="84705"/>
            </a:srgbClr>
          </a:solidFill>
          <a:ln>
            <a:noFill/>
          </a:ln>
        </p:spPr>
      </p:pic>
      <p:pic>
        <p:nvPicPr>
          <p:cNvPr id="239" name="Google Shape;239;p19"/>
          <p:cNvPicPr preferRelativeResize="0"/>
          <p:nvPr/>
        </p:nvPicPr>
        <p:blipFill rotWithShape="1">
          <a:blip r:embed="rId4">
            <a:alphaModFix/>
          </a:blip>
          <a:srcRect b="0" l="0" r="0" t="0"/>
          <a:stretch/>
        </p:blipFill>
        <p:spPr>
          <a:xfrm>
            <a:off x="1681907" y="4122960"/>
            <a:ext cx="2204293" cy="1469528"/>
          </a:xfrm>
          <a:prstGeom prst="rect">
            <a:avLst/>
          </a:prstGeom>
          <a:noFill/>
          <a:ln>
            <a:noFill/>
          </a:ln>
        </p:spPr>
      </p:pic>
      <p:grpSp>
        <p:nvGrpSpPr>
          <p:cNvPr id="240" name="Google Shape;240;p19"/>
          <p:cNvGrpSpPr/>
          <p:nvPr/>
        </p:nvGrpSpPr>
        <p:grpSpPr>
          <a:xfrm>
            <a:off x="4282573" y="3969987"/>
            <a:ext cx="6542907" cy="1495781"/>
            <a:chOff x="3211929" y="2682030"/>
            <a:chExt cx="4907180" cy="1121836"/>
          </a:xfrm>
        </p:grpSpPr>
        <p:sp>
          <p:nvSpPr>
            <p:cNvPr id="241" name="Google Shape;241;p19"/>
            <p:cNvSpPr/>
            <p:nvPr/>
          </p:nvSpPr>
          <p:spPr>
            <a:xfrm>
              <a:off x="3211929" y="3272951"/>
              <a:ext cx="4907180" cy="530915"/>
            </a:xfrm>
            <a:prstGeom prst="rect">
              <a:avLst/>
            </a:prstGeom>
            <a:noFill/>
            <a:ln>
              <a:noFill/>
            </a:ln>
          </p:spPr>
          <p:txBody>
            <a:bodyPr anchorCtr="0" anchor="t" bIns="45700" lIns="91425" spcFirstLastPara="1" rIns="91425" wrap="square" tIns="45700">
              <a:noAutofit/>
            </a:bodyPr>
            <a:lstStyle/>
            <a:p>
              <a:pPr indent="0" lvl="0" marL="0" marR="0" rtl="0" algn="l">
                <a:lnSpc>
                  <a:spcPct val="125000"/>
                </a:lnSpc>
                <a:spcBef>
                  <a:spcPts val="0"/>
                </a:spcBef>
                <a:spcAft>
                  <a:spcPts val="0"/>
                </a:spcAft>
                <a:buNone/>
              </a:pPr>
              <a:r>
                <a:rPr b="0" i="0" lang="en-US" sz="1600" u="none" cap="none" strike="noStrike">
                  <a:solidFill>
                    <a:srgbClr val="FFFFFF"/>
                  </a:solidFill>
                  <a:latin typeface="Candara"/>
                  <a:ea typeface="Candara"/>
                  <a:cs typeface="Candara"/>
                  <a:sym typeface="Candara"/>
                </a:rPr>
                <a:t>Easy to change colors, photos and Text. Get a modern PowerPoint Presentation that is beautifully designed.</a:t>
              </a:r>
              <a:endParaRPr b="0" i="0" sz="1600" u="none" cap="none" strike="noStrike">
                <a:solidFill>
                  <a:srgbClr val="FFFFFF"/>
                </a:solidFill>
                <a:latin typeface="Candara"/>
                <a:ea typeface="Candara"/>
                <a:cs typeface="Candara"/>
                <a:sym typeface="Candara"/>
              </a:endParaRPr>
            </a:p>
          </p:txBody>
        </p:sp>
        <p:sp>
          <p:nvSpPr>
            <p:cNvPr id="242" name="Google Shape;242;p19"/>
            <p:cNvSpPr/>
            <p:nvPr/>
          </p:nvSpPr>
          <p:spPr>
            <a:xfrm>
              <a:off x="3211930" y="2682030"/>
              <a:ext cx="3991044" cy="34624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en-US" sz="2400" u="none" cap="none" strike="noStrike">
                  <a:solidFill>
                    <a:srgbClr val="08D1D9"/>
                  </a:solidFill>
                  <a:latin typeface="Candara"/>
                  <a:ea typeface="Candara"/>
                  <a:cs typeface="Candara"/>
                  <a:sym typeface="Candara"/>
                </a:rPr>
                <a:t>Get a modern PowerPoint</a:t>
              </a:r>
              <a:endParaRPr/>
            </a:p>
          </p:txBody>
        </p:sp>
      </p:grpSp>
      <p:grpSp>
        <p:nvGrpSpPr>
          <p:cNvPr id="243" name="Google Shape;243;p19"/>
          <p:cNvGrpSpPr/>
          <p:nvPr/>
        </p:nvGrpSpPr>
        <p:grpSpPr>
          <a:xfrm>
            <a:off x="5835967" y="1059164"/>
            <a:ext cx="474797" cy="83876"/>
            <a:chOff x="5848667" y="1135701"/>
            <a:chExt cx="474797" cy="83876"/>
          </a:xfrm>
        </p:grpSpPr>
        <p:sp>
          <p:nvSpPr>
            <p:cNvPr id="244" name="Google Shape;244;p19"/>
            <p:cNvSpPr/>
            <p:nvPr/>
          </p:nvSpPr>
          <p:spPr>
            <a:xfrm>
              <a:off x="5848667" y="1135701"/>
              <a:ext cx="83876" cy="83876"/>
            </a:xfrm>
            <a:prstGeom prst="rect">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245" name="Google Shape;245;p19"/>
            <p:cNvSpPr/>
            <p:nvPr/>
          </p:nvSpPr>
          <p:spPr>
            <a:xfrm>
              <a:off x="5978974" y="1135701"/>
              <a:ext cx="83876" cy="83876"/>
            </a:xfrm>
            <a:prstGeom prst="rect">
              <a:avLst/>
            </a:prstGeom>
            <a:solidFill>
              <a:srgbClr val="03ACA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246" name="Google Shape;246;p19"/>
            <p:cNvSpPr/>
            <p:nvPr/>
          </p:nvSpPr>
          <p:spPr>
            <a:xfrm>
              <a:off x="6109280" y="1135701"/>
              <a:ext cx="83876" cy="83876"/>
            </a:xfrm>
            <a:prstGeom prst="rect">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006666"/>
                </a:solidFill>
                <a:latin typeface="Candara"/>
                <a:ea typeface="Candara"/>
                <a:cs typeface="Candara"/>
                <a:sym typeface="Candara"/>
              </a:endParaRPr>
            </a:p>
          </p:txBody>
        </p:sp>
        <p:sp>
          <p:nvSpPr>
            <p:cNvPr id="247" name="Google Shape;247;p19"/>
            <p:cNvSpPr/>
            <p:nvPr/>
          </p:nvSpPr>
          <p:spPr>
            <a:xfrm>
              <a:off x="6239588" y="1135701"/>
              <a:ext cx="83876" cy="83876"/>
            </a:xfrm>
            <a:prstGeom prst="rect">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79BC8F"/>
                </a:solidFill>
                <a:latin typeface="Candara"/>
                <a:ea typeface="Candara"/>
                <a:cs typeface="Candara"/>
                <a:sym typeface="Candara"/>
              </a:endParaRPr>
            </a:p>
          </p:txBody>
        </p:sp>
      </p:grpSp>
      <p:sp>
        <p:nvSpPr>
          <p:cNvPr id="248" name="Google Shape;248;p19"/>
          <p:cNvSpPr txBox="1"/>
          <p:nvPr/>
        </p:nvSpPr>
        <p:spPr>
          <a:xfrm>
            <a:off x="4310352" y="245598"/>
            <a:ext cx="4847207" cy="6463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en-US" sz="3600" u="none" cap="none" strike="noStrike">
                <a:solidFill>
                  <a:schemeClr val="lt1"/>
                </a:solidFill>
                <a:latin typeface="Candara"/>
                <a:ea typeface="Candara"/>
                <a:cs typeface="Candara"/>
                <a:sym typeface="Candara"/>
              </a:rPr>
              <a:t>01  </a:t>
            </a:r>
            <a:r>
              <a:rPr b="1" i="0" lang="en-US" sz="3600" u="none" cap="none" strike="noStrike">
                <a:solidFill>
                  <a:srgbClr val="FFFFFF"/>
                </a:solidFill>
                <a:latin typeface="Candara"/>
                <a:ea typeface="Candara"/>
                <a:cs typeface="Candara"/>
                <a:sym typeface="Candara"/>
              </a:rPr>
              <a:t>Instructions</a:t>
            </a:r>
            <a:endParaRPr b="1" i="0" sz="3600" u="none" cap="none" strike="noStrike">
              <a:solidFill>
                <a:srgbClr val="FFFFFF"/>
              </a:solidFill>
              <a:latin typeface="Candara"/>
              <a:ea typeface="Candara"/>
              <a:cs typeface="Candara"/>
              <a:sym typeface="Candara"/>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8">
                                  <p:stCondLst>
                                    <p:cond delay="0"/>
                                  </p:stCondLst>
                                  <p:childTnLst>
                                    <p:set>
                                      <p:cBhvr>
                                        <p:cTn dur="1" fill="hold">
                                          <p:stCondLst>
                                            <p:cond delay="0"/>
                                          </p:stCondLst>
                                        </p:cTn>
                                        <p:tgtEl>
                                          <p:spTgt spid="238"/>
                                        </p:tgtEl>
                                        <p:attrNameLst>
                                          <p:attrName>style.visibility</p:attrName>
                                        </p:attrNameLst>
                                      </p:cBhvr>
                                      <p:to>
                                        <p:strVal val="visible"/>
                                      </p:to>
                                    </p:set>
                                    <p:anim calcmode="lin" valueType="num">
                                      <p:cBhvr additive="base">
                                        <p:cTn dur="500"/>
                                        <p:tgtEl>
                                          <p:spTgt spid="238"/>
                                        </p:tgtEl>
                                        <p:attrNameLst>
                                          <p:attrName>ppt_x</p:attrName>
                                        </p:attrNameLst>
                                      </p:cBhvr>
                                      <p:tavLst>
                                        <p:tav fmla="" tm="0">
                                          <p:val>
                                            <p:strVal val="#ppt_x-1"/>
                                          </p:val>
                                        </p:tav>
                                        <p:tav fmla="" tm="100000">
                                          <p:val>
                                            <p:strVal val="#ppt_x"/>
                                          </p:val>
                                        </p:tav>
                                      </p:tavLst>
                                    </p:anim>
                                  </p:childTnLst>
                                </p:cTn>
                              </p:par>
                              <p:par>
                                <p:cTn fill="hold" nodeType="withEffect" presetClass="entr" presetID="10" presetSubtype="0">
                                  <p:stCondLst>
                                    <p:cond delay="500"/>
                                  </p:stCondLst>
                                  <p:childTnLst>
                                    <p:set>
                                      <p:cBhvr>
                                        <p:cTn dur="1" fill="hold">
                                          <p:stCondLst>
                                            <p:cond delay="0"/>
                                          </p:stCondLst>
                                        </p:cTn>
                                        <p:tgtEl>
                                          <p:spTgt spid="235"/>
                                        </p:tgtEl>
                                        <p:attrNameLst>
                                          <p:attrName>style.visibility</p:attrName>
                                        </p:attrNameLst>
                                      </p:cBhvr>
                                      <p:to>
                                        <p:strVal val="visible"/>
                                      </p:to>
                                    </p:set>
                                    <p:animEffect filter="fade" transition="in">
                                      <p:cBhvr>
                                        <p:cTn dur="500"/>
                                        <p:tgtEl>
                                          <p:spTgt spid="235"/>
                                        </p:tgtEl>
                                      </p:cBhvr>
                                    </p:animEffect>
                                  </p:childTnLst>
                                </p:cTn>
                              </p:par>
                              <p:par>
                                <p:cTn fill="hold" nodeType="withEffect" presetClass="entr" presetID="2" presetSubtype="8">
                                  <p:stCondLst>
                                    <p:cond delay="250"/>
                                  </p:stCondLst>
                                  <p:childTnLst>
                                    <p:set>
                                      <p:cBhvr>
                                        <p:cTn dur="1" fill="hold">
                                          <p:stCondLst>
                                            <p:cond delay="0"/>
                                          </p:stCondLst>
                                        </p:cTn>
                                        <p:tgtEl>
                                          <p:spTgt spid="239"/>
                                        </p:tgtEl>
                                        <p:attrNameLst>
                                          <p:attrName>style.visibility</p:attrName>
                                        </p:attrNameLst>
                                      </p:cBhvr>
                                      <p:to>
                                        <p:strVal val="visible"/>
                                      </p:to>
                                    </p:set>
                                    <p:anim calcmode="lin" valueType="num">
                                      <p:cBhvr additive="base">
                                        <p:cTn dur="500"/>
                                        <p:tgtEl>
                                          <p:spTgt spid="239"/>
                                        </p:tgtEl>
                                        <p:attrNameLst>
                                          <p:attrName>ppt_x</p:attrName>
                                        </p:attrNameLst>
                                      </p:cBhvr>
                                      <p:tavLst>
                                        <p:tav fmla="" tm="0">
                                          <p:val>
                                            <p:strVal val="#ppt_x-1"/>
                                          </p:val>
                                        </p:tav>
                                        <p:tav fmla="" tm="100000">
                                          <p:val>
                                            <p:strVal val="#ppt_x"/>
                                          </p:val>
                                        </p:tav>
                                      </p:tavLst>
                                    </p:anim>
                                  </p:childTnLst>
                                </p:cTn>
                              </p:par>
                              <p:par>
                                <p:cTn fill="hold" nodeType="withEffect" presetClass="entr" presetID="10" presetSubtype="0">
                                  <p:stCondLst>
                                    <p:cond delay="750"/>
                                  </p:stCondLst>
                                  <p:childTnLst>
                                    <p:set>
                                      <p:cBhvr>
                                        <p:cTn dur="1" fill="hold">
                                          <p:stCondLst>
                                            <p:cond delay="0"/>
                                          </p:stCondLst>
                                        </p:cTn>
                                        <p:tgtEl>
                                          <p:spTgt spid="240"/>
                                        </p:tgtEl>
                                        <p:attrNameLst>
                                          <p:attrName>style.visibility</p:attrName>
                                        </p:attrNameLst>
                                      </p:cBhvr>
                                      <p:to>
                                        <p:strVal val="visible"/>
                                      </p:to>
                                    </p:set>
                                    <p:animEffect filter="fade" transition="in">
                                      <p:cBhvr>
                                        <p:cTn dur="500"/>
                                        <p:tgtEl>
                                          <p:spTgt spid="24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3" name="Shape 253"/>
        <p:cNvGrpSpPr/>
        <p:nvPr/>
      </p:nvGrpSpPr>
      <p:grpSpPr>
        <a:xfrm>
          <a:off x="0" y="0"/>
          <a:ext cx="0" cy="0"/>
          <a:chOff x="0" y="0"/>
          <a:chExt cx="0" cy="0"/>
        </a:xfrm>
      </p:grpSpPr>
      <p:grpSp>
        <p:nvGrpSpPr>
          <p:cNvPr id="254" name="Google Shape;254;p20"/>
          <p:cNvGrpSpPr/>
          <p:nvPr/>
        </p:nvGrpSpPr>
        <p:grpSpPr>
          <a:xfrm>
            <a:off x="1541699" y="1604343"/>
            <a:ext cx="9125624" cy="1289285"/>
            <a:chOff x="1156274" y="872556"/>
            <a:chExt cx="6844218" cy="966964"/>
          </a:xfrm>
        </p:grpSpPr>
        <p:sp>
          <p:nvSpPr>
            <p:cNvPr id="255" name="Google Shape;255;p20"/>
            <p:cNvSpPr/>
            <p:nvPr/>
          </p:nvSpPr>
          <p:spPr>
            <a:xfrm>
              <a:off x="1156274" y="1325726"/>
              <a:ext cx="6844218" cy="513794"/>
            </a:xfrm>
            <a:prstGeom prst="rect">
              <a:avLst/>
            </a:prstGeom>
            <a:noFill/>
            <a:ln>
              <a:noFill/>
            </a:ln>
          </p:spPr>
          <p:txBody>
            <a:bodyPr anchorCtr="0" anchor="t" bIns="45700" lIns="91425" spcFirstLastPara="1" rIns="91425" wrap="square" tIns="45700">
              <a:noAutofit/>
            </a:bodyPr>
            <a:lstStyle/>
            <a:p>
              <a:pPr indent="0" lvl="0" marL="0" marR="0" rtl="0" algn="l">
                <a:lnSpc>
                  <a:spcPct val="125000"/>
                </a:lnSpc>
                <a:spcBef>
                  <a:spcPts val="0"/>
                </a:spcBef>
                <a:spcAft>
                  <a:spcPts val="0"/>
                </a:spcAft>
                <a:buNone/>
              </a:pPr>
              <a:r>
                <a:rPr b="0" i="0" lang="en-US" sz="1600" u="none" cap="none" strike="noStrike">
                  <a:solidFill>
                    <a:srgbClr val="FFFFFF"/>
                  </a:solidFill>
                  <a:latin typeface="Candara"/>
                  <a:ea typeface="Candara"/>
                  <a:cs typeface="Candara"/>
                  <a:sym typeface="Candara"/>
                </a:rPr>
                <a:t>Click on the button under the  presentation preview that says "Use as  Google Slides Theme". Click on the button under the  presentation preview that says "Use as  Google Slides Theme".</a:t>
              </a:r>
              <a:endParaRPr b="0" i="0" sz="1600" u="none" cap="none" strike="noStrike">
                <a:solidFill>
                  <a:srgbClr val="FFFFFF"/>
                </a:solidFill>
                <a:latin typeface="Candara"/>
                <a:ea typeface="Candara"/>
                <a:cs typeface="Candara"/>
                <a:sym typeface="Candara"/>
              </a:endParaRPr>
            </a:p>
          </p:txBody>
        </p:sp>
        <p:sp>
          <p:nvSpPr>
            <p:cNvPr id="256" name="Google Shape;256;p20"/>
            <p:cNvSpPr txBox="1"/>
            <p:nvPr/>
          </p:nvSpPr>
          <p:spPr>
            <a:xfrm>
              <a:off x="1156274" y="872556"/>
              <a:ext cx="3290540" cy="31542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en-US" sz="2133" u="none" cap="none" strike="noStrike">
                  <a:solidFill>
                    <a:srgbClr val="10CF9B"/>
                  </a:solidFill>
                  <a:latin typeface="Candara"/>
                  <a:ea typeface="Candara"/>
                  <a:cs typeface="Candara"/>
                  <a:sym typeface="Candara"/>
                </a:rPr>
                <a:t>Click on the button </a:t>
              </a:r>
              <a:endParaRPr/>
            </a:p>
          </p:txBody>
        </p:sp>
      </p:grpSp>
      <p:pic>
        <p:nvPicPr>
          <p:cNvPr id="257" name="Google Shape;257;p20"/>
          <p:cNvPicPr preferRelativeResize="0"/>
          <p:nvPr/>
        </p:nvPicPr>
        <p:blipFill rotWithShape="1">
          <a:blip r:embed="rId3">
            <a:alphaModFix/>
          </a:blip>
          <a:srcRect b="0" l="0" r="0" t="0"/>
          <a:stretch/>
        </p:blipFill>
        <p:spPr>
          <a:xfrm>
            <a:off x="4824319" y="3607307"/>
            <a:ext cx="2664419" cy="1789943"/>
          </a:xfrm>
          <a:prstGeom prst="rect">
            <a:avLst/>
          </a:prstGeom>
          <a:noFill/>
          <a:ln>
            <a:noFill/>
          </a:ln>
        </p:spPr>
      </p:pic>
      <p:pic>
        <p:nvPicPr>
          <p:cNvPr id="258" name="Google Shape;258;p20"/>
          <p:cNvPicPr preferRelativeResize="0"/>
          <p:nvPr/>
        </p:nvPicPr>
        <p:blipFill rotWithShape="1">
          <a:blip r:embed="rId4">
            <a:alphaModFix/>
          </a:blip>
          <a:srcRect b="0" l="0" r="0" t="0"/>
          <a:stretch/>
        </p:blipFill>
        <p:spPr>
          <a:xfrm>
            <a:off x="1541699" y="3581848"/>
            <a:ext cx="2764455" cy="1840861"/>
          </a:xfrm>
          <a:prstGeom prst="rect">
            <a:avLst/>
          </a:prstGeom>
          <a:noFill/>
          <a:ln>
            <a:noFill/>
          </a:ln>
        </p:spPr>
      </p:pic>
      <p:pic>
        <p:nvPicPr>
          <p:cNvPr id="259" name="Google Shape;259;p20"/>
          <p:cNvPicPr preferRelativeResize="0"/>
          <p:nvPr/>
        </p:nvPicPr>
        <p:blipFill rotWithShape="1">
          <a:blip r:embed="rId5">
            <a:alphaModFix/>
          </a:blip>
          <a:srcRect b="0" l="0" r="0" t="0"/>
          <a:stretch/>
        </p:blipFill>
        <p:spPr>
          <a:xfrm>
            <a:off x="8006903" y="3622725"/>
            <a:ext cx="2660420" cy="1773613"/>
          </a:xfrm>
          <a:prstGeom prst="rect">
            <a:avLst/>
          </a:prstGeom>
          <a:noFill/>
          <a:ln>
            <a:noFill/>
          </a:ln>
        </p:spPr>
      </p:pic>
      <p:grpSp>
        <p:nvGrpSpPr>
          <p:cNvPr id="260" name="Google Shape;260;p20"/>
          <p:cNvGrpSpPr/>
          <p:nvPr/>
        </p:nvGrpSpPr>
        <p:grpSpPr>
          <a:xfrm>
            <a:off x="5835967" y="1059164"/>
            <a:ext cx="474797" cy="83876"/>
            <a:chOff x="5848667" y="1135701"/>
            <a:chExt cx="474797" cy="83876"/>
          </a:xfrm>
        </p:grpSpPr>
        <p:sp>
          <p:nvSpPr>
            <p:cNvPr id="261" name="Google Shape;261;p20"/>
            <p:cNvSpPr/>
            <p:nvPr/>
          </p:nvSpPr>
          <p:spPr>
            <a:xfrm>
              <a:off x="5848667" y="1135701"/>
              <a:ext cx="83876" cy="83876"/>
            </a:xfrm>
            <a:prstGeom prst="rect">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262" name="Google Shape;262;p20"/>
            <p:cNvSpPr/>
            <p:nvPr/>
          </p:nvSpPr>
          <p:spPr>
            <a:xfrm>
              <a:off x="5978974" y="1135701"/>
              <a:ext cx="83876" cy="83876"/>
            </a:xfrm>
            <a:prstGeom prst="rect">
              <a:avLst/>
            </a:prstGeom>
            <a:solidFill>
              <a:srgbClr val="03ACA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263" name="Google Shape;263;p20"/>
            <p:cNvSpPr/>
            <p:nvPr/>
          </p:nvSpPr>
          <p:spPr>
            <a:xfrm>
              <a:off x="6109280" y="1135701"/>
              <a:ext cx="83876" cy="83876"/>
            </a:xfrm>
            <a:prstGeom prst="rect">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006666"/>
                </a:solidFill>
                <a:latin typeface="Candara"/>
                <a:ea typeface="Candara"/>
                <a:cs typeface="Candara"/>
                <a:sym typeface="Candara"/>
              </a:endParaRPr>
            </a:p>
          </p:txBody>
        </p:sp>
        <p:sp>
          <p:nvSpPr>
            <p:cNvPr id="264" name="Google Shape;264;p20"/>
            <p:cNvSpPr/>
            <p:nvPr/>
          </p:nvSpPr>
          <p:spPr>
            <a:xfrm>
              <a:off x="6239588" y="1135701"/>
              <a:ext cx="83876" cy="83876"/>
            </a:xfrm>
            <a:prstGeom prst="rect">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79BC8F"/>
                </a:solidFill>
                <a:latin typeface="Candara"/>
                <a:ea typeface="Candara"/>
                <a:cs typeface="Candara"/>
                <a:sym typeface="Candara"/>
              </a:endParaRPr>
            </a:p>
          </p:txBody>
        </p:sp>
      </p:grpSp>
      <p:sp>
        <p:nvSpPr>
          <p:cNvPr id="265" name="Google Shape;265;p20"/>
          <p:cNvSpPr txBox="1"/>
          <p:nvPr/>
        </p:nvSpPr>
        <p:spPr>
          <a:xfrm>
            <a:off x="4310352" y="245598"/>
            <a:ext cx="4847207" cy="6463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en-US" sz="3600" u="none" cap="none" strike="noStrike">
                <a:solidFill>
                  <a:schemeClr val="lt1"/>
                </a:solidFill>
                <a:latin typeface="Candara"/>
                <a:ea typeface="Candara"/>
                <a:cs typeface="Candara"/>
                <a:sym typeface="Candara"/>
              </a:rPr>
              <a:t>01  </a:t>
            </a:r>
            <a:r>
              <a:rPr b="1" i="0" lang="en-US" sz="3600" u="none" cap="none" strike="noStrike">
                <a:solidFill>
                  <a:srgbClr val="FFFFFF"/>
                </a:solidFill>
                <a:latin typeface="Candara"/>
                <a:ea typeface="Candara"/>
                <a:cs typeface="Candara"/>
                <a:sym typeface="Candara"/>
              </a:rPr>
              <a:t>Instructions</a:t>
            </a:r>
            <a:endParaRPr b="1" i="0" sz="3600" u="none" cap="none" strike="noStrike">
              <a:solidFill>
                <a:srgbClr val="FFFFFF"/>
              </a:solidFill>
              <a:latin typeface="Candara"/>
              <a:ea typeface="Candara"/>
              <a:cs typeface="Candara"/>
              <a:sym typeface="Candara"/>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8">
                                  <p:stCondLst>
                                    <p:cond delay="0"/>
                                  </p:stCondLst>
                                  <p:childTnLst>
                                    <p:set>
                                      <p:cBhvr>
                                        <p:cTn dur="1" fill="hold">
                                          <p:stCondLst>
                                            <p:cond delay="0"/>
                                          </p:stCondLst>
                                        </p:cTn>
                                        <p:tgtEl>
                                          <p:spTgt spid="259"/>
                                        </p:tgtEl>
                                        <p:attrNameLst>
                                          <p:attrName>style.visibility</p:attrName>
                                        </p:attrNameLst>
                                      </p:cBhvr>
                                      <p:to>
                                        <p:strVal val="visible"/>
                                      </p:to>
                                    </p:set>
                                    <p:anim calcmode="lin" valueType="num">
                                      <p:cBhvr additive="base">
                                        <p:cTn dur="500"/>
                                        <p:tgtEl>
                                          <p:spTgt spid="259"/>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250"/>
                                  </p:stCondLst>
                                  <p:childTnLst>
                                    <p:set>
                                      <p:cBhvr>
                                        <p:cTn dur="1" fill="hold">
                                          <p:stCondLst>
                                            <p:cond delay="0"/>
                                          </p:stCondLst>
                                        </p:cTn>
                                        <p:tgtEl>
                                          <p:spTgt spid="257"/>
                                        </p:tgtEl>
                                        <p:attrNameLst>
                                          <p:attrName>style.visibility</p:attrName>
                                        </p:attrNameLst>
                                      </p:cBhvr>
                                      <p:to>
                                        <p:strVal val="visible"/>
                                      </p:to>
                                    </p:set>
                                    <p:anim calcmode="lin" valueType="num">
                                      <p:cBhvr additive="base">
                                        <p:cTn dur="500"/>
                                        <p:tgtEl>
                                          <p:spTgt spid="257"/>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500"/>
                                  </p:stCondLst>
                                  <p:childTnLst>
                                    <p:set>
                                      <p:cBhvr>
                                        <p:cTn dur="1" fill="hold">
                                          <p:stCondLst>
                                            <p:cond delay="0"/>
                                          </p:stCondLst>
                                        </p:cTn>
                                        <p:tgtEl>
                                          <p:spTgt spid="258"/>
                                        </p:tgtEl>
                                        <p:attrNameLst>
                                          <p:attrName>style.visibility</p:attrName>
                                        </p:attrNameLst>
                                      </p:cBhvr>
                                      <p:to>
                                        <p:strVal val="visible"/>
                                      </p:to>
                                    </p:set>
                                    <p:anim calcmode="lin" valueType="num">
                                      <p:cBhvr additive="base">
                                        <p:cTn dur="500"/>
                                        <p:tgtEl>
                                          <p:spTgt spid="258"/>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500"/>
                                  </p:stCondLst>
                                  <p:childTnLst>
                                    <p:set>
                                      <p:cBhvr>
                                        <p:cTn dur="1" fill="hold">
                                          <p:stCondLst>
                                            <p:cond delay="0"/>
                                          </p:stCondLst>
                                        </p:cTn>
                                        <p:tgtEl>
                                          <p:spTgt spid="254"/>
                                        </p:tgtEl>
                                        <p:attrNameLst>
                                          <p:attrName>style.visibility</p:attrName>
                                        </p:attrNameLst>
                                      </p:cBhvr>
                                      <p:to>
                                        <p:strVal val="visible"/>
                                      </p:to>
                                    </p:set>
                                    <p:anim calcmode="lin" valueType="num">
                                      <p:cBhvr additive="base">
                                        <p:cTn dur="500"/>
                                        <p:tgtEl>
                                          <p:spTgt spid="254"/>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0" name="Shape 270"/>
        <p:cNvGrpSpPr/>
        <p:nvPr/>
      </p:nvGrpSpPr>
      <p:grpSpPr>
        <a:xfrm>
          <a:off x="0" y="0"/>
          <a:ext cx="0" cy="0"/>
          <a:chOff x="0" y="0"/>
          <a:chExt cx="0" cy="0"/>
        </a:xfrm>
      </p:grpSpPr>
      <p:sp>
        <p:nvSpPr>
          <p:cNvPr id="271" name="Google Shape;271;p21"/>
          <p:cNvSpPr/>
          <p:nvPr/>
        </p:nvSpPr>
        <p:spPr>
          <a:xfrm>
            <a:off x="719668" y="3856679"/>
            <a:ext cx="6561967" cy="1015663"/>
          </a:xfrm>
          <a:prstGeom prst="rect">
            <a:avLst/>
          </a:prstGeom>
          <a:noFill/>
          <a:ln>
            <a:noFill/>
          </a:ln>
        </p:spPr>
        <p:txBody>
          <a:bodyPr anchorCtr="0" anchor="t" bIns="45700" lIns="91425" spcFirstLastPara="1" rIns="91425" wrap="square" tIns="45700">
            <a:noAutofit/>
          </a:bodyPr>
          <a:lstStyle/>
          <a:p>
            <a:pPr indent="0" lvl="0" marL="0" marR="0" rtl="0" algn="l">
              <a:lnSpc>
                <a:spcPct val="125000"/>
              </a:lnSpc>
              <a:spcBef>
                <a:spcPts val="0"/>
              </a:spcBef>
              <a:spcAft>
                <a:spcPts val="0"/>
              </a:spcAft>
              <a:buNone/>
            </a:pPr>
            <a:r>
              <a:rPr b="0" i="0" lang="en-US" sz="1600" u="none" cap="none" strike="noStrike">
                <a:solidFill>
                  <a:srgbClr val="FFFFFF"/>
                </a:solidFill>
                <a:latin typeface="Candara"/>
                <a:ea typeface="Candara"/>
                <a:cs typeface="Candara"/>
                <a:sym typeface="Candara"/>
              </a:rPr>
              <a:t>You will get a copy of this document on  your Google Drive and will be able to  edit, add or delete slides. You have to be signed in to your  Google account.</a:t>
            </a:r>
            <a:endParaRPr b="0" i="0" sz="1600" u="none" cap="none" strike="noStrike">
              <a:solidFill>
                <a:srgbClr val="FFFFFF"/>
              </a:solidFill>
              <a:latin typeface="Candara"/>
              <a:ea typeface="Candara"/>
              <a:cs typeface="Candara"/>
              <a:sym typeface="Candara"/>
            </a:endParaRPr>
          </a:p>
        </p:txBody>
      </p:sp>
      <p:sp>
        <p:nvSpPr>
          <p:cNvPr id="272" name="Google Shape;272;p21"/>
          <p:cNvSpPr/>
          <p:nvPr/>
        </p:nvSpPr>
        <p:spPr>
          <a:xfrm>
            <a:off x="719667" y="2782366"/>
            <a:ext cx="5328057" cy="5847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3200" u="none" cap="none" strike="noStrike">
                <a:solidFill>
                  <a:srgbClr val="7CCB62"/>
                </a:solidFill>
                <a:latin typeface="Candara"/>
                <a:ea typeface="Candara"/>
                <a:cs typeface="Candara"/>
                <a:sym typeface="Candara"/>
              </a:rPr>
              <a:t>Arts &amp; Culture</a:t>
            </a:r>
            <a:endParaRPr b="0" i="0" sz="3200" u="none" cap="none" strike="noStrike">
              <a:solidFill>
                <a:srgbClr val="7CCB62"/>
              </a:solidFill>
              <a:latin typeface="Candara"/>
              <a:ea typeface="Candara"/>
              <a:cs typeface="Candara"/>
              <a:sym typeface="Candara"/>
            </a:endParaRPr>
          </a:p>
        </p:txBody>
      </p:sp>
      <p:cxnSp>
        <p:nvCxnSpPr>
          <p:cNvPr id="273" name="Google Shape;273;p21"/>
          <p:cNvCxnSpPr/>
          <p:nvPr/>
        </p:nvCxnSpPr>
        <p:spPr>
          <a:xfrm>
            <a:off x="719668" y="3462376"/>
            <a:ext cx="5328057" cy="0"/>
          </a:xfrm>
          <a:prstGeom prst="straightConnector1">
            <a:avLst/>
          </a:prstGeom>
          <a:noFill/>
          <a:ln cap="flat" cmpd="sng" w="9525">
            <a:solidFill>
              <a:srgbClr val="8CC63F"/>
            </a:solidFill>
            <a:prstDash val="solid"/>
            <a:miter lim="800000"/>
            <a:headEnd len="sm" w="sm" type="none"/>
            <a:tailEnd len="sm" w="sm" type="none"/>
          </a:ln>
        </p:spPr>
      </p:cxnSp>
      <p:pic>
        <p:nvPicPr>
          <p:cNvPr id="274" name="Google Shape;274;p21"/>
          <p:cNvPicPr preferRelativeResize="0"/>
          <p:nvPr/>
        </p:nvPicPr>
        <p:blipFill rotWithShape="1">
          <a:blip r:embed="rId3">
            <a:alphaModFix/>
          </a:blip>
          <a:srcRect b="0" l="0" r="0" t="0"/>
          <a:stretch/>
        </p:blipFill>
        <p:spPr>
          <a:xfrm>
            <a:off x="7237332" y="2234154"/>
            <a:ext cx="3684669" cy="3186932"/>
          </a:xfrm>
          <a:prstGeom prst="ellipse">
            <a:avLst/>
          </a:prstGeom>
          <a:noFill/>
          <a:ln>
            <a:noFill/>
          </a:ln>
        </p:spPr>
      </p:pic>
      <p:grpSp>
        <p:nvGrpSpPr>
          <p:cNvPr id="275" name="Google Shape;275;p21"/>
          <p:cNvGrpSpPr/>
          <p:nvPr/>
        </p:nvGrpSpPr>
        <p:grpSpPr>
          <a:xfrm>
            <a:off x="5835967" y="1059164"/>
            <a:ext cx="474797" cy="83876"/>
            <a:chOff x="5848667" y="1135701"/>
            <a:chExt cx="474797" cy="83876"/>
          </a:xfrm>
        </p:grpSpPr>
        <p:sp>
          <p:nvSpPr>
            <p:cNvPr id="276" name="Google Shape;276;p21"/>
            <p:cNvSpPr/>
            <p:nvPr/>
          </p:nvSpPr>
          <p:spPr>
            <a:xfrm>
              <a:off x="5848667" y="1135701"/>
              <a:ext cx="83876" cy="83876"/>
            </a:xfrm>
            <a:prstGeom prst="rect">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277" name="Google Shape;277;p21"/>
            <p:cNvSpPr/>
            <p:nvPr/>
          </p:nvSpPr>
          <p:spPr>
            <a:xfrm>
              <a:off x="5978974" y="1135701"/>
              <a:ext cx="83876" cy="83876"/>
            </a:xfrm>
            <a:prstGeom prst="rect">
              <a:avLst/>
            </a:prstGeom>
            <a:solidFill>
              <a:srgbClr val="03ACA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278" name="Google Shape;278;p21"/>
            <p:cNvSpPr/>
            <p:nvPr/>
          </p:nvSpPr>
          <p:spPr>
            <a:xfrm>
              <a:off x="6109280" y="1135701"/>
              <a:ext cx="83876" cy="83876"/>
            </a:xfrm>
            <a:prstGeom prst="rect">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006666"/>
                </a:solidFill>
                <a:latin typeface="Candara"/>
                <a:ea typeface="Candara"/>
                <a:cs typeface="Candara"/>
                <a:sym typeface="Candara"/>
              </a:endParaRPr>
            </a:p>
          </p:txBody>
        </p:sp>
        <p:sp>
          <p:nvSpPr>
            <p:cNvPr id="279" name="Google Shape;279;p21"/>
            <p:cNvSpPr/>
            <p:nvPr/>
          </p:nvSpPr>
          <p:spPr>
            <a:xfrm>
              <a:off x="6239588" y="1135701"/>
              <a:ext cx="83876" cy="83876"/>
            </a:xfrm>
            <a:prstGeom prst="rect">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79BC8F"/>
                </a:solidFill>
                <a:latin typeface="Candara"/>
                <a:ea typeface="Candara"/>
                <a:cs typeface="Candara"/>
                <a:sym typeface="Candara"/>
              </a:endParaRPr>
            </a:p>
          </p:txBody>
        </p:sp>
      </p:grpSp>
      <p:sp>
        <p:nvSpPr>
          <p:cNvPr id="280" name="Google Shape;280;p21"/>
          <p:cNvSpPr txBox="1"/>
          <p:nvPr/>
        </p:nvSpPr>
        <p:spPr>
          <a:xfrm>
            <a:off x="4310352" y="245598"/>
            <a:ext cx="4847207" cy="6463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en-US" sz="3600" u="none" cap="none" strike="noStrike">
                <a:solidFill>
                  <a:schemeClr val="lt1"/>
                </a:solidFill>
                <a:latin typeface="Candara"/>
                <a:ea typeface="Candara"/>
                <a:cs typeface="Candara"/>
                <a:sym typeface="Candara"/>
              </a:rPr>
              <a:t>01  </a:t>
            </a:r>
            <a:r>
              <a:rPr b="1" i="0" lang="en-US" sz="3600" u="none" cap="none" strike="noStrike">
                <a:solidFill>
                  <a:srgbClr val="FFFFFF"/>
                </a:solidFill>
                <a:latin typeface="Candara"/>
                <a:ea typeface="Candara"/>
                <a:cs typeface="Candara"/>
                <a:sym typeface="Candara"/>
              </a:rPr>
              <a:t>Instructions</a:t>
            </a:r>
            <a:endParaRPr b="1" i="0" sz="3600" u="none" cap="none" strike="noStrike">
              <a:solidFill>
                <a:srgbClr val="FFFFFF"/>
              </a:solidFill>
              <a:latin typeface="Candara"/>
              <a:ea typeface="Candara"/>
              <a:cs typeface="Candara"/>
              <a:sym typeface="Candara"/>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8">
                                  <p:stCondLst>
                                    <p:cond delay="0"/>
                                  </p:stCondLst>
                                  <p:childTnLst>
                                    <p:set>
                                      <p:cBhvr>
                                        <p:cTn dur="1" fill="hold">
                                          <p:stCondLst>
                                            <p:cond delay="0"/>
                                          </p:stCondLst>
                                        </p:cTn>
                                        <p:tgtEl>
                                          <p:spTgt spid="272"/>
                                        </p:tgtEl>
                                        <p:attrNameLst>
                                          <p:attrName>style.visibility</p:attrName>
                                        </p:attrNameLst>
                                      </p:cBhvr>
                                      <p:to>
                                        <p:strVal val="visible"/>
                                      </p:to>
                                    </p:set>
                                    <p:anim calcmode="lin" valueType="num">
                                      <p:cBhvr additive="base">
                                        <p:cTn dur="750"/>
                                        <p:tgtEl>
                                          <p:spTgt spid="272"/>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200"/>
                                  </p:stCondLst>
                                  <p:childTnLst>
                                    <p:set>
                                      <p:cBhvr>
                                        <p:cTn dur="1" fill="hold">
                                          <p:stCondLst>
                                            <p:cond delay="0"/>
                                          </p:stCondLst>
                                        </p:cTn>
                                        <p:tgtEl>
                                          <p:spTgt spid="271"/>
                                        </p:tgtEl>
                                        <p:attrNameLst>
                                          <p:attrName>style.visibility</p:attrName>
                                        </p:attrNameLst>
                                      </p:cBhvr>
                                      <p:to>
                                        <p:strVal val="visible"/>
                                      </p:to>
                                    </p:set>
                                    <p:anim calcmode="lin" valueType="num">
                                      <p:cBhvr additive="base">
                                        <p:cTn dur="750"/>
                                        <p:tgtEl>
                                          <p:spTgt spid="271"/>
                                        </p:tgtEl>
                                        <p:attrNameLst>
                                          <p:attrName>ppt_x</p:attrName>
                                        </p:attrNameLst>
                                      </p:cBhvr>
                                      <p:tavLst>
                                        <p:tav fmla="" tm="0">
                                          <p:val>
                                            <p:strVal val="#ppt_x-1"/>
                                          </p:val>
                                        </p:tav>
                                        <p:tav fmla="" tm="100000">
                                          <p:val>
                                            <p:strVal val="#ppt_x"/>
                                          </p:val>
                                        </p:tav>
                                      </p:tavLst>
                                    </p:anim>
                                  </p:childTnLst>
                                </p:cTn>
                              </p:par>
                              <p:par>
                                <p:cTn fill="hold" nodeType="withEffect" presetClass="entr" presetID="10" presetSubtype="0">
                                  <p:stCondLst>
                                    <p:cond delay="1000"/>
                                  </p:stCondLst>
                                  <p:childTnLst>
                                    <p:set>
                                      <p:cBhvr>
                                        <p:cTn dur="1" fill="hold">
                                          <p:stCondLst>
                                            <p:cond delay="0"/>
                                          </p:stCondLst>
                                        </p:cTn>
                                        <p:tgtEl>
                                          <p:spTgt spid="273"/>
                                        </p:tgtEl>
                                        <p:attrNameLst>
                                          <p:attrName>style.visibility</p:attrName>
                                        </p:attrNameLst>
                                      </p:cBhvr>
                                      <p:to>
                                        <p:strVal val="visible"/>
                                      </p:to>
                                    </p:set>
                                    <p:animEffect filter="fade" transition="in">
                                      <p:cBhvr>
                                        <p:cTn dur="500"/>
                                        <p:tgtEl>
                                          <p:spTgt spid="273"/>
                                        </p:tgtEl>
                                      </p:cBhvr>
                                    </p:animEffect>
                                  </p:childTnLst>
                                </p:cTn>
                              </p:par>
                              <p:par>
                                <p:cTn fill="hold" nodeType="withEffect" presetClass="entr" presetID="23" presetSubtype="16">
                                  <p:stCondLst>
                                    <p:cond delay="1000"/>
                                  </p:stCondLst>
                                  <p:childTnLst>
                                    <p:set>
                                      <p:cBhvr>
                                        <p:cTn dur="1" fill="hold">
                                          <p:stCondLst>
                                            <p:cond delay="0"/>
                                          </p:stCondLst>
                                        </p:cTn>
                                        <p:tgtEl>
                                          <p:spTgt spid="274"/>
                                        </p:tgtEl>
                                        <p:attrNameLst>
                                          <p:attrName>style.visibility</p:attrName>
                                        </p:attrNameLst>
                                      </p:cBhvr>
                                      <p:to>
                                        <p:strVal val="visible"/>
                                      </p:to>
                                    </p:set>
                                    <p:anim calcmode="lin" valueType="num">
                                      <p:cBhvr additive="base">
                                        <p:cTn dur="500"/>
                                        <p:tgtEl>
                                          <p:spTgt spid="274"/>
                                        </p:tgtEl>
                                        <p:attrNameLst>
                                          <p:attrName>ppt_w</p:attrName>
                                        </p:attrNameLst>
                                      </p:cBhvr>
                                      <p:tavLst>
                                        <p:tav fmla="" tm="0">
                                          <p:val>
                                            <p:strVal val="0"/>
                                          </p:val>
                                        </p:tav>
                                        <p:tav fmla="" tm="100000">
                                          <p:val>
                                            <p:strVal val="#ppt_w"/>
                                          </p:val>
                                        </p:tav>
                                      </p:tavLst>
                                    </p:anim>
                                    <p:anim calcmode="lin" valueType="num">
                                      <p:cBhvr additive="base">
                                        <p:cTn dur="500"/>
                                        <p:tgtEl>
                                          <p:spTgt spid="274"/>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5" name="Shape 285"/>
        <p:cNvGrpSpPr/>
        <p:nvPr/>
      </p:nvGrpSpPr>
      <p:grpSpPr>
        <a:xfrm>
          <a:off x="0" y="0"/>
          <a:ext cx="0" cy="0"/>
          <a:chOff x="0" y="0"/>
          <a:chExt cx="0" cy="0"/>
        </a:xfrm>
      </p:grpSpPr>
      <p:sp>
        <p:nvSpPr>
          <p:cNvPr id="286" name="Google Shape;286;p22"/>
          <p:cNvSpPr/>
          <p:nvPr/>
        </p:nvSpPr>
        <p:spPr>
          <a:xfrm>
            <a:off x="5848667" y="4450401"/>
            <a:ext cx="83876" cy="83876"/>
          </a:xfrm>
          <a:prstGeom prst="rect">
            <a:avLst/>
          </a:prstGeom>
          <a:solidFill>
            <a:srgbClr val="08D1D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287" name="Google Shape;287;p22"/>
          <p:cNvSpPr/>
          <p:nvPr/>
        </p:nvSpPr>
        <p:spPr>
          <a:xfrm>
            <a:off x="5978974" y="4450401"/>
            <a:ext cx="83876" cy="83876"/>
          </a:xfrm>
          <a:prstGeom prst="rect">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288" name="Google Shape;288;p22"/>
          <p:cNvSpPr/>
          <p:nvPr/>
        </p:nvSpPr>
        <p:spPr>
          <a:xfrm>
            <a:off x="6109280" y="4450401"/>
            <a:ext cx="83876" cy="83876"/>
          </a:xfrm>
          <a:prstGeom prst="rect">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006666"/>
              </a:solidFill>
              <a:latin typeface="Candara"/>
              <a:ea typeface="Candara"/>
              <a:cs typeface="Candara"/>
              <a:sym typeface="Candara"/>
            </a:endParaRPr>
          </a:p>
        </p:txBody>
      </p:sp>
      <p:sp>
        <p:nvSpPr>
          <p:cNvPr id="289" name="Google Shape;289;p22"/>
          <p:cNvSpPr/>
          <p:nvPr/>
        </p:nvSpPr>
        <p:spPr>
          <a:xfrm>
            <a:off x="6239588" y="4450401"/>
            <a:ext cx="83876" cy="83876"/>
          </a:xfrm>
          <a:prstGeom prst="rect">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79BC8F"/>
              </a:solidFill>
              <a:latin typeface="Candara"/>
              <a:ea typeface="Candara"/>
              <a:cs typeface="Candara"/>
              <a:sym typeface="Candara"/>
            </a:endParaRPr>
          </a:p>
        </p:txBody>
      </p:sp>
      <p:grpSp>
        <p:nvGrpSpPr>
          <p:cNvPr id="290" name="Google Shape;290;p22"/>
          <p:cNvGrpSpPr/>
          <p:nvPr/>
        </p:nvGrpSpPr>
        <p:grpSpPr>
          <a:xfrm>
            <a:off x="5631889" y="2020997"/>
            <a:ext cx="954782" cy="954782"/>
            <a:chOff x="5543353" y="3321140"/>
            <a:chExt cx="745581" cy="745581"/>
          </a:xfrm>
        </p:grpSpPr>
        <p:sp>
          <p:nvSpPr>
            <p:cNvPr id="291" name="Google Shape;291;p22"/>
            <p:cNvSpPr/>
            <p:nvPr/>
          </p:nvSpPr>
          <p:spPr>
            <a:xfrm>
              <a:off x="5543353" y="3321140"/>
              <a:ext cx="745581" cy="745581"/>
            </a:xfrm>
            <a:prstGeom prst="ellipse">
              <a:avLst/>
            </a:prstGeom>
            <a:solidFill>
              <a:srgbClr val="03ACA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ndara"/>
                <a:ea typeface="Candara"/>
                <a:cs typeface="Candara"/>
                <a:sym typeface="Candara"/>
              </a:endParaRPr>
            </a:p>
          </p:txBody>
        </p:sp>
        <p:sp>
          <p:nvSpPr>
            <p:cNvPr id="292" name="Google Shape;292;p22"/>
            <p:cNvSpPr/>
            <p:nvPr/>
          </p:nvSpPr>
          <p:spPr>
            <a:xfrm>
              <a:off x="5750545" y="3537581"/>
              <a:ext cx="396079" cy="307886"/>
            </a:xfrm>
            <a:custGeom>
              <a:rect b="b" l="l" r="r" t="t"/>
              <a:pathLst>
                <a:path extrusionOk="0" h="78" w="102">
                  <a:moveTo>
                    <a:pt x="87" y="24"/>
                  </a:moveTo>
                  <a:cubicBezTo>
                    <a:pt x="87" y="23"/>
                    <a:pt x="87" y="23"/>
                    <a:pt x="87" y="23"/>
                  </a:cubicBezTo>
                  <a:cubicBezTo>
                    <a:pt x="87" y="16"/>
                    <a:pt x="87" y="16"/>
                    <a:pt x="87" y="16"/>
                  </a:cubicBezTo>
                  <a:cubicBezTo>
                    <a:pt x="87" y="12"/>
                    <a:pt x="84" y="11"/>
                    <a:pt x="82" y="11"/>
                  </a:cubicBezTo>
                  <a:cubicBezTo>
                    <a:pt x="77" y="11"/>
                    <a:pt x="77" y="11"/>
                    <a:pt x="77" y="11"/>
                  </a:cubicBezTo>
                  <a:cubicBezTo>
                    <a:pt x="77" y="9"/>
                    <a:pt x="77" y="9"/>
                    <a:pt x="77" y="9"/>
                  </a:cubicBezTo>
                  <a:cubicBezTo>
                    <a:pt x="77" y="7"/>
                    <a:pt x="77" y="7"/>
                    <a:pt x="77" y="7"/>
                  </a:cubicBezTo>
                  <a:cubicBezTo>
                    <a:pt x="75" y="7"/>
                    <a:pt x="75" y="7"/>
                    <a:pt x="75" y="7"/>
                  </a:cubicBezTo>
                  <a:cubicBezTo>
                    <a:pt x="37" y="7"/>
                    <a:pt x="37" y="7"/>
                    <a:pt x="37" y="7"/>
                  </a:cubicBezTo>
                  <a:cubicBezTo>
                    <a:pt x="31" y="0"/>
                    <a:pt x="31" y="0"/>
                    <a:pt x="31" y="0"/>
                  </a:cubicBezTo>
                  <a:cubicBezTo>
                    <a:pt x="5" y="0"/>
                    <a:pt x="5" y="0"/>
                    <a:pt x="5" y="0"/>
                  </a:cubicBezTo>
                  <a:cubicBezTo>
                    <a:pt x="3" y="0"/>
                    <a:pt x="0" y="3"/>
                    <a:pt x="0" y="5"/>
                  </a:cubicBezTo>
                  <a:cubicBezTo>
                    <a:pt x="0" y="66"/>
                    <a:pt x="0" y="66"/>
                    <a:pt x="0" y="66"/>
                  </a:cubicBezTo>
                  <a:cubicBezTo>
                    <a:pt x="0" y="69"/>
                    <a:pt x="2" y="71"/>
                    <a:pt x="4" y="71"/>
                  </a:cubicBezTo>
                  <a:cubicBezTo>
                    <a:pt x="8" y="60"/>
                    <a:pt x="8" y="60"/>
                    <a:pt x="8" y="60"/>
                  </a:cubicBezTo>
                  <a:cubicBezTo>
                    <a:pt x="8" y="11"/>
                    <a:pt x="8" y="11"/>
                    <a:pt x="8" y="11"/>
                  </a:cubicBezTo>
                  <a:cubicBezTo>
                    <a:pt x="73" y="11"/>
                    <a:pt x="73" y="11"/>
                    <a:pt x="73" y="11"/>
                  </a:cubicBezTo>
                  <a:cubicBezTo>
                    <a:pt x="73" y="17"/>
                    <a:pt x="73" y="17"/>
                    <a:pt x="73" y="17"/>
                  </a:cubicBezTo>
                  <a:cubicBezTo>
                    <a:pt x="16" y="17"/>
                    <a:pt x="16" y="17"/>
                    <a:pt x="16" y="17"/>
                  </a:cubicBezTo>
                  <a:cubicBezTo>
                    <a:pt x="14" y="17"/>
                    <a:pt x="14" y="17"/>
                    <a:pt x="14" y="17"/>
                  </a:cubicBezTo>
                  <a:cubicBezTo>
                    <a:pt x="14" y="19"/>
                    <a:pt x="14" y="19"/>
                    <a:pt x="14" y="19"/>
                  </a:cubicBezTo>
                  <a:cubicBezTo>
                    <a:pt x="14" y="41"/>
                    <a:pt x="14" y="41"/>
                    <a:pt x="14" y="41"/>
                  </a:cubicBezTo>
                  <a:cubicBezTo>
                    <a:pt x="15" y="37"/>
                    <a:pt x="15" y="37"/>
                    <a:pt x="15" y="37"/>
                  </a:cubicBezTo>
                  <a:cubicBezTo>
                    <a:pt x="15" y="37"/>
                    <a:pt x="15" y="37"/>
                    <a:pt x="15" y="37"/>
                  </a:cubicBezTo>
                  <a:cubicBezTo>
                    <a:pt x="16" y="37"/>
                    <a:pt x="16" y="37"/>
                    <a:pt x="16" y="37"/>
                  </a:cubicBezTo>
                  <a:cubicBezTo>
                    <a:pt x="16" y="37"/>
                    <a:pt x="16" y="37"/>
                    <a:pt x="16" y="37"/>
                  </a:cubicBezTo>
                  <a:cubicBezTo>
                    <a:pt x="16" y="37"/>
                    <a:pt x="16" y="37"/>
                    <a:pt x="16" y="37"/>
                  </a:cubicBezTo>
                  <a:cubicBezTo>
                    <a:pt x="16" y="37"/>
                    <a:pt x="16" y="37"/>
                    <a:pt x="16" y="37"/>
                  </a:cubicBezTo>
                  <a:cubicBezTo>
                    <a:pt x="16" y="37"/>
                    <a:pt x="16" y="37"/>
                    <a:pt x="16" y="37"/>
                  </a:cubicBezTo>
                  <a:cubicBezTo>
                    <a:pt x="16" y="37"/>
                    <a:pt x="16" y="37"/>
                    <a:pt x="16" y="37"/>
                  </a:cubicBezTo>
                  <a:cubicBezTo>
                    <a:pt x="16" y="37"/>
                    <a:pt x="16" y="37"/>
                    <a:pt x="16" y="37"/>
                  </a:cubicBezTo>
                  <a:cubicBezTo>
                    <a:pt x="16" y="37"/>
                    <a:pt x="16" y="37"/>
                    <a:pt x="16" y="37"/>
                  </a:cubicBezTo>
                  <a:cubicBezTo>
                    <a:pt x="16" y="37"/>
                    <a:pt x="16" y="37"/>
                    <a:pt x="16" y="37"/>
                  </a:cubicBezTo>
                  <a:cubicBezTo>
                    <a:pt x="16" y="37"/>
                    <a:pt x="16" y="37"/>
                    <a:pt x="16" y="37"/>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7" y="35"/>
                    <a:pt x="17" y="35"/>
                    <a:pt x="17" y="35"/>
                  </a:cubicBezTo>
                  <a:cubicBezTo>
                    <a:pt x="17" y="35"/>
                    <a:pt x="17" y="35"/>
                    <a:pt x="17" y="35"/>
                  </a:cubicBezTo>
                  <a:cubicBezTo>
                    <a:pt x="17" y="35"/>
                    <a:pt x="17" y="35"/>
                    <a:pt x="17" y="35"/>
                  </a:cubicBezTo>
                  <a:cubicBezTo>
                    <a:pt x="17" y="35"/>
                    <a:pt x="17" y="35"/>
                    <a:pt x="17" y="35"/>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3"/>
                    <a:pt x="17" y="33"/>
                    <a:pt x="17" y="33"/>
                  </a:cubicBezTo>
                  <a:cubicBezTo>
                    <a:pt x="17" y="33"/>
                    <a:pt x="17" y="33"/>
                    <a:pt x="17" y="33"/>
                  </a:cubicBezTo>
                  <a:cubicBezTo>
                    <a:pt x="17" y="33"/>
                    <a:pt x="17" y="33"/>
                    <a:pt x="17" y="33"/>
                  </a:cubicBezTo>
                  <a:cubicBezTo>
                    <a:pt x="17" y="33"/>
                    <a:pt x="17" y="33"/>
                    <a:pt x="17" y="33"/>
                  </a:cubicBezTo>
                  <a:cubicBezTo>
                    <a:pt x="17" y="33"/>
                    <a:pt x="17" y="33"/>
                    <a:pt x="17" y="33"/>
                  </a:cubicBezTo>
                  <a:cubicBezTo>
                    <a:pt x="17" y="33"/>
                    <a:pt x="17" y="33"/>
                    <a:pt x="17" y="33"/>
                  </a:cubicBezTo>
                  <a:cubicBezTo>
                    <a:pt x="17" y="33"/>
                    <a:pt x="17" y="33"/>
                    <a:pt x="17" y="33"/>
                  </a:cubicBezTo>
                  <a:cubicBezTo>
                    <a:pt x="17" y="33"/>
                    <a:pt x="17" y="33"/>
                    <a:pt x="17" y="33"/>
                  </a:cubicBezTo>
                  <a:cubicBezTo>
                    <a:pt x="17" y="33"/>
                    <a:pt x="17" y="33"/>
                    <a:pt x="17" y="33"/>
                  </a:cubicBezTo>
                  <a:cubicBezTo>
                    <a:pt x="17" y="33"/>
                    <a:pt x="17" y="33"/>
                    <a:pt x="17" y="33"/>
                  </a:cubicBezTo>
                  <a:cubicBezTo>
                    <a:pt x="18" y="33"/>
                    <a:pt x="18" y="33"/>
                    <a:pt x="18" y="33"/>
                  </a:cubicBezTo>
                  <a:cubicBezTo>
                    <a:pt x="18" y="33"/>
                    <a:pt x="18" y="33"/>
                    <a:pt x="18" y="33"/>
                  </a:cubicBezTo>
                  <a:cubicBezTo>
                    <a:pt x="18" y="33"/>
                    <a:pt x="18" y="33"/>
                    <a:pt x="18" y="33"/>
                  </a:cubicBezTo>
                  <a:cubicBezTo>
                    <a:pt x="18" y="33"/>
                    <a:pt x="18" y="33"/>
                    <a:pt x="18" y="33"/>
                  </a:cubicBezTo>
                  <a:cubicBezTo>
                    <a:pt x="18" y="33"/>
                    <a:pt x="18" y="33"/>
                    <a:pt x="18" y="33"/>
                  </a:cubicBezTo>
                  <a:cubicBezTo>
                    <a:pt x="18" y="33"/>
                    <a:pt x="18" y="33"/>
                    <a:pt x="18" y="33"/>
                  </a:cubicBezTo>
                  <a:cubicBezTo>
                    <a:pt x="18" y="33"/>
                    <a:pt x="18" y="33"/>
                    <a:pt x="18" y="33"/>
                  </a:cubicBezTo>
                  <a:cubicBezTo>
                    <a:pt x="18" y="33"/>
                    <a:pt x="18" y="33"/>
                    <a:pt x="18" y="33"/>
                  </a:cubicBezTo>
                  <a:cubicBezTo>
                    <a:pt x="18" y="33"/>
                    <a:pt x="18" y="33"/>
                    <a:pt x="18" y="33"/>
                  </a:cubicBezTo>
                  <a:cubicBezTo>
                    <a:pt x="18" y="33"/>
                    <a:pt x="18" y="33"/>
                    <a:pt x="18" y="33"/>
                  </a:cubicBezTo>
                  <a:cubicBezTo>
                    <a:pt x="18" y="32"/>
                    <a:pt x="18" y="32"/>
                    <a:pt x="18" y="32"/>
                  </a:cubicBezTo>
                  <a:cubicBezTo>
                    <a:pt x="18" y="32"/>
                    <a:pt x="18" y="32"/>
                    <a:pt x="18" y="32"/>
                  </a:cubicBezTo>
                  <a:cubicBezTo>
                    <a:pt x="18" y="21"/>
                    <a:pt x="18" y="21"/>
                    <a:pt x="18" y="21"/>
                  </a:cubicBezTo>
                  <a:cubicBezTo>
                    <a:pt x="80" y="21"/>
                    <a:pt x="80" y="21"/>
                    <a:pt x="80" y="21"/>
                  </a:cubicBezTo>
                  <a:cubicBezTo>
                    <a:pt x="80" y="24"/>
                    <a:pt x="80" y="24"/>
                    <a:pt x="80" y="24"/>
                  </a:cubicBezTo>
                  <a:cubicBezTo>
                    <a:pt x="82" y="24"/>
                    <a:pt x="82" y="24"/>
                    <a:pt x="82" y="24"/>
                  </a:cubicBezTo>
                  <a:cubicBezTo>
                    <a:pt x="87" y="24"/>
                    <a:pt x="87" y="24"/>
                    <a:pt x="87" y="24"/>
                  </a:cubicBezTo>
                  <a:close/>
                  <a:moveTo>
                    <a:pt x="88" y="78"/>
                  </a:moveTo>
                  <a:cubicBezTo>
                    <a:pt x="8" y="78"/>
                    <a:pt x="8" y="78"/>
                    <a:pt x="8" y="78"/>
                  </a:cubicBezTo>
                  <a:cubicBezTo>
                    <a:pt x="21" y="39"/>
                    <a:pt x="21" y="39"/>
                    <a:pt x="21" y="39"/>
                  </a:cubicBezTo>
                  <a:cubicBezTo>
                    <a:pt x="22" y="36"/>
                    <a:pt x="24" y="34"/>
                    <a:pt x="26" y="32"/>
                  </a:cubicBezTo>
                  <a:cubicBezTo>
                    <a:pt x="28" y="31"/>
                    <a:pt x="31" y="30"/>
                    <a:pt x="33" y="30"/>
                  </a:cubicBezTo>
                  <a:cubicBezTo>
                    <a:pt x="97" y="30"/>
                    <a:pt x="97" y="30"/>
                    <a:pt x="97" y="30"/>
                  </a:cubicBezTo>
                  <a:cubicBezTo>
                    <a:pt x="98" y="30"/>
                    <a:pt x="98" y="30"/>
                    <a:pt x="99" y="30"/>
                  </a:cubicBezTo>
                  <a:cubicBezTo>
                    <a:pt x="100" y="30"/>
                    <a:pt x="101" y="31"/>
                    <a:pt x="101" y="32"/>
                  </a:cubicBezTo>
                  <a:cubicBezTo>
                    <a:pt x="102" y="32"/>
                    <a:pt x="102" y="33"/>
                    <a:pt x="102" y="35"/>
                  </a:cubicBezTo>
                  <a:cubicBezTo>
                    <a:pt x="102" y="36"/>
                    <a:pt x="102" y="36"/>
                    <a:pt x="102" y="37"/>
                  </a:cubicBezTo>
                  <a:lnTo>
                    <a:pt x="88" y="78"/>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b="0" i="0" sz="1800" u="none" cap="none" strike="noStrike">
                <a:solidFill>
                  <a:srgbClr val="000000"/>
                </a:solidFill>
                <a:latin typeface="Candara"/>
                <a:ea typeface="Candara"/>
                <a:cs typeface="Candara"/>
                <a:sym typeface="Candara"/>
              </a:endParaRPr>
            </a:p>
          </p:txBody>
        </p:sp>
      </p:grpSp>
      <p:sp>
        <p:nvSpPr>
          <p:cNvPr id="293" name="Google Shape;293;p22"/>
          <p:cNvSpPr txBox="1"/>
          <p:nvPr/>
        </p:nvSpPr>
        <p:spPr>
          <a:xfrm>
            <a:off x="3330557" y="3251425"/>
            <a:ext cx="5552184" cy="92333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en-US" sz="5400" u="none" cap="none" strike="noStrike">
                <a:solidFill>
                  <a:srgbClr val="FFFFFF"/>
                </a:solidFill>
                <a:latin typeface="Candara"/>
                <a:ea typeface="Candara"/>
                <a:cs typeface="Candara"/>
                <a:sym typeface="Candara"/>
              </a:rPr>
              <a:t>INVENTORY</a:t>
            </a:r>
            <a:endParaRPr b="1" i="0" sz="5400" u="none" cap="none" strike="noStrike">
              <a:solidFill>
                <a:srgbClr val="FFFFFF"/>
              </a:solidFill>
              <a:latin typeface="Candara"/>
              <a:ea typeface="Candara"/>
              <a:cs typeface="Candara"/>
              <a:sym typeface="Candara"/>
            </a:endParaRPr>
          </a:p>
        </p:txBody>
      </p:sp>
    </p:spTree>
  </p:cSld>
  <p:clrMapOvr>
    <a:masterClrMapping/>
  </p:clrMapOvr>
  <mc:AlternateContent>
    <mc:Choice Requires="p14">
      <p:transition spd="slow" p14:dur="1600">
        <p14:gallery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2">
                                  <p:stCondLst>
                                    <p:cond delay="250"/>
                                  </p:stCondLst>
                                  <p:childTnLst>
                                    <p:set>
                                      <p:cBhvr>
                                        <p:cTn dur="1" fill="hold">
                                          <p:stCondLst>
                                            <p:cond delay="0"/>
                                          </p:stCondLst>
                                        </p:cTn>
                                        <p:tgtEl>
                                          <p:spTgt spid="286"/>
                                        </p:tgtEl>
                                        <p:attrNameLst>
                                          <p:attrName>style.visibility</p:attrName>
                                        </p:attrNameLst>
                                      </p:cBhvr>
                                      <p:to>
                                        <p:strVal val="visible"/>
                                      </p:to>
                                    </p:set>
                                    <p:anim calcmode="lin" valueType="num">
                                      <p:cBhvr additive="base">
                                        <p:cTn dur="500"/>
                                        <p:tgtEl>
                                          <p:spTgt spid="286"/>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450"/>
                                  </p:stCondLst>
                                  <p:childTnLst>
                                    <p:set>
                                      <p:cBhvr>
                                        <p:cTn dur="1" fill="hold">
                                          <p:stCondLst>
                                            <p:cond delay="0"/>
                                          </p:stCondLst>
                                        </p:cTn>
                                        <p:tgtEl>
                                          <p:spTgt spid="287"/>
                                        </p:tgtEl>
                                        <p:attrNameLst>
                                          <p:attrName>style.visibility</p:attrName>
                                        </p:attrNameLst>
                                      </p:cBhvr>
                                      <p:to>
                                        <p:strVal val="visible"/>
                                      </p:to>
                                    </p:set>
                                    <p:anim calcmode="lin" valueType="num">
                                      <p:cBhvr additive="base">
                                        <p:cTn dur="500"/>
                                        <p:tgtEl>
                                          <p:spTgt spid="287"/>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650"/>
                                  </p:stCondLst>
                                  <p:childTnLst>
                                    <p:set>
                                      <p:cBhvr>
                                        <p:cTn dur="1" fill="hold">
                                          <p:stCondLst>
                                            <p:cond delay="0"/>
                                          </p:stCondLst>
                                        </p:cTn>
                                        <p:tgtEl>
                                          <p:spTgt spid="288"/>
                                        </p:tgtEl>
                                        <p:attrNameLst>
                                          <p:attrName>style.visibility</p:attrName>
                                        </p:attrNameLst>
                                      </p:cBhvr>
                                      <p:to>
                                        <p:strVal val="visible"/>
                                      </p:to>
                                    </p:set>
                                    <p:anim calcmode="lin" valueType="num">
                                      <p:cBhvr additive="base">
                                        <p:cTn dur="500"/>
                                        <p:tgtEl>
                                          <p:spTgt spid="288"/>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850"/>
                                  </p:stCondLst>
                                  <p:childTnLst>
                                    <p:set>
                                      <p:cBhvr>
                                        <p:cTn dur="1" fill="hold">
                                          <p:stCondLst>
                                            <p:cond delay="0"/>
                                          </p:stCondLst>
                                        </p:cTn>
                                        <p:tgtEl>
                                          <p:spTgt spid="289"/>
                                        </p:tgtEl>
                                        <p:attrNameLst>
                                          <p:attrName>style.visibility</p:attrName>
                                        </p:attrNameLst>
                                      </p:cBhvr>
                                      <p:to>
                                        <p:strVal val="visible"/>
                                      </p:to>
                                    </p:set>
                                    <p:anim calcmode="lin" valueType="num">
                                      <p:cBhvr additive="base">
                                        <p:cTn dur="500"/>
                                        <p:tgtEl>
                                          <p:spTgt spid="289"/>
                                        </p:tgtEl>
                                        <p:attrNameLst>
                                          <p:attrName>ppt_x</p:attrName>
                                        </p:attrNameLst>
                                      </p:cBhvr>
                                      <p:tavLst>
                                        <p:tav fmla="" tm="0">
                                          <p:val>
                                            <p:strVal val="#ppt_x+1"/>
                                          </p:val>
                                        </p:tav>
                                        <p:tav fmla="" tm="100000">
                                          <p:val>
                                            <p:strVal val="#ppt_x"/>
                                          </p:val>
                                        </p:tav>
                                      </p:tavLst>
                                    </p:anim>
                                  </p:childTnLst>
                                </p:cTn>
                              </p:par>
                            </p:childTnLst>
                          </p:cTn>
                        </p:par>
                        <p:par>
                          <p:cTn fill="hold">
                            <p:stCondLst>
                              <p:cond delay="500"/>
                            </p:stCondLst>
                            <p:childTnLst>
                              <p:par>
                                <p:cTn fill="hold" nodeType="afterEffect" presetClass="entr" presetID="2" presetSubtype="2">
                                  <p:stCondLst>
                                    <p:cond delay="0"/>
                                  </p:stCondLst>
                                  <p:childTnLst>
                                    <p:set>
                                      <p:cBhvr>
                                        <p:cTn dur="1" fill="hold">
                                          <p:stCondLst>
                                            <p:cond delay="0"/>
                                          </p:stCondLst>
                                        </p:cTn>
                                        <p:tgtEl>
                                          <p:spTgt spid="293"/>
                                        </p:tgtEl>
                                        <p:attrNameLst>
                                          <p:attrName>style.visibility</p:attrName>
                                        </p:attrNameLst>
                                      </p:cBhvr>
                                      <p:to>
                                        <p:strVal val="visible"/>
                                      </p:to>
                                    </p:set>
                                    <p:anim calcmode="lin" valueType="num">
                                      <p:cBhvr additive="base">
                                        <p:cTn dur="500"/>
                                        <p:tgtEl>
                                          <p:spTgt spid="293"/>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Office 主题​​">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ircle Presentation Template，Freepptbackgrounds.net">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