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24472900" cy="17335500"/>
  <p:notesSz cx="6858000" cy="9144000"/>
  <p:embeddedFontLst>
    <p:embeddedFont>
      <p:font typeface="Bobby Jones Soft" panose="02020500000000000000" charset="0"/>
      <p:regular r:id="rId84"/>
    </p:embeddedFont>
    <p:embeddedFont>
      <p:font typeface="TWHEI" panose="020B0500000000000000" pitchFamily="34" charset="-120"/>
      <p:regular r:id="rId85"/>
    </p:embeddedFont>
    <p:embeddedFont>
      <p:font typeface="TWQ" panose="02000600000000000000" pitchFamily="2" charset="-120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1163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sv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sv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sv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sv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svg"/><Relationship Id="rId7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.svg"/><Relationship Id="rId7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svg"/><Relationship Id="rId7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77.svg"/><Relationship Id="rId12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23.svg"/><Relationship Id="rId5" Type="http://schemas.openxmlformats.org/officeDocument/2006/relationships/image" Target="../media/image121.svg"/><Relationship Id="rId10" Type="http://schemas.openxmlformats.org/officeDocument/2006/relationships/image" Target="../media/image122.png"/><Relationship Id="rId4" Type="http://schemas.openxmlformats.org/officeDocument/2006/relationships/image" Target="../media/image120.png"/><Relationship Id="rId9" Type="http://schemas.openxmlformats.org/officeDocument/2006/relationships/image" Target="../media/image1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316918" y="-7312429"/>
            <a:ext cx="19678049" cy="31547974"/>
          </a:xfrm>
          <a:custGeom>
            <a:avLst/>
            <a:gdLst/>
            <a:ahLst/>
            <a:cxnLst/>
            <a:rect l="l" t="t" r="r" b="b"/>
            <a:pathLst>
              <a:path w="19678049" h="31547974">
                <a:moveTo>
                  <a:pt x="0" y="0"/>
                </a:moveTo>
                <a:lnTo>
                  <a:pt x="19678049" y="0"/>
                </a:lnTo>
                <a:lnTo>
                  <a:pt x="19678049" y="31547974"/>
                </a:lnTo>
                <a:lnTo>
                  <a:pt x="0" y="31547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28635" y="11369398"/>
            <a:ext cx="6421981" cy="6071691"/>
          </a:xfrm>
          <a:custGeom>
            <a:avLst/>
            <a:gdLst/>
            <a:ahLst/>
            <a:cxnLst/>
            <a:rect l="l" t="t" r="r" b="b"/>
            <a:pathLst>
              <a:path w="6421981" h="6071691">
                <a:moveTo>
                  <a:pt x="0" y="0"/>
                </a:moveTo>
                <a:lnTo>
                  <a:pt x="6421980" y="0"/>
                </a:lnTo>
                <a:lnTo>
                  <a:pt x="6421980" y="6071691"/>
                </a:lnTo>
                <a:lnTo>
                  <a:pt x="0" y="6071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28846">
            <a:off x="19747899" y="9624987"/>
            <a:ext cx="7692449" cy="7952720"/>
          </a:xfrm>
          <a:custGeom>
            <a:avLst/>
            <a:gdLst/>
            <a:ahLst/>
            <a:cxnLst/>
            <a:rect l="l" t="t" r="r" b="b"/>
            <a:pathLst>
              <a:path w="7692449" h="7952720">
                <a:moveTo>
                  <a:pt x="0" y="0"/>
                </a:moveTo>
                <a:lnTo>
                  <a:pt x="7692450" y="0"/>
                </a:lnTo>
                <a:lnTo>
                  <a:pt x="7692450" y="7952720"/>
                </a:lnTo>
                <a:lnTo>
                  <a:pt x="0" y="7952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71548" y="13262370"/>
            <a:ext cx="5908215" cy="4178719"/>
          </a:xfrm>
          <a:custGeom>
            <a:avLst/>
            <a:gdLst/>
            <a:ahLst/>
            <a:cxnLst/>
            <a:rect l="l" t="t" r="r" b="b"/>
            <a:pathLst>
              <a:path w="5908215" h="4178719">
                <a:moveTo>
                  <a:pt x="0" y="0"/>
                </a:moveTo>
                <a:lnTo>
                  <a:pt x="5908214" y="0"/>
                </a:lnTo>
                <a:lnTo>
                  <a:pt x="5908214" y="4178719"/>
                </a:lnTo>
                <a:lnTo>
                  <a:pt x="0" y="4178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325163">
            <a:off x="-3238464" y="10892172"/>
            <a:ext cx="7762944" cy="6591445"/>
          </a:xfrm>
          <a:custGeom>
            <a:avLst/>
            <a:gdLst/>
            <a:ahLst/>
            <a:cxnLst/>
            <a:rect l="l" t="t" r="r" b="b"/>
            <a:pathLst>
              <a:path w="7762944" h="6591445">
                <a:moveTo>
                  <a:pt x="0" y="0"/>
                </a:moveTo>
                <a:lnTo>
                  <a:pt x="7762944" y="0"/>
                </a:lnTo>
                <a:lnTo>
                  <a:pt x="7762944" y="6591445"/>
                </a:lnTo>
                <a:lnTo>
                  <a:pt x="0" y="6591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380334" y="5526434"/>
            <a:ext cx="18401760" cy="4282357"/>
            <a:chOff x="0" y="0"/>
            <a:chExt cx="3284522" cy="7643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4522" cy="764356"/>
            </a:xfrm>
            <a:custGeom>
              <a:avLst/>
              <a:gdLst/>
              <a:ahLst/>
              <a:cxnLst/>
              <a:rect l="l" t="t" r="r" b="b"/>
              <a:pathLst>
                <a:path w="3284522" h="764356">
                  <a:moveTo>
                    <a:pt x="21457" y="0"/>
                  </a:moveTo>
                  <a:lnTo>
                    <a:pt x="3263065" y="0"/>
                  </a:lnTo>
                  <a:cubicBezTo>
                    <a:pt x="3268756" y="0"/>
                    <a:pt x="3274213" y="2261"/>
                    <a:pt x="3278237" y="6284"/>
                  </a:cubicBezTo>
                  <a:cubicBezTo>
                    <a:pt x="3282261" y="10308"/>
                    <a:pt x="3284522" y="15766"/>
                    <a:pt x="3284522" y="21457"/>
                  </a:cubicBezTo>
                  <a:lnTo>
                    <a:pt x="3284522" y="742899"/>
                  </a:lnTo>
                  <a:cubicBezTo>
                    <a:pt x="3284522" y="748590"/>
                    <a:pt x="3282261" y="754048"/>
                    <a:pt x="3278237" y="758071"/>
                  </a:cubicBezTo>
                  <a:cubicBezTo>
                    <a:pt x="3274213" y="762095"/>
                    <a:pt x="3268756" y="764356"/>
                    <a:pt x="3263065" y="764356"/>
                  </a:cubicBezTo>
                  <a:lnTo>
                    <a:pt x="21457" y="764356"/>
                  </a:lnTo>
                  <a:cubicBezTo>
                    <a:pt x="9606" y="764356"/>
                    <a:pt x="0" y="754749"/>
                    <a:pt x="0" y="742899"/>
                  </a:cubicBezTo>
                  <a:lnTo>
                    <a:pt x="0" y="21457"/>
                  </a:lnTo>
                  <a:cubicBezTo>
                    <a:pt x="0" y="15766"/>
                    <a:pt x="2261" y="10308"/>
                    <a:pt x="6284" y="6284"/>
                  </a:cubicBezTo>
                  <a:cubicBezTo>
                    <a:pt x="10308" y="2261"/>
                    <a:pt x="15766" y="0"/>
                    <a:pt x="214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284522" cy="831031"/>
            </a:xfrm>
            <a:prstGeom prst="rect">
              <a:avLst/>
            </a:prstGeom>
          </p:spPr>
          <p:txBody>
            <a:bodyPr lIns="74959" tIns="74959" rIns="74959" bIns="74959" rtlCol="0" anchor="ctr"/>
            <a:lstStyle/>
            <a:p>
              <a:pPr algn="ctr">
                <a:lnSpc>
                  <a:spcPts val="347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51371" y="2455737"/>
            <a:ext cx="17720827" cy="2313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82"/>
              </a:lnSpc>
            </a:pPr>
            <a:r>
              <a:rPr lang="en-US" sz="18424" spc="1271">
                <a:solidFill>
                  <a:srgbClr val="0E0F1A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KASU  100!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8237775" y="1969962"/>
            <a:ext cx="2797953" cy="2799763"/>
          </a:xfrm>
          <a:custGeom>
            <a:avLst/>
            <a:gdLst/>
            <a:ahLst/>
            <a:cxnLst/>
            <a:rect l="l" t="t" r="r" b="b"/>
            <a:pathLst>
              <a:path w="2797953" h="2799763">
                <a:moveTo>
                  <a:pt x="0" y="0"/>
                </a:moveTo>
                <a:lnTo>
                  <a:pt x="2797953" y="0"/>
                </a:lnTo>
                <a:lnTo>
                  <a:pt x="2797953" y="2799763"/>
                </a:lnTo>
                <a:lnTo>
                  <a:pt x="0" y="2799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108052" y="6128913"/>
            <a:ext cx="16400194" cy="3059148"/>
            <a:chOff x="0" y="0"/>
            <a:chExt cx="21866926" cy="4078864"/>
          </a:xfrm>
        </p:grpSpPr>
        <p:sp>
          <p:nvSpPr>
            <p:cNvPr id="13" name="TextBox 13"/>
            <p:cNvSpPr txBox="1"/>
            <p:nvPr/>
          </p:nvSpPr>
          <p:spPr>
            <a:xfrm>
              <a:off x="427498" y="2335790"/>
              <a:ext cx="21439428" cy="1743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99"/>
                </a:lnSpc>
              </a:pPr>
              <a:r>
                <a:rPr lang="en-US" sz="9999">
                  <a:solidFill>
                    <a:srgbClr val="0E0F1A"/>
                  </a:solidFill>
                  <a:latin typeface="TWHEI"/>
                  <a:ea typeface="TWHEI"/>
                  <a:cs typeface="TWHEI"/>
                  <a:sym typeface="TWHEI"/>
                </a:rPr>
                <a:t>學 校 客事 一 百句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76225"/>
              <a:ext cx="21439428" cy="1743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99"/>
                </a:lnSpc>
              </a:pPr>
              <a:r>
                <a:rPr lang="en-US" sz="99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 hau  kaˊ su  rhidˊ baˊ guiˆ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006868" y="12438291"/>
            <a:ext cx="6787836" cy="8389460"/>
          </a:xfrm>
          <a:custGeom>
            <a:avLst/>
            <a:gdLst/>
            <a:ahLst/>
            <a:cxnLst/>
            <a:rect l="l" t="t" r="r" b="b"/>
            <a:pathLst>
              <a:path w="6787836" h="8389460">
                <a:moveTo>
                  <a:pt x="0" y="0"/>
                </a:moveTo>
                <a:lnTo>
                  <a:pt x="6787836" y="0"/>
                </a:lnTo>
                <a:lnTo>
                  <a:pt x="6787836" y="8389460"/>
                </a:lnTo>
                <a:lnTo>
                  <a:pt x="0" y="83894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39175" y="4446573"/>
            <a:ext cx="11463892" cy="2418169"/>
            <a:chOff x="0" y="0"/>
            <a:chExt cx="2446011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6011" cy="515956"/>
            </a:xfrm>
            <a:custGeom>
              <a:avLst/>
              <a:gdLst/>
              <a:ahLst/>
              <a:cxnLst/>
              <a:rect l="l" t="t" r="r" b="b"/>
              <a:pathLst>
                <a:path w="2446011" h="515956">
                  <a:moveTo>
                    <a:pt x="22599" y="0"/>
                  </a:moveTo>
                  <a:lnTo>
                    <a:pt x="2423412" y="0"/>
                  </a:lnTo>
                  <a:cubicBezTo>
                    <a:pt x="2429406" y="0"/>
                    <a:pt x="2435154" y="2381"/>
                    <a:pt x="2439392" y="6619"/>
                  </a:cubicBezTo>
                  <a:cubicBezTo>
                    <a:pt x="2443630" y="10857"/>
                    <a:pt x="2446011" y="16605"/>
                    <a:pt x="2446011" y="22599"/>
                  </a:cubicBezTo>
                  <a:lnTo>
                    <a:pt x="2446011" y="493357"/>
                  </a:lnTo>
                  <a:cubicBezTo>
                    <a:pt x="2446011" y="499351"/>
                    <a:pt x="2443630" y="505099"/>
                    <a:pt x="2439392" y="509337"/>
                  </a:cubicBezTo>
                  <a:cubicBezTo>
                    <a:pt x="2435154" y="513575"/>
                    <a:pt x="2429406" y="515956"/>
                    <a:pt x="2423412" y="515956"/>
                  </a:cubicBezTo>
                  <a:lnTo>
                    <a:pt x="22599" y="515956"/>
                  </a:lnTo>
                  <a:cubicBezTo>
                    <a:pt x="10118" y="515956"/>
                    <a:pt x="0" y="505839"/>
                    <a:pt x="0" y="493357"/>
                  </a:cubicBezTo>
                  <a:lnTo>
                    <a:pt x="0" y="22599"/>
                  </a:lnTo>
                  <a:cubicBezTo>
                    <a:pt x="0" y="16605"/>
                    <a:pt x="2381" y="10857"/>
                    <a:pt x="6619" y="6619"/>
                  </a:cubicBezTo>
                  <a:cubicBezTo>
                    <a:pt x="10857" y="2381"/>
                    <a:pt x="16605" y="0"/>
                    <a:pt x="225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44601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39175" y="7802535"/>
            <a:ext cx="13072375" cy="2418169"/>
            <a:chOff x="0" y="0"/>
            <a:chExt cx="2789208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9208" cy="515956"/>
            </a:xfrm>
            <a:custGeom>
              <a:avLst/>
              <a:gdLst/>
              <a:ahLst/>
              <a:cxnLst/>
              <a:rect l="l" t="t" r="r" b="b"/>
              <a:pathLst>
                <a:path w="2789208" h="515956">
                  <a:moveTo>
                    <a:pt x="19818" y="0"/>
                  </a:moveTo>
                  <a:lnTo>
                    <a:pt x="2769389" y="0"/>
                  </a:lnTo>
                  <a:cubicBezTo>
                    <a:pt x="2774646" y="0"/>
                    <a:pt x="2779686" y="2088"/>
                    <a:pt x="2783403" y="5805"/>
                  </a:cubicBezTo>
                  <a:cubicBezTo>
                    <a:pt x="2787120" y="9521"/>
                    <a:pt x="2789208" y="14562"/>
                    <a:pt x="2789208" y="19818"/>
                  </a:cubicBezTo>
                  <a:lnTo>
                    <a:pt x="2789208" y="496138"/>
                  </a:lnTo>
                  <a:cubicBezTo>
                    <a:pt x="2789208" y="507083"/>
                    <a:pt x="2780335" y="515956"/>
                    <a:pt x="2769389" y="515956"/>
                  </a:cubicBezTo>
                  <a:lnTo>
                    <a:pt x="19818" y="515956"/>
                  </a:lnTo>
                  <a:cubicBezTo>
                    <a:pt x="8873" y="515956"/>
                    <a:pt x="0" y="507083"/>
                    <a:pt x="0" y="496138"/>
                  </a:cubicBezTo>
                  <a:lnTo>
                    <a:pt x="0" y="19818"/>
                  </a:lnTo>
                  <a:cubicBezTo>
                    <a:pt x="0" y="8873"/>
                    <a:pt x="8873" y="0"/>
                    <a:pt x="1981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789208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11073" y="13067335"/>
            <a:ext cx="5652707" cy="2418169"/>
            <a:chOff x="0" y="0"/>
            <a:chExt cx="1206099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6099" cy="515956"/>
            </a:xfrm>
            <a:custGeom>
              <a:avLst/>
              <a:gdLst/>
              <a:ahLst/>
              <a:cxnLst/>
              <a:rect l="l" t="t" r="r" b="b"/>
              <a:pathLst>
                <a:path w="1206099" h="515956">
                  <a:moveTo>
                    <a:pt x="45832" y="0"/>
                  </a:moveTo>
                  <a:lnTo>
                    <a:pt x="1160267" y="0"/>
                  </a:lnTo>
                  <a:cubicBezTo>
                    <a:pt x="1185579" y="0"/>
                    <a:pt x="1206099" y="20519"/>
                    <a:pt x="1206099" y="45832"/>
                  </a:cubicBezTo>
                  <a:lnTo>
                    <a:pt x="1206099" y="470125"/>
                  </a:lnTo>
                  <a:cubicBezTo>
                    <a:pt x="1206099" y="495437"/>
                    <a:pt x="1185579" y="515956"/>
                    <a:pt x="1160267" y="515956"/>
                  </a:cubicBezTo>
                  <a:lnTo>
                    <a:pt x="45832" y="515956"/>
                  </a:lnTo>
                  <a:cubicBezTo>
                    <a:pt x="20519" y="515956"/>
                    <a:pt x="0" y="495437"/>
                    <a:pt x="0" y="470125"/>
                  </a:cubicBezTo>
                  <a:lnTo>
                    <a:pt x="0" y="45832"/>
                  </a:lnTo>
                  <a:cubicBezTo>
                    <a:pt x="0" y="20519"/>
                    <a:pt x="20519" y="0"/>
                    <a:pt x="458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0609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92970" y="13089675"/>
            <a:ext cx="6734689" cy="2418169"/>
            <a:chOff x="0" y="0"/>
            <a:chExt cx="1436957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6957" cy="515956"/>
            </a:xfrm>
            <a:custGeom>
              <a:avLst/>
              <a:gdLst/>
              <a:ahLst/>
              <a:cxnLst/>
              <a:rect l="l" t="t" r="r" b="b"/>
              <a:pathLst>
                <a:path w="1436957" h="515956">
                  <a:moveTo>
                    <a:pt x="38468" y="0"/>
                  </a:moveTo>
                  <a:lnTo>
                    <a:pt x="1398489" y="0"/>
                  </a:lnTo>
                  <a:cubicBezTo>
                    <a:pt x="1408692" y="0"/>
                    <a:pt x="1418476" y="4053"/>
                    <a:pt x="1425690" y="11267"/>
                  </a:cubicBezTo>
                  <a:cubicBezTo>
                    <a:pt x="1432905" y="18481"/>
                    <a:pt x="1436957" y="28266"/>
                    <a:pt x="1436957" y="38468"/>
                  </a:cubicBezTo>
                  <a:lnTo>
                    <a:pt x="1436957" y="477488"/>
                  </a:lnTo>
                  <a:cubicBezTo>
                    <a:pt x="1436957" y="487691"/>
                    <a:pt x="1432905" y="497475"/>
                    <a:pt x="1425690" y="504689"/>
                  </a:cubicBezTo>
                  <a:cubicBezTo>
                    <a:pt x="1418476" y="511904"/>
                    <a:pt x="1408692" y="515956"/>
                    <a:pt x="1398489" y="515956"/>
                  </a:cubicBezTo>
                  <a:lnTo>
                    <a:pt x="38468" y="515956"/>
                  </a:lnTo>
                  <a:cubicBezTo>
                    <a:pt x="28266" y="515956"/>
                    <a:pt x="18481" y="511904"/>
                    <a:pt x="11267" y="504689"/>
                  </a:cubicBezTo>
                  <a:cubicBezTo>
                    <a:pt x="4053" y="497475"/>
                    <a:pt x="0" y="487691"/>
                    <a:pt x="0" y="477488"/>
                  </a:cubicBezTo>
                  <a:lnTo>
                    <a:pt x="0" y="38468"/>
                  </a:lnTo>
                  <a:cubicBezTo>
                    <a:pt x="0" y="28266"/>
                    <a:pt x="4053" y="18481"/>
                    <a:pt x="11267" y="11267"/>
                  </a:cubicBezTo>
                  <a:cubicBezTo>
                    <a:pt x="18481" y="4053"/>
                    <a:pt x="28266" y="0"/>
                    <a:pt x="384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436957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411550" y="13047805"/>
            <a:ext cx="8088893" cy="2418169"/>
            <a:chOff x="0" y="0"/>
            <a:chExt cx="1725899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5899" cy="515956"/>
            </a:xfrm>
            <a:custGeom>
              <a:avLst/>
              <a:gdLst/>
              <a:ahLst/>
              <a:cxnLst/>
              <a:rect l="l" t="t" r="r" b="b"/>
              <a:pathLst>
                <a:path w="1725899" h="515956">
                  <a:moveTo>
                    <a:pt x="32028" y="0"/>
                  </a:moveTo>
                  <a:lnTo>
                    <a:pt x="1693871" y="0"/>
                  </a:lnTo>
                  <a:cubicBezTo>
                    <a:pt x="1702366" y="0"/>
                    <a:pt x="1710512" y="3374"/>
                    <a:pt x="1716518" y="9381"/>
                  </a:cubicBezTo>
                  <a:cubicBezTo>
                    <a:pt x="1722525" y="15387"/>
                    <a:pt x="1725899" y="23534"/>
                    <a:pt x="1725899" y="32028"/>
                  </a:cubicBezTo>
                  <a:lnTo>
                    <a:pt x="1725899" y="483928"/>
                  </a:lnTo>
                  <a:cubicBezTo>
                    <a:pt x="1725899" y="492423"/>
                    <a:pt x="1722525" y="500569"/>
                    <a:pt x="1716518" y="506576"/>
                  </a:cubicBezTo>
                  <a:cubicBezTo>
                    <a:pt x="1710512" y="512582"/>
                    <a:pt x="1702366" y="515956"/>
                    <a:pt x="1693871" y="515956"/>
                  </a:cubicBezTo>
                  <a:lnTo>
                    <a:pt x="32028" y="515956"/>
                  </a:lnTo>
                  <a:cubicBezTo>
                    <a:pt x="14339" y="515956"/>
                    <a:pt x="0" y="501617"/>
                    <a:pt x="0" y="483928"/>
                  </a:cubicBezTo>
                  <a:lnTo>
                    <a:pt x="0" y="32028"/>
                  </a:lnTo>
                  <a:cubicBezTo>
                    <a:pt x="0" y="23534"/>
                    <a:pt x="3374" y="15387"/>
                    <a:pt x="9381" y="9381"/>
                  </a:cubicBezTo>
                  <a:cubicBezTo>
                    <a:pt x="15387" y="3374"/>
                    <a:pt x="23534" y="0"/>
                    <a:pt x="320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72589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250311" y="991092"/>
            <a:ext cx="8764519" cy="2101401"/>
            <a:chOff x="0" y="0"/>
            <a:chExt cx="1870055" cy="4483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411550" y="4446573"/>
            <a:ext cx="8088893" cy="2418169"/>
            <a:chOff x="0" y="0"/>
            <a:chExt cx="1725899" cy="5159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25899" cy="515956"/>
            </a:xfrm>
            <a:custGeom>
              <a:avLst/>
              <a:gdLst/>
              <a:ahLst/>
              <a:cxnLst/>
              <a:rect l="l" t="t" r="r" b="b"/>
              <a:pathLst>
                <a:path w="1725899" h="515956">
                  <a:moveTo>
                    <a:pt x="32028" y="0"/>
                  </a:moveTo>
                  <a:lnTo>
                    <a:pt x="1693871" y="0"/>
                  </a:lnTo>
                  <a:cubicBezTo>
                    <a:pt x="1702366" y="0"/>
                    <a:pt x="1710512" y="3374"/>
                    <a:pt x="1716518" y="9381"/>
                  </a:cubicBezTo>
                  <a:cubicBezTo>
                    <a:pt x="1722525" y="15387"/>
                    <a:pt x="1725899" y="23534"/>
                    <a:pt x="1725899" y="32028"/>
                  </a:cubicBezTo>
                  <a:lnTo>
                    <a:pt x="1725899" y="483928"/>
                  </a:lnTo>
                  <a:cubicBezTo>
                    <a:pt x="1725899" y="492423"/>
                    <a:pt x="1722525" y="500569"/>
                    <a:pt x="1716518" y="506576"/>
                  </a:cubicBezTo>
                  <a:cubicBezTo>
                    <a:pt x="1710512" y="512582"/>
                    <a:pt x="1702366" y="515956"/>
                    <a:pt x="1693871" y="515956"/>
                  </a:cubicBezTo>
                  <a:lnTo>
                    <a:pt x="32028" y="515956"/>
                  </a:lnTo>
                  <a:cubicBezTo>
                    <a:pt x="14339" y="515956"/>
                    <a:pt x="0" y="501617"/>
                    <a:pt x="0" y="483928"/>
                  </a:cubicBezTo>
                  <a:lnTo>
                    <a:pt x="0" y="32028"/>
                  </a:lnTo>
                  <a:cubicBezTo>
                    <a:pt x="0" y="23534"/>
                    <a:pt x="3374" y="15387"/>
                    <a:pt x="9381" y="9381"/>
                  </a:cubicBezTo>
                  <a:cubicBezTo>
                    <a:pt x="15387" y="3374"/>
                    <a:pt x="23534" y="0"/>
                    <a:pt x="320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72589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2081659">
            <a:off x="3166673" y="1702926"/>
            <a:ext cx="2888011" cy="3093482"/>
          </a:xfrm>
          <a:custGeom>
            <a:avLst/>
            <a:gdLst/>
            <a:ahLst/>
            <a:cxnLst/>
            <a:rect l="l" t="t" r="r" b="b"/>
            <a:pathLst>
              <a:path w="2888011" h="3093482">
                <a:moveTo>
                  <a:pt x="0" y="0"/>
                </a:moveTo>
                <a:lnTo>
                  <a:pt x="2888011" y="0"/>
                </a:lnTo>
                <a:lnTo>
                  <a:pt x="2888011" y="3093482"/>
                </a:lnTo>
                <a:lnTo>
                  <a:pt x="0" y="309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483654" y="7772791"/>
            <a:ext cx="2927896" cy="2447913"/>
          </a:xfrm>
          <a:custGeom>
            <a:avLst/>
            <a:gdLst/>
            <a:ahLst/>
            <a:cxnLst/>
            <a:rect l="l" t="t" r="r" b="b"/>
            <a:pathLst>
              <a:path w="2927896" h="2447913">
                <a:moveTo>
                  <a:pt x="0" y="0"/>
                </a:moveTo>
                <a:lnTo>
                  <a:pt x="2927896" y="0"/>
                </a:lnTo>
                <a:lnTo>
                  <a:pt x="2927896" y="2447913"/>
                </a:lnTo>
                <a:lnTo>
                  <a:pt x="0" y="2447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170981" y="10264114"/>
            <a:ext cx="3087200" cy="2983911"/>
          </a:xfrm>
          <a:custGeom>
            <a:avLst/>
            <a:gdLst/>
            <a:ahLst/>
            <a:cxnLst/>
            <a:rect l="l" t="t" r="r" b="b"/>
            <a:pathLst>
              <a:path w="3087200" h="2983911">
                <a:moveTo>
                  <a:pt x="0" y="0"/>
                </a:moveTo>
                <a:lnTo>
                  <a:pt x="3087200" y="0"/>
                </a:lnTo>
                <a:lnTo>
                  <a:pt x="3087200" y="2983911"/>
                </a:lnTo>
                <a:lnTo>
                  <a:pt x="0" y="2983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082494" y="10679511"/>
            <a:ext cx="3720574" cy="2600401"/>
          </a:xfrm>
          <a:custGeom>
            <a:avLst/>
            <a:gdLst/>
            <a:ahLst/>
            <a:cxnLst/>
            <a:rect l="l" t="t" r="r" b="b"/>
            <a:pathLst>
              <a:path w="3720574" h="2600401">
                <a:moveTo>
                  <a:pt x="0" y="0"/>
                </a:moveTo>
                <a:lnTo>
                  <a:pt x="3720573" y="0"/>
                </a:lnTo>
                <a:lnTo>
                  <a:pt x="3720573" y="2600401"/>
                </a:lnTo>
                <a:lnTo>
                  <a:pt x="0" y="2600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030134" y="7250571"/>
            <a:ext cx="3204874" cy="3094993"/>
          </a:xfrm>
          <a:custGeom>
            <a:avLst/>
            <a:gdLst/>
            <a:ahLst/>
            <a:cxnLst/>
            <a:rect l="l" t="t" r="r" b="b"/>
            <a:pathLst>
              <a:path w="3204874" h="3094993">
                <a:moveTo>
                  <a:pt x="0" y="0"/>
                </a:moveTo>
                <a:lnTo>
                  <a:pt x="3204874" y="0"/>
                </a:lnTo>
                <a:lnTo>
                  <a:pt x="3204874" y="3094993"/>
                </a:lnTo>
                <a:lnTo>
                  <a:pt x="0" y="30949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9982635" y="9545500"/>
            <a:ext cx="2980613" cy="3094993"/>
          </a:xfrm>
          <a:custGeom>
            <a:avLst/>
            <a:gdLst/>
            <a:ahLst/>
            <a:cxnLst/>
            <a:rect l="l" t="t" r="r" b="b"/>
            <a:pathLst>
              <a:path w="2980613" h="3094993">
                <a:moveTo>
                  <a:pt x="0" y="0"/>
                </a:moveTo>
                <a:lnTo>
                  <a:pt x="2980613" y="0"/>
                </a:lnTo>
                <a:lnTo>
                  <a:pt x="2980613" y="3094993"/>
                </a:lnTo>
                <a:lnTo>
                  <a:pt x="0" y="3094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2483654" y="1131003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二、紹介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87799" y="4748401"/>
            <a:ext cx="1066167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henˋ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heem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zooˆ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bboo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gaiˆ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miang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12. 你  喊   做   麼   个   名？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63215" y="13312905"/>
            <a:ext cx="763884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 tu  rhidˊ neenˋ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17. 𠊎   讀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一   年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543015" y="13240909"/>
            <a:ext cx="65680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giˆ dooˇ seˆ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14. 你幾多歲？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65936" y="13369163"/>
            <a:ext cx="65680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ˋ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cid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seˆ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15. 𠊎  </a:t>
            </a:r>
            <a:r>
              <a:rPr lang="en-US" sz="5499" dirty="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七 歲</a:t>
            </a: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30134" y="4748401"/>
            <a:ext cx="7771922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tu   giˆ dooˇ neenˋ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16. 你讀幾多  年？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887799" y="8104362"/>
            <a:ext cx="1029723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ngaiˋ heemˆ zooˆ liˆ dungˇ hinˇ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13. 𠊎   喊   做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李 東   興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449513" y="-403556"/>
              <a:ext cx="1338420" cy="1455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3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5056709" y="-687574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449513" y="-403556"/>
              <a:ext cx="1338420" cy="1455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83127" y="4017795"/>
            <a:ext cx="18562573" cy="3915550"/>
            <a:chOff x="0" y="0"/>
            <a:chExt cx="24750097" cy="522073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750097" cy="5220733"/>
              <a:chOff x="0" y="0"/>
              <a:chExt cx="2446011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4601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446011" h="515956">
                    <a:moveTo>
                      <a:pt x="22599" y="0"/>
                    </a:moveTo>
                    <a:lnTo>
                      <a:pt x="2423412" y="0"/>
                    </a:lnTo>
                    <a:cubicBezTo>
                      <a:pt x="2429406" y="0"/>
                      <a:pt x="2435154" y="2381"/>
                      <a:pt x="2439392" y="6619"/>
                    </a:cubicBezTo>
                    <a:cubicBezTo>
                      <a:pt x="2443630" y="10857"/>
                      <a:pt x="2446011" y="16605"/>
                      <a:pt x="2446011" y="22599"/>
                    </a:cubicBezTo>
                    <a:lnTo>
                      <a:pt x="2446011" y="493357"/>
                    </a:lnTo>
                    <a:cubicBezTo>
                      <a:pt x="2446011" y="499351"/>
                      <a:pt x="2443630" y="505099"/>
                      <a:pt x="2439392" y="509337"/>
                    </a:cubicBezTo>
                    <a:cubicBezTo>
                      <a:pt x="2435154" y="513575"/>
                      <a:pt x="2429406" y="515956"/>
                      <a:pt x="2423412" y="515956"/>
                    </a:cubicBezTo>
                    <a:lnTo>
                      <a:pt x="22599" y="515956"/>
                    </a:lnTo>
                    <a:cubicBezTo>
                      <a:pt x="10118" y="515956"/>
                      <a:pt x="0" y="505839"/>
                      <a:pt x="0" y="493357"/>
                    </a:cubicBezTo>
                    <a:lnTo>
                      <a:pt x="0" y="22599"/>
                    </a:lnTo>
                    <a:cubicBezTo>
                      <a:pt x="0" y="16605"/>
                      <a:pt x="2381" y="10857"/>
                      <a:pt x="6619" y="6619"/>
                    </a:cubicBezTo>
                    <a:cubicBezTo>
                      <a:pt x="10857" y="2381"/>
                      <a:pt x="16605" y="0"/>
                      <a:pt x="2259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244601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84458" y="726953"/>
              <a:ext cx="23018137" cy="4064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67"/>
                </a:lnSpc>
              </a:pPr>
              <a:r>
                <a:rPr lang="en-US" sz="89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890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henˋ heemˆ zooˆ bbooˊ gaiˆ miangˋ</a:t>
              </a:r>
            </a:p>
            <a:p>
              <a:pPr algn="l">
                <a:lnSpc>
                  <a:spcPts val="12467"/>
                </a:lnSpc>
                <a:spcBef>
                  <a:spcPct val="0"/>
                </a:spcBef>
              </a:pPr>
              <a:r>
                <a:rPr lang="en-US" sz="89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12. 你  喊   做   麼   个   名？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2081659">
            <a:off x="2330273" y="1928494"/>
            <a:ext cx="3901057" cy="4178602"/>
          </a:xfrm>
          <a:custGeom>
            <a:avLst/>
            <a:gdLst/>
            <a:ahLst/>
            <a:cxnLst/>
            <a:rect l="l" t="t" r="r" b="b"/>
            <a:pathLst>
              <a:path w="3901057" h="4178602">
                <a:moveTo>
                  <a:pt x="0" y="0"/>
                </a:moveTo>
                <a:lnTo>
                  <a:pt x="3901057" y="0"/>
                </a:lnTo>
                <a:lnTo>
                  <a:pt x="3901057" y="4178602"/>
                </a:lnTo>
                <a:lnTo>
                  <a:pt x="0" y="4178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593754" y="9893508"/>
            <a:ext cx="18151946" cy="3915550"/>
            <a:chOff x="0" y="0"/>
            <a:chExt cx="24202594" cy="5220733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4202594" cy="5220733"/>
              <a:chOff x="0" y="0"/>
              <a:chExt cx="2391902" cy="51595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9190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391902" h="515956">
                    <a:moveTo>
                      <a:pt x="23110" y="0"/>
                    </a:moveTo>
                    <a:lnTo>
                      <a:pt x="2368792" y="0"/>
                    </a:lnTo>
                    <a:cubicBezTo>
                      <a:pt x="2381556" y="0"/>
                      <a:pt x="2391902" y="10347"/>
                      <a:pt x="2391902" y="23110"/>
                    </a:cubicBezTo>
                    <a:lnTo>
                      <a:pt x="2391902" y="492846"/>
                    </a:lnTo>
                    <a:cubicBezTo>
                      <a:pt x="2391902" y="498975"/>
                      <a:pt x="2389468" y="504854"/>
                      <a:pt x="2385134" y="509188"/>
                    </a:cubicBezTo>
                    <a:cubicBezTo>
                      <a:pt x="2380800" y="513522"/>
                      <a:pt x="2374922" y="515956"/>
                      <a:pt x="2368792" y="515956"/>
                    </a:cubicBezTo>
                    <a:lnTo>
                      <a:pt x="23110" y="515956"/>
                    </a:lnTo>
                    <a:cubicBezTo>
                      <a:pt x="10347" y="515956"/>
                      <a:pt x="0" y="505610"/>
                      <a:pt x="0" y="492846"/>
                    </a:cubicBezTo>
                    <a:lnTo>
                      <a:pt x="0" y="23110"/>
                    </a:lnTo>
                    <a:cubicBezTo>
                      <a:pt x="0" y="16981"/>
                      <a:pt x="2435" y="11103"/>
                      <a:pt x="6769" y="6769"/>
                    </a:cubicBezTo>
                    <a:cubicBezTo>
                      <a:pt x="11103" y="2435"/>
                      <a:pt x="16981" y="0"/>
                      <a:pt x="2311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2391902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184458" y="726953"/>
              <a:ext cx="22231325" cy="4064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67"/>
                </a:lnSpc>
              </a:pPr>
              <a:r>
                <a:rPr lang="en-US" sz="89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890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ngaiˋ heemˆ zooˆ liˆ dungˇ hinˇ</a:t>
              </a:r>
            </a:p>
            <a:p>
              <a:pPr algn="l">
                <a:lnSpc>
                  <a:spcPts val="12467"/>
                </a:lnSpc>
                <a:spcBef>
                  <a:spcPct val="0"/>
                </a:spcBef>
              </a:pPr>
              <a:r>
                <a:rPr lang="en-US" sz="89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13. 𠊎   喊   做 </a:t>
              </a:r>
              <a:r>
                <a:rPr lang="en-US" sz="8905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李 東   興</a:t>
              </a:r>
              <a:r>
                <a:rPr lang="en-US" sz="89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33550" y="7933345"/>
            <a:ext cx="4869458" cy="4071187"/>
          </a:xfrm>
          <a:custGeom>
            <a:avLst/>
            <a:gdLst/>
            <a:ahLst/>
            <a:cxnLst/>
            <a:rect l="l" t="t" r="r" b="b"/>
            <a:pathLst>
              <a:path w="4869458" h="4071187">
                <a:moveTo>
                  <a:pt x="0" y="0"/>
                </a:moveTo>
                <a:lnTo>
                  <a:pt x="4869458" y="0"/>
                </a:lnTo>
                <a:lnTo>
                  <a:pt x="4869458" y="4071187"/>
                </a:lnTo>
                <a:lnTo>
                  <a:pt x="0" y="4071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5056709" y="-687574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4223" y="2824645"/>
            <a:ext cx="3087200" cy="2983911"/>
          </a:xfrm>
          <a:custGeom>
            <a:avLst/>
            <a:gdLst/>
            <a:ahLst/>
            <a:cxnLst/>
            <a:rect l="l" t="t" r="r" b="b"/>
            <a:pathLst>
              <a:path w="3087200" h="2983911">
                <a:moveTo>
                  <a:pt x="0" y="0"/>
                </a:moveTo>
                <a:lnTo>
                  <a:pt x="3087200" y="0"/>
                </a:lnTo>
                <a:lnTo>
                  <a:pt x="3087200" y="2983911"/>
                </a:lnTo>
                <a:lnTo>
                  <a:pt x="0" y="2983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07536" y="7469828"/>
            <a:ext cx="3720574" cy="2600401"/>
          </a:xfrm>
          <a:custGeom>
            <a:avLst/>
            <a:gdLst/>
            <a:ahLst/>
            <a:cxnLst/>
            <a:rect l="l" t="t" r="r" b="b"/>
            <a:pathLst>
              <a:path w="3720574" h="2600401">
                <a:moveTo>
                  <a:pt x="0" y="0"/>
                </a:moveTo>
                <a:lnTo>
                  <a:pt x="3720574" y="0"/>
                </a:lnTo>
                <a:lnTo>
                  <a:pt x="3720574" y="2600401"/>
                </a:lnTo>
                <a:lnTo>
                  <a:pt x="0" y="2600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92488" y="2632023"/>
            <a:ext cx="9778090" cy="3369155"/>
            <a:chOff x="0" y="0"/>
            <a:chExt cx="13037453" cy="449220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10958" cy="4492207"/>
              <a:chOff x="0" y="0"/>
              <a:chExt cx="1436957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3695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36957" h="515956">
                    <a:moveTo>
                      <a:pt x="38468" y="0"/>
                    </a:moveTo>
                    <a:lnTo>
                      <a:pt x="1398489" y="0"/>
                    </a:lnTo>
                    <a:cubicBezTo>
                      <a:pt x="1408692" y="0"/>
                      <a:pt x="1418476" y="4053"/>
                      <a:pt x="1425690" y="11267"/>
                    </a:cubicBezTo>
                    <a:cubicBezTo>
                      <a:pt x="1432905" y="18481"/>
                      <a:pt x="1436957" y="28266"/>
                      <a:pt x="1436957" y="38468"/>
                    </a:cubicBezTo>
                    <a:lnTo>
                      <a:pt x="1436957" y="477488"/>
                    </a:lnTo>
                    <a:cubicBezTo>
                      <a:pt x="1436957" y="487691"/>
                      <a:pt x="1432905" y="497475"/>
                      <a:pt x="1425690" y="504689"/>
                    </a:cubicBezTo>
                    <a:cubicBezTo>
                      <a:pt x="1418476" y="511904"/>
                      <a:pt x="1408692" y="515956"/>
                      <a:pt x="1398489" y="515956"/>
                    </a:cubicBezTo>
                    <a:lnTo>
                      <a:pt x="38468" y="515956"/>
                    </a:lnTo>
                    <a:cubicBezTo>
                      <a:pt x="28266" y="515956"/>
                      <a:pt x="18481" y="511904"/>
                      <a:pt x="11267" y="504689"/>
                    </a:cubicBezTo>
                    <a:cubicBezTo>
                      <a:pt x="4053" y="497475"/>
                      <a:pt x="0" y="487691"/>
                      <a:pt x="0" y="477488"/>
                    </a:cubicBezTo>
                    <a:lnTo>
                      <a:pt x="0" y="38468"/>
                    </a:lnTo>
                    <a:cubicBezTo>
                      <a:pt x="0" y="28266"/>
                      <a:pt x="4053" y="18481"/>
                      <a:pt x="11267" y="11267"/>
                    </a:cubicBezTo>
                    <a:cubicBezTo>
                      <a:pt x="18481" y="4053"/>
                      <a:pt x="28266" y="0"/>
                      <a:pt x="384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436957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36043" y="331354"/>
              <a:ext cx="12201410" cy="351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28"/>
                </a:lnSpc>
              </a:pPr>
              <a:r>
                <a:rPr lang="en-US" sz="766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66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giˆ dooˇ seˆ</a:t>
              </a:r>
            </a:p>
            <a:p>
              <a:pPr algn="l">
                <a:lnSpc>
                  <a:spcPts val="10728"/>
                </a:lnSpc>
                <a:spcBef>
                  <a:spcPct val="0"/>
                </a:spcBef>
              </a:pPr>
              <a:r>
                <a:rPr lang="en-US" sz="766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14. 你幾多歲？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92488" y="6701074"/>
            <a:ext cx="9784803" cy="3369155"/>
            <a:chOff x="0" y="0"/>
            <a:chExt cx="13046405" cy="449220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500972" cy="4492207"/>
              <a:chOff x="0" y="0"/>
              <a:chExt cx="1206099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060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06099" h="515956">
                    <a:moveTo>
                      <a:pt x="45832" y="0"/>
                    </a:moveTo>
                    <a:lnTo>
                      <a:pt x="1160267" y="0"/>
                    </a:lnTo>
                    <a:cubicBezTo>
                      <a:pt x="1185579" y="0"/>
                      <a:pt x="1206099" y="20519"/>
                      <a:pt x="1206099" y="45832"/>
                    </a:cubicBezTo>
                    <a:lnTo>
                      <a:pt x="1206099" y="470125"/>
                    </a:lnTo>
                    <a:cubicBezTo>
                      <a:pt x="1206099" y="495437"/>
                      <a:pt x="1185579" y="515956"/>
                      <a:pt x="1160267" y="515956"/>
                    </a:cubicBezTo>
                    <a:lnTo>
                      <a:pt x="45832" y="515956"/>
                    </a:lnTo>
                    <a:cubicBezTo>
                      <a:pt x="20519" y="515956"/>
                      <a:pt x="0" y="495437"/>
                      <a:pt x="0" y="470125"/>
                    </a:cubicBezTo>
                    <a:lnTo>
                      <a:pt x="0" y="45832"/>
                    </a:lnTo>
                    <a:cubicBezTo>
                      <a:pt x="0" y="20519"/>
                      <a:pt x="20519" y="0"/>
                      <a:pt x="4583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20609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44995" y="611111"/>
              <a:ext cx="12201410" cy="351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28"/>
                </a:lnSpc>
              </a:pPr>
              <a:r>
                <a:rPr lang="en-US" sz="766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66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cidˊ seˆ </a:t>
              </a:r>
            </a:p>
            <a:p>
              <a:pPr algn="l">
                <a:lnSpc>
                  <a:spcPts val="10728"/>
                </a:lnSpc>
                <a:spcBef>
                  <a:spcPct val="0"/>
                </a:spcBef>
              </a:pPr>
              <a:r>
                <a:rPr lang="en-US" sz="766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15. 𠊎  </a:t>
              </a:r>
              <a:r>
                <a:rPr lang="en-US" sz="7662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七 歲</a:t>
              </a:r>
              <a:r>
                <a:rPr lang="en-US" sz="766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51555" y="12544844"/>
            <a:ext cx="4496515" cy="2620259"/>
            <a:chOff x="0" y="0"/>
            <a:chExt cx="5995354" cy="349367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675180" cy="3493679"/>
              <a:chOff x="0" y="0"/>
              <a:chExt cx="69044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57170" y="486905"/>
              <a:ext cx="5338184" cy="2543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79"/>
                </a:lnSpc>
              </a:pPr>
              <a:r>
                <a:rPr lang="en-US" sz="555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beedˊ seˆ</a:t>
              </a:r>
            </a:p>
            <a:p>
              <a:pPr algn="l">
                <a:lnSpc>
                  <a:spcPts val="7779"/>
                </a:lnSpc>
                <a:spcBef>
                  <a:spcPct val="0"/>
                </a:spcBef>
              </a:pPr>
              <a:r>
                <a:rPr lang="en-US" sz="55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八  歲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214919" y="12544844"/>
            <a:ext cx="4496515" cy="2620259"/>
            <a:chOff x="0" y="0"/>
            <a:chExt cx="5995354" cy="349367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675180" cy="3493679"/>
              <a:chOff x="0" y="0"/>
              <a:chExt cx="690444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57170" y="486905"/>
              <a:ext cx="5338184" cy="2543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79"/>
                </a:lnSpc>
              </a:pPr>
              <a:r>
                <a:rPr lang="en-US" sz="555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giuˆ seˆ</a:t>
              </a:r>
            </a:p>
            <a:p>
              <a:pPr algn="l">
                <a:lnSpc>
                  <a:spcPts val="7779"/>
                </a:lnSpc>
                <a:spcBef>
                  <a:spcPct val="0"/>
                </a:spcBef>
              </a:pPr>
              <a:r>
                <a:rPr lang="en-US" sz="55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九歲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199983" y="12488538"/>
            <a:ext cx="4496515" cy="2620259"/>
            <a:chOff x="0" y="0"/>
            <a:chExt cx="5995354" cy="3493679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675180" cy="3493679"/>
              <a:chOff x="0" y="0"/>
              <a:chExt cx="690444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57170" y="486905"/>
              <a:ext cx="5338184" cy="2543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79"/>
                </a:lnSpc>
              </a:pPr>
              <a:r>
                <a:rPr lang="en-US" sz="555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seˆ</a:t>
              </a:r>
            </a:p>
            <a:p>
              <a:pPr algn="l">
                <a:lnSpc>
                  <a:spcPts val="7779"/>
                </a:lnSpc>
                <a:spcBef>
                  <a:spcPct val="0"/>
                </a:spcBef>
              </a:pPr>
              <a:r>
                <a:rPr lang="en-US" sz="55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歲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197067" y="12436865"/>
            <a:ext cx="4949972" cy="2723606"/>
            <a:chOff x="0" y="0"/>
            <a:chExt cx="6599963" cy="363147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6599963" cy="3631474"/>
              <a:chOff x="0" y="0"/>
              <a:chExt cx="974701" cy="536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74701" cy="536306"/>
              </a:xfrm>
              <a:custGeom>
                <a:avLst/>
                <a:gdLst/>
                <a:ahLst/>
                <a:cxnLst/>
                <a:rect l="l" t="t" r="r" b="b"/>
                <a:pathLst>
                  <a:path w="974701" h="536306">
                    <a:moveTo>
                      <a:pt x="56712" y="0"/>
                    </a:moveTo>
                    <a:lnTo>
                      <a:pt x="917989" y="0"/>
                    </a:lnTo>
                    <a:cubicBezTo>
                      <a:pt x="949310" y="0"/>
                      <a:pt x="974701" y="25391"/>
                      <a:pt x="974701" y="56712"/>
                    </a:cubicBezTo>
                    <a:lnTo>
                      <a:pt x="974701" y="479594"/>
                    </a:lnTo>
                    <a:cubicBezTo>
                      <a:pt x="974701" y="510916"/>
                      <a:pt x="949310" y="536306"/>
                      <a:pt x="917989" y="536306"/>
                    </a:cubicBezTo>
                    <a:lnTo>
                      <a:pt x="56712" y="536306"/>
                    </a:lnTo>
                    <a:cubicBezTo>
                      <a:pt x="25391" y="536306"/>
                      <a:pt x="0" y="510916"/>
                      <a:pt x="0" y="479594"/>
                    </a:cubicBezTo>
                    <a:lnTo>
                      <a:pt x="0" y="56712"/>
                    </a:lnTo>
                    <a:cubicBezTo>
                      <a:pt x="0" y="25391"/>
                      <a:pt x="25391" y="0"/>
                      <a:pt x="5671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76200"/>
                <a:ext cx="974701" cy="61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90761" y="486905"/>
              <a:ext cx="5611044" cy="2543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79"/>
                </a:lnSpc>
              </a:pPr>
              <a:r>
                <a:rPr lang="en-US" sz="555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rhidˊ seˆ</a:t>
              </a:r>
            </a:p>
            <a:p>
              <a:pPr algn="l">
                <a:lnSpc>
                  <a:spcPts val="7779"/>
                </a:lnSpc>
                <a:spcBef>
                  <a:spcPct val="0"/>
                </a:spcBef>
              </a:pPr>
              <a:r>
                <a:rPr lang="en-US" sz="55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  一 歲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8846529" y="12385192"/>
            <a:ext cx="4709260" cy="2723606"/>
            <a:chOff x="0" y="0"/>
            <a:chExt cx="6279013" cy="3631474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6279013" cy="3631474"/>
              <a:chOff x="0" y="0"/>
              <a:chExt cx="927302" cy="53630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27302" cy="536306"/>
              </a:xfrm>
              <a:custGeom>
                <a:avLst/>
                <a:gdLst/>
                <a:ahLst/>
                <a:cxnLst/>
                <a:rect l="l" t="t" r="r" b="b"/>
                <a:pathLst>
                  <a:path w="927302" h="536306">
                    <a:moveTo>
                      <a:pt x="59611" y="0"/>
                    </a:moveTo>
                    <a:lnTo>
                      <a:pt x="867692" y="0"/>
                    </a:lnTo>
                    <a:cubicBezTo>
                      <a:pt x="883501" y="0"/>
                      <a:pt x="898664" y="6280"/>
                      <a:pt x="909843" y="17460"/>
                    </a:cubicBezTo>
                    <a:cubicBezTo>
                      <a:pt x="921022" y="28639"/>
                      <a:pt x="927302" y="43801"/>
                      <a:pt x="927302" y="59611"/>
                    </a:cubicBezTo>
                    <a:lnTo>
                      <a:pt x="927302" y="476695"/>
                    </a:lnTo>
                    <a:cubicBezTo>
                      <a:pt x="927302" y="492505"/>
                      <a:pt x="921022" y="507668"/>
                      <a:pt x="909843" y="518847"/>
                    </a:cubicBezTo>
                    <a:cubicBezTo>
                      <a:pt x="898664" y="530026"/>
                      <a:pt x="883501" y="536306"/>
                      <a:pt x="867692" y="536306"/>
                    </a:cubicBezTo>
                    <a:lnTo>
                      <a:pt x="59611" y="536306"/>
                    </a:lnTo>
                    <a:cubicBezTo>
                      <a:pt x="43801" y="536306"/>
                      <a:pt x="28639" y="530026"/>
                      <a:pt x="17460" y="518847"/>
                    </a:cubicBezTo>
                    <a:cubicBezTo>
                      <a:pt x="6280" y="507668"/>
                      <a:pt x="0" y="492505"/>
                      <a:pt x="0" y="476695"/>
                    </a:cubicBezTo>
                    <a:lnTo>
                      <a:pt x="0" y="59611"/>
                    </a:lnTo>
                    <a:cubicBezTo>
                      <a:pt x="0" y="43801"/>
                      <a:pt x="6280" y="28639"/>
                      <a:pt x="17460" y="17460"/>
                    </a:cubicBezTo>
                    <a:cubicBezTo>
                      <a:pt x="28639" y="6280"/>
                      <a:pt x="43801" y="0"/>
                      <a:pt x="5961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76200"/>
                <a:ext cx="927302" cy="61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657170" y="486905"/>
              <a:ext cx="5338184" cy="2543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79"/>
                </a:lnSpc>
              </a:pPr>
              <a:r>
                <a:rPr lang="en-US" sz="555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ngi seˆ</a:t>
              </a:r>
            </a:p>
            <a:p>
              <a:pPr algn="l">
                <a:lnSpc>
                  <a:spcPts val="7779"/>
                </a:lnSpc>
                <a:spcBef>
                  <a:spcPct val="0"/>
                </a:spcBef>
              </a:pPr>
              <a:r>
                <a:rPr lang="en-US" sz="55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二歲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2645" y="2989384"/>
            <a:ext cx="11374752" cy="12154513"/>
            <a:chOff x="0" y="0"/>
            <a:chExt cx="2262845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2845" cy="2417967"/>
            </a:xfrm>
            <a:custGeom>
              <a:avLst/>
              <a:gdLst/>
              <a:ahLst/>
              <a:cxnLst/>
              <a:rect l="l" t="t" r="r" b="b"/>
              <a:pathLst>
                <a:path w="2262845" h="2417967">
                  <a:moveTo>
                    <a:pt x="24428" y="0"/>
                  </a:moveTo>
                  <a:lnTo>
                    <a:pt x="2238417" y="0"/>
                  </a:lnTo>
                  <a:cubicBezTo>
                    <a:pt x="2244896" y="0"/>
                    <a:pt x="2251109" y="2574"/>
                    <a:pt x="2255690" y="7155"/>
                  </a:cubicBezTo>
                  <a:cubicBezTo>
                    <a:pt x="2260271" y="11736"/>
                    <a:pt x="2262845" y="17949"/>
                    <a:pt x="2262845" y="24428"/>
                  </a:cubicBezTo>
                  <a:lnTo>
                    <a:pt x="2262845" y="2393539"/>
                  </a:lnTo>
                  <a:cubicBezTo>
                    <a:pt x="2262845" y="2400018"/>
                    <a:pt x="2260271" y="2406231"/>
                    <a:pt x="2255690" y="2410813"/>
                  </a:cubicBezTo>
                  <a:cubicBezTo>
                    <a:pt x="2251109" y="2415394"/>
                    <a:pt x="2244896" y="2417967"/>
                    <a:pt x="2238417" y="2417967"/>
                  </a:cubicBezTo>
                  <a:lnTo>
                    <a:pt x="24428" y="2417967"/>
                  </a:lnTo>
                  <a:cubicBezTo>
                    <a:pt x="17949" y="2417967"/>
                    <a:pt x="11736" y="2415394"/>
                    <a:pt x="7155" y="2410813"/>
                  </a:cubicBezTo>
                  <a:cubicBezTo>
                    <a:pt x="2574" y="2406231"/>
                    <a:pt x="0" y="2400018"/>
                    <a:pt x="0" y="2393539"/>
                  </a:cubicBezTo>
                  <a:lnTo>
                    <a:pt x="0" y="24428"/>
                  </a:lnTo>
                  <a:cubicBezTo>
                    <a:pt x="0" y="17949"/>
                    <a:pt x="2574" y="11736"/>
                    <a:pt x="7155" y="7155"/>
                  </a:cubicBezTo>
                  <a:cubicBezTo>
                    <a:pt x="11736" y="2574"/>
                    <a:pt x="17949" y="0"/>
                    <a:pt x="244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262845" cy="2494167"/>
            </a:xfrm>
            <a:prstGeom prst="rect">
              <a:avLst/>
            </a:prstGeom>
          </p:spPr>
          <p:txBody>
            <a:bodyPr lIns="72930" tIns="72930" rIns="72930" bIns="72930" rtlCol="0" anchor="ctr"/>
            <a:lstStyle/>
            <a:p>
              <a:pPr algn="ctr">
                <a:lnSpc>
                  <a:spcPts val="381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10100" y="5407977"/>
            <a:ext cx="10827094" cy="8092949"/>
            <a:chOff x="0" y="0"/>
            <a:chExt cx="2153896" cy="16099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3896" cy="1609977"/>
            </a:xfrm>
            <a:custGeom>
              <a:avLst/>
              <a:gdLst/>
              <a:ahLst/>
              <a:cxnLst/>
              <a:rect l="l" t="t" r="r" b="b"/>
              <a:pathLst>
                <a:path w="2153896" h="1609977">
                  <a:moveTo>
                    <a:pt x="25664" y="0"/>
                  </a:moveTo>
                  <a:lnTo>
                    <a:pt x="2128232" y="0"/>
                  </a:lnTo>
                  <a:cubicBezTo>
                    <a:pt x="2142406" y="0"/>
                    <a:pt x="2153896" y="11490"/>
                    <a:pt x="2153896" y="25664"/>
                  </a:cubicBezTo>
                  <a:lnTo>
                    <a:pt x="2153896" y="1584313"/>
                  </a:lnTo>
                  <a:cubicBezTo>
                    <a:pt x="2153896" y="1598487"/>
                    <a:pt x="2142406" y="1609977"/>
                    <a:pt x="2128232" y="1609977"/>
                  </a:cubicBezTo>
                  <a:lnTo>
                    <a:pt x="25664" y="1609977"/>
                  </a:lnTo>
                  <a:cubicBezTo>
                    <a:pt x="11490" y="1609977"/>
                    <a:pt x="0" y="1598487"/>
                    <a:pt x="0" y="1584313"/>
                  </a:cubicBezTo>
                  <a:lnTo>
                    <a:pt x="0" y="25664"/>
                  </a:lnTo>
                  <a:cubicBezTo>
                    <a:pt x="0" y="11490"/>
                    <a:pt x="11490" y="0"/>
                    <a:pt x="256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153896" cy="1686177"/>
            </a:xfrm>
            <a:prstGeom prst="rect">
              <a:avLst/>
            </a:prstGeom>
          </p:spPr>
          <p:txBody>
            <a:bodyPr lIns="72930" tIns="72930" rIns="72930" bIns="72930" rtlCol="0" anchor="ctr"/>
            <a:lstStyle/>
            <a:p>
              <a:pPr algn="ctr">
                <a:lnSpc>
                  <a:spcPts val="381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28343" y="2148613"/>
            <a:ext cx="8123353" cy="1617971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9F2A2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2930" tIns="72930" rIns="72930" bIns="72930" rtlCol="0" anchor="ctr"/>
            <a:lstStyle/>
            <a:p>
              <a:pPr algn="ctr">
                <a:lnSpc>
                  <a:spcPts val="381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305879" y="4382260"/>
            <a:ext cx="8123353" cy="1617971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9F2A2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2930" tIns="72930" rIns="72930" bIns="72930" rtlCol="0" anchor="ctr"/>
            <a:lstStyle/>
            <a:p>
              <a:pPr algn="ctr">
                <a:lnSpc>
                  <a:spcPts val="381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919334" y="4885445"/>
            <a:ext cx="4450737" cy="2593583"/>
            <a:chOff x="0" y="0"/>
            <a:chExt cx="5934316" cy="345811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627583" cy="3458111"/>
              <a:chOff x="0" y="0"/>
              <a:chExt cx="69044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50479" y="480785"/>
              <a:ext cx="528383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cidˊ seˆ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七 歲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06386" y="4885445"/>
            <a:ext cx="4450737" cy="2593583"/>
            <a:chOff x="0" y="0"/>
            <a:chExt cx="5934316" cy="345811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627583" cy="3458111"/>
              <a:chOff x="0" y="0"/>
              <a:chExt cx="690444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50479" y="480785"/>
              <a:ext cx="528383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beedˊ seˆ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八  歲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919334" y="8022441"/>
            <a:ext cx="4450737" cy="2593583"/>
            <a:chOff x="0" y="0"/>
            <a:chExt cx="5934316" cy="345811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627583" cy="3458111"/>
              <a:chOff x="0" y="0"/>
              <a:chExt cx="690444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50479" y="480785"/>
              <a:ext cx="528383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giuˆ seˆ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九歲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806386" y="8022441"/>
            <a:ext cx="4450737" cy="2593583"/>
            <a:chOff x="0" y="0"/>
            <a:chExt cx="5934316" cy="345811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627583" cy="3458111"/>
              <a:chOff x="0" y="0"/>
              <a:chExt cx="690444" cy="51595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50479" y="480785"/>
              <a:ext cx="528383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seˆ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歲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90444" y="11504864"/>
            <a:ext cx="4899577" cy="2695877"/>
            <a:chOff x="0" y="0"/>
            <a:chExt cx="6532770" cy="3594503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6532770" cy="3594503"/>
              <a:chOff x="0" y="0"/>
              <a:chExt cx="974701" cy="53630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74701" cy="536306"/>
              </a:xfrm>
              <a:custGeom>
                <a:avLst/>
                <a:gdLst/>
                <a:ahLst/>
                <a:cxnLst/>
                <a:rect l="l" t="t" r="r" b="b"/>
                <a:pathLst>
                  <a:path w="974701" h="536306">
                    <a:moveTo>
                      <a:pt x="56712" y="0"/>
                    </a:moveTo>
                    <a:lnTo>
                      <a:pt x="917989" y="0"/>
                    </a:lnTo>
                    <a:cubicBezTo>
                      <a:pt x="949310" y="0"/>
                      <a:pt x="974701" y="25391"/>
                      <a:pt x="974701" y="56712"/>
                    </a:cubicBezTo>
                    <a:lnTo>
                      <a:pt x="974701" y="479594"/>
                    </a:lnTo>
                    <a:cubicBezTo>
                      <a:pt x="974701" y="510916"/>
                      <a:pt x="949310" y="536306"/>
                      <a:pt x="917989" y="536306"/>
                    </a:cubicBezTo>
                    <a:lnTo>
                      <a:pt x="56712" y="536306"/>
                    </a:lnTo>
                    <a:cubicBezTo>
                      <a:pt x="25391" y="536306"/>
                      <a:pt x="0" y="510916"/>
                      <a:pt x="0" y="479594"/>
                    </a:cubicBezTo>
                    <a:lnTo>
                      <a:pt x="0" y="56712"/>
                    </a:lnTo>
                    <a:cubicBezTo>
                      <a:pt x="0" y="25391"/>
                      <a:pt x="25391" y="0"/>
                      <a:pt x="5671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76200"/>
                <a:ext cx="974701" cy="61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683728" y="480785"/>
              <a:ext cx="5553919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rhidˊ seˆ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  一 歲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806386" y="11504864"/>
            <a:ext cx="4661315" cy="2695877"/>
            <a:chOff x="0" y="0"/>
            <a:chExt cx="6215087" cy="3594503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6215087" cy="3594503"/>
              <a:chOff x="0" y="0"/>
              <a:chExt cx="927302" cy="53630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927302" cy="536306"/>
              </a:xfrm>
              <a:custGeom>
                <a:avLst/>
                <a:gdLst/>
                <a:ahLst/>
                <a:cxnLst/>
                <a:rect l="l" t="t" r="r" b="b"/>
                <a:pathLst>
                  <a:path w="927302" h="536306">
                    <a:moveTo>
                      <a:pt x="59611" y="0"/>
                    </a:moveTo>
                    <a:lnTo>
                      <a:pt x="867692" y="0"/>
                    </a:lnTo>
                    <a:cubicBezTo>
                      <a:pt x="883501" y="0"/>
                      <a:pt x="898664" y="6280"/>
                      <a:pt x="909843" y="17460"/>
                    </a:cubicBezTo>
                    <a:cubicBezTo>
                      <a:pt x="921022" y="28639"/>
                      <a:pt x="927302" y="43801"/>
                      <a:pt x="927302" y="59611"/>
                    </a:cubicBezTo>
                    <a:lnTo>
                      <a:pt x="927302" y="476695"/>
                    </a:lnTo>
                    <a:cubicBezTo>
                      <a:pt x="927302" y="492505"/>
                      <a:pt x="921022" y="507668"/>
                      <a:pt x="909843" y="518847"/>
                    </a:cubicBezTo>
                    <a:cubicBezTo>
                      <a:pt x="898664" y="530026"/>
                      <a:pt x="883501" y="536306"/>
                      <a:pt x="867692" y="536306"/>
                    </a:cubicBezTo>
                    <a:lnTo>
                      <a:pt x="59611" y="536306"/>
                    </a:lnTo>
                    <a:cubicBezTo>
                      <a:pt x="43801" y="536306"/>
                      <a:pt x="28639" y="530026"/>
                      <a:pt x="17460" y="518847"/>
                    </a:cubicBezTo>
                    <a:cubicBezTo>
                      <a:pt x="6280" y="507668"/>
                      <a:pt x="0" y="492505"/>
                      <a:pt x="0" y="476695"/>
                    </a:cubicBezTo>
                    <a:lnTo>
                      <a:pt x="0" y="59611"/>
                    </a:lnTo>
                    <a:cubicBezTo>
                      <a:pt x="0" y="43801"/>
                      <a:pt x="6280" y="28639"/>
                      <a:pt x="17460" y="17460"/>
                    </a:cubicBezTo>
                    <a:cubicBezTo>
                      <a:pt x="28639" y="6280"/>
                      <a:pt x="43801" y="0"/>
                      <a:pt x="5961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76200"/>
                <a:ext cx="927302" cy="61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18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650479" y="480785"/>
              <a:ext cx="528383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ngi seˆ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二歲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4722400" y="9667718"/>
            <a:ext cx="6062754" cy="2593583"/>
            <a:chOff x="0" y="0"/>
            <a:chExt cx="1206099" cy="515956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06099" cy="515956"/>
            </a:xfrm>
            <a:custGeom>
              <a:avLst/>
              <a:gdLst/>
              <a:ahLst/>
              <a:cxnLst/>
              <a:rect l="l" t="t" r="r" b="b"/>
              <a:pathLst>
                <a:path w="1206099" h="515956">
                  <a:moveTo>
                    <a:pt x="31924" y="0"/>
                  </a:moveTo>
                  <a:lnTo>
                    <a:pt x="1174174" y="0"/>
                  </a:lnTo>
                  <a:cubicBezTo>
                    <a:pt x="1182641" y="0"/>
                    <a:pt x="1190761" y="3363"/>
                    <a:pt x="1196748" y="9350"/>
                  </a:cubicBezTo>
                  <a:cubicBezTo>
                    <a:pt x="1202735" y="15337"/>
                    <a:pt x="1206099" y="23457"/>
                    <a:pt x="1206099" y="31924"/>
                  </a:cubicBezTo>
                  <a:lnTo>
                    <a:pt x="1206099" y="484032"/>
                  </a:lnTo>
                  <a:cubicBezTo>
                    <a:pt x="1206099" y="492499"/>
                    <a:pt x="1202735" y="500619"/>
                    <a:pt x="1196748" y="506606"/>
                  </a:cubicBezTo>
                  <a:cubicBezTo>
                    <a:pt x="1190761" y="512593"/>
                    <a:pt x="1182641" y="515956"/>
                    <a:pt x="1174174" y="515956"/>
                  </a:cubicBezTo>
                  <a:lnTo>
                    <a:pt x="31924" y="515956"/>
                  </a:lnTo>
                  <a:cubicBezTo>
                    <a:pt x="23457" y="515956"/>
                    <a:pt x="15337" y="512593"/>
                    <a:pt x="9350" y="506606"/>
                  </a:cubicBezTo>
                  <a:cubicBezTo>
                    <a:pt x="3363" y="500619"/>
                    <a:pt x="0" y="492499"/>
                    <a:pt x="0" y="484032"/>
                  </a:cubicBezTo>
                  <a:lnTo>
                    <a:pt x="0" y="31924"/>
                  </a:lnTo>
                  <a:cubicBezTo>
                    <a:pt x="0" y="23457"/>
                    <a:pt x="3363" y="15337"/>
                    <a:pt x="9350" y="9350"/>
                  </a:cubicBezTo>
                  <a:cubicBezTo>
                    <a:pt x="15337" y="3363"/>
                    <a:pt x="23457" y="0"/>
                    <a:pt x="3192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76200"/>
              <a:ext cx="1206099" cy="592156"/>
            </a:xfrm>
            <a:prstGeom prst="rect">
              <a:avLst/>
            </a:prstGeom>
          </p:spPr>
          <p:txBody>
            <a:bodyPr lIns="72930" tIns="72930" rIns="72930" bIns="72930" rtlCol="0" anchor="ctr"/>
            <a:lstStyle/>
            <a:p>
              <a:pPr algn="ctr">
                <a:lnSpc>
                  <a:spcPts val="3818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449849" y="6521685"/>
            <a:ext cx="6654175" cy="2593583"/>
            <a:chOff x="0" y="0"/>
            <a:chExt cx="1323753" cy="51595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323753" cy="515956"/>
            </a:xfrm>
            <a:custGeom>
              <a:avLst/>
              <a:gdLst/>
              <a:ahLst/>
              <a:cxnLst/>
              <a:rect l="l" t="t" r="r" b="b"/>
              <a:pathLst>
                <a:path w="1323753" h="515956">
                  <a:moveTo>
                    <a:pt x="29087" y="0"/>
                  </a:moveTo>
                  <a:lnTo>
                    <a:pt x="1294667" y="0"/>
                  </a:lnTo>
                  <a:cubicBezTo>
                    <a:pt x="1310731" y="0"/>
                    <a:pt x="1323753" y="13023"/>
                    <a:pt x="1323753" y="29087"/>
                  </a:cubicBezTo>
                  <a:lnTo>
                    <a:pt x="1323753" y="486870"/>
                  </a:lnTo>
                  <a:cubicBezTo>
                    <a:pt x="1323753" y="494584"/>
                    <a:pt x="1320689" y="501982"/>
                    <a:pt x="1315234" y="507437"/>
                  </a:cubicBezTo>
                  <a:cubicBezTo>
                    <a:pt x="1309779" y="512892"/>
                    <a:pt x="1302381" y="515956"/>
                    <a:pt x="1294667" y="515956"/>
                  </a:cubicBezTo>
                  <a:lnTo>
                    <a:pt x="29087" y="515956"/>
                  </a:lnTo>
                  <a:cubicBezTo>
                    <a:pt x="21372" y="515956"/>
                    <a:pt x="13974" y="512892"/>
                    <a:pt x="8519" y="507437"/>
                  </a:cubicBezTo>
                  <a:cubicBezTo>
                    <a:pt x="3064" y="501982"/>
                    <a:pt x="0" y="494584"/>
                    <a:pt x="0" y="486870"/>
                  </a:cubicBezTo>
                  <a:lnTo>
                    <a:pt x="0" y="29087"/>
                  </a:lnTo>
                  <a:cubicBezTo>
                    <a:pt x="0" y="21372"/>
                    <a:pt x="3064" y="13974"/>
                    <a:pt x="8519" y="8519"/>
                  </a:cubicBezTo>
                  <a:cubicBezTo>
                    <a:pt x="13974" y="3064"/>
                    <a:pt x="21372" y="0"/>
                    <a:pt x="290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76200"/>
              <a:ext cx="1323753" cy="592156"/>
            </a:xfrm>
            <a:prstGeom prst="rect">
              <a:avLst/>
            </a:prstGeom>
          </p:spPr>
          <p:txBody>
            <a:bodyPr lIns="72930" tIns="72930" rIns="72930" bIns="72930" rtlCol="0" anchor="ctr"/>
            <a:lstStyle/>
            <a:p>
              <a:pPr algn="ctr">
                <a:lnSpc>
                  <a:spcPts val="3818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4495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4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>
            <a:off x="14722400" y="11960879"/>
            <a:ext cx="7559608" cy="9343336"/>
          </a:xfrm>
          <a:custGeom>
            <a:avLst/>
            <a:gdLst/>
            <a:ahLst/>
            <a:cxnLst/>
            <a:rect l="l" t="t" r="r" b="b"/>
            <a:pathLst>
              <a:path w="7559608" h="9343336">
                <a:moveTo>
                  <a:pt x="0" y="0"/>
                </a:moveTo>
                <a:lnTo>
                  <a:pt x="7559608" y="0"/>
                </a:lnTo>
                <a:lnTo>
                  <a:pt x="7559608" y="9343336"/>
                </a:lnTo>
                <a:lnTo>
                  <a:pt x="0" y="9343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12910100" y="2136405"/>
            <a:ext cx="10827094" cy="207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年歲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672872" y="2387483"/>
            <a:ext cx="7434297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詞彙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606498" y="4723406"/>
            <a:ext cx="7434297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對事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210259" y="9999731"/>
            <a:ext cx="704450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cidˊ seˆ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15. 𠊎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七 歲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5210259" y="7401571"/>
            <a:ext cx="704450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giˆ dooˇ seˆ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14. 你幾多歲？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5056709" y="-687574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5496" y="1053599"/>
            <a:ext cx="4237417" cy="4092134"/>
          </a:xfrm>
          <a:custGeom>
            <a:avLst/>
            <a:gdLst/>
            <a:ahLst/>
            <a:cxnLst/>
            <a:rect l="l" t="t" r="r" b="b"/>
            <a:pathLst>
              <a:path w="4237417" h="4092134">
                <a:moveTo>
                  <a:pt x="0" y="0"/>
                </a:moveTo>
                <a:lnTo>
                  <a:pt x="4237417" y="0"/>
                </a:lnTo>
                <a:lnTo>
                  <a:pt x="4237417" y="4092133"/>
                </a:lnTo>
                <a:lnTo>
                  <a:pt x="0" y="4092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05496" y="5795177"/>
            <a:ext cx="4237417" cy="4400026"/>
          </a:xfrm>
          <a:custGeom>
            <a:avLst/>
            <a:gdLst/>
            <a:ahLst/>
            <a:cxnLst/>
            <a:rect l="l" t="t" r="r" b="b"/>
            <a:pathLst>
              <a:path w="4237417" h="4400026">
                <a:moveTo>
                  <a:pt x="0" y="0"/>
                </a:moveTo>
                <a:lnTo>
                  <a:pt x="4237417" y="0"/>
                </a:lnTo>
                <a:lnTo>
                  <a:pt x="4237417" y="4400026"/>
                </a:lnTo>
                <a:lnTo>
                  <a:pt x="0" y="4400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49618" y="6188198"/>
            <a:ext cx="11594964" cy="3341704"/>
            <a:chOff x="0" y="0"/>
            <a:chExt cx="15459952" cy="445560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904214" cy="4455605"/>
              <a:chOff x="0" y="0"/>
              <a:chExt cx="1725899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258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25899" h="515956">
                    <a:moveTo>
                      <a:pt x="32028" y="0"/>
                    </a:moveTo>
                    <a:lnTo>
                      <a:pt x="1693871" y="0"/>
                    </a:lnTo>
                    <a:cubicBezTo>
                      <a:pt x="1702366" y="0"/>
                      <a:pt x="1710512" y="3374"/>
                      <a:pt x="1716518" y="9381"/>
                    </a:cubicBezTo>
                    <a:cubicBezTo>
                      <a:pt x="1722525" y="15387"/>
                      <a:pt x="1725899" y="23534"/>
                      <a:pt x="1725899" y="32028"/>
                    </a:cubicBezTo>
                    <a:lnTo>
                      <a:pt x="1725899" y="483928"/>
                    </a:lnTo>
                    <a:cubicBezTo>
                      <a:pt x="1725899" y="492423"/>
                      <a:pt x="1722525" y="500569"/>
                      <a:pt x="1716518" y="506576"/>
                    </a:cubicBezTo>
                    <a:cubicBezTo>
                      <a:pt x="1710512" y="512582"/>
                      <a:pt x="1702366" y="515956"/>
                      <a:pt x="1693871" y="515956"/>
                    </a:cubicBezTo>
                    <a:lnTo>
                      <a:pt x="32028" y="515956"/>
                    </a:lnTo>
                    <a:cubicBezTo>
                      <a:pt x="14339" y="515956"/>
                      <a:pt x="0" y="501617"/>
                      <a:pt x="0" y="483928"/>
                    </a:cubicBezTo>
                    <a:lnTo>
                      <a:pt x="0" y="32028"/>
                    </a:lnTo>
                    <a:cubicBezTo>
                      <a:pt x="0" y="23534"/>
                      <a:pt x="3374" y="15387"/>
                      <a:pt x="9381" y="9381"/>
                    </a:cubicBezTo>
                    <a:cubicBezTo>
                      <a:pt x="15387" y="3374"/>
                      <a:pt x="23534" y="0"/>
                      <a:pt x="3202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72589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384984" y="546665"/>
              <a:ext cx="14074969" cy="347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0"/>
                </a:lnSpc>
              </a:pPr>
              <a:r>
                <a:rPr lang="en-US" sz="76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6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 tu  rhidˊ neenˋ </a:t>
              </a:r>
            </a:p>
            <a:p>
              <a:pPr algn="l">
                <a:lnSpc>
                  <a:spcPts val="10640"/>
                </a:lnSpc>
                <a:spcBef>
                  <a:spcPct val="0"/>
                </a:spcBef>
              </a:pPr>
              <a:r>
                <a:rPr lang="en-US" sz="76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17. 𠊎   讀 </a:t>
              </a:r>
              <a:r>
                <a:rPr lang="en-US" sz="7600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一   年</a:t>
              </a:r>
              <a:r>
                <a:rPr lang="en-US" sz="76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449618" y="1733550"/>
            <a:ext cx="11594964" cy="3341704"/>
            <a:chOff x="0" y="0"/>
            <a:chExt cx="15459952" cy="445560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904214" cy="4455605"/>
              <a:chOff x="0" y="0"/>
              <a:chExt cx="1725899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258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25899" h="515956">
                    <a:moveTo>
                      <a:pt x="32028" y="0"/>
                    </a:moveTo>
                    <a:lnTo>
                      <a:pt x="1693871" y="0"/>
                    </a:lnTo>
                    <a:cubicBezTo>
                      <a:pt x="1702366" y="0"/>
                      <a:pt x="1710512" y="3374"/>
                      <a:pt x="1716518" y="9381"/>
                    </a:cubicBezTo>
                    <a:cubicBezTo>
                      <a:pt x="1722525" y="15387"/>
                      <a:pt x="1725899" y="23534"/>
                      <a:pt x="1725899" y="32028"/>
                    </a:cubicBezTo>
                    <a:lnTo>
                      <a:pt x="1725899" y="483928"/>
                    </a:lnTo>
                    <a:cubicBezTo>
                      <a:pt x="1725899" y="492423"/>
                      <a:pt x="1722525" y="500569"/>
                      <a:pt x="1716518" y="506576"/>
                    </a:cubicBezTo>
                    <a:cubicBezTo>
                      <a:pt x="1710512" y="512582"/>
                      <a:pt x="1702366" y="515956"/>
                      <a:pt x="1693871" y="515956"/>
                    </a:cubicBezTo>
                    <a:lnTo>
                      <a:pt x="32028" y="515956"/>
                    </a:lnTo>
                    <a:cubicBezTo>
                      <a:pt x="14339" y="515956"/>
                      <a:pt x="0" y="501617"/>
                      <a:pt x="0" y="483928"/>
                    </a:cubicBezTo>
                    <a:lnTo>
                      <a:pt x="0" y="32028"/>
                    </a:lnTo>
                    <a:cubicBezTo>
                      <a:pt x="0" y="23534"/>
                      <a:pt x="3374" y="15387"/>
                      <a:pt x="9381" y="9381"/>
                    </a:cubicBezTo>
                    <a:cubicBezTo>
                      <a:pt x="15387" y="3374"/>
                      <a:pt x="23534" y="0"/>
                      <a:pt x="3202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72589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139774" y="614337"/>
              <a:ext cx="14320179" cy="347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0"/>
                </a:lnSpc>
              </a:pPr>
              <a:r>
                <a:rPr lang="en-US" sz="76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76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tu   giˆ dooˇ neenˋ</a:t>
              </a:r>
            </a:p>
            <a:p>
              <a:pPr algn="l">
                <a:lnSpc>
                  <a:spcPts val="10640"/>
                </a:lnSpc>
                <a:spcBef>
                  <a:spcPct val="0"/>
                </a:spcBef>
              </a:pPr>
              <a:r>
                <a:rPr lang="en-US" sz="76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16. 你讀幾多  年？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5433" y="12280394"/>
            <a:ext cx="5114731" cy="2980513"/>
            <a:chOff x="0" y="0"/>
            <a:chExt cx="6819642" cy="397401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317960" cy="3974018"/>
              <a:chOff x="0" y="0"/>
              <a:chExt cx="69044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47522" y="560039"/>
              <a:ext cx="6072119" cy="265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04"/>
                </a:lnSpc>
              </a:pPr>
              <a:r>
                <a:rPr lang="en-US" sz="57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 neenˋ</a:t>
              </a:r>
            </a:p>
            <a:p>
              <a:pPr algn="l">
                <a:lnSpc>
                  <a:spcPts val="8104"/>
                </a:lnSpc>
                <a:spcBef>
                  <a:spcPct val="0"/>
                </a:spcBef>
              </a:pPr>
              <a:r>
                <a:rPr lang="en-US" sz="57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二 年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31450" y="12280394"/>
            <a:ext cx="5114731" cy="2980513"/>
            <a:chOff x="0" y="0"/>
            <a:chExt cx="6819642" cy="397401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317960" cy="3974018"/>
              <a:chOff x="0" y="0"/>
              <a:chExt cx="690444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47522" y="560039"/>
              <a:ext cx="6072119" cy="265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04"/>
                </a:lnSpc>
              </a:pPr>
              <a:r>
                <a:rPr lang="en-US" sz="57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samˇ neenˋ</a:t>
              </a:r>
            </a:p>
            <a:p>
              <a:pPr algn="l">
                <a:lnSpc>
                  <a:spcPts val="8104"/>
                </a:lnSpc>
                <a:spcBef>
                  <a:spcPct val="0"/>
                </a:spcBef>
              </a:pPr>
              <a:r>
                <a:rPr lang="en-US" sz="57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三   年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393623" y="12280394"/>
            <a:ext cx="5114731" cy="2980513"/>
            <a:chOff x="0" y="0"/>
            <a:chExt cx="6819642" cy="397401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317960" cy="3974018"/>
              <a:chOff x="0" y="0"/>
              <a:chExt cx="690444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747522" y="560039"/>
              <a:ext cx="6072119" cy="265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04"/>
                </a:lnSpc>
              </a:pPr>
              <a:r>
                <a:rPr lang="en-US" sz="57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siˆ neenˋ</a:t>
              </a:r>
            </a:p>
            <a:p>
              <a:pPr algn="l">
                <a:lnSpc>
                  <a:spcPts val="8104"/>
                </a:lnSpc>
                <a:spcBef>
                  <a:spcPct val="0"/>
                </a:spcBef>
              </a:pPr>
              <a:r>
                <a:rPr lang="en-US" sz="57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四年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803236" y="12280394"/>
            <a:ext cx="5114731" cy="2980513"/>
            <a:chOff x="0" y="0"/>
            <a:chExt cx="6819642" cy="397401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5317960" cy="3974018"/>
              <a:chOff x="0" y="0"/>
              <a:chExt cx="690444" cy="51595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747522" y="560039"/>
              <a:ext cx="6072119" cy="265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04"/>
                </a:lnSpc>
              </a:pPr>
              <a:r>
                <a:rPr lang="en-US" sz="57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mˆ  neenˋ</a:t>
              </a:r>
            </a:p>
            <a:p>
              <a:pPr algn="l">
                <a:lnSpc>
                  <a:spcPts val="8104"/>
                </a:lnSpc>
                <a:spcBef>
                  <a:spcPct val="0"/>
                </a:spcBef>
              </a:pPr>
              <a:r>
                <a:rPr lang="en-US" sz="57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五  年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9364519" y="12205665"/>
            <a:ext cx="5114731" cy="2980513"/>
            <a:chOff x="0" y="0"/>
            <a:chExt cx="6819642" cy="3974018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5317960" cy="3974018"/>
              <a:chOff x="0" y="0"/>
              <a:chExt cx="690444" cy="51595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747522" y="560039"/>
              <a:ext cx="6072119" cy="265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04"/>
                </a:lnSpc>
              </a:pPr>
              <a:r>
                <a:rPr lang="en-US" sz="57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liuˊ neenˋ</a:t>
              </a:r>
            </a:p>
            <a:p>
              <a:pPr algn="l">
                <a:lnSpc>
                  <a:spcPts val="8104"/>
                </a:lnSpc>
                <a:spcBef>
                  <a:spcPct val="0"/>
                </a:spcBef>
              </a:pPr>
              <a:r>
                <a:rPr lang="en-US" sz="57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六  年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8245" y="1762253"/>
            <a:ext cx="11635711" cy="13553410"/>
            <a:chOff x="0" y="0"/>
            <a:chExt cx="2262845" cy="2635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2845" cy="2635788"/>
            </a:xfrm>
            <a:custGeom>
              <a:avLst/>
              <a:gdLst/>
              <a:ahLst/>
              <a:cxnLst/>
              <a:rect l="l" t="t" r="r" b="b"/>
              <a:pathLst>
                <a:path w="2262845" h="2635788">
                  <a:moveTo>
                    <a:pt x="24428" y="0"/>
                  </a:moveTo>
                  <a:lnTo>
                    <a:pt x="2238417" y="0"/>
                  </a:lnTo>
                  <a:cubicBezTo>
                    <a:pt x="2244896" y="0"/>
                    <a:pt x="2251109" y="2574"/>
                    <a:pt x="2255690" y="7155"/>
                  </a:cubicBezTo>
                  <a:cubicBezTo>
                    <a:pt x="2260271" y="11736"/>
                    <a:pt x="2262845" y="17949"/>
                    <a:pt x="2262845" y="24428"/>
                  </a:cubicBezTo>
                  <a:lnTo>
                    <a:pt x="2262845" y="2611360"/>
                  </a:lnTo>
                  <a:cubicBezTo>
                    <a:pt x="2262845" y="2617838"/>
                    <a:pt x="2260271" y="2624052"/>
                    <a:pt x="2255690" y="2628633"/>
                  </a:cubicBezTo>
                  <a:cubicBezTo>
                    <a:pt x="2251109" y="2633214"/>
                    <a:pt x="2244896" y="2635788"/>
                    <a:pt x="2238417" y="2635788"/>
                  </a:cubicBezTo>
                  <a:lnTo>
                    <a:pt x="24428" y="2635788"/>
                  </a:lnTo>
                  <a:cubicBezTo>
                    <a:pt x="17949" y="2635788"/>
                    <a:pt x="11736" y="2633214"/>
                    <a:pt x="7155" y="2628633"/>
                  </a:cubicBezTo>
                  <a:cubicBezTo>
                    <a:pt x="2574" y="2624052"/>
                    <a:pt x="0" y="2617838"/>
                    <a:pt x="0" y="2611360"/>
                  </a:cubicBezTo>
                  <a:lnTo>
                    <a:pt x="0" y="24428"/>
                  </a:lnTo>
                  <a:cubicBezTo>
                    <a:pt x="0" y="17949"/>
                    <a:pt x="2574" y="11736"/>
                    <a:pt x="7155" y="7155"/>
                  </a:cubicBezTo>
                  <a:cubicBezTo>
                    <a:pt x="11736" y="2574"/>
                    <a:pt x="17949" y="0"/>
                    <a:pt x="244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262845" cy="2711988"/>
            </a:xfrm>
            <a:prstGeom prst="rect">
              <a:avLst/>
            </a:prstGeom>
          </p:spPr>
          <p:txBody>
            <a:bodyPr lIns="74604" tIns="74604" rIns="74604" bIns="74604" rtlCol="0" anchor="ctr"/>
            <a:lstStyle/>
            <a:p>
              <a:pPr algn="ctr">
                <a:lnSpc>
                  <a:spcPts val="390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95516" y="9271222"/>
            <a:ext cx="11075489" cy="6044442"/>
            <a:chOff x="0" y="0"/>
            <a:chExt cx="2153896" cy="11754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3896" cy="1175488"/>
            </a:xfrm>
            <a:custGeom>
              <a:avLst/>
              <a:gdLst/>
              <a:ahLst/>
              <a:cxnLst/>
              <a:rect l="l" t="t" r="r" b="b"/>
              <a:pathLst>
                <a:path w="2153896" h="1175488">
                  <a:moveTo>
                    <a:pt x="25664" y="0"/>
                  </a:moveTo>
                  <a:lnTo>
                    <a:pt x="2128232" y="0"/>
                  </a:lnTo>
                  <a:cubicBezTo>
                    <a:pt x="2142406" y="0"/>
                    <a:pt x="2153896" y="11490"/>
                    <a:pt x="2153896" y="25664"/>
                  </a:cubicBezTo>
                  <a:lnTo>
                    <a:pt x="2153896" y="1149824"/>
                  </a:lnTo>
                  <a:cubicBezTo>
                    <a:pt x="2153896" y="1163998"/>
                    <a:pt x="2142406" y="1175488"/>
                    <a:pt x="2128232" y="1175488"/>
                  </a:cubicBezTo>
                  <a:lnTo>
                    <a:pt x="25664" y="1175488"/>
                  </a:lnTo>
                  <a:cubicBezTo>
                    <a:pt x="11490" y="1175488"/>
                    <a:pt x="0" y="1163998"/>
                    <a:pt x="0" y="1149824"/>
                  </a:cubicBezTo>
                  <a:lnTo>
                    <a:pt x="0" y="25664"/>
                  </a:lnTo>
                  <a:cubicBezTo>
                    <a:pt x="0" y="11490"/>
                    <a:pt x="11490" y="0"/>
                    <a:pt x="256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153896" cy="1251688"/>
            </a:xfrm>
            <a:prstGeom prst="rect">
              <a:avLst/>
            </a:prstGeom>
          </p:spPr>
          <p:txBody>
            <a:bodyPr lIns="74604" tIns="74604" rIns="74604" bIns="74604" rtlCol="0" anchor="ctr"/>
            <a:lstStyle/>
            <a:p>
              <a:pPr algn="ctr">
                <a:lnSpc>
                  <a:spcPts val="390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1452" y="1058160"/>
            <a:ext cx="8309720" cy="1655091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9F2A2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4604" tIns="74604" rIns="74604" bIns="74604" rtlCol="0" anchor="ctr"/>
            <a:lstStyle/>
            <a:p>
              <a:pPr algn="ctr">
                <a:lnSpc>
                  <a:spcPts val="390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39147" y="8010170"/>
            <a:ext cx="8309720" cy="1655091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9F2A2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4604" tIns="74604" rIns="74604" bIns="74604" rtlCol="0" anchor="ctr"/>
            <a:lstStyle/>
            <a:p>
              <a:pPr algn="ctr">
                <a:lnSpc>
                  <a:spcPts val="3906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101306" y="4928978"/>
            <a:ext cx="11075489" cy="207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年級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23672" y="1436885"/>
            <a:ext cx="7604855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詞彙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91579" y="8362163"/>
            <a:ext cx="7604855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對事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401452" y="3701814"/>
            <a:ext cx="4859429" cy="2831740"/>
            <a:chOff x="0" y="0"/>
            <a:chExt cx="6479238" cy="377565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052513" cy="3775654"/>
              <a:chOff x="0" y="0"/>
              <a:chExt cx="690444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710210" y="535429"/>
              <a:ext cx="5769028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rhidˊ neenˋ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一   年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45435" y="3701814"/>
            <a:ext cx="4859429" cy="2831740"/>
            <a:chOff x="0" y="0"/>
            <a:chExt cx="6479238" cy="377565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052513" cy="3775654"/>
              <a:chOff x="0" y="0"/>
              <a:chExt cx="690444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10210" y="525904"/>
              <a:ext cx="5769028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 neenˋ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二 年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401452" y="7126866"/>
            <a:ext cx="4859429" cy="2831740"/>
            <a:chOff x="0" y="0"/>
            <a:chExt cx="6479238" cy="3775654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052513" cy="3775654"/>
              <a:chOff x="0" y="0"/>
              <a:chExt cx="690444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710210" y="525904"/>
              <a:ext cx="5769028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samˇ neenˋ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三   年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645435" y="7126866"/>
            <a:ext cx="4859429" cy="2831740"/>
            <a:chOff x="0" y="0"/>
            <a:chExt cx="6479238" cy="377565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5052513" cy="3775654"/>
              <a:chOff x="0" y="0"/>
              <a:chExt cx="690444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710210" y="525904"/>
              <a:ext cx="5769028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siˆ neenˋ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四年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371241" y="10929065"/>
            <a:ext cx="4859429" cy="2831740"/>
            <a:chOff x="0" y="0"/>
            <a:chExt cx="6479238" cy="3775654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5052513" cy="3775654"/>
              <a:chOff x="0" y="0"/>
              <a:chExt cx="690444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710210" y="525904"/>
              <a:ext cx="5769028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mˆ  neenˋ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五  年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615224" y="10929065"/>
            <a:ext cx="4859429" cy="2831740"/>
            <a:chOff x="0" y="0"/>
            <a:chExt cx="6479238" cy="3775654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5052513" cy="3775654"/>
              <a:chOff x="0" y="0"/>
              <a:chExt cx="690444" cy="51595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06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710210" y="525904"/>
              <a:ext cx="5769028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liuˊ neenˋ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六  年</a:t>
              </a:r>
            </a:p>
          </p:txBody>
        </p:sp>
      </p:grpSp>
      <p:sp>
        <p:nvSpPr>
          <p:cNvPr id="48" name="Freeform 48"/>
          <p:cNvSpPr/>
          <p:nvPr/>
        </p:nvSpPr>
        <p:spPr>
          <a:xfrm>
            <a:off x="14772530" y="-4778845"/>
            <a:ext cx="7733041" cy="9557691"/>
          </a:xfrm>
          <a:custGeom>
            <a:avLst/>
            <a:gdLst/>
            <a:ahLst/>
            <a:cxnLst/>
            <a:rect l="l" t="t" r="r" b="b"/>
            <a:pathLst>
              <a:path w="7733041" h="9557691">
                <a:moveTo>
                  <a:pt x="0" y="0"/>
                </a:moveTo>
                <a:lnTo>
                  <a:pt x="7733041" y="0"/>
                </a:lnTo>
                <a:lnTo>
                  <a:pt x="7733041" y="9557690"/>
                </a:lnTo>
                <a:lnTo>
                  <a:pt x="0" y="955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14630201" y="12483943"/>
            <a:ext cx="816371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 tu   rhidˊ neenˋ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17. 𠊎   讀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一   年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630201" y="10070981"/>
            <a:ext cx="816371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 tu  giˆ dooˇ neenˋ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16. 你讀幾多  年？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4495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5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67039" y="2312391"/>
            <a:ext cx="7469356" cy="2418169"/>
            <a:chOff x="0" y="0"/>
            <a:chExt cx="1593711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3711" cy="515956"/>
            </a:xfrm>
            <a:custGeom>
              <a:avLst/>
              <a:gdLst/>
              <a:ahLst/>
              <a:cxnLst/>
              <a:rect l="l" t="t" r="r" b="b"/>
              <a:pathLst>
                <a:path w="1593711" h="515956">
                  <a:moveTo>
                    <a:pt x="34685" y="0"/>
                  </a:moveTo>
                  <a:lnTo>
                    <a:pt x="1559026" y="0"/>
                  </a:lnTo>
                  <a:cubicBezTo>
                    <a:pt x="1568225" y="0"/>
                    <a:pt x="1577047" y="3654"/>
                    <a:pt x="1583552" y="10159"/>
                  </a:cubicBezTo>
                  <a:cubicBezTo>
                    <a:pt x="1590057" y="16664"/>
                    <a:pt x="1593711" y="25486"/>
                    <a:pt x="1593711" y="34685"/>
                  </a:cubicBezTo>
                  <a:lnTo>
                    <a:pt x="1593711" y="481272"/>
                  </a:lnTo>
                  <a:cubicBezTo>
                    <a:pt x="1593711" y="490471"/>
                    <a:pt x="1590057" y="499293"/>
                    <a:pt x="1583552" y="505798"/>
                  </a:cubicBezTo>
                  <a:cubicBezTo>
                    <a:pt x="1577047" y="512302"/>
                    <a:pt x="1568225" y="515956"/>
                    <a:pt x="1559026" y="515956"/>
                  </a:cubicBezTo>
                  <a:lnTo>
                    <a:pt x="34685" y="515956"/>
                  </a:lnTo>
                  <a:cubicBezTo>
                    <a:pt x="15529" y="515956"/>
                    <a:pt x="0" y="500428"/>
                    <a:pt x="0" y="481272"/>
                  </a:cubicBezTo>
                  <a:lnTo>
                    <a:pt x="0" y="34685"/>
                  </a:lnTo>
                  <a:cubicBezTo>
                    <a:pt x="0" y="25486"/>
                    <a:pt x="3654" y="16664"/>
                    <a:pt x="10159" y="10159"/>
                  </a:cubicBezTo>
                  <a:cubicBezTo>
                    <a:pt x="16664" y="3654"/>
                    <a:pt x="25486" y="0"/>
                    <a:pt x="346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59371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8425" y="7039738"/>
            <a:ext cx="8586744" cy="2418169"/>
            <a:chOff x="0" y="0"/>
            <a:chExt cx="1832124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2124" cy="515956"/>
            </a:xfrm>
            <a:custGeom>
              <a:avLst/>
              <a:gdLst/>
              <a:ahLst/>
              <a:cxnLst/>
              <a:rect l="l" t="t" r="r" b="b"/>
              <a:pathLst>
                <a:path w="1832124" h="515956">
                  <a:moveTo>
                    <a:pt x="30171" y="0"/>
                  </a:moveTo>
                  <a:lnTo>
                    <a:pt x="1801953" y="0"/>
                  </a:lnTo>
                  <a:cubicBezTo>
                    <a:pt x="1809955" y="0"/>
                    <a:pt x="1817629" y="3179"/>
                    <a:pt x="1823287" y="8837"/>
                  </a:cubicBezTo>
                  <a:cubicBezTo>
                    <a:pt x="1828945" y="14495"/>
                    <a:pt x="1832124" y="22169"/>
                    <a:pt x="1832124" y="30171"/>
                  </a:cubicBezTo>
                  <a:lnTo>
                    <a:pt x="1832124" y="485785"/>
                  </a:lnTo>
                  <a:cubicBezTo>
                    <a:pt x="1832124" y="493787"/>
                    <a:pt x="1828945" y="501461"/>
                    <a:pt x="1823287" y="507120"/>
                  </a:cubicBezTo>
                  <a:cubicBezTo>
                    <a:pt x="1817629" y="512778"/>
                    <a:pt x="1809955" y="515956"/>
                    <a:pt x="1801953" y="515956"/>
                  </a:cubicBezTo>
                  <a:lnTo>
                    <a:pt x="30171" y="515956"/>
                  </a:lnTo>
                  <a:cubicBezTo>
                    <a:pt x="13508" y="515956"/>
                    <a:pt x="0" y="502448"/>
                    <a:pt x="0" y="485785"/>
                  </a:cubicBezTo>
                  <a:lnTo>
                    <a:pt x="0" y="30171"/>
                  </a:lnTo>
                  <a:cubicBezTo>
                    <a:pt x="0" y="13508"/>
                    <a:pt x="13508" y="0"/>
                    <a:pt x="301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832124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91734" y="13067883"/>
            <a:ext cx="7367206" cy="2418169"/>
            <a:chOff x="0" y="0"/>
            <a:chExt cx="1571915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915" cy="515956"/>
            </a:xfrm>
            <a:custGeom>
              <a:avLst/>
              <a:gdLst/>
              <a:ahLst/>
              <a:cxnLst/>
              <a:rect l="l" t="t" r="r" b="b"/>
              <a:pathLst>
                <a:path w="1571915" h="515956">
                  <a:moveTo>
                    <a:pt x="35166" y="0"/>
                  </a:moveTo>
                  <a:lnTo>
                    <a:pt x="1536750" y="0"/>
                  </a:lnTo>
                  <a:cubicBezTo>
                    <a:pt x="1546076" y="0"/>
                    <a:pt x="1555021" y="3705"/>
                    <a:pt x="1561616" y="10300"/>
                  </a:cubicBezTo>
                  <a:cubicBezTo>
                    <a:pt x="1568210" y="16895"/>
                    <a:pt x="1571915" y="25839"/>
                    <a:pt x="1571915" y="35166"/>
                  </a:cubicBezTo>
                  <a:lnTo>
                    <a:pt x="1571915" y="480791"/>
                  </a:lnTo>
                  <a:cubicBezTo>
                    <a:pt x="1571915" y="490117"/>
                    <a:pt x="1568210" y="499062"/>
                    <a:pt x="1561616" y="505657"/>
                  </a:cubicBezTo>
                  <a:cubicBezTo>
                    <a:pt x="1555021" y="512252"/>
                    <a:pt x="1546076" y="515956"/>
                    <a:pt x="1536750" y="515956"/>
                  </a:cubicBezTo>
                  <a:lnTo>
                    <a:pt x="35166" y="515956"/>
                  </a:lnTo>
                  <a:cubicBezTo>
                    <a:pt x="25839" y="515956"/>
                    <a:pt x="16895" y="512252"/>
                    <a:pt x="10300" y="505657"/>
                  </a:cubicBezTo>
                  <a:cubicBezTo>
                    <a:pt x="3705" y="499062"/>
                    <a:pt x="0" y="490117"/>
                    <a:pt x="0" y="480791"/>
                  </a:cubicBezTo>
                  <a:lnTo>
                    <a:pt x="0" y="35166"/>
                  </a:lnTo>
                  <a:cubicBezTo>
                    <a:pt x="0" y="25839"/>
                    <a:pt x="3705" y="16895"/>
                    <a:pt x="10300" y="10300"/>
                  </a:cubicBezTo>
                  <a:cubicBezTo>
                    <a:pt x="16895" y="3705"/>
                    <a:pt x="25839" y="0"/>
                    <a:pt x="351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57191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80963" y="10947943"/>
            <a:ext cx="7913361" cy="2418169"/>
            <a:chOff x="0" y="0"/>
            <a:chExt cx="1688447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8447" cy="515956"/>
            </a:xfrm>
            <a:custGeom>
              <a:avLst/>
              <a:gdLst/>
              <a:ahLst/>
              <a:cxnLst/>
              <a:rect l="l" t="t" r="r" b="b"/>
              <a:pathLst>
                <a:path w="1688447" h="515956">
                  <a:moveTo>
                    <a:pt x="32739" y="0"/>
                  </a:moveTo>
                  <a:lnTo>
                    <a:pt x="1655708" y="0"/>
                  </a:lnTo>
                  <a:cubicBezTo>
                    <a:pt x="1673789" y="0"/>
                    <a:pt x="1688447" y="14658"/>
                    <a:pt x="1688447" y="32739"/>
                  </a:cubicBezTo>
                  <a:lnTo>
                    <a:pt x="1688447" y="483218"/>
                  </a:lnTo>
                  <a:cubicBezTo>
                    <a:pt x="1688447" y="491901"/>
                    <a:pt x="1684997" y="500228"/>
                    <a:pt x="1678858" y="506368"/>
                  </a:cubicBezTo>
                  <a:cubicBezTo>
                    <a:pt x="1672718" y="512507"/>
                    <a:pt x="1664391" y="515956"/>
                    <a:pt x="1655708" y="515956"/>
                  </a:cubicBezTo>
                  <a:lnTo>
                    <a:pt x="32739" y="515956"/>
                  </a:lnTo>
                  <a:cubicBezTo>
                    <a:pt x="14658" y="515956"/>
                    <a:pt x="0" y="501299"/>
                    <a:pt x="0" y="483218"/>
                  </a:cubicBezTo>
                  <a:lnTo>
                    <a:pt x="0" y="32739"/>
                  </a:lnTo>
                  <a:cubicBezTo>
                    <a:pt x="0" y="24056"/>
                    <a:pt x="3449" y="15729"/>
                    <a:pt x="9589" y="9589"/>
                  </a:cubicBezTo>
                  <a:cubicBezTo>
                    <a:pt x="15729" y="3449"/>
                    <a:pt x="24056" y="0"/>
                    <a:pt x="327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688447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745525" y="12157028"/>
            <a:ext cx="5037637" cy="2418169"/>
            <a:chOff x="0" y="0"/>
            <a:chExt cx="1074863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4863" cy="515956"/>
            </a:xfrm>
            <a:custGeom>
              <a:avLst/>
              <a:gdLst/>
              <a:ahLst/>
              <a:cxnLst/>
              <a:rect l="l" t="t" r="r" b="b"/>
              <a:pathLst>
                <a:path w="1074863" h="515956">
                  <a:moveTo>
                    <a:pt x="51427" y="0"/>
                  </a:moveTo>
                  <a:lnTo>
                    <a:pt x="1023436" y="0"/>
                  </a:lnTo>
                  <a:cubicBezTo>
                    <a:pt x="1051839" y="0"/>
                    <a:pt x="1074863" y="23025"/>
                    <a:pt x="1074863" y="51427"/>
                  </a:cubicBezTo>
                  <a:lnTo>
                    <a:pt x="1074863" y="464529"/>
                  </a:lnTo>
                  <a:cubicBezTo>
                    <a:pt x="1074863" y="492932"/>
                    <a:pt x="1051839" y="515956"/>
                    <a:pt x="1023436" y="515956"/>
                  </a:cubicBezTo>
                  <a:lnTo>
                    <a:pt x="51427" y="515956"/>
                  </a:lnTo>
                  <a:cubicBezTo>
                    <a:pt x="23025" y="515956"/>
                    <a:pt x="0" y="492932"/>
                    <a:pt x="0" y="464529"/>
                  </a:cubicBezTo>
                  <a:lnTo>
                    <a:pt x="0" y="51427"/>
                  </a:lnTo>
                  <a:cubicBezTo>
                    <a:pt x="0" y="23025"/>
                    <a:pt x="23025" y="0"/>
                    <a:pt x="51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07486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596520" y="7039738"/>
            <a:ext cx="7186642" cy="2418169"/>
            <a:chOff x="0" y="0"/>
            <a:chExt cx="1533389" cy="5159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33389" cy="515956"/>
            </a:xfrm>
            <a:custGeom>
              <a:avLst/>
              <a:gdLst/>
              <a:ahLst/>
              <a:cxnLst/>
              <a:rect l="l" t="t" r="r" b="b"/>
              <a:pathLst>
                <a:path w="1533389" h="515956">
                  <a:moveTo>
                    <a:pt x="36049" y="0"/>
                  </a:moveTo>
                  <a:lnTo>
                    <a:pt x="1497340" y="0"/>
                  </a:lnTo>
                  <a:cubicBezTo>
                    <a:pt x="1506901" y="0"/>
                    <a:pt x="1516070" y="3798"/>
                    <a:pt x="1522830" y="10559"/>
                  </a:cubicBezTo>
                  <a:cubicBezTo>
                    <a:pt x="1529591" y="17319"/>
                    <a:pt x="1533389" y="26488"/>
                    <a:pt x="1533389" y="36049"/>
                  </a:cubicBezTo>
                  <a:lnTo>
                    <a:pt x="1533389" y="479907"/>
                  </a:lnTo>
                  <a:cubicBezTo>
                    <a:pt x="1533389" y="489468"/>
                    <a:pt x="1529591" y="498637"/>
                    <a:pt x="1522830" y="505398"/>
                  </a:cubicBezTo>
                  <a:cubicBezTo>
                    <a:pt x="1516070" y="512158"/>
                    <a:pt x="1506901" y="515956"/>
                    <a:pt x="1497340" y="515956"/>
                  </a:cubicBezTo>
                  <a:lnTo>
                    <a:pt x="36049" y="515956"/>
                  </a:lnTo>
                  <a:cubicBezTo>
                    <a:pt x="16140" y="515956"/>
                    <a:pt x="0" y="499817"/>
                    <a:pt x="0" y="479907"/>
                  </a:cubicBezTo>
                  <a:lnTo>
                    <a:pt x="0" y="36049"/>
                  </a:lnTo>
                  <a:cubicBezTo>
                    <a:pt x="0" y="26488"/>
                    <a:pt x="3798" y="17319"/>
                    <a:pt x="10559" y="10559"/>
                  </a:cubicBezTo>
                  <a:cubicBezTo>
                    <a:pt x="17319" y="3798"/>
                    <a:pt x="26488" y="0"/>
                    <a:pt x="3604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53338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821072" y="2716540"/>
            <a:ext cx="3113315" cy="3227470"/>
          </a:xfrm>
          <a:custGeom>
            <a:avLst/>
            <a:gdLst/>
            <a:ahLst/>
            <a:cxnLst/>
            <a:rect l="l" t="t" r="r" b="b"/>
            <a:pathLst>
              <a:path w="3113315" h="3227470">
                <a:moveTo>
                  <a:pt x="0" y="0"/>
                </a:moveTo>
                <a:lnTo>
                  <a:pt x="3113316" y="0"/>
                </a:lnTo>
                <a:lnTo>
                  <a:pt x="3113316" y="3227470"/>
                </a:lnTo>
                <a:lnTo>
                  <a:pt x="0" y="322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58374" y="6401774"/>
            <a:ext cx="3796374" cy="2924555"/>
          </a:xfrm>
          <a:custGeom>
            <a:avLst/>
            <a:gdLst/>
            <a:ahLst/>
            <a:cxnLst/>
            <a:rect l="l" t="t" r="r" b="b"/>
            <a:pathLst>
              <a:path w="3796374" h="2924555">
                <a:moveTo>
                  <a:pt x="0" y="0"/>
                </a:moveTo>
                <a:lnTo>
                  <a:pt x="3796374" y="0"/>
                </a:lnTo>
                <a:lnTo>
                  <a:pt x="3796374" y="2924555"/>
                </a:lnTo>
                <a:lnTo>
                  <a:pt x="0" y="2924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463013" y="13438109"/>
            <a:ext cx="3486039" cy="3003086"/>
          </a:xfrm>
          <a:custGeom>
            <a:avLst/>
            <a:gdLst/>
            <a:ahLst/>
            <a:cxnLst/>
            <a:rect l="l" t="t" r="r" b="b"/>
            <a:pathLst>
              <a:path w="3486039" h="3003086">
                <a:moveTo>
                  <a:pt x="0" y="0"/>
                </a:moveTo>
                <a:lnTo>
                  <a:pt x="3486039" y="0"/>
                </a:lnTo>
                <a:lnTo>
                  <a:pt x="3486039" y="3003086"/>
                </a:lnTo>
                <a:lnTo>
                  <a:pt x="0" y="3003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141909" y="10427896"/>
            <a:ext cx="3963687" cy="3056114"/>
          </a:xfrm>
          <a:custGeom>
            <a:avLst/>
            <a:gdLst/>
            <a:ahLst/>
            <a:cxnLst/>
            <a:rect l="l" t="t" r="r" b="b"/>
            <a:pathLst>
              <a:path w="3963687" h="3056114">
                <a:moveTo>
                  <a:pt x="0" y="0"/>
                </a:moveTo>
                <a:lnTo>
                  <a:pt x="3963688" y="0"/>
                </a:lnTo>
                <a:lnTo>
                  <a:pt x="3963688" y="3056114"/>
                </a:lnTo>
                <a:lnTo>
                  <a:pt x="0" y="3056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757597" y="4521373"/>
            <a:ext cx="3253301" cy="2426900"/>
          </a:xfrm>
          <a:custGeom>
            <a:avLst/>
            <a:gdLst/>
            <a:ahLst/>
            <a:cxnLst/>
            <a:rect l="l" t="t" r="r" b="b"/>
            <a:pathLst>
              <a:path w="3253301" h="2426900">
                <a:moveTo>
                  <a:pt x="0" y="0"/>
                </a:moveTo>
                <a:lnTo>
                  <a:pt x="3253300" y="0"/>
                </a:lnTo>
                <a:lnTo>
                  <a:pt x="3253300" y="2426899"/>
                </a:lnTo>
                <a:lnTo>
                  <a:pt x="0" y="242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269197" y="9803450"/>
            <a:ext cx="3558323" cy="2936103"/>
          </a:xfrm>
          <a:custGeom>
            <a:avLst/>
            <a:gdLst/>
            <a:ahLst/>
            <a:cxnLst/>
            <a:rect l="l" t="t" r="r" b="b"/>
            <a:pathLst>
              <a:path w="3558323" h="2936103">
                <a:moveTo>
                  <a:pt x="0" y="0"/>
                </a:moveTo>
                <a:lnTo>
                  <a:pt x="3558323" y="0"/>
                </a:lnTo>
                <a:lnTo>
                  <a:pt x="3558323" y="2936103"/>
                </a:lnTo>
                <a:lnTo>
                  <a:pt x="0" y="2936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548919" y="2603711"/>
            <a:ext cx="7060392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 guiˋ he  ni   saˋ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18. 佢 係哪儕？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497190" y="12422128"/>
            <a:ext cx="4285972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rhiuˇ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23. 𠊎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有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81881" y="11249771"/>
            <a:ext cx="736226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liaˊ he   ni   saˋ gaiˆ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20. 這係哪儕个？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146598" y="13369710"/>
            <a:ext cx="65680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liaˊ he  ngaiˋ gaiˆ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21. 這係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𠊎  个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215104" y="7341566"/>
            <a:ext cx="65680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rhiuˇ bidˊ moˋ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22. 你有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筆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無？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67049" y="7341566"/>
            <a:ext cx="865670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guiˋ he  hoo hau zhongˆ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19. 佢係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學 校  長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495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6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346596" y="1120215"/>
            <a:ext cx="8764519" cy="2101401"/>
            <a:chOff x="0" y="0"/>
            <a:chExt cx="1870055" cy="44836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2483654" y="1131003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二、紹介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73646" y="1092471"/>
            <a:ext cx="4401435" cy="4562821"/>
          </a:xfrm>
          <a:custGeom>
            <a:avLst/>
            <a:gdLst/>
            <a:ahLst/>
            <a:cxnLst/>
            <a:rect l="l" t="t" r="r" b="b"/>
            <a:pathLst>
              <a:path w="4401435" h="4562821">
                <a:moveTo>
                  <a:pt x="0" y="0"/>
                </a:moveTo>
                <a:lnTo>
                  <a:pt x="4401435" y="0"/>
                </a:lnTo>
                <a:lnTo>
                  <a:pt x="4401435" y="4562822"/>
                </a:lnTo>
                <a:lnTo>
                  <a:pt x="0" y="4562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592579" y="4855890"/>
            <a:ext cx="6245421" cy="4811191"/>
          </a:xfrm>
          <a:custGeom>
            <a:avLst/>
            <a:gdLst/>
            <a:ahLst/>
            <a:cxnLst/>
            <a:rect l="l" t="t" r="r" b="b"/>
            <a:pathLst>
              <a:path w="6245421" h="4811191">
                <a:moveTo>
                  <a:pt x="6245421" y="0"/>
                </a:moveTo>
                <a:lnTo>
                  <a:pt x="0" y="0"/>
                </a:lnTo>
                <a:lnTo>
                  <a:pt x="0" y="4811191"/>
                </a:lnTo>
                <a:lnTo>
                  <a:pt x="6245421" y="4811191"/>
                </a:lnTo>
                <a:lnTo>
                  <a:pt x="624542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867039" y="2312391"/>
            <a:ext cx="10702996" cy="3342902"/>
            <a:chOff x="0" y="0"/>
            <a:chExt cx="14270662" cy="445720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67619" cy="4457203"/>
              <a:chOff x="0" y="0"/>
              <a:chExt cx="1593711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9371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93711" h="515956">
                    <a:moveTo>
                      <a:pt x="34685" y="0"/>
                    </a:moveTo>
                    <a:lnTo>
                      <a:pt x="1559026" y="0"/>
                    </a:lnTo>
                    <a:cubicBezTo>
                      <a:pt x="1568225" y="0"/>
                      <a:pt x="1577047" y="3654"/>
                      <a:pt x="1583552" y="10159"/>
                    </a:cubicBezTo>
                    <a:cubicBezTo>
                      <a:pt x="1590057" y="16664"/>
                      <a:pt x="1593711" y="25486"/>
                      <a:pt x="1593711" y="34685"/>
                    </a:cubicBezTo>
                    <a:lnTo>
                      <a:pt x="1593711" y="481272"/>
                    </a:lnTo>
                    <a:cubicBezTo>
                      <a:pt x="1593711" y="490471"/>
                      <a:pt x="1590057" y="499293"/>
                      <a:pt x="1583552" y="505798"/>
                    </a:cubicBezTo>
                    <a:cubicBezTo>
                      <a:pt x="1577047" y="512302"/>
                      <a:pt x="1568225" y="515956"/>
                      <a:pt x="1559026" y="515956"/>
                    </a:cubicBezTo>
                    <a:lnTo>
                      <a:pt x="34685" y="515956"/>
                    </a:lnTo>
                    <a:cubicBezTo>
                      <a:pt x="15529" y="515956"/>
                      <a:pt x="0" y="500428"/>
                      <a:pt x="0" y="481272"/>
                    </a:cubicBezTo>
                    <a:lnTo>
                      <a:pt x="0" y="34685"/>
                    </a:lnTo>
                    <a:cubicBezTo>
                      <a:pt x="0" y="25486"/>
                      <a:pt x="3654" y="16664"/>
                      <a:pt x="10159" y="10159"/>
                    </a:cubicBezTo>
                    <a:cubicBezTo>
                      <a:pt x="16664" y="3654"/>
                      <a:pt x="25486" y="0"/>
                      <a:pt x="3468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59371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256852" y="595244"/>
              <a:ext cx="13013810" cy="347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4"/>
                </a:lnSpc>
              </a:pPr>
              <a:r>
                <a:rPr lang="en-US" sz="76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60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 guiˋ he  ni   saˋ</a:t>
              </a:r>
            </a:p>
            <a:p>
              <a:pPr algn="l">
                <a:lnSpc>
                  <a:spcPts val="10644"/>
                </a:lnSpc>
                <a:spcBef>
                  <a:spcPct val="0"/>
                </a:spcBef>
              </a:pPr>
              <a:r>
                <a:rPr lang="en-US" sz="76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18. 佢 係哪儕？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67039" y="6324179"/>
            <a:ext cx="12725540" cy="3342902"/>
            <a:chOff x="0" y="0"/>
            <a:chExt cx="16967387" cy="445720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827204" cy="4457203"/>
              <a:chOff x="0" y="0"/>
              <a:chExt cx="1832124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3212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832124" h="515956">
                    <a:moveTo>
                      <a:pt x="30171" y="0"/>
                    </a:moveTo>
                    <a:lnTo>
                      <a:pt x="1801953" y="0"/>
                    </a:lnTo>
                    <a:cubicBezTo>
                      <a:pt x="1809955" y="0"/>
                      <a:pt x="1817629" y="3179"/>
                      <a:pt x="1823287" y="8837"/>
                    </a:cubicBezTo>
                    <a:cubicBezTo>
                      <a:pt x="1828945" y="14495"/>
                      <a:pt x="1832124" y="22169"/>
                      <a:pt x="1832124" y="30171"/>
                    </a:cubicBezTo>
                    <a:lnTo>
                      <a:pt x="1832124" y="485785"/>
                    </a:lnTo>
                    <a:cubicBezTo>
                      <a:pt x="1832124" y="493787"/>
                      <a:pt x="1828945" y="501461"/>
                      <a:pt x="1823287" y="507120"/>
                    </a:cubicBezTo>
                    <a:cubicBezTo>
                      <a:pt x="1817629" y="512778"/>
                      <a:pt x="1809955" y="515956"/>
                      <a:pt x="1801953" y="515956"/>
                    </a:cubicBezTo>
                    <a:lnTo>
                      <a:pt x="30171" y="515956"/>
                    </a:lnTo>
                    <a:cubicBezTo>
                      <a:pt x="13508" y="515956"/>
                      <a:pt x="0" y="502448"/>
                      <a:pt x="0" y="485785"/>
                    </a:cubicBezTo>
                    <a:lnTo>
                      <a:pt x="0" y="30171"/>
                    </a:lnTo>
                    <a:cubicBezTo>
                      <a:pt x="0" y="13508"/>
                      <a:pt x="13508" y="0"/>
                      <a:pt x="3017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832124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011231" y="614612"/>
              <a:ext cx="15956156" cy="347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4"/>
                </a:lnSpc>
              </a:pPr>
              <a:r>
                <a:rPr lang="en-US" sz="76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60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guiˋ he  hoo hau zhongˆ </a:t>
              </a:r>
            </a:p>
            <a:p>
              <a:pPr algn="l">
                <a:lnSpc>
                  <a:spcPts val="10644"/>
                </a:lnSpc>
                <a:spcBef>
                  <a:spcPct val="0"/>
                </a:spcBef>
              </a:pPr>
              <a:r>
                <a:rPr lang="en-US" sz="76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19. 佢係 </a:t>
              </a:r>
              <a:r>
                <a:rPr lang="en-US" sz="7603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學 校  長</a:t>
              </a:r>
              <a:r>
                <a:rPr lang="en-US" sz="76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67039" y="12191974"/>
            <a:ext cx="4794360" cy="2793823"/>
            <a:chOff x="0" y="0"/>
            <a:chExt cx="6392481" cy="372509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984860" cy="3725098"/>
              <a:chOff x="0" y="0"/>
              <a:chExt cx="69044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00700" y="507679"/>
              <a:ext cx="5691781" cy="2836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57"/>
                </a:lnSpc>
              </a:pPr>
              <a:r>
                <a:rPr lang="en-US" sz="61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zhiˆ rhim</a:t>
              </a:r>
            </a:p>
            <a:p>
              <a:pPr algn="l">
                <a:lnSpc>
                  <a:spcPts val="8657"/>
                </a:lnSpc>
                <a:spcBef>
                  <a:spcPct val="0"/>
                </a:spcBef>
              </a:pPr>
              <a:r>
                <a:rPr lang="en-US" sz="61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主  任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617972" y="12191974"/>
            <a:ext cx="6220028" cy="2989073"/>
            <a:chOff x="0" y="0"/>
            <a:chExt cx="8293370" cy="398543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8293370" cy="3985430"/>
              <a:chOff x="0" y="0"/>
              <a:chExt cx="1148700" cy="55201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148700" cy="552015"/>
              </a:xfrm>
              <a:custGeom>
                <a:avLst/>
                <a:gdLst/>
                <a:ahLst/>
                <a:cxnLst/>
                <a:rect l="l" t="t" r="r" b="b"/>
                <a:pathLst>
                  <a:path w="1148700" h="552015">
                    <a:moveTo>
                      <a:pt x="34985" y="0"/>
                    </a:moveTo>
                    <a:lnTo>
                      <a:pt x="1113715" y="0"/>
                    </a:lnTo>
                    <a:cubicBezTo>
                      <a:pt x="1133036" y="0"/>
                      <a:pt x="1148700" y="15663"/>
                      <a:pt x="1148700" y="34985"/>
                    </a:cubicBezTo>
                    <a:lnTo>
                      <a:pt x="1148700" y="517030"/>
                    </a:lnTo>
                    <a:cubicBezTo>
                      <a:pt x="1148700" y="536351"/>
                      <a:pt x="1133036" y="552015"/>
                      <a:pt x="1113715" y="552015"/>
                    </a:cubicBezTo>
                    <a:lnTo>
                      <a:pt x="34985" y="552015"/>
                    </a:lnTo>
                    <a:cubicBezTo>
                      <a:pt x="15663" y="552015"/>
                      <a:pt x="0" y="536351"/>
                      <a:pt x="0" y="517030"/>
                    </a:cubicBezTo>
                    <a:lnTo>
                      <a:pt x="0" y="34985"/>
                    </a:lnTo>
                    <a:cubicBezTo>
                      <a:pt x="0" y="15663"/>
                      <a:pt x="15663" y="0"/>
                      <a:pt x="349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1148700" cy="618690"/>
              </a:xfrm>
              <a:prstGeom prst="rect">
                <a:avLst/>
              </a:prstGeom>
            </p:spPr>
            <p:txBody>
              <a:bodyPr lIns="69875" tIns="69875" rIns="69875" bIns="69875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841860" y="521957"/>
              <a:ext cx="6609650" cy="2836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57"/>
                </a:lnSpc>
              </a:pPr>
              <a:r>
                <a:rPr lang="en-US" sz="61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zooˆ haˇ aˇ rhiˋ</a:t>
              </a:r>
            </a:p>
            <a:p>
              <a:pPr algn="l">
                <a:lnSpc>
                  <a:spcPts val="8657"/>
                </a:lnSpc>
                <a:spcBef>
                  <a:spcPct val="0"/>
                </a:spcBef>
              </a:pPr>
              <a:r>
                <a:rPr lang="en-US" sz="61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灶下阿姨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049959" y="12191974"/>
            <a:ext cx="6220028" cy="2988953"/>
            <a:chOff x="0" y="0"/>
            <a:chExt cx="8293370" cy="398527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8293370" cy="3985270"/>
              <a:chOff x="0" y="0"/>
              <a:chExt cx="1148700" cy="55199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48700" cy="551992"/>
              </a:xfrm>
              <a:custGeom>
                <a:avLst/>
                <a:gdLst/>
                <a:ahLst/>
                <a:cxnLst/>
                <a:rect l="l" t="t" r="r" b="b"/>
                <a:pathLst>
                  <a:path w="1148700" h="551992">
                    <a:moveTo>
                      <a:pt x="48122" y="0"/>
                    </a:moveTo>
                    <a:lnTo>
                      <a:pt x="1100578" y="0"/>
                    </a:lnTo>
                    <a:cubicBezTo>
                      <a:pt x="1113341" y="0"/>
                      <a:pt x="1125581" y="5070"/>
                      <a:pt x="1134605" y="14095"/>
                    </a:cubicBezTo>
                    <a:cubicBezTo>
                      <a:pt x="1143630" y="23119"/>
                      <a:pt x="1148700" y="35359"/>
                      <a:pt x="1148700" y="48122"/>
                    </a:cubicBezTo>
                    <a:lnTo>
                      <a:pt x="1148700" y="503871"/>
                    </a:lnTo>
                    <a:cubicBezTo>
                      <a:pt x="1148700" y="516633"/>
                      <a:pt x="1143630" y="528873"/>
                      <a:pt x="1134605" y="537898"/>
                    </a:cubicBezTo>
                    <a:cubicBezTo>
                      <a:pt x="1125581" y="546923"/>
                      <a:pt x="1113341" y="551992"/>
                      <a:pt x="1100578" y="551992"/>
                    </a:cubicBezTo>
                    <a:lnTo>
                      <a:pt x="48122" y="551992"/>
                    </a:lnTo>
                    <a:cubicBezTo>
                      <a:pt x="35359" y="551992"/>
                      <a:pt x="23119" y="546923"/>
                      <a:pt x="14095" y="537898"/>
                    </a:cubicBezTo>
                    <a:cubicBezTo>
                      <a:pt x="5070" y="528873"/>
                      <a:pt x="0" y="516633"/>
                      <a:pt x="0" y="503871"/>
                    </a:cubicBezTo>
                    <a:lnTo>
                      <a:pt x="0" y="48122"/>
                    </a:lnTo>
                    <a:cubicBezTo>
                      <a:pt x="0" y="35359"/>
                      <a:pt x="5070" y="23119"/>
                      <a:pt x="14095" y="14095"/>
                    </a:cubicBezTo>
                    <a:cubicBezTo>
                      <a:pt x="23119" y="5070"/>
                      <a:pt x="35359" y="0"/>
                      <a:pt x="4812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1148700" cy="6186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867995" y="507679"/>
              <a:ext cx="7050716" cy="2836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57"/>
                </a:lnSpc>
              </a:pPr>
              <a:r>
                <a:rPr lang="en-US" sz="61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fu   su   aˇ  rhiˋ</a:t>
              </a:r>
            </a:p>
            <a:p>
              <a:pPr algn="l">
                <a:lnSpc>
                  <a:spcPts val="8657"/>
                </a:lnSpc>
                <a:spcBef>
                  <a:spcPct val="0"/>
                </a:spcBef>
              </a:pPr>
              <a:r>
                <a:rPr lang="en-US" sz="61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護士阿姨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31771" y="1324732"/>
            <a:ext cx="4739762" cy="4083120"/>
          </a:xfrm>
          <a:custGeom>
            <a:avLst/>
            <a:gdLst/>
            <a:ahLst/>
            <a:cxnLst/>
            <a:rect l="l" t="t" r="r" b="b"/>
            <a:pathLst>
              <a:path w="4739762" h="4083120">
                <a:moveTo>
                  <a:pt x="0" y="0"/>
                </a:moveTo>
                <a:lnTo>
                  <a:pt x="4739762" y="0"/>
                </a:lnTo>
                <a:lnTo>
                  <a:pt x="4739762" y="4083120"/>
                </a:lnTo>
                <a:lnTo>
                  <a:pt x="0" y="408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31771" y="4775028"/>
            <a:ext cx="5854099" cy="4513675"/>
          </a:xfrm>
          <a:custGeom>
            <a:avLst/>
            <a:gdLst/>
            <a:ahLst/>
            <a:cxnLst/>
            <a:rect l="l" t="t" r="r" b="b"/>
            <a:pathLst>
              <a:path w="5854099" h="4513675">
                <a:moveTo>
                  <a:pt x="0" y="0"/>
                </a:moveTo>
                <a:lnTo>
                  <a:pt x="5854100" y="0"/>
                </a:lnTo>
                <a:lnTo>
                  <a:pt x="5854100" y="4513675"/>
                </a:lnTo>
                <a:lnTo>
                  <a:pt x="0" y="4513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584946" y="2074773"/>
            <a:ext cx="10976036" cy="3333079"/>
            <a:chOff x="0" y="0"/>
            <a:chExt cx="14634714" cy="444410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543153" cy="4444105"/>
              <a:chOff x="0" y="0"/>
              <a:chExt cx="1688447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8844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88447" h="515956">
                    <a:moveTo>
                      <a:pt x="32739" y="0"/>
                    </a:moveTo>
                    <a:lnTo>
                      <a:pt x="1655708" y="0"/>
                    </a:lnTo>
                    <a:cubicBezTo>
                      <a:pt x="1673789" y="0"/>
                      <a:pt x="1688447" y="14658"/>
                      <a:pt x="1688447" y="32739"/>
                    </a:cubicBezTo>
                    <a:lnTo>
                      <a:pt x="1688447" y="483218"/>
                    </a:lnTo>
                    <a:cubicBezTo>
                      <a:pt x="1688447" y="491901"/>
                      <a:pt x="1684997" y="500228"/>
                      <a:pt x="1678858" y="506368"/>
                    </a:cubicBezTo>
                    <a:cubicBezTo>
                      <a:pt x="1672718" y="512507"/>
                      <a:pt x="1664391" y="515956"/>
                      <a:pt x="1655708" y="515956"/>
                    </a:cubicBezTo>
                    <a:lnTo>
                      <a:pt x="32739" y="515956"/>
                    </a:lnTo>
                    <a:cubicBezTo>
                      <a:pt x="14658" y="515956"/>
                      <a:pt x="0" y="501299"/>
                      <a:pt x="0" y="483218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688447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04365" y="612358"/>
              <a:ext cx="13530349" cy="3466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13"/>
                </a:lnSpc>
              </a:pPr>
              <a:r>
                <a:rPr lang="en-US" sz="75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758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he   ni   saˋ gaiˆ</a:t>
              </a:r>
            </a:p>
            <a:p>
              <a:pPr algn="l">
                <a:lnSpc>
                  <a:spcPts val="10613"/>
                </a:lnSpc>
                <a:spcBef>
                  <a:spcPct val="0"/>
                </a:spcBef>
              </a:pPr>
              <a:r>
                <a:rPr lang="en-US" sz="75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20. 這係哪儕个？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84946" y="5955624"/>
            <a:ext cx="10154573" cy="3333079"/>
            <a:chOff x="0" y="0"/>
            <a:chExt cx="13539431" cy="444410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539431" cy="4444105"/>
              <a:chOff x="0" y="0"/>
              <a:chExt cx="1571915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7191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71915" h="515956">
                    <a:moveTo>
                      <a:pt x="35166" y="0"/>
                    </a:moveTo>
                    <a:lnTo>
                      <a:pt x="1536750" y="0"/>
                    </a:lnTo>
                    <a:cubicBezTo>
                      <a:pt x="1546076" y="0"/>
                      <a:pt x="1555021" y="3705"/>
                      <a:pt x="1561616" y="10300"/>
                    </a:cubicBezTo>
                    <a:cubicBezTo>
                      <a:pt x="1568210" y="16895"/>
                      <a:pt x="1571915" y="25839"/>
                      <a:pt x="1571915" y="35166"/>
                    </a:cubicBezTo>
                    <a:lnTo>
                      <a:pt x="1571915" y="480791"/>
                    </a:lnTo>
                    <a:cubicBezTo>
                      <a:pt x="1571915" y="490117"/>
                      <a:pt x="1568210" y="499062"/>
                      <a:pt x="1561616" y="505657"/>
                    </a:cubicBezTo>
                    <a:cubicBezTo>
                      <a:pt x="1555021" y="512252"/>
                      <a:pt x="1546076" y="515956"/>
                      <a:pt x="1536750" y="515956"/>
                    </a:cubicBezTo>
                    <a:lnTo>
                      <a:pt x="35166" y="515956"/>
                    </a:lnTo>
                    <a:cubicBezTo>
                      <a:pt x="25839" y="515956"/>
                      <a:pt x="16895" y="512252"/>
                      <a:pt x="10300" y="505657"/>
                    </a:cubicBezTo>
                    <a:cubicBezTo>
                      <a:pt x="3705" y="499062"/>
                      <a:pt x="0" y="490117"/>
                      <a:pt x="0" y="480791"/>
                    </a:cubicBezTo>
                    <a:lnTo>
                      <a:pt x="0" y="35166"/>
                    </a:lnTo>
                    <a:cubicBezTo>
                      <a:pt x="0" y="25839"/>
                      <a:pt x="3705" y="16895"/>
                      <a:pt x="10300" y="10300"/>
                    </a:cubicBezTo>
                    <a:cubicBezTo>
                      <a:pt x="16895" y="3705"/>
                      <a:pt x="25839" y="0"/>
                      <a:pt x="3516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57191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35947" y="612358"/>
              <a:ext cx="12070759" cy="3466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13"/>
                </a:lnSpc>
              </a:pPr>
              <a:r>
                <a:rPr lang="en-US" sz="75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58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he  ngaiˋ gaiˆ </a:t>
              </a:r>
            </a:p>
            <a:p>
              <a:pPr algn="l">
                <a:lnSpc>
                  <a:spcPts val="10613"/>
                </a:lnSpc>
                <a:spcBef>
                  <a:spcPct val="0"/>
                </a:spcBef>
              </a:pPr>
              <a:r>
                <a:rPr lang="en-US" sz="75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21. 這係</a:t>
              </a:r>
              <a:r>
                <a:rPr lang="en-US" sz="7580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𠊎  个</a:t>
              </a:r>
              <a:r>
                <a:rPr lang="en-US" sz="75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14760" y="12058240"/>
            <a:ext cx="4980738" cy="2902431"/>
            <a:chOff x="0" y="0"/>
            <a:chExt cx="6640984" cy="386990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549700" cy="3869908"/>
              <a:chOff x="0" y="0"/>
              <a:chExt cx="739915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3991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39915" h="515956">
                    <a:moveTo>
                      <a:pt x="54313" y="0"/>
                    </a:moveTo>
                    <a:lnTo>
                      <a:pt x="685602" y="0"/>
                    </a:lnTo>
                    <a:cubicBezTo>
                      <a:pt x="715598" y="0"/>
                      <a:pt x="739915" y="24317"/>
                      <a:pt x="739915" y="54313"/>
                    </a:cubicBezTo>
                    <a:lnTo>
                      <a:pt x="739915" y="461643"/>
                    </a:lnTo>
                    <a:cubicBezTo>
                      <a:pt x="739915" y="491640"/>
                      <a:pt x="715598" y="515956"/>
                      <a:pt x="685602" y="515956"/>
                    </a:cubicBezTo>
                    <a:lnTo>
                      <a:pt x="54313" y="515956"/>
                    </a:lnTo>
                    <a:cubicBezTo>
                      <a:pt x="24317" y="515956"/>
                      <a:pt x="0" y="491640"/>
                      <a:pt x="0" y="461643"/>
                    </a:cubicBezTo>
                    <a:lnTo>
                      <a:pt x="0" y="54313"/>
                    </a:lnTo>
                    <a:cubicBezTo>
                      <a:pt x="0" y="24317"/>
                      <a:pt x="24317" y="0"/>
                      <a:pt x="5431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739915" cy="582631"/>
              </a:xfrm>
              <a:prstGeom prst="rect">
                <a:avLst/>
              </a:prstGeom>
            </p:spPr>
            <p:txBody>
              <a:bodyPr lIns="69875" tIns="69875" rIns="69875" bIns="69875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27939" y="542123"/>
              <a:ext cx="5913045" cy="2932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93"/>
                </a:lnSpc>
              </a:pPr>
              <a:r>
                <a:rPr lang="en-US" sz="64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gaiˆ</a:t>
              </a:r>
            </a:p>
            <a:p>
              <a:pPr algn="l">
                <a:lnSpc>
                  <a:spcPts val="8993"/>
                </a:lnSpc>
                <a:spcBef>
                  <a:spcPct val="0"/>
                </a:spcBef>
              </a:pPr>
              <a:r>
                <a:rPr lang="en-US" sz="64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𠊎   个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290795" y="12058240"/>
            <a:ext cx="4980738" cy="2902431"/>
            <a:chOff x="0" y="0"/>
            <a:chExt cx="6640984" cy="386990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178643" cy="3869908"/>
              <a:chOff x="0" y="0"/>
              <a:chExt cx="690444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27939" y="542123"/>
              <a:ext cx="5913045" cy="2932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93"/>
                </a:lnSpc>
              </a:pPr>
              <a:r>
                <a:rPr lang="en-US" sz="64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guiˋ gaiˆ</a:t>
              </a:r>
            </a:p>
            <a:p>
              <a:pPr algn="l">
                <a:lnSpc>
                  <a:spcPts val="8993"/>
                </a:lnSpc>
                <a:spcBef>
                  <a:spcPct val="0"/>
                </a:spcBef>
              </a:pPr>
              <a:r>
                <a:rPr lang="en-US" sz="64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佢 个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802777" y="12058240"/>
            <a:ext cx="4980738" cy="2902431"/>
            <a:chOff x="0" y="0"/>
            <a:chExt cx="6640984" cy="386990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178643" cy="3869908"/>
              <a:chOff x="0" y="0"/>
              <a:chExt cx="690444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727939" y="542123"/>
              <a:ext cx="5913045" cy="2932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93"/>
                </a:lnSpc>
              </a:pPr>
              <a:r>
                <a:rPr lang="en-US" sz="64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gaiˆ</a:t>
              </a:r>
            </a:p>
            <a:p>
              <a:pPr algn="l">
                <a:lnSpc>
                  <a:spcPts val="8993"/>
                </a:lnSpc>
                <a:spcBef>
                  <a:spcPct val="0"/>
                </a:spcBef>
              </a:pPr>
              <a:r>
                <a:rPr lang="en-US" sz="64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你   个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15896" y="1733550"/>
            <a:ext cx="4426877" cy="3302365"/>
          </a:xfrm>
          <a:custGeom>
            <a:avLst/>
            <a:gdLst/>
            <a:ahLst/>
            <a:cxnLst/>
            <a:rect l="l" t="t" r="r" b="b"/>
            <a:pathLst>
              <a:path w="4426877" h="3302365">
                <a:moveTo>
                  <a:pt x="0" y="0"/>
                </a:moveTo>
                <a:lnTo>
                  <a:pt x="4426877" y="0"/>
                </a:lnTo>
                <a:lnTo>
                  <a:pt x="4426877" y="3302365"/>
                </a:lnTo>
                <a:lnTo>
                  <a:pt x="0" y="3302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27134" y="5807184"/>
            <a:ext cx="4419530" cy="3646716"/>
          </a:xfrm>
          <a:custGeom>
            <a:avLst/>
            <a:gdLst/>
            <a:ahLst/>
            <a:cxnLst/>
            <a:rect l="l" t="t" r="r" b="b"/>
            <a:pathLst>
              <a:path w="4419530" h="3646716">
                <a:moveTo>
                  <a:pt x="0" y="0"/>
                </a:moveTo>
                <a:lnTo>
                  <a:pt x="4419530" y="0"/>
                </a:lnTo>
                <a:lnTo>
                  <a:pt x="4419530" y="3646716"/>
                </a:lnTo>
                <a:lnTo>
                  <a:pt x="0" y="3646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92200" y="6151536"/>
            <a:ext cx="6879632" cy="3302365"/>
            <a:chOff x="0" y="0"/>
            <a:chExt cx="9172843" cy="440315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172843" cy="4403153"/>
              <a:chOff x="0" y="0"/>
              <a:chExt cx="1074863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7486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074863" h="515956">
                    <a:moveTo>
                      <a:pt x="51427" y="0"/>
                    </a:moveTo>
                    <a:lnTo>
                      <a:pt x="1023436" y="0"/>
                    </a:lnTo>
                    <a:cubicBezTo>
                      <a:pt x="1051839" y="0"/>
                      <a:pt x="1074863" y="23025"/>
                      <a:pt x="1074863" y="51427"/>
                    </a:cubicBezTo>
                    <a:lnTo>
                      <a:pt x="1074863" y="464529"/>
                    </a:lnTo>
                    <a:cubicBezTo>
                      <a:pt x="1074863" y="492932"/>
                      <a:pt x="1051839" y="515956"/>
                      <a:pt x="1023436" y="515956"/>
                    </a:cubicBezTo>
                    <a:lnTo>
                      <a:pt x="51427" y="515956"/>
                    </a:lnTo>
                    <a:cubicBezTo>
                      <a:pt x="23025" y="515956"/>
                      <a:pt x="0" y="492932"/>
                      <a:pt x="0" y="464529"/>
                    </a:cubicBezTo>
                    <a:lnTo>
                      <a:pt x="0" y="51427"/>
                    </a:lnTo>
                    <a:cubicBezTo>
                      <a:pt x="0" y="23025"/>
                      <a:pt x="23025" y="0"/>
                      <a:pt x="514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074863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368679" y="538436"/>
              <a:ext cx="7804164" cy="3436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15"/>
                </a:lnSpc>
              </a:pPr>
              <a:r>
                <a:rPr lang="en-US" sz="751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51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rhiuˇ </a:t>
              </a:r>
            </a:p>
            <a:p>
              <a:pPr algn="l">
                <a:lnSpc>
                  <a:spcPts val="10515"/>
                </a:lnSpc>
                <a:spcBef>
                  <a:spcPct val="0"/>
                </a:spcBef>
              </a:pPr>
              <a:r>
                <a:rPr lang="en-US" sz="751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23. 𠊎</a:t>
              </a:r>
              <a:r>
                <a:rPr lang="en-US" sz="751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有</a:t>
              </a:r>
              <a:r>
                <a:rPr lang="en-US" sz="751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92200" y="1733550"/>
            <a:ext cx="9814413" cy="3302365"/>
            <a:chOff x="0" y="0"/>
            <a:chExt cx="13085884" cy="440315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085884" cy="4403153"/>
              <a:chOff x="0" y="0"/>
              <a:chExt cx="1533389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3338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33389" h="515956">
                    <a:moveTo>
                      <a:pt x="36049" y="0"/>
                    </a:moveTo>
                    <a:lnTo>
                      <a:pt x="1497340" y="0"/>
                    </a:lnTo>
                    <a:cubicBezTo>
                      <a:pt x="1506901" y="0"/>
                      <a:pt x="1516070" y="3798"/>
                      <a:pt x="1522830" y="10559"/>
                    </a:cubicBezTo>
                    <a:cubicBezTo>
                      <a:pt x="1529591" y="17319"/>
                      <a:pt x="1533389" y="26488"/>
                      <a:pt x="1533389" y="36049"/>
                    </a:cubicBezTo>
                    <a:lnTo>
                      <a:pt x="1533389" y="479907"/>
                    </a:lnTo>
                    <a:cubicBezTo>
                      <a:pt x="1533389" y="489468"/>
                      <a:pt x="1529591" y="498637"/>
                      <a:pt x="1522830" y="505398"/>
                    </a:cubicBezTo>
                    <a:cubicBezTo>
                      <a:pt x="1516070" y="512158"/>
                      <a:pt x="1506901" y="515956"/>
                      <a:pt x="1497340" y="515956"/>
                    </a:cubicBezTo>
                    <a:lnTo>
                      <a:pt x="36049" y="515956"/>
                    </a:lnTo>
                    <a:cubicBezTo>
                      <a:pt x="16140" y="515956"/>
                      <a:pt x="0" y="499817"/>
                      <a:pt x="0" y="479907"/>
                    </a:cubicBezTo>
                    <a:lnTo>
                      <a:pt x="0" y="36049"/>
                    </a:lnTo>
                    <a:cubicBezTo>
                      <a:pt x="0" y="26488"/>
                      <a:pt x="3798" y="17319"/>
                      <a:pt x="10559" y="10559"/>
                    </a:cubicBezTo>
                    <a:cubicBezTo>
                      <a:pt x="17319" y="3798"/>
                      <a:pt x="26488" y="0"/>
                      <a:pt x="3604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53338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126356" y="605311"/>
              <a:ext cx="11959528" cy="3436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15"/>
                </a:lnSpc>
              </a:pPr>
              <a:r>
                <a:rPr lang="en-US" sz="751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751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rhiuˇ bidˊ moˋ</a:t>
              </a:r>
            </a:p>
            <a:p>
              <a:pPr algn="l">
                <a:lnSpc>
                  <a:spcPts val="10515"/>
                </a:lnSpc>
                <a:spcBef>
                  <a:spcPct val="0"/>
                </a:spcBef>
              </a:pPr>
              <a:r>
                <a:rPr lang="en-US" sz="751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22. 你有</a:t>
              </a:r>
              <a:r>
                <a:rPr lang="en-US" sz="751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筆</a:t>
              </a:r>
              <a:r>
                <a:rPr lang="en-US" sz="751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075260" y="11788789"/>
            <a:ext cx="2307365" cy="3086108"/>
            <a:chOff x="0" y="0"/>
            <a:chExt cx="3076487" cy="411481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076487" cy="4114811"/>
              <a:chOff x="0" y="0"/>
              <a:chExt cx="385761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8576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385761" h="515956">
                    <a:moveTo>
                      <a:pt x="89161" y="0"/>
                    </a:moveTo>
                    <a:lnTo>
                      <a:pt x="296600" y="0"/>
                    </a:lnTo>
                    <a:cubicBezTo>
                      <a:pt x="345842" y="0"/>
                      <a:pt x="385761" y="39919"/>
                      <a:pt x="385761" y="89161"/>
                    </a:cubicBezTo>
                    <a:lnTo>
                      <a:pt x="385761" y="426796"/>
                    </a:lnTo>
                    <a:cubicBezTo>
                      <a:pt x="385761" y="476038"/>
                      <a:pt x="345842" y="515956"/>
                      <a:pt x="296600" y="515956"/>
                    </a:cubicBezTo>
                    <a:lnTo>
                      <a:pt x="89161" y="515956"/>
                    </a:lnTo>
                    <a:cubicBezTo>
                      <a:pt x="39919" y="515956"/>
                      <a:pt x="0" y="476038"/>
                      <a:pt x="0" y="426796"/>
                    </a:cubicBezTo>
                    <a:lnTo>
                      <a:pt x="0" y="89161"/>
                    </a:lnTo>
                    <a:cubicBezTo>
                      <a:pt x="0" y="39919"/>
                      <a:pt x="39919" y="0"/>
                      <a:pt x="891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385761" cy="563581"/>
              </a:xfrm>
              <a:prstGeom prst="rect">
                <a:avLst/>
              </a:prstGeom>
            </p:spPr>
            <p:txBody>
              <a:bodyPr lIns="81643" tIns="81643" rIns="81643" bIns="8164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74006" y="574742"/>
              <a:ext cx="2302481" cy="283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09"/>
                </a:lnSpc>
              </a:pPr>
              <a:r>
                <a:rPr lang="en-US" sz="614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bidˊ</a:t>
              </a:r>
            </a:p>
            <a:p>
              <a:pPr algn="l">
                <a:lnSpc>
                  <a:spcPts val="8609"/>
                </a:lnSpc>
                <a:spcBef>
                  <a:spcPct val="0"/>
                </a:spcBef>
              </a:pPr>
              <a:r>
                <a:rPr lang="en-US" sz="614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筆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061373" y="11788789"/>
            <a:ext cx="5295939" cy="3086108"/>
            <a:chOff x="0" y="0"/>
            <a:chExt cx="885411" cy="5159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85411" cy="515956"/>
            </a:xfrm>
            <a:custGeom>
              <a:avLst/>
              <a:gdLst/>
              <a:ahLst/>
              <a:cxnLst/>
              <a:rect l="l" t="t" r="r" b="b"/>
              <a:pathLst>
                <a:path w="885411" h="515956">
                  <a:moveTo>
                    <a:pt x="36546" y="0"/>
                  </a:moveTo>
                  <a:lnTo>
                    <a:pt x="848864" y="0"/>
                  </a:lnTo>
                  <a:cubicBezTo>
                    <a:pt x="858557" y="0"/>
                    <a:pt x="867853" y="3850"/>
                    <a:pt x="874707" y="10704"/>
                  </a:cubicBezTo>
                  <a:cubicBezTo>
                    <a:pt x="881560" y="17558"/>
                    <a:pt x="885411" y="26854"/>
                    <a:pt x="885411" y="36546"/>
                  </a:cubicBezTo>
                  <a:lnTo>
                    <a:pt x="885411" y="479410"/>
                  </a:lnTo>
                  <a:cubicBezTo>
                    <a:pt x="885411" y="489103"/>
                    <a:pt x="881560" y="498398"/>
                    <a:pt x="874707" y="505252"/>
                  </a:cubicBezTo>
                  <a:cubicBezTo>
                    <a:pt x="867853" y="512106"/>
                    <a:pt x="858557" y="515956"/>
                    <a:pt x="848864" y="515956"/>
                  </a:cubicBezTo>
                  <a:lnTo>
                    <a:pt x="36546" y="515956"/>
                  </a:lnTo>
                  <a:cubicBezTo>
                    <a:pt x="26854" y="515956"/>
                    <a:pt x="17558" y="512106"/>
                    <a:pt x="10704" y="505252"/>
                  </a:cubicBezTo>
                  <a:cubicBezTo>
                    <a:pt x="3850" y="498398"/>
                    <a:pt x="0" y="489103"/>
                    <a:pt x="0" y="479410"/>
                  </a:cubicBezTo>
                  <a:lnTo>
                    <a:pt x="0" y="36546"/>
                  </a:lnTo>
                  <a:cubicBezTo>
                    <a:pt x="0" y="26854"/>
                    <a:pt x="3850" y="17558"/>
                    <a:pt x="10704" y="10704"/>
                  </a:cubicBezTo>
                  <a:cubicBezTo>
                    <a:pt x="17558" y="3850"/>
                    <a:pt x="26854" y="0"/>
                    <a:pt x="36546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85411" cy="563581"/>
            </a:xfrm>
            <a:prstGeom prst="rect">
              <a:avLst/>
            </a:prstGeom>
          </p:spPr>
          <p:txBody>
            <a:bodyPr lIns="81643" tIns="81643" rIns="81643" bIns="81643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641878" y="12186509"/>
            <a:ext cx="4715434" cy="215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9"/>
              </a:lnSpc>
            </a:pPr>
            <a:r>
              <a:rPr lang="en-US" sz="614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shi  nenˇ cudˋ</a:t>
            </a:r>
          </a:p>
          <a:p>
            <a:pPr algn="l">
              <a:lnSpc>
                <a:spcPts val="8609"/>
              </a:lnSpc>
              <a:spcBef>
                <a:spcPct val="0"/>
              </a:spcBef>
            </a:pPr>
            <a:r>
              <a:rPr lang="en-US" sz="614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樹 奶  捽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946468" y="11788789"/>
            <a:ext cx="2307365" cy="3086108"/>
            <a:chOff x="0" y="0"/>
            <a:chExt cx="3076487" cy="4114811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3076487" cy="4114811"/>
              <a:chOff x="0" y="0"/>
              <a:chExt cx="385761" cy="51595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8576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385761" h="515956">
                    <a:moveTo>
                      <a:pt x="89161" y="0"/>
                    </a:moveTo>
                    <a:lnTo>
                      <a:pt x="296600" y="0"/>
                    </a:lnTo>
                    <a:cubicBezTo>
                      <a:pt x="345842" y="0"/>
                      <a:pt x="385761" y="39919"/>
                      <a:pt x="385761" y="89161"/>
                    </a:cubicBezTo>
                    <a:lnTo>
                      <a:pt x="385761" y="426796"/>
                    </a:lnTo>
                    <a:cubicBezTo>
                      <a:pt x="385761" y="476038"/>
                      <a:pt x="345842" y="515956"/>
                      <a:pt x="296600" y="515956"/>
                    </a:cubicBezTo>
                    <a:lnTo>
                      <a:pt x="89161" y="515956"/>
                    </a:lnTo>
                    <a:cubicBezTo>
                      <a:pt x="39919" y="515956"/>
                      <a:pt x="0" y="476038"/>
                      <a:pt x="0" y="426796"/>
                    </a:cubicBezTo>
                    <a:lnTo>
                      <a:pt x="0" y="89161"/>
                    </a:lnTo>
                    <a:cubicBezTo>
                      <a:pt x="0" y="39919"/>
                      <a:pt x="39919" y="0"/>
                      <a:pt x="891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385761" cy="563581"/>
              </a:xfrm>
              <a:prstGeom prst="rect">
                <a:avLst/>
              </a:prstGeom>
            </p:spPr>
            <p:txBody>
              <a:bodyPr lIns="81643" tIns="81643" rIns="81643" bIns="8164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774006" y="574742"/>
              <a:ext cx="1979178" cy="283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09"/>
                </a:lnSpc>
              </a:pPr>
              <a:r>
                <a:rPr lang="en-US" sz="614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chaˊ</a:t>
              </a:r>
            </a:p>
            <a:p>
              <a:pPr algn="l">
                <a:lnSpc>
                  <a:spcPts val="8609"/>
                </a:lnSpc>
                <a:spcBef>
                  <a:spcPct val="0"/>
                </a:spcBef>
              </a:pPr>
              <a:r>
                <a:rPr lang="en-US" sz="614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尺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280790" y="11788789"/>
            <a:ext cx="4257862" cy="2963605"/>
            <a:chOff x="0" y="0"/>
            <a:chExt cx="5677150" cy="3951474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677150" cy="3951474"/>
              <a:chOff x="0" y="0"/>
              <a:chExt cx="741283" cy="51595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4128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41283" h="515956">
                    <a:moveTo>
                      <a:pt x="48317" y="0"/>
                    </a:moveTo>
                    <a:lnTo>
                      <a:pt x="692967" y="0"/>
                    </a:lnTo>
                    <a:cubicBezTo>
                      <a:pt x="719651" y="0"/>
                      <a:pt x="741283" y="21632"/>
                      <a:pt x="741283" y="48317"/>
                    </a:cubicBezTo>
                    <a:lnTo>
                      <a:pt x="741283" y="467640"/>
                    </a:lnTo>
                    <a:cubicBezTo>
                      <a:pt x="741283" y="494324"/>
                      <a:pt x="719651" y="515956"/>
                      <a:pt x="692967" y="515956"/>
                    </a:cubicBezTo>
                    <a:lnTo>
                      <a:pt x="48317" y="515956"/>
                    </a:lnTo>
                    <a:cubicBezTo>
                      <a:pt x="21632" y="515956"/>
                      <a:pt x="0" y="494324"/>
                      <a:pt x="0" y="467640"/>
                    </a:cubicBezTo>
                    <a:lnTo>
                      <a:pt x="0" y="48317"/>
                    </a:lnTo>
                    <a:cubicBezTo>
                      <a:pt x="0" y="21632"/>
                      <a:pt x="21632" y="0"/>
                      <a:pt x="4831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741283" cy="563581"/>
              </a:xfrm>
              <a:prstGeom prst="rect">
                <a:avLst/>
              </a:prstGeom>
            </p:spPr>
            <p:txBody>
              <a:bodyPr lIns="78402" tIns="78402" rIns="78402" bIns="7840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45331" y="496144"/>
              <a:ext cx="5231819" cy="2715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67"/>
                </a:lnSpc>
              </a:pPr>
              <a:r>
                <a:rPr lang="en-US" sz="590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moˋ </a:t>
              </a:r>
            </a:p>
            <a:p>
              <a:pPr algn="l">
                <a:lnSpc>
                  <a:spcPts val="8267"/>
                </a:lnSpc>
                <a:spcBef>
                  <a:spcPct val="0"/>
                </a:spcBef>
              </a:pPr>
              <a:r>
                <a:rPr lang="en-US" sz="59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𠊎  </a:t>
              </a:r>
              <a:r>
                <a:rPr lang="en-US" sz="5905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無</a:t>
              </a:r>
              <a:r>
                <a:rPr lang="en-US" sz="59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34487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6"/>
                </a:lnTo>
                <a:lnTo>
                  <a:pt x="0" y="32025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509964" y="1283162"/>
            <a:ext cx="9186182" cy="2202500"/>
            <a:chOff x="0" y="0"/>
            <a:chExt cx="1870055" cy="44836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870055" cy="515044"/>
            </a:xfrm>
            <a:prstGeom prst="rect">
              <a:avLst/>
            </a:prstGeom>
          </p:spPr>
          <p:txBody>
            <a:bodyPr lIns="71269" tIns="71269" rIns="71269" bIns="71269" rtlCol="0" anchor="ctr"/>
            <a:lstStyle/>
            <a:p>
              <a:pPr algn="ctr">
                <a:lnSpc>
                  <a:spcPts val="3731"/>
                </a:lnSpc>
              </a:pPr>
              <a:endParaRPr/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07EF81ED-45E1-E952-8CC2-990BE2A4B353}"/>
              </a:ext>
            </a:extLst>
          </p:cNvPr>
          <p:cNvGrpSpPr/>
          <p:nvPr/>
        </p:nvGrpSpPr>
        <p:grpSpPr>
          <a:xfrm>
            <a:off x="1781241" y="12325291"/>
            <a:ext cx="5617581" cy="2534508"/>
            <a:chOff x="1781241" y="12325291"/>
            <a:chExt cx="5617581" cy="2534508"/>
          </a:xfrm>
        </p:grpSpPr>
        <p:grpSp>
          <p:nvGrpSpPr>
            <p:cNvPr id="15" name="Group 15"/>
            <p:cNvGrpSpPr/>
            <p:nvPr/>
          </p:nvGrpSpPr>
          <p:grpSpPr>
            <a:xfrm>
              <a:off x="1781241" y="12325291"/>
              <a:ext cx="5617580" cy="2534508"/>
              <a:chOff x="0" y="0"/>
              <a:chExt cx="1143585" cy="51595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4358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43585" h="515956">
                    <a:moveTo>
                      <a:pt x="48337" y="0"/>
                    </a:moveTo>
                    <a:lnTo>
                      <a:pt x="1095249" y="0"/>
                    </a:lnTo>
                    <a:cubicBezTo>
                      <a:pt x="1108068" y="0"/>
                      <a:pt x="1120363" y="5093"/>
                      <a:pt x="1129428" y="14158"/>
                    </a:cubicBezTo>
                    <a:cubicBezTo>
                      <a:pt x="1138493" y="23222"/>
                      <a:pt x="1143585" y="35517"/>
                      <a:pt x="1143585" y="48337"/>
                    </a:cubicBezTo>
                    <a:lnTo>
                      <a:pt x="1143585" y="467620"/>
                    </a:lnTo>
                    <a:cubicBezTo>
                      <a:pt x="1143585" y="480439"/>
                      <a:pt x="1138493" y="492734"/>
                      <a:pt x="1129428" y="501799"/>
                    </a:cubicBezTo>
                    <a:cubicBezTo>
                      <a:pt x="1120363" y="510864"/>
                      <a:pt x="1108068" y="515956"/>
                      <a:pt x="1095249" y="515956"/>
                    </a:cubicBezTo>
                    <a:lnTo>
                      <a:pt x="48337" y="515956"/>
                    </a:lnTo>
                    <a:cubicBezTo>
                      <a:pt x="35517" y="515956"/>
                      <a:pt x="23222" y="510864"/>
                      <a:pt x="14158" y="501799"/>
                    </a:cubicBezTo>
                    <a:cubicBezTo>
                      <a:pt x="5093" y="492734"/>
                      <a:pt x="0" y="480439"/>
                      <a:pt x="0" y="467620"/>
                    </a:cubicBezTo>
                    <a:lnTo>
                      <a:pt x="0" y="48337"/>
                    </a:lnTo>
                    <a:cubicBezTo>
                      <a:pt x="0" y="35517"/>
                      <a:pt x="5093" y="23222"/>
                      <a:pt x="14158" y="14158"/>
                    </a:cubicBezTo>
                    <a:cubicBezTo>
                      <a:pt x="23222" y="5093"/>
                      <a:pt x="35517" y="0"/>
                      <a:pt x="483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1143585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485110" y="12586404"/>
              <a:ext cx="4913712" cy="1917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tai gaˇ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3. 大家 好。</a:t>
              </a: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FE3519E5-6C8A-FF77-6CAE-0611572A2448}"/>
              </a:ext>
            </a:extLst>
          </p:cNvPr>
          <p:cNvGrpSpPr/>
          <p:nvPr/>
        </p:nvGrpSpPr>
        <p:grpSpPr>
          <a:xfrm>
            <a:off x="8860189" y="12498583"/>
            <a:ext cx="5582849" cy="2534508"/>
            <a:chOff x="8860189" y="12498583"/>
            <a:chExt cx="5582849" cy="2534508"/>
          </a:xfrm>
        </p:grpSpPr>
        <p:grpSp>
          <p:nvGrpSpPr>
            <p:cNvPr id="27" name="Group 27"/>
            <p:cNvGrpSpPr/>
            <p:nvPr/>
          </p:nvGrpSpPr>
          <p:grpSpPr>
            <a:xfrm>
              <a:off x="8860189" y="12498583"/>
              <a:ext cx="5582849" cy="2534508"/>
              <a:chOff x="0" y="0"/>
              <a:chExt cx="1136515" cy="51595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13651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36515" h="515956">
                    <a:moveTo>
                      <a:pt x="34668" y="0"/>
                    </a:moveTo>
                    <a:lnTo>
                      <a:pt x="1101847" y="0"/>
                    </a:lnTo>
                    <a:cubicBezTo>
                      <a:pt x="1120994" y="0"/>
                      <a:pt x="1136515" y="15522"/>
                      <a:pt x="1136515" y="34668"/>
                    </a:cubicBezTo>
                    <a:lnTo>
                      <a:pt x="1136515" y="481288"/>
                    </a:lnTo>
                    <a:cubicBezTo>
                      <a:pt x="1136515" y="490483"/>
                      <a:pt x="1132863" y="499301"/>
                      <a:pt x="1126361" y="505802"/>
                    </a:cubicBezTo>
                    <a:cubicBezTo>
                      <a:pt x="1119860" y="512304"/>
                      <a:pt x="1111042" y="515956"/>
                      <a:pt x="1101847" y="515956"/>
                    </a:cubicBezTo>
                    <a:lnTo>
                      <a:pt x="34668" y="515956"/>
                    </a:lnTo>
                    <a:cubicBezTo>
                      <a:pt x="15522" y="515956"/>
                      <a:pt x="0" y="500435"/>
                      <a:pt x="0" y="481288"/>
                    </a:cubicBezTo>
                    <a:lnTo>
                      <a:pt x="0" y="34668"/>
                    </a:lnTo>
                    <a:cubicBezTo>
                      <a:pt x="0" y="15522"/>
                      <a:pt x="15522" y="0"/>
                      <a:pt x="346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136515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9336937" y="12820431"/>
              <a:ext cx="5106101" cy="1917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ngin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ˋ kaˊ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4. 人  客 好。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104501" y="15583799"/>
            <a:ext cx="1405463" cy="1028951"/>
            <a:chOff x="0" y="0"/>
            <a:chExt cx="1873951" cy="137193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371934" cy="1371934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471140" y="-413609"/>
              <a:ext cx="1402811" cy="1515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78"/>
                </a:lnSpc>
                <a:spcBef>
                  <a:spcPct val="0"/>
                </a:spcBef>
              </a:pPr>
              <a:r>
                <a:rPr lang="en-US" sz="4489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1305399" y="1445231"/>
            <a:ext cx="10580481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一、問好</a:t>
            </a: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2829E22E-275D-E06D-A6DF-CA685EC8C559}"/>
              </a:ext>
            </a:extLst>
          </p:cNvPr>
          <p:cNvGrpSpPr/>
          <p:nvPr/>
        </p:nvGrpSpPr>
        <p:grpSpPr>
          <a:xfrm>
            <a:off x="1781241" y="3908199"/>
            <a:ext cx="5628398" cy="2534508"/>
            <a:chOff x="1781241" y="3908199"/>
            <a:chExt cx="5628398" cy="2534508"/>
          </a:xfrm>
        </p:grpSpPr>
        <p:grpSp>
          <p:nvGrpSpPr>
            <p:cNvPr id="7" name="Group 7"/>
            <p:cNvGrpSpPr/>
            <p:nvPr/>
          </p:nvGrpSpPr>
          <p:grpSpPr>
            <a:xfrm>
              <a:off x="1781241" y="3908199"/>
              <a:ext cx="5628398" cy="2534508"/>
              <a:chOff x="0" y="0"/>
              <a:chExt cx="1145788" cy="5159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4578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45788" h="515956">
                    <a:moveTo>
                      <a:pt x="48244" y="0"/>
                    </a:moveTo>
                    <a:lnTo>
                      <a:pt x="1097544" y="0"/>
                    </a:lnTo>
                    <a:cubicBezTo>
                      <a:pt x="1110339" y="0"/>
                      <a:pt x="1122610" y="5083"/>
                      <a:pt x="1131657" y="14130"/>
                    </a:cubicBezTo>
                    <a:cubicBezTo>
                      <a:pt x="1140705" y="23178"/>
                      <a:pt x="1145788" y="35449"/>
                      <a:pt x="1145788" y="48244"/>
                    </a:cubicBezTo>
                    <a:lnTo>
                      <a:pt x="1145788" y="467712"/>
                    </a:lnTo>
                    <a:cubicBezTo>
                      <a:pt x="1145788" y="480508"/>
                      <a:pt x="1140705" y="492779"/>
                      <a:pt x="1131657" y="501826"/>
                    </a:cubicBezTo>
                    <a:cubicBezTo>
                      <a:pt x="1122610" y="510874"/>
                      <a:pt x="1110339" y="515956"/>
                      <a:pt x="1097544" y="515956"/>
                    </a:cubicBezTo>
                    <a:lnTo>
                      <a:pt x="48244" y="515956"/>
                    </a:lnTo>
                    <a:cubicBezTo>
                      <a:pt x="35449" y="515956"/>
                      <a:pt x="23178" y="510874"/>
                      <a:pt x="14130" y="501826"/>
                    </a:cubicBezTo>
                    <a:cubicBezTo>
                      <a:pt x="5083" y="492779"/>
                      <a:pt x="0" y="480508"/>
                      <a:pt x="0" y="467712"/>
                    </a:cubicBezTo>
                    <a:lnTo>
                      <a:pt x="0" y="48244"/>
                    </a:lnTo>
                    <a:cubicBezTo>
                      <a:pt x="0" y="35449"/>
                      <a:pt x="5083" y="23178"/>
                      <a:pt x="14130" y="14130"/>
                    </a:cubicBezTo>
                    <a:cubicBezTo>
                      <a:pt x="23178" y="5083"/>
                      <a:pt x="35449" y="0"/>
                      <a:pt x="4824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1145788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495927" y="4219034"/>
              <a:ext cx="4913712" cy="1917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henˋ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1. 你   好。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8E205AAE-D92B-905B-A603-1035A6E2FB2B}"/>
              </a:ext>
            </a:extLst>
          </p:cNvPr>
          <p:cNvGrpSpPr/>
          <p:nvPr/>
        </p:nvGrpSpPr>
        <p:grpSpPr>
          <a:xfrm>
            <a:off x="16174254" y="12498583"/>
            <a:ext cx="5240877" cy="2534508"/>
            <a:chOff x="16174254" y="12498583"/>
            <a:chExt cx="5240877" cy="2534508"/>
          </a:xfrm>
        </p:grpSpPr>
        <p:grpSp>
          <p:nvGrpSpPr>
            <p:cNvPr id="19" name="Group 19"/>
            <p:cNvGrpSpPr/>
            <p:nvPr/>
          </p:nvGrpSpPr>
          <p:grpSpPr>
            <a:xfrm>
              <a:off x="16174254" y="12498583"/>
              <a:ext cx="5240877" cy="2534508"/>
              <a:chOff x="0" y="0"/>
              <a:chExt cx="10668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668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066899" h="515956">
                    <a:moveTo>
                      <a:pt x="51811" y="0"/>
                    </a:moveTo>
                    <a:lnTo>
                      <a:pt x="1015088" y="0"/>
                    </a:lnTo>
                    <a:cubicBezTo>
                      <a:pt x="1043702" y="0"/>
                      <a:pt x="1066899" y="23197"/>
                      <a:pt x="1066899" y="51811"/>
                    </a:cubicBezTo>
                    <a:lnTo>
                      <a:pt x="1066899" y="464145"/>
                    </a:lnTo>
                    <a:cubicBezTo>
                      <a:pt x="1066899" y="477886"/>
                      <a:pt x="1061440" y="491065"/>
                      <a:pt x="1051724" y="500781"/>
                    </a:cubicBezTo>
                    <a:cubicBezTo>
                      <a:pt x="1042008" y="510498"/>
                      <a:pt x="1028829" y="515956"/>
                      <a:pt x="1015088" y="515956"/>
                    </a:cubicBezTo>
                    <a:lnTo>
                      <a:pt x="51811" y="515956"/>
                    </a:lnTo>
                    <a:cubicBezTo>
                      <a:pt x="23197" y="515956"/>
                      <a:pt x="0" y="492760"/>
                      <a:pt x="0" y="464145"/>
                    </a:cubicBezTo>
                    <a:lnTo>
                      <a:pt x="0" y="51811"/>
                    </a:lnTo>
                    <a:cubicBezTo>
                      <a:pt x="0" y="23197"/>
                      <a:pt x="23197" y="0"/>
                      <a:pt x="518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066899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6728415" y="12700212"/>
              <a:ext cx="4686716" cy="1917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painnˆ sheˆ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5. 歹    勢！</a:t>
              </a: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954CD6CB-801B-B27C-F4B6-85E466F38159}"/>
              </a:ext>
            </a:extLst>
          </p:cNvPr>
          <p:cNvGrpSpPr/>
          <p:nvPr/>
        </p:nvGrpSpPr>
        <p:grpSpPr>
          <a:xfrm>
            <a:off x="10590281" y="5065255"/>
            <a:ext cx="8383525" cy="2702332"/>
            <a:chOff x="10590281" y="5065255"/>
            <a:chExt cx="8383525" cy="2702332"/>
          </a:xfrm>
        </p:grpSpPr>
        <p:grpSp>
          <p:nvGrpSpPr>
            <p:cNvPr id="11" name="Group 11"/>
            <p:cNvGrpSpPr/>
            <p:nvPr/>
          </p:nvGrpSpPr>
          <p:grpSpPr>
            <a:xfrm>
              <a:off x="10590281" y="5233079"/>
              <a:ext cx="8383525" cy="2534508"/>
              <a:chOff x="0" y="0"/>
              <a:chExt cx="1706656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665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6656" h="515956">
                    <a:moveTo>
                      <a:pt x="32389" y="0"/>
                    </a:moveTo>
                    <a:lnTo>
                      <a:pt x="1674267" y="0"/>
                    </a:lnTo>
                    <a:cubicBezTo>
                      <a:pt x="1692155" y="0"/>
                      <a:pt x="1706656" y="14501"/>
                      <a:pt x="1706656" y="32389"/>
                    </a:cubicBezTo>
                    <a:lnTo>
                      <a:pt x="1706656" y="483567"/>
                    </a:lnTo>
                    <a:cubicBezTo>
                      <a:pt x="1706656" y="492157"/>
                      <a:pt x="1703244" y="500396"/>
                      <a:pt x="1697170" y="506470"/>
                    </a:cubicBezTo>
                    <a:cubicBezTo>
                      <a:pt x="1691096" y="512544"/>
                      <a:pt x="1682857" y="515956"/>
                      <a:pt x="1674267" y="515956"/>
                    </a:cubicBezTo>
                    <a:lnTo>
                      <a:pt x="32389" y="515956"/>
                    </a:lnTo>
                    <a:cubicBezTo>
                      <a:pt x="23799" y="515956"/>
                      <a:pt x="15561" y="512544"/>
                      <a:pt x="9487" y="506470"/>
                    </a:cubicBezTo>
                    <a:cubicBezTo>
                      <a:pt x="3412" y="500396"/>
                      <a:pt x="0" y="492157"/>
                      <a:pt x="0" y="483567"/>
                    </a:cubicBezTo>
                    <a:lnTo>
                      <a:pt x="0" y="32389"/>
                    </a:lnTo>
                    <a:cubicBezTo>
                      <a:pt x="0" y="23799"/>
                      <a:pt x="3412" y="15561"/>
                      <a:pt x="9487" y="9487"/>
                    </a:cubicBezTo>
                    <a:cubicBezTo>
                      <a:pt x="15561" y="3412"/>
                      <a:pt x="23799" y="0"/>
                      <a:pt x="32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706656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1305399" y="5065255"/>
              <a:ext cx="7574323" cy="2441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99"/>
                </a:lnSpc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sien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ˇ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sen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ˇ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ngau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ˋ zooˆ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2. 先  生   𠢕   早。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590530" y="2226281"/>
            <a:ext cx="3597231" cy="4216427"/>
          </a:xfrm>
          <a:custGeom>
            <a:avLst/>
            <a:gdLst/>
            <a:ahLst/>
            <a:cxnLst/>
            <a:rect l="l" t="t" r="r" b="b"/>
            <a:pathLst>
              <a:path w="3597231" h="4216427">
                <a:moveTo>
                  <a:pt x="0" y="0"/>
                </a:moveTo>
                <a:lnTo>
                  <a:pt x="3597231" y="0"/>
                </a:lnTo>
                <a:lnTo>
                  <a:pt x="3597231" y="4216426"/>
                </a:lnTo>
                <a:lnTo>
                  <a:pt x="0" y="4216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224068" y="4889852"/>
            <a:ext cx="3931794" cy="3220961"/>
          </a:xfrm>
          <a:custGeom>
            <a:avLst/>
            <a:gdLst/>
            <a:ahLst/>
            <a:cxnLst/>
            <a:rect l="l" t="t" r="r" b="b"/>
            <a:pathLst>
              <a:path w="3931794" h="3220961">
                <a:moveTo>
                  <a:pt x="0" y="0"/>
                </a:moveTo>
                <a:lnTo>
                  <a:pt x="3931795" y="0"/>
                </a:lnTo>
                <a:lnTo>
                  <a:pt x="3931795" y="3220962"/>
                </a:lnTo>
                <a:lnTo>
                  <a:pt x="0" y="322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6214" y="7767587"/>
            <a:ext cx="5682607" cy="5046925"/>
          </a:xfrm>
          <a:custGeom>
            <a:avLst/>
            <a:gdLst/>
            <a:ahLst/>
            <a:cxnLst/>
            <a:rect l="l" t="t" r="r" b="b"/>
            <a:pathLst>
              <a:path w="5682607" h="5046925">
                <a:moveTo>
                  <a:pt x="0" y="0"/>
                </a:moveTo>
                <a:lnTo>
                  <a:pt x="5682607" y="0"/>
                </a:lnTo>
                <a:lnTo>
                  <a:pt x="5682607" y="5046925"/>
                </a:lnTo>
                <a:lnTo>
                  <a:pt x="0" y="5046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174254" y="8949551"/>
            <a:ext cx="3957351" cy="3864961"/>
          </a:xfrm>
          <a:custGeom>
            <a:avLst/>
            <a:gdLst/>
            <a:ahLst/>
            <a:cxnLst/>
            <a:rect l="l" t="t" r="r" b="b"/>
            <a:pathLst>
              <a:path w="3957351" h="3864961">
                <a:moveTo>
                  <a:pt x="0" y="0"/>
                </a:moveTo>
                <a:lnTo>
                  <a:pt x="3957351" y="0"/>
                </a:lnTo>
                <a:lnTo>
                  <a:pt x="3957351" y="3864961"/>
                </a:lnTo>
                <a:lnTo>
                  <a:pt x="0" y="38649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110473" y="9617490"/>
            <a:ext cx="5643082" cy="3393562"/>
          </a:xfrm>
          <a:custGeom>
            <a:avLst/>
            <a:gdLst/>
            <a:ahLst/>
            <a:cxnLst/>
            <a:rect l="l" t="t" r="r" b="b"/>
            <a:pathLst>
              <a:path w="5643082" h="3393562">
                <a:moveTo>
                  <a:pt x="0" y="0"/>
                </a:moveTo>
                <a:lnTo>
                  <a:pt x="5643082" y="0"/>
                </a:lnTo>
                <a:lnTo>
                  <a:pt x="5643082" y="3393562"/>
                </a:lnTo>
                <a:lnTo>
                  <a:pt x="0" y="3393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1014" y="3889524"/>
            <a:ext cx="11779058" cy="11645332"/>
            <a:chOff x="0" y="0"/>
            <a:chExt cx="2445733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5733" cy="2417967"/>
            </a:xfrm>
            <a:custGeom>
              <a:avLst/>
              <a:gdLst/>
              <a:ahLst/>
              <a:cxnLst/>
              <a:rect l="l" t="t" r="r" b="b"/>
              <a:pathLst>
                <a:path w="2445733" h="2417967">
                  <a:moveTo>
                    <a:pt x="22602" y="0"/>
                  </a:moveTo>
                  <a:lnTo>
                    <a:pt x="2423132" y="0"/>
                  </a:lnTo>
                  <a:cubicBezTo>
                    <a:pt x="2435615" y="0"/>
                    <a:pt x="2445733" y="10119"/>
                    <a:pt x="2445733" y="22602"/>
                  </a:cubicBezTo>
                  <a:lnTo>
                    <a:pt x="2445733" y="2395366"/>
                  </a:lnTo>
                  <a:cubicBezTo>
                    <a:pt x="2445733" y="2407848"/>
                    <a:pt x="2435615" y="2417967"/>
                    <a:pt x="2423132" y="2417967"/>
                  </a:cubicBezTo>
                  <a:lnTo>
                    <a:pt x="22602" y="2417967"/>
                  </a:lnTo>
                  <a:cubicBezTo>
                    <a:pt x="10119" y="2417967"/>
                    <a:pt x="0" y="2407848"/>
                    <a:pt x="0" y="2395366"/>
                  </a:cubicBezTo>
                  <a:lnTo>
                    <a:pt x="0" y="22602"/>
                  </a:lnTo>
                  <a:cubicBezTo>
                    <a:pt x="0" y="10119"/>
                    <a:pt x="10119" y="0"/>
                    <a:pt x="226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445733" cy="2484642"/>
            </a:xfrm>
            <a:prstGeom prst="rect">
              <a:avLst/>
            </a:prstGeom>
          </p:spPr>
          <p:txBody>
            <a:bodyPr lIns="69875" tIns="69875" rIns="69875" bIns="69875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09379" y="4927817"/>
            <a:ext cx="9574774" cy="6903809"/>
            <a:chOff x="0" y="0"/>
            <a:chExt cx="1988049" cy="14334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8049" cy="1433466"/>
            </a:xfrm>
            <a:custGeom>
              <a:avLst/>
              <a:gdLst/>
              <a:ahLst/>
              <a:cxnLst/>
              <a:rect l="l" t="t" r="r" b="b"/>
              <a:pathLst>
                <a:path w="1988049" h="1433466">
                  <a:moveTo>
                    <a:pt x="27805" y="0"/>
                  </a:moveTo>
                  <a:lnTo>
                    <a:pt x="1960244" y="0"/>
                  </a:lnTo>
                  <a:cubicBezTo>
                    <a:pt x="1967618" y="0"/>
                    <a:pt x="1974691" y="2929"/>
                    <a:pt x="1979905" y="8144"/>
                  </a:cubicBezTo>
                  <a:cubicBezTo>
                    <a:pt x="1985120" y="13358"/>
                    <a:pt x="1988049" y="20431"/>
                    <a:pt x="1988049" y="27805"/>
                  </a:cubicBezTo>
                  <a:lnTo>
                    <a:pt x="1988049" y="1405661"/>
                  </a:lnTo>
                  <a:cubicBezTo>
                    <a:pt x="1988049" y="1413035"/>
                    <a:pt x="1985120" y="1420108"/>
                    <a:pt x="1979905" y="1425322"/>
                  </a:cubicBezTo>
                  <a:cubicBezTo>
                    <a:pt x="1974691" y="1430537"/>
                    <a:pt x="1967618" y="1433466"/>
                    <a:pt x="1960244" y="1433466"/>
                  </a:cubicBezTo>
                  <a:lnTo>
                    <a:pt x="27805" y="1433466"/>
                  </a:lnTo>
                  <a:cubicBezTo>
                    <a:pt x="20431" y="1433466"/>
                    <a:pt x="13358" y="1430537"/>
                    <a:pt x="8144" y="1425322"/>
                  </a:cubicBezTo>
                  <a:cubicBezTo>
                    <a:pt x="2929" y="1420108"/>
                    <a:pt x="0" y="1413035"/>
                    <a:pt x="0" y="1405661"/>
                  </a:cubicBezTo>
                  <a:lnTo>
                    <a:pt x="0" y="27805"/>
                  </a:lnTo>
                  <a:cubicBezTo>
                    <a:pt x="0" y="20431"/>
                    <a:pt x="2929" y="13358"/>
                    <a:pt x="8144" y="8144"/>
                  </a:cubicBezTo>
                  <a:cubicBezTo>
                    <a:pt x="13358" y="2929"/>
                    <a:pt x="20431" y="0"/>
                    <a:pt x="278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988049" cy="1500141"/>
            </a:xfrm>
            <a:prstGeom prst="rect">
              <a:avLst/>
            </a:prstGeom>
          </p:spPr>
          <p:txBody>
            <a:bodyPr lIns="69875" tIns="69875" rIns="69875" bIns="69875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14886" y="2995513"/>
            <a:ext cx="7783047" cy="1550190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9F2A2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69875" tIns="69875" rIns="69875" bIns="69875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40084" y="4315460"/>
            <a:ext cx="7783047" cy="1550190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9F2A2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69875" tIns="69875" rIns="69875" bIns="69875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944846" y="1782924"/>
            <a:ext cx="10373521" cy="2076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哪儕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98975" y="3312946"/>
            <a:ext cx="7122857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詞彙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30209" y="4650686"/>
            <a:ext cx="7122857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問答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936720" y="8859271"/>
            <a:ext cx="4264285" cy="2484932"/>
            <a:chOff x="0" y="0"/>
            <a:chExt cx="5685713" cy="331324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433722" cy="3313242"/>
              <a:chOff x="0" y="0"/>
              <a:chExt cx="690444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23229" y="446330"/>
              <a:ext cx="5062484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zhiˆ rhim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主  任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06696" y="8772439"/>
            <a:ext cx="5532327" cy="2658594"/>
            <a:chOff x="0" y="0"/>
            <a:chExt cx="1148700" cy="55201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48700" cy="552015"/>
            </a:xfrm>
            <a:custGeom>
              <a:avLst/>
              <a:gdLst/>
              <a:ahLst/>
              <a:cxnLst/>
              <a:rect l="l" t="t" r="r" b="b"/>
              <a:pathLst>
                <a:path w="1148700" h="552015">
                  <a:moveTo>
                    <a:pt x="34985" y="0"/>
                  </a:moveTo>
                  <a:lnTo>
                    <a:pt x="1113715" y="0"/>
                  </a:lnTo>
                  <a:cubicBezTo>
                    <a:pt x="1133036" y="0"/>
                    <a:pt x="1148700" y="15663"/>
                    <a:pt x="1148700" y="34985"/>
                  </a:cubicBezTo>
                  <a:lnTo>
                    <a:pt x="1148700" y="517030"/>
                  </a:lnTo>
                  <a:cubicBezTo>
                    <a:pt x="1148700" y="536351"/>
                    <a:pt x="1133036" y="552015"/>
                    <a:pt x="1113715" y="552015"/>
                  </a:cubicBezTo>
                  <a:lnTo>
                    <a:pt x="34985" y="552015"/>
                  </a:lnTo>
                  <a:cubicBezTo>
                    <a:pt x="15663" y="552015"/>
                    <a:pt x="0" y="536351"/>
                    <a:pt x="0" y="517030"/>
                  </a:cubicBezTo>
                  <a:lnTo>
                    <a:pt x="0" y="34985"/>
                  </a:lnTo>
                  <a:cubicBezTo>
                    <a:pt x="0" y="15663"/>
                    <a:pt x="15663" y="0"/>
                    <a:pt x="34985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148700" cy="618690"/>
            </a:xfrm>
            <a:prstGeom prst="rect">
              <a:avLst/>
            </a:prstGeom>
          </p:spPr>
          <p:txBody>
            <a:bodyPr lIns="69875" tIns="69875" rIns="69875" bIns="69875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349495" y="9076231"/>
            <a:ext cx="4409154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zooˆ haˇ aˇ rhiˋ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灶下阿姨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31316" y="5221965"/>
            <a:ext cx="5275093" cy="2658487"/>
            <a:chOff x="0" y="0"/>
            <a:chExt cx="7033458" cy="354465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7033458" cy="3544650"/>
              <a:chOff x="0" y="0"/>
              <a:chExt cx="1095289" cy="55199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95289" cy="551992"/>
              </a:xfrm>
              <a:custGeom>
                <a:avLst/>
                <a:gdLst/>
                <a:ahLst/>
                <a:cxnLst/>
                <a:rect l="l" t="t" r="r" b="b"/>
                <a:pathLst>
                  <a:path w="1095289" h="551992">
                    <a:moveTo>
                      <a:pt x="50468" y="0"/>
                    </a:moveTo>
                    <a:lnTo>
                      <a:pt x="1044821" y="0"/>
                    </a:lnTo>
                    <a:cubicBezTo>
                      <a:pt x="1058206" y="0"/>
                      <a:pt x="1071043" y="5317"/>
                      <a:pt x="1080507" y="14782"/>
                    </a:cubicBezTo>
                    <a:cubicBezTo>
                      <a:pt x="1089972" y="24246"/>
                      <a:pt x="1095289" y="37083"/>
                      <a:pt x="1095289" y="50468"/>
                    </a:cubicBezTo>
                    <a:lnTo>
                      <a:pt x="1095289" y="501524"/>
                    </a:lnTo>
                    <a:cubicBezTo>
                      <a:pt x="1095289" y="529397"/>
                      <a:pt x="1072694" y="551992"/>
                      <a:pt x="1044821" y="551992"/>
                    </a:cubicBezTo>
                    <a:lnTo>
                      <a:pt x="50468" y="551992"/>
                    </a:lnTo>
                    <a:cubicBezTo>
                      <a:pt x="22595" y="551992"/>
                      <a:pt x="0" y="529397"/>
                      <a:pt x="0" y="501524"/>
                    </a:cubicBezTo>
                    <a:lnTo>
                      <a:pt x="0" y="50468"/>
                    </a:lnTo>
                    <a:cubicBezTo>
                      <a:pt x="0" y="22595"/>
                      <a:pt x="22595" y="0"/>
                      <a:pt x="5046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95289" cy="6186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736131" y="446330"/>
              <a:ext cx="5979585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 hau zhongˆ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學  校  長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806696" y="5221965"/>
            <a:ext cx="5532327" cy="2658487"/>
            <a:chOff x="0" y="0"/>
            <a:chExt cx="7376436" cy="354465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7376436" cy="3544650"/>
              <a:chOff x="0" y="0"/>
              <a:chExt cx="1148700" cy="55199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148700" cy="551992"/>
              </a:xfrm>
              <a:custGeom>
                <a:avLst/>
                <a:gdLst/>
                <a:ahLst/>
                <a:cxnLst/>
                <a:rect l="l" t="t" r="r" b="b"/>
                <a:pathLst>
                  <a:path w="1148700" h="551992">
                    <a:moveTo>
                      <a:pt x="48122" y="0"/>
                    </a:moveTo>
                    <a:lnTo>
                      <a:pt x="1100578" y="0"/>
                    </a:lnTo>
                    <a:cubicBezTo>
                      <a:pt x="1113341" y="0"/>
                      <a:pt x="1125581" y="5070"/>
                      <a:pt x="1134605" y="14095"/>
                    </a:cubicBezTo>
                    <a:cubicBezTo>
                      <a:pt x="1143630" y="23119"/>
                      <a:pt x="1148700" y="35359"/>
                      <a:pt x="1148700" y="48122"/>
                    </a:cubicBezTo>
                    <a:lnTo>
                      <a:pt x="1148700" y="503871"/>
                    </a:lnTo>
                    <a:cubicBezTo>
                      <a:pt x="1148700" y="516633"/>
                      <a:pt x="1143630" y="528873"/>
                      <a:pt x="1134605" y="537898"/>
                    </a:cubicBezTo>
                    <a:cubicBezTo>
                      <a:pt x="1125581" y="546923"/>
                      <a:pt x="1113341" y="551992"/>
                      <a:pt x="1100578" y="551992"/>
                    </a:cubicBezTo>
                    <a:lnTo>
                      <a:pt x="48122" y="551992"/>
                    </a:lnTo>
                    <a:cubicBezTo>
                      <a:pt x="35359" y="551992"/>
                      <a:pt x="23119" y="546923"/>
                      <a:pt x="14095" y="537898"/>
                    </a:cubicBezTo>
                    <a:cubicBezTo>
                      <a:pt x="5070" y="528873"/>
                      <a:pt x="0" y="516633"/>
                      <a:pt x="0" y="503871"/>
                    </a:cubicBezTo>
                    <a:lnTo>
                      <a:pt x="0" y="48122"/>
                    </a:lnTo>
                    <a:cubicBezTo>
                      <a:pt x="0" y="35359"/>
                      <a:pt x="5070" y="23119"/>
                      <a:pt x="14095" y="14095"/>
                    </a:cubicBezTo>
                    <a:cubicBezTo>
                      <a:pt x="23119" y="5070"/>
                      <a:pt x="35359" y="0"/>
                      <a:pt x="4812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1148700" cy="6186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772027" y="446330"/>
              <a:ext cx="6271173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fu   su   aˇ  rhiˋ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護士阿姨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570179" y="7949917"/>
            <a:ext cx="5808771" cy="2484932"/>
            <a:chOff x="0" y="0"/>
            <a:chExt cx="1206099" cy="51595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06099" cy="515956"/>
            </a:xfrm>
            <a:custGeom>
              <a:avLst/>
              <a:gdLst/>
              <a:ahLst/>
              <a:cxnLst/>
              <a:rect l="l" t="t" r="r" b="b"/>
              <a:pathLst>
                <a:path w="1206099" h="515956">
                  <a:moveTo>
                    <a:pt x="45832" y="0"/>
                  </a:moveTo>
                  <a:lnTo>
                    <a:pt x="1160267" y="0"/>
                  </a:lnTo>
                  <a:cubicBezTo>
                    <a:pt x="1185579" y="0"/>
                    <a:pt x="1206099" y="20519"/>
                    <a:pt x="1206099" y="45832"/>
                  </a:cubicBezTo>
                  <a:lnTo>
                    <a:pt x="1206099" y="470125"/>
                  </a:lnTo>
                  <a:cubicBezTo>
                    <a:pt x="1206099" y="495437"/>
                    <a:pt x="1185579" y="515956"/>
                    <a:pt x="1160267" y="515956"/>
                  </a:cubicBezTo>
                  <a:lnTo>
                    <a:pt x="45832" y="515956"/>
                  </a:lnTo>
                  <a:cubicBezTo>
                    <a:pt x="20519" y="515956"/>
                    <a:pt x="0" y="495437"/>
                    <a:pt x="0" y="470125"/>
                  </a:cubicBezTo>
                  <a:lnTo>
                    <a:pt x="0" y="45832"/>
                  </a:lnTo>
                  <a:cubicBezTo>
                    <a:pt x="0" y="20519"/>
                    <a:pt x="20519" y="0"/>
                    <a:pt x="458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66675"/>
              <a:ext cx="1206099" cy="582631"/>
            </a:xfrm>
            <a:prstGeom prst="rect">
              <a:avLst/>
            </a:prstGeom>
          </p:spPr>
          <p:txBody>
            <a:bodyPr lIns="69875" tIns="69875" rIns="69875" bIns="69875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431316" y="12058240"/>
            <a:ext cx="4264285" cy="2484932"/>
            <a:chOff x="0" y="0"/>
            <a:chExt cx="5685713" cy="3313242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751405" cy="3313242"/>
              <a:chOff x="0" y="0"/>
              <a:chExt cx="739915" cy="51595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3991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39915" h="515956">
                    <a:moveTo>
                      <a:pt x="54313" y="0"/>
                    </a:moveTo>
                    <a:lnTo>
                      <a:pt x="685602" y="0"/>
                    </a:lnTo>
                    <a:cubicBezTo>
                      <a:pt x="715598" y="0"/>
                      <a:pt x="739915" y="24317"/>
                      <a:pt x="739915" y="54313"/>
                    </a:cubicBezTo>
                    <a:lnTo>
                      <a:pt x="739915" y="461643"/>
                    </a:lnTo>
                    <a:cubicBezTo>
                      <a:pt x="739915" y="491640"/>
                      <a:pt x="715598" y="515956"/>
                      <a:pt x="685602" y="515956"/>
                    </a:cubicBezTo>
                    <a:lnTo>
                      <a:pt x="54313" y="515956"/>
                    </a:lnTo>
                    <a:cubicBezTo>
                      <a:pt x="24317" y="515956"/>
                      <a:pt x="0" y="491640"/>
                      <a:pt x="0" y="461643"/>
                    </a:cubicBezTo>
                    <a:lnTo>
                      <a:pt x="0" y="54313"/>
                    </a:lnTo>
                    <a:cubicBezTo>
                      <a:pt x="0" y="24317"/>
                      <a:pt x="24317" y="0"/>
                      <a:pt x="5431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66675"/>
                <a:ext cx="739915" cy="582631"/>
              </a:xfrm>
              <a:prstGeom prst="rect">
                <a:avLst/>
              </a:prstGeom>
            </p:spPr>
            <p:txBody>
              <a:bodyPr lIns="69875" tIns="69875" rIns="69875" bIns="69875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623229" y="446330"/>
              <a:ext cx="5062484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gaiˆ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𠊎   个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308574" y="12212552"/>
            <a:ext cx="4264285" cy="2484932"/>
            <a:chOff x="0" y="0"/>
            <a:chExt cx="5685713" cy="3313242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4433722" cy="3313242"/>
              <a:chOff x="0" y="0"/>
              <a:chExt cx="690444" cy="51595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623229" y="446330"/>
              <a:ext cx="5062484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guiˋ gaiˆ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佢 个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004851" y="12212552"/>
            <a:ext cx="4264285" cy="2484932"/>
            <a:chOff x="0" y="0"/>
            <a:chExt cx="5685713" cy="3313242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4433722" cy="3313242"/>
              <a:chOff x="0" y="0"/>
              <a:chExt cx="690444" cy="51595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58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623229" y="446330"/>
              <a:ext cx="5062484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gaiˆ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你   个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5019996" y="8905824"/>
            <a:ext cx="7464179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liaˊ he  ni   saˋ gaiˆ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20. 這係哪儕个？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5019996" y="6292838"/>
            <a:ext cx="6153539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 guiˋ he  ni   saˋ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18. 佢 係哪儕？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4495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7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891942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14570179" y="11831626"/>
            <a:ext cx="7242918" cy="8951921"/>
          </a:xfrm>
          <a:custGeom>
            <a:avLst/>
            <a:gdLst/>
            <a:ahLst/>
            <a:cxnLst/>
            <a:rect l="l" t="t" r="r" b="b"/>
            <a:pathLst>
              <a:path w="7242918" h="8951921">
                <a:moveTo>
                  <a:pt x="0" y="0"/>
                </a:moveTo>
                <a:lnTo>
                  <a:pt x="7242918" y="0"/>
                </a:lnTo>
                <a:lnTo>
                  <a:pt x="7242918" y="8951922"/>
                </a:lnTo>
                <a:lnTo>
                  <a:pt x="0" y="8951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55932" y="3424909"/>
            <a:ext cx="7818298" cy="2418169"/>
            <a:chOff x="0" y="0"/>
            <a:chExt cx="1668163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8163" cy="515956"/>
            </a:xfrm>
            <a:custGeom>
              <a:avLst/>
              <a:gdLst/>
              <a:ahLst/>
              <a:cxnLst/>
              <a:rect l="l" t="t" r="r" b="b"/>
              <a:pathLst>
                <a:path w="1668163" h="515956">
                  <a:moveTo>
                    <a:pt x="33137" y="0"/>
                  </a:moveTo>
                  <a:lnTo>
                    <a:pt x="1635027" y="0"/>
                  </a:lnTo>
                  <a:cubicBezTo>
                    <a:pt x="1653328" y="0"/>
                    <a:pt x="1668163" y="14836"/>
                    <a:pt x="1668163" y="33137"/>
                  </a:cubicBezTo>
                  <a:lnTo>
                    <a:pt x="1668163" y="482820"/>
                  </a:lnTo>
                  <a:cubicBezTo>
                    <a:pt x="1668163" y="501121"/>
                    <a:pt x="1653328" y="515956"/>
                    <a:pt x="1635027" y="515956"/>
                  </a:cubicBezTo>
                  <a:lnTo>
                    <a:pt x="33137" y="515956"/>
                  </a:lnTo>
                  <a:cubicBezTo>
                    <a:pt x="14836" y="515956"/>
                    <a:pt x="0" y="501121"/>
                    <a:pt x="0" y="482820"/>
                  </a:cubicBezTo>
                  <a:lnTo>
                    <a:pt x="0" y="33137"/>
                  </a:lnTo>
                  <a:cubicBezTo>
                    <a:pt x="0" y="14836"/>
                    <a:pt x="14836" y="0"/>
                    <a:pt x="331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66816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75525" y="7850271"/>
            <a:ext cx="7998705" cy="2418169"/>
            <a:chOff x="0" y="0"/>
            <a:chExt cx="1706656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6656" cy="515956"/>
            </a:xfrm>
            <a:custGeom>
              <a:avLst/>
              <a:gdLst/>
              <a:ahLst/>
              <a:cxnLst/>
              <a:rect l="l" t="t" r="r" b="b"/>
              <a:pathLst>
                <a:path w="1706656" h="515956">
                  <a:moveTo>
                    <a:pt x="32389" y="0"/>
                  </a:moveTo>
                  <a:lnTo>
                    <a:pt x="1674267" y="0"/>
                  </a:lnTo>
                  <a:cubicBezTo>
                    <a:pt x="1692155" y="0"/>
                    <a:pt x="1706656" y="14501"/>
                    <a:pt x="1706656" y="32389"/>
                  </a:cubicBezTo>
                  <a:lnTo>
                    <a:pt x="1706656" y="483567"/>
                  </a:lnTo>
                  <a:cubicBezTo>
                    <a:pt x="1706656" y="492157"/>
                    <a:pt x="1703244" y="500396"/>
                    <a:pt x="1697170" y="506470"/>
                  </a:cubicBezTo>
                  <a:cubicBezTo>
                    <a:pt x="1691096" y="512544"/>
                    <a:pt x="1682857" y="515956"/>
                    <a:pt x="1674267" y="515956"/>
                  </a:cubicBezTo>
                  <a:lnTo>
                    <a:pt x="32389" y="515956"/>
                  </a:lnTo>
                  <a:cubicBezTo>
                    <a:pt x="23799" y="515956"/>
                    <a:pt x="15561" y="512544"/>
                    <a:pt x="9487" y="506470"/>
                  </a:cubicBezTo>
                  <a:cubicBezTo>
                    <a:pt x="3412" y="500396"/>
                    <a:pt x="0" y="492157"/>
                    <a:pt x="0" y="483567"/>
                  </a:cubicBezTo>
                  <a:lnTo>
                    <a:pt x="0" y="32389"/>
                  </a:lnTo>
                  <a:cubicBezTo>
                    <a:pt x="0" y="23799"/>
                    <a:pt x="3412" y="15561"/>
                    <a:pt x="9487" y="9487"/>
                  </a:cubicBezTo>
                  <a:cubicBezTo>
                    <a:pt x="15561" y="3412"/>
                    <a:pt x="23799" y="0"/>
                    <a:pt x="3238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706656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31308" y="5293869"/>
            <a:ext cx="9429357" cy="2418169"/>
            <a:chOff x="0" y="0"/>
            <a:chExt cx="2011909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1910" cy="515956"/>
            </a:xfrm>
            <a:custGeom>
              <a:avLst/>
              <a:gdLst/>
              <a:ahLst/>
              <a:cxnLst/>
              <a:rect l="l" t="t" r="r" b="b"/>
              <a:pathLst>
                <a:path w="2011910" h="515956">
                  <a:moveTo>
                    <a:pt x="27475" y="0"/>
                  </a:moveTo>
                  <a:lnTo>
                    <a:pt x="1984434" y="0"/>
                  </a:lnTo>
                  <a:cubicBezTo>
                    <a:pt x="1991721" y="0"/>
                    <a:pt x="1998710" y="2895"/>
                    <a:pt x="2003862" y="8047"/>
                  </a:cubicBezTo>
                  <a:cubicBezTo>
                    <a:pt x="2009015" y="13200"/>
                    <a:pt x="2011910" y="20188"/>
                    <a:pt x="2011910" y="27475"/>
                  </a:cubicBezTo>
                  <a:lnTo>
                    <a:pt x="2011910" y="488481"/>
                  </a:lnTo>
                  <a:cubicBezTo>
                    <a:pt x="2011910" y="495768"/>
                    <a:pt x="2009015" y="502757"/>
                    <a:pt x="2003862" y="507909"/>
                  </a:cubicBezTo>
                  <a:cubicBezTo>
                    <a:pt x="1998710" y="513062"/>
                    <a:pt x="1991721" y="515956"/>
                    <a:pt x="1984434" y="515956"/>
                  </a:cubicBezTo>
                  <a:lnTo>
                    <a:pt x="27475" y="515956"/>
                  </a:lnTo>
                  <a:cubicBezTo>
                    <a:pt x="20188" y="515956"/>
                    <a:pt x="13200" y="513062"/>
                    <a:pt x="8047" y="507909"/>
                  </a:cubicBezTo>
                  <a:cubicBezTo>
                    <a:pt x="2895" y="502757"/>
                    <a:pt x="0" y="495768"/>
                    <a:pt x="0" y="488481"/>
                  </a:cubicBezTo>
                  <a:lnTo>
                    <a:pt x="0" y="27475"/>
                  </a:lnTo>
                  <a:cubicBezTo>
                    <a:pt x="0" y="20188"/>
                    <a:pt x="2895" y="13200"/>
                    <a:pt x="8047" y="8047"/>
                  </a:cubicBezTo>
                  <a:cubicBezTo>
                    <a:pt x="13200" y="2895"/>
                    <a:pt x="20188" y="0"/>
                    <a:pt x="274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01190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33550" y="11899758"/>
            <a:ext cx="8784430" cy="2418169"/>
            <a:chOff x="0" y="0"/>
            <a:chExt cx="1874304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74304" cy="515956"/>
            </a:xfrm>
            <a:custGeom>
              <a:avLst/>
              <a:gdLst/>
              <a:ahLst/>
              <a:cxnLst/>
              <a:rect l="l" t="t" r="r" b="b"/>
              <a:pathLst>
                <a:path w="1874304" h="515956">
                  <a:moveTo>
                    <a:pt x="29492" y="0"/>
                  </a:moveTo>
                  <a:lnTo>
                    <a:pt x="1844811" y="0"/>
                  </a:lnTo>
                  <a:cubicBezTo>
                    <a:pt x="1852633" y="0"/>
                    <a:pt x="1860135" y="3107"/>
                    <a:pt x="1865666" y="8638"/>
                  </a:cubicBezTo>
                  <a:cubicBezTo>
                    <a:pt x="1871196" y="14169"/>
                    <a:pt x="1874304" y="21670"/>
                    <a:pt x="1874304" y="29492"/>
                  </a:cubicBezTo>
                  <a:lnTo>
                    <a:pt x="1874304" y="486464"/>
                  </a:lnTo>
                  <a:cubicBezTo>
                    <a:pt x="1874304" y="494286"/>
                    <a:pt x="1871196" y="501788"/>
                    <a:pt x="1865666" y="507318"/>
                  </a:cubicBezTo>
                  <a:cubicBezTo>
                    <a:pt x="1860135" y="512849"/>
                    <a:pt x="1852633" y="515956"/>
                    <a:pt x="1844811" y="515956"/>
                  </a:cubicBezTo>
                  <a:lnTo>
                    <a:pt x="29492" y="515956"/>
                  </a:lnTo>
                  <a:cubicBezTo>
                    <a:pt x="21670" y="515956"/>
                    <a:pt x="14169" y="512849"/>
                    <a:pt x="8638" y="507318"/>
                  </a:cubicBezTo>
                  <a:cubicBezTo>
                    <a:pt x="3107" y="501788"/>
                    <a:pt x="0" y="494286"/>
                    <a:pt x="0" y="486464"/>
                  </a:cubicBezTo>
                  <a:lnTo>
                    <a:pt x="0" y="29492"/>
                  </a:lnTo>
                  <a:cubicBezTo>
                    <a:pt x="0" y="21670"/>
                    <a:pt x="3107" y="14169"/>
                    <a:pt x="8638" y="8638"/>
                  </a:cubicBezTo>
                  <a:cubicBezTo>
                    <a:pt x="14169" y="3107"/>
                    <a:pt x="21670" y="0"/>
                    <a:pt x="294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874304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521006" y="12395420"/>
            <a:ext cx="7980848" cy="2418169"/>
            <a:chOff x="0" y="0"/>
            <a:chExt cx="1702846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2846" cy="515956"/>
            </a:xfrm>
            <a:custGeom>
              <a:avLst/>
              <a:gdLst/>
              <a:ahLst/>
              <a:cxnLst/>
              <a:rect l="l" t="t" r="r" b="b"/>
              <a:pathLst>
                <a:path w="1702846" h="515956">
                  <a:moveTo>
                    <a:pt x="32462" y="0"/>
                  </a:moveTo>
                  <a:lnTo>
                    <a:pt x="1670384" y="0"/>
                  </a:lnTo>
                  <a:cubicBezTo>
                    <a:pt x="1688312" y="0"/>
                    <a:pt x="1702846" y="14534"/>
                    <a:pt x="1702846" y="32462"/>
                  </a:cubicBezTo>
                  <a:lnTo>
                    <a:pt x="1702846" y="483495"/>
                  </a:lnTo>
                  <a:cubicBezTo>
                    <a:pt x="1702846" y="492104"/>
                    <a:pt x="1699426" y="500361"/>
                    <a:pt x="1693338" y="506449"/>
                  </a:cubicBezTo>
                  <a:cubicBezTo>
                    <a:pt x="1687251" y="512536"/>
                    <a:pt x="1678994" y="515956"/>
                    <a:pt x="1670384" y="515956"/>
                  </a:cubicBezTo>
                  <a:lnTo>
                    <a:pt x="32462" y="515956"/>
                  </a:lnTo>
                  <a:cubicBezTo>
                    <a:pt x="14534" y="515956"/>
                    <a:pt x="0" y="501423"/>
                    <a:pt x="0" y="483495"/>
                  </a:cubicBezTo>
                  <a:lnTo>
                    <a:pt x="0" y="32462"/>
                  </a:lnTo>
                  <a:cubicBezTo>
                    <a:pt x="0" y="23852"/>
                    <a:pt x="3420" y="15596"/>
                    <a:pt x="9508" y="9508"/>
                  </a:cubicBezTo>
                  <a:cubicBezTo>
                    <a:pt x="15596" y="3420"/>
                    <a:pt x="23852" y="0"/>
                    <a:pt x="324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702846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64872" y="1346504"/>
            <a:ext cx="8764519" cy="2101401"/>
            <a:chOff x="0" y="0"/>
            <a:chExt cx="1870055" cy="4483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672228" y="8529262"/>
            <a:ext cx="7073472" cy="4820563"/>
          </a:xfrm>
          <a:custGeom>
            <a:avLst/>
            <a:gdLst/>
            <a:ahLst/>
            <a:cxnLst/>
            <a:rect l="l" t="t" r="r" b="b"/>
            <a:pathLst>
              <a:path w="7073472" h="4820563">
                <a:moveTo>
                  <a:pt x="0" y="0"/>
                </a:moveTo>
                <a:lnTo>
                  <a:pt x="7073472" y="0"/>
                </a:lnTo>
                <a:lnTo>
                  <a:pt x="7073472" y="4820563"/>
                </a:lnTo>
                <a:lnTo>
                  <a:pt x="0" y="4820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064712" y="7906055"/>
            <a:ext cx="2824209" cy="2872193"/>
          </a:xfrm>
          <a:custGeom>
            <a:avLst/>
            <a:gdLst/>
            <a:ahLst/>
            <a:cxnLst/>
            <a:rect l="l" t="t" r="r" b="b"/>
            <a:pathLst>
              <a:path w="2824209" h="2872193">
                <a:moveTo>
                  <a:pt x="0" y="0"/>
                </a:moveTo>
                <a:lnTo>
                  <a:pt x="2824209" y="0"/>
                </a:lnTo>
                <a:lnTo>
                  <a:pt x="2824209" y="2872192"/>
                </a:lnTo>
                <a:lnTo>
                  <a:pt x="0" y="2872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517980" y="11671426"/>
            <a:ext cx="2874834" cy="2874834"/>
          </a:xfrm>
          <a:custGeom>
            <a:avLst/>
            <a:gdLst/>
            <a:ahLst/>
            <a:cxnLst/>
            <a:rect l="l" t="t" r="r" b="b"/>
            <a:pathLst>
              <a:path w="2874834" h="2874834">
                <a:moveTo>
                  <a:pt x="0" y="0"/>
                </a:moveTo>
                <a:lnTo>
                  <a:pt x="2874835" y="0"/>
                </a:lnTo>
                <a:lnTo>
                  <a:pt x="2874835" y="2874834"/>
                </a:lnTo>
                <a:lnTo>
                  <a:pt x="0" y="287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98219" y="6502953"/>
            <a:ext cx="2835576" cy="2718126"/>
          </a:xfrm>
          <a:custGeom>
            <a:avLst/>
            <a:gdLst/>
            <a:ahLst/>
            <a:cxnLst/>
            <a:rect l="l" t="t" r="r" b="b"/>
            <a:pathLst>
              <a:path w="2835576" h="2718126">
                <a:moveTo>
                  <a:pt x="0" y="0"/>
                </a:moveTo>
                <a:lnTo>
                  <a:pt x="2835576" y="0"/>
                </a:lnTo>
                <a:lnTo>
                  <a:pt x="2835576" y="2718127"/>
                </a:lnTo>
                <a:lnTo>
                  <a:pt x="0" y="2718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33550" y="1577476"/>
            <a:ext cx="3128716" cy="2801292"/>
          </a:xfrm>
          <a:custGeom>
            <a:avLst/>
            <a:gdLst/>
            <a:ahLst/>
            <a:cxnLst/>
            <a:rect l="l" t="t" r="r" b="b"/>
            <a:pathLst>
              <a:path w="3128716" h="2801292">
                <a:moveTo>
                  <a:pt x="0" y="0"/>
                </a:moveTo>
                <a:lnTo>
                  <a:pt x="3128716" y="0"/>
                </a:lnTo>
                <a:lnTo>
                  <a:pt x="3128716" y="2801292"/>
                </a:lnTo>
                <a:lnTo>
                  <a:pt x="0" y="28012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2239625" y="1360720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三、時空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37813" y="3716229"/>
            <a:ext cx="7465949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ginˇ ngidˊ baiˆ guiˆ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24.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今  日  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拜 幾？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224594" y="12756564"/>
            <a:ext cx="7521106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kaˆ ginˆ e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28.   請  </a:t>
            </a:r>
            <a:r>
              <a:rPr lang="en-US" sz="5499" dirty="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較 緊 个</a:t>
            </a: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90849" y="7705789"/>
            <a:ext cx="7283382" cy="244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ginˇ ngidˊ baiˆ rhidˊ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25. 今  日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拜  一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6936" y="12201586"/>
            <a:ext cx="8542895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liˊ manˆ giˆ dooˇ deemˆ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26. 這滿 幾 多   點？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586171" y="5595696"/>
            <a:ext cx="897449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liˊ manˆ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giu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deemˆ banˆ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27. 這 滿  </a:t>
            </a:r>
            <a:r>
              <a:rPr lang="en-US" sz="5499" dirty="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九   點  半</a:t>
            </a: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4495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8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24933" y="4926237"/>
            <a:ext cx="3903183" cy="3741513"/>
          </a:xfrm>
          <a:custGeom>
            <a:avLst/>
            <a:gdLst/>
            <a:ahLst/>
            <a:cxnLst/>
            <a:rect l="l" t="t" r="r" b="b"/>
            <a:pathLst>
              <a:path w="3903183" h="3741513">
                <a:moveTo>
                  <a:pt x="0" y="0"/>
                </a:moveTo>
                <a:lnTo>
                  <a:pt x="3903183" y="0"/>
                </a:lnTo>
                <a:lnTo>
                  <a:pt x="3903183" y="3741513"/>
                </a:lnTo>
                <a:lnTo>
                  <a:pt x="0" y="3741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33242" y="829872"/>
            <a:ext cx="4356328" cy="3900433"/>
          </a:xfrm>
          <a:custGeom>
            <a:avLst/>
            <a:gdLst/>
            <a:ahLst/>
            <a:cxnLst/>
            <a:rect l="l" t="t" r="r" b="b"/>
            <a:pathLst>
              <a:path w="4356328" h="3900433">
                <a:moveTo>
                  <a:pt x="0" y="0"/>
                </a:moveTo>
                <a:lnTo>
                  <a:pt x="4356328" y="0"/>
                </a:lnTo>
                <a:lnTo>
                  <a:pt x="4356328" y="3900433"/>
                </a:lnTo>
                <a:lnTo>
                  <a:pt x="0" y="3900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586092" y="1111891"/>
            <a:ext cx="11241717" cy="3336394"/>
            <a:chOff x="0" y="0"/>
            <a:chExt cx="14988956" cy="444852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382741" cy="4448526"/>
              <a:chOff x="0" y="0"/>
              <a:chExt cx="1668163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6816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68163" h="515956">
                    <a:moveTo>
                      <a:pt x="33137" y="0"/>
                    </a:moveTo>
                    <a:lnTo>
                      <a:pt x="1635027" y="0"/>
                    </a:lnTo>
                    <a:cubicBezTo>
                      <a:pt x="1653328" y="0"/>
                      <a:pt x="1668163" y="14836"/>
                      <a:pt x="1668163" y="33137"/>
                    </a:cubicBezTo>
                    <a:lnTo>
                      <a:pt x="1668163" y="482820"/>
                    </a:lnTo>
                    <a:cubicBezTo>
                      <a:pt x="1668163" y="501121"/>
                      <a:pt x="1653328" y="515956"/>
                      <a:pt x="1635027" y="515956"/>
                    </a:cubicBezTo>
                    <a:lnTo>
                      <a:pt x="33137" y="515956"/>
                    </a:lnTo>
                    <a:cubicBezTo>
                      <a:pt x="14836" y="515956"/>
                      <a:pt x="0" y="501121"/>
                      <a:pt x="0" y="482820"/>
                    </a:cubicBezTo>
                    <a:lnTo>
                      <a:pt x="0" y="33137"/>
                    </a:lnTo>
                    <a:cubicBezTo>
                      <a:pt x="0" y="14836"/>
                      <a:pt x="14836" y="0"/>
                      <a:pt x="331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668163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254405" y="593789"/>
              <a:ext cx="13734551" cy="346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23"/>
                </a:lnSpc>
              </a:pPr>
              <a:r>
                <a:rPr lang="en-US" sz="75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5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ginˇ ngidˊ baiˆ guiˆ</a:t>
              </a:r>
            </a:p>
            <a:p>
              <a:pPr algn="l">
                <a:lnSpc>
                  <a:spcPts val="10623"/>
                </a:lnSpc>
                <a:spcBef>
                  <a:spcPct val="0"/>
                </a:spcBef>
              </a:pPr>
              <a:r>
                <a:rPr lang="en-US" sz="75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24. </a:t>
              </a:r>
              <a:r>
                <a:rPr lang="en-US" sz="758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今  日  </a:t>
              </a:r>
              <a:r>
                <a:rPr lang="en-US" sz="75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幾？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86092" y="5331356"/>
            <a:ext cx="11035967" cy="3336394"/>
            <a:chOff x="0" y="0"/>
            <a:chExt cx="14714622" cy="444852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714622" cy="4448526"/>
              <a:chOff x="0" y="0"/>
              <a:chExt cx="1706656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665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6656" h="515956">
                    <a:moveTo>
                      <a:pt x="32389" y="0"/>
                    </a:moveTo>
                    <a:lnTo>
                      <a:pt x="1674267" y="0"/>
                    </a:lnTo>
                    <a:cubicBezTo>
                      <a:pt x="1692155" y="0"/>
                      <a:pt x="1706656" y="14501"/>
                      <a:pt x="1706656" y="32389"/>
                    </a:cubicBezTo>
                    <a:lnTo>
                      <a:pt x="1706656" y="483567"/>
                    </a:lnTo>
                    <a:cubicBezTo>
                      <a:pt x="1706656" y="492157"/>
                      <a:pt x="1703244" y="500396"/>
                      <a:pt x="1697170" y="506470"/>
                    </a:cubicBezTo>
                    <a:cubicBezTo>
                      <a:pt x="1691096" y="512544"/>
                      <a:pt x="1682857" y="515956"/>
                      <a:pt x="1674267" y="515956"/>
                    </a:cubicBezTo>
                    <a:lnTo>
                      <a:pt x="32389" y="515956"/>
                    </a:lnTo>
                    <a:cubicBezTo>
                      <a:pt x="23799" y="515956"/>
                      <a:pt x="15561" y="512544"/>
                      <a:pt x="9487" y="506470"/>
                    </a:cubicBezTo>
                    <a:cubicBezTo>
                      <a:pt x="3412" y="500396"/>
                      <a:pt x="0" y="492157"/>
                      <a:pt x="0" y="483567"/>
                    </a:cubicBezTo>
                    <a:lnTo>
                      <a:pt x="0" y="32389"/>
                    </a:lnTo>
                    <a:cubicBezTo>
                      <a:pt x="0" y="23799"/>
                      <a:pt x="3412" y="15561"/>
                      <a:pt x="9487" y="9487"/>
                    </a:cubicBezTo>
                    <a:cubicBezTo>
                      <a:pt x="15561" y="3412"/>
                      <a:pt x="23799" y="0"/>
                      <a:pt x="32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706656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315928" y="-58308"/>
              <a:ext cx="13398694" cy="428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176"/>
                </a:lnSpc>
              </a:pPr>
              <a:r>
                <a:rPr lang="en-US" sz="75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75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ginˇ ngidˊ baiˆ rhidˊ </a:t>
              </a:r>
            </a:p>
            <a:p>
              <a:pPr algn="l">
                <a:lnSpc>
                  <a:spcPts val="10623"/>
                </a:lnSpc>
                <a:spcBef>
                  <a:spcPct val="0"/>
                </a:spcBef>
              </a:pPr>
              <a:r>
                <a:rPr lang="en-US" sz="75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25. 今  日  </a:t>
              </a:r>
              <a:r>
                <a:rPr lang="en-US" sz="758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拜  一</a:t>
              </a:r>
              <a:r>
                <a:rPr lang="en-US" sz="75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61854" y="9889484"/>
            <a:ext cx="5373500" cy="3131306"/>
            <a:chOff x="0" y="0"/>
            <a:chExt cx="7164667" cy="417507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587011" cy="4175075"/>
              <a:chOff x="0" y="0"/>
              <a:chExt cx="69044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85342" y="594637"/>
              <a:ext cx="6379325" cy="2854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44"/>
                </a:lnSpc>
              </a:pPr>
              <a:r>
                <a:rPr lang="en-US" sz="624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 ngi</a:t>
              </a:r>
            </a:p>
            <a:p>
              <a:pPr algn="l">
                <a:lnSpc>
                  <a:spcPts val="8744"/>
                </a:lnSpc>
                <a:spcBef>
                  <a:spcPct val="0"/>
                </a:spcBef>
              </a:pPr>
              <a:r>
                <a:rPr lang="en-US" sz="624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 二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689570" y="9889484"/>
            <a:ext cx="5373500" cy="3131306"/>
            <a:chOff x="0" y="0"/>
            <a:chExt cx="7164667" cy="417507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587011" cy="4175075"/>
              <a:chOff x="0" y="0"/>
              <a:chExt cx="690444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85342" y="594637"/>
              <a:ext cx="6379325" cy="2854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44"/>
                </a:lnSpc>
              </a:pPr>
              <a:r>
                <a:rPr lang="en-US" sz="624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samˇ</a:t>
              </a:r>
            </a:p>
            <a:p>
              <a:pPr algn="l">
                <a:lnSpc>
                  <a:spcPts val="8744"/>
                </a:lnSpc>
                <a:spcBef>
                  <a:spcPct val="0"/>
                </a:spcBef>
              </a:pPr>
              <a:r>
                <a:rPr lang="en-US" sz="624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三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661854" y="13220815"/>
            <a:ext cx="5373500" cy="3131306"/>
            <a:chOff x="0" y="0"/>
            <a:chExt cx="7164667" cy="417507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640853"/>
              <a:ext cx="5587011" cy="3116133"/>
              <a:chOff x="0" y="0"/>
              <a:chExt cx="690444" cy="38509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90444" cy="385092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385092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305032"/>
                    </a:lnTo>
                    <a:cubicBezTo>
                      <a:pt x="690444" y="349248"/>
                      <a:pt x="654599" y="385092"/>
                      <a:pt x="610383" y="385092"/>
                    </a:cubicBezTo>
                    <a:lnTo>
                      <a:pt x="80061" y="385092"/>
                    </a:lnTo>
                    <a:cubicBezTo>
                      <a:pt x="35844" y="385092"/>
                      <a:pt x="0" y="349248"/>
                      <a:pt x="0" y="305032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690444" cy="4517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785342" y="1235490"/>
              <a:ext cx="6379325" cy="2862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35"/>
                </a:lnSpc>
              </a:pPr>
              <a:r>
                <a:rPr lang="en-US" sz="623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siˆ</a:t>
              </a:r>
            </a:p>
            <a:p>
              <a:pPr algn="l">
                <a:lnSpc>
                  <a:spcPts val="8735"/>
                </a:lnSpc>
                <a:spcBef>
                  <a:spcPct val="0"/>
                </a:spcBef>
              </a:pPr>
              <a:r>
                <a:rPr lang="en-US" sz="623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四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0"/>
              <a:ext cx="5587011" cy="4175075"/>
              <a:chOff x="0" y="0"/>
              <a:chExt cx="690444" cy="51595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785342" y="594637"/>
              <a:ext cx="6379325" cy="2854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44"/>
                </a:lnSpc>
              </a:pPr>
              <a:r>
                <a:rPr lang="en-US" sz="624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siˆ</a:t>
              </a:r>
            </a:p>
            <a:p>
              <a:pPr algn="l">
                <a:lnSpc>
                  <a:spcPts val="8744"/>
                </a:lnSpc>
                <a:spcBef>
                  <a:spcPct val="0"/>
                </a:spcBef>
              </a:pPr>
              <a:r>
                <a:rPr lang="en-US" sz="624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四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8689570" y="13220815"/>
            <a:ext cx="5373500" cy="3131306"/>
            <a:chOff x="0" y="0"/>
            <a:chExt cx="7164667" cy="4175075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5587011" cy="4175075"/>
              <a:chOff x="0" y="0"/>
              <a:chExt cx="690444" cy="51595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785342" y="594637"/>
              <a:ext cx="6379325" cy="2854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44"/>
                </a:lnSpc>
              </a:pPr>
              <a:r>
                <a:rPr lang="en-US" sz="624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mˆ</a:t>
              </a:r>
            </a:p>
            <a:p>
              <a:pPr algn="l">
                <a:lnSpc>
                  <a:spcPts val="8744"/>
                </a:lnSpc>
                <a:spcBef>
                  <a:spcPct val="0"/>
                </a:spcBef>
              </a:pPr>
              <a:r>
                <a:rPr lang="en-US" sz="624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五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625887" y="12032255"/>
            <a:ext cx="5598882" cy="3262643"/>
            <a:chOff x="0" y="0"/>
            <a:chExt cx="7465176" cy="4350190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821348" cy="4350190"/>
              <a:chOff x="0" y="0"/>
              <a:chExt cx="690444" cy="51595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18281" y="605722"/>
              <a:ext cx="6646894" cy="2987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10"/>
                </a:lnSpc>
              </a:pPr>
              <a:r>
                <a:rPr lang="en-US" sz="650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caˇ ngidˊ </a:t>
              </a:r>
            </a:p>
            <a:p>
              <a:pPr algn="l">
                <a:lnSpc>
                  <a:spcPts val="9110"/>
                </a:lnSpc>
                <a:spcBef>
                  <a:spcPct val="0"/>
                </a:spcBef>
              </a:pPr>
              <a:r>
                <a:rPr lang="en-US" sz="650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昨 日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533081" y="12108011"/>
            <a:ext cx="5598882" cy="3262643"/>
            <a:chOff x="0" y="0"/>
            <a:chExt cx="7465176" cy="4350190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5821348" cy="4350190"/>
              <a:chOff x="0" y="0"/>
              <a:chExt cx="690444" cy="51595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818281" y="605722"/>
              <a:ext cx="6646894" cy="2987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10"/>
                </a:lnSpc>
              </a:pPr>
              <a:r>
                <a:rPr lang="en-US" sz="650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shioˋ ngidˊ</a:t>
              </a:r>
            </a:p>
            <a:p>
              <a:pPr algn="l">
                <a:lnSpc>
                  <a:spcPts val="9110"/>
                </a:lnSpc>
                <a:spcBef>
                  <a:spcPct val="0"/>
                </a:spcBef>
              </a:pPr>
              <a:r>
                <a:rPr lang="en-US" sz="650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韶   日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53275" y="6062794"/>
            <a:ext cx="3489113" cy="3548394"/>
          </a:xfrm>
          <a:custGeom>
            <a:avLst/>
            <a:gdLst/>
            <a:ahLst/>
            <a:cxnLst/>
            <a:rect l="l" t="t" r="r" b="b"/>
            <a:pathLst>
              <a:path w="3489113" h="3548394">
                <a:moveTo>
                  <a:pt x="0" y="0"/>
                </a:moveTo>
                <a:lnTo>
                  <a:pt x="3489113" y="0"/>
                </a:lnTo>
                <a:lnTo>
                  <a:pt x="3489113" y="3548393"/>
                </a:lnTo>
                <a:lnTo>
                  <a:pt x="0" y="3548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53275" y="1733550"/>
            <a:ext cx="3576826" cy="3576826"/>
          </a:xfrm>
          <a:custGeom>
            <a:avLst/>
            <a:gdLst/>
            <a:ahLst/>
            <a:cxnLst/>
            <a:rect l="l" t="t" r="r" b="b"/>
            <a:pathLst>
              <a:path w="3576826" h="3576826">
                <a:moveTo>
                  <a:pt x="0" y="0"/>
                </a:moveTo>
                <a:lnTo>
                  <a:pt x="3576826" y="0"/>
                </a:lnTo>
                <a:lnTo>
                  <a:pt x="3576826" y="3576826"/>
                </a:lnTo>
                <a:lnTo>
                  <a:pt x="0" y="3576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33550" y="1733550"/>
            <a:ext cx="12267953" cy="3279357"/>
            <a:chOff x="0" y="0"/>
            <a:chExt cx="16357271" cy="437247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883799" cy="4372477"/>
              <a:chOff x="0" y="0"/>
              <a:chExt cx="1874304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7430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874304" h="515956">
                    <a:moveTo>
                      <a:pt x="29492" y="0"/>
                    </a:moveTo>
                    <a:lnTo>
                      <a:pt x="1844811" y="0"/>
                    </a:lnTo>
                    <a:cubicBezTo>
                      <a:pt x="1852633" y="0"/>
                      <a:pt x="1860135" y="3107"/>
                      <a:pt x="1865666" y="8638"/>
                    </a:cubicBezTo>
                    <a:cubicBezTo>
                      <a:pt x="1871196" y="14169"/>
                      <a:pt x="1874304" y="21670"/>
                      <a:pt x="1874304" y="29492"/>
                    </a:cubicBezTo>
                    <a:lnTo>
                      <a:pt x="1874304" y="486464"/>
                    </a:lnTo>
                    <a:cubicBezTo>
                      <a:pt x="1874304" y="494286"/>
                      <a:pt x="1871196" y="501788"/>
                      <a:pt x="1865666" y="507318"/>
                    </a:cubicBezTo>
                    <a:cubicBezTo>
                      <a:pt x="1860135" y="512849"/>
                      <a:pt x="1852633" y="515956"/>
                      <a:pt x="1844811" y="515956"/>
                    </a:cubicBezTo>
                    <a:lnTo>
                      <a:pt x="29492" y="515956"/>
                    </a:lnTo>
                    <a:cubicBezTo>
                      <a:pt x="21670" y="515956"/>
                      <a:pt x="14169" y="512849"/>
                      <a:pt x="8638" y="507318"/>
                    </a:cubicBezTo>
                    <a:cubicBezTo>
                      <a:pt x="3107" y="501788"/>
                      <a:pt x="0" y="494286"/>
                      <a:pt x="0" y="486464"/>
                    </a:cubicBezTo>
                    <a:lnTo>
                      <a:pt x="0" y="29492"/>
                    </a:lnTo>
                    <a:cubicBezTo>
                      <a:pt x="0" y="21670"/>
                      <a:pt x="3107" y="14169"/>
                      <a:pt x="8638" y="8638"/>
                    </a:cubicBezTo>
                    <a:cubicBezTo>
                      <a:pt x="14169" y="3107"/>
                      <a:pt x="21670" y="0"/>
                      <a:pt x="2949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874304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910211" y="600032"/>
              <a:ext cx="15447061" cy="3413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442"/>
                </a:lnSpc>
              </a:pPr>
              <a:r>
                <a:rPr lang="en-US" sz="745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745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liˊ manˆ giˆ dooˇ deemˆ</a:t>
              </a:r>
            </a:p>
            <a:p>
              <a:pPr algn="l">
                <a:lnSpc>
                  <a:spcPts val="10442"/>
                </a:lnSpc>
                <a:spcBef>
                  <a:spcPct val="0"/>
                </a:spcBef>
              </a:pPr>
              <a:r>
                <a:rPr lang="en-US" sz="745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26. 這滿 幾 多   點？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3550" y="6062794"/>
            <a:ext cx="12787456" cy="3279357"/>
            <a:chOff x="0" y="0"/>
            <a:chExt cx="17049941" cy="437247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7049941" cy="4372477"/>
              <a:chOff x="0" y="0"/>
              <a:chExt cx="2011909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1191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011910" h="515956">
                    <a:moveTo>
                      <a:pt x="27475" y="0"/>
                    </a:moveTo>
                    <a:lnTo>
                      <a:pt x="1984434" y="0"/>
                    </a:lnTo>
                    <a:cubicBezTo>
                      <a:pt x="1991721" y="0"/>
                      <a:pt x="1998710" y="2895"/>
                      <a:pt x="2003862" y="8047"/>
                    </a:cubicBezTo>
                    <a:cubicBezTo>
                      <a:pt x="2009015" y="13200"/>
                      <a:pt x="2011910" y="20188"/>
                      <a:pt x="2011910" y="27475"/>
                    </a:cubicBezTo>
                    <a:lnTo>
                      <a:pt x="2011910" y="488481"/>
                    </a:lnTo>
                    <a:cubicBezTo>
                      <a:pt x="2011910" y="495768"/>
                      <a:pt x="2009015" y="502757"/>
                      <a:pt x="2003862" y="507909"/>
                    </a:cubicBezTo>
                    <a:cubicBezTo>
                      <a:pt x="1998710" y="513062"/>
                      <a:pt x="1991721" y="515956"/>
                      <a:pt x="1984434" y="515956"/>
                    </a:cubicBezTo>
                    <a:lnTo>
                      <a:pt x="27475" y="515956"/>
                    </a:lnTo>
                    <a:cubicBezTo>
                      <a:pt x="20188" y="515956"/>
                      <a:pt x="13200" y="513062"/>
                      <a:pt x="8047" y="507909"/>
                    </a:cubicBezTo>
                    <a:cubicBezTo>
                      <a:pt x="2895" y="502757"/>
                      <a:pt x="0" y="495768"/>
                      <a:pt x="0" y="488481"/>
                    </a:cubicBezTo>
                    <a:lnTo>
                      <a:pt x="0" y="27475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201190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22474" y="600032"/>
              <a:ext cx="16227467" cy="3413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442"/>
                </a:lnSpc>
              </a:pPr>
              <a:r>
                <a:rPr lang="en-US" sz="745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 </a:t>
              </a:r>
              <a:r>
                <a:rPr lang="en-US" sz="745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liˊ manˆ giuˆ deemˆ banˆ </a:t>
              </a:r>
            </a:p>
            <a:p>
              <a:pPr algn="l">
                <a:lnSpc>
                  <a:spcPts val="10442"/>
                </a:lnSpc>
                <a:spcBef>
                  <a:spcPct val="0"/>
                </a:spcBef>
              </a:pPr>
              <a:r>
                <a:rPr lang="en-US" sz="745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27. 這 滿  </a:t>
              </a:r>
              <a:r>
                <a:rPr lang="en-US" sz="745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九   點  半</a:t>
              </a:r>
              <a:r>
                <a:rPr lang="en-US" sz="745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64849" y="13528288"/>
            <a:ext cx="3963425" cy="2604484"/>
            <a:chOff x="0" y="0"/>
            <a:chExt cx="5284566" cy="347264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284566" cy="3472645"/>
              <a:chOff x="0" y="0"/>
              <a:chExt cx="785167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8516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85167" h="515956">
                    <a:moveTo>
                      <a:pt x="53215" y="0"/>
                    </a:moveTo>
                    <a:lnTo>
                      <a:pt x="731951" y="0"/>
                    </a:lnTo>
                    <a:cubicBezTo>
                      <a:pt x="761341" y="0"/>
                      <a:pt x="785167" y="23825"/>
                      <a:pt x="785167" y="53215"/>
                    </a:cubicBezTo>
                    <a:lnTo>
                      <a:pt x="785167" y="462741"/>
                    </a:lnTo>
                    <a:cubicBezTo>
                      <a:pt x="785167" y="492131"/>
                      <a:pt x="761341" y="515956"/>
                      <a:pt x="731951" y="515956"/>
                    </a:cubicBezTo>
                    <a:lnTo>
                      <a:pt x="53215" y="515956"/>
                    </a:lnTo>
                    <a:cubicBezTo>
                      <a:pt x="23825" y="515956"/>
                      <a:pt x="0" y="492131"/>
                      <a:pt x="0" y="462741"/>
                    </a:cubicBezTo>
                    <a:lnTo>
                      <a:pt x="0" y="53215"/>
                    </a:lnTo>
                    <a:cubicBezTo>
                      <a:pt x="0" y="23825"/>
                      <a:pt x="23825" y="0"/>
                      <a:pt x="5321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785167" cy="563581"/>
              </a:xfrm>
              <a:prstGeom prst="rect">
                <a:avLst/>
              </a:prstGeom>
            </p:spPr>
            <p:txBody>
              <a:bodyPr lIns="67206" tIns="67206" rIns="67206" bIns="6720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53213" y="492811"/>
              <a:ext cx="4164259" cy="238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66"/>
                </a:lnSpc>
              </a:pPr>
              <a:r>
                <a:rPr lang="en-US" sz="519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giuˆ deemˆ</a:t>
              </a:r>
            </a:p>
            <a:p>
              <a:pPr algn="l">
                <a:lnSpc>
                  <a:spcPts val="7266"/>
                </a:lnSpc>
                <a:spcBef>
                  <a:spcPct val="0"/>
                </a:spcBef>
              </a:pPr>
              <a:r>
                <a:rPr lang="en-US" sz="519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十   點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11145" y="13528288"/>
            <a:ext cx="6026425" cy="2604484"/>
            <a:chOff x="0" y="0"/>
            <a:chExt cx="8035233" cy="347264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8035233" cy="3472645"/>
              <a:chOff x="0" y="0"/>
              <a:chExt cx="1193854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19385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93854" h="515956">
                    <a:moveTo>
                      <a:pt x="34998" y="0"/>
                    </a:moveTo>
                    <a:lnTo>
                      <a:pt x="1158855" y="0"/>
                    </a:lnTo>
                    <a:cubicBezTo>
                      <a:pt x="1178184" y="0"/>
                      <a:pt x="1193854" y="15669"/>
                      <a:pt x="1193854" y="34998"/>
                    </a:cubicBezTo>
                    <a:lnTo>
                      <a:pt x="1193854" y="480958"/>
                    </a:lnTo>
                    <a:cubicBezTo>
                      <a:pt x="1193854" y="490240"/>
                      <a:pt x="1190166" y="499142"/>
                      <a:pt x="1183603" y="505706"/>
                    </a:cubicBezTo>
                    <a:cubicBezTo>
                      <a:pt x="1177039" y="512269"/>
                      <a:pt x="1168137" y="515956"/>
                      <a:pt x="1158855" y="515956"/>
                    </a:cubicBezTo>
                    <a:lnTo>
                      <a:pt x="34998" y="515956"/>
                    </a:lnTo>
                    <a:cubicBezTo>
                      <a:pt x="25716" y="515956"/>
                      <a:pt x="16814" y="512269"/>
                      <a:pt x="10251" y="505706"/>
                    </a:cubicBezTo>
                    <a:cubicBezTo>
                      <a:pt x="3687" y="499142"/>
                      <a:pt x="0" y="490240"/>
                      <a:pt x="0" y="480958"/>
                    </a:cubicBezTo>
                    <a:lnTo>
                      <a:pt x="0" y="34998"/>
                    </a:lnTo>
                    <a:cubicBezTo>
                      <a:pt x="0" y="25716"/>
                      <a:pt x="3687" y="16814"/>
                      <a:pt x="10251" y="10251"/>
                    </a:cubicBezTo>
                    <a:cubicBezTo>
                      <a:pt x="16814" y="3687"/>
                      <a:pt x="25716" y="0"/>
                      <a:pt x="3499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1193854" cy="563581"/>
              </a:xfrm>
              <a:prstGeom prst="rect">
                <a:avLst/>
              </a:prstGeom>
            </p:spPr>
            <p:txBody>
              <a:bodyPr lIns="67206" tIns="67206" rIns="67206" bIns="6720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993217" y="492811"/>
              <a:ext cx="6331795" cy="238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66"/>
                </a:lnSpc>
              </a:pPr>
              <a:r>
                <a:rPr lang="en-US" sz="519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rhidˊ deemˆ</a:t>
              </a:r>
            </a:p>
            <a:p>
              <a:pPr algn="l">
                <a:lnSpc>
                  <a:spcPts val="7266"/>
                </a:lnSpc>
                <a:spcBef>
                  <a:spcPct val="0"/>
                </a:spcBef>
              </a:pPr>
              <a:r>
                <a:rPr lang="en-US" sz="519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 一    點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222629" y="13528288"/>
            <a:ext cx="6026425" cy="2604484"/>
            <a:chOff x="0" y="0"/>
            <a:chExt cx="8035233" cy="347264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8035233" cy="3472645"/>
              <a:chOff x="0" y="0"/>
              <a:chExt cx="1193854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9385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93854" h="515956">
                    <a:moveTo>
                      <a:pt x="34998" y="0"/>
                    </a:moveTo>
                    <a:lnTo>
                      <a:pt x="1158855" y="0"/>
                    </a:lnTo>
                    <a:cubicBezTo>
                      <a:pt x="1178184" y="0"/>
                      <a:pt x="1193854" y="15669"/>
                      <a:pt x="1193854" y="34998"/>
                    </a:cubicBezTo>
                    <a:lnTo>
                      <a:pt x="1193854" y="480958"/>
                    </a:lnTo>
                    <a:cubicBezTo>
                      <a:pt x="1193854" y="490240"/>
                      <a:pt x="1190166" y="499142"/>
                      <a:pt x="1183603" y="505706"/>
                    </a:cubicBezTo>
                    <a:cubicBezTo>
                      <a:pt x="1177039" y="512269"/>
                      <a:pt x="1168137" y="515956"/>
                      <a:pt x="1158855" y="515956"/>
                    </a:cubicBezTo>
                    <a:lnTo>
                      <a:pt x="34998" y="515956"/>
                    </a:lnTo>
                    <a:cubicBezTo>
                      <a:pt x="25716" y="515956"/>
                      <a:pt x="16814" y="512269"/>
                      <a:pt x="10251" y="505706"/>
                    </a:cubicBezTo>
                    <a:cubicBezTo>
                      <a:pt x="3687" y="499142"/>
                      <a:pt x="0" y="490240"/>
                      <a:pt x="0" y="480958"/>
                    </a:cubicBezTo>
                    <a:lnTo>
                      <a:pt x="0" y="34998"/>
                    </a:lnTo>
                    <a:cubicBezTo>
                      <a:pt x="0" y="25716"/>
                      <a:pt x="3687" y="16814"/>
                      <a:pt x="10251" y="10251"/>
                    </a:cubicBezTo>
                    <a:cubicBezTo>
                      <a:pt x="16814" y="3687"/>
                      <a:pt x="25716" y="0"/>
                      <a:pt x="3499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1193854" cy="563581"/>
              </a:xfrm>
              <a:prstGeom prst="rect">
                <a:avLst/>
              </a:prstGeom>
            </p:spPr>
            <p:txBody>
              <a:bodyPr lIns="67206" tIns="67206" rIns="67206" bIns="6720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993217" y="492811"/>
              <a:ext cx="6331795" cy="238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66"/>
                </a:lnSpc>
              </a:pPr>
              <a:r>
                <a:rPr lang="en-US" sz="519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 ngi deemˆ</a:t>
              </a:r>
            </a:p>
            <a:p>
              <a:pPr algn="l">
                <a:lnSpc>
                  <a:spcPts val="7266"/>
                </a:lnSpc>
                <a:spcBef>
                  <a:spcPct val="0"/>
                </a:spcBef>
              </a:pPr>
              <a:r>
                <a:rPr lang="en-US" sz="519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  二  點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64849" y="10580401"/>
            <a:ext cx="3963425" cy="2604484"/>
            <a:chOff x="0" y="0"/>
            <a:chExt cx="5284566" cy="3472645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5284566" cy="3472645"/>
              <a:chOff x="0" y="0"/>
              <a:chExt cx="785167" cy="51595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78516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85167" h="515956">
                    <a:moveTo>
                      <a:pt x="53215" y="0"/>
                    </a:moveTo>
                    <a:lnTo>
                      <a:pt x="731951" y="0"/>
                    </a:lnTo>
                    <a:cubicBezTo>
                      <a:pt x="761341" y="0"/>
                      <a:pt x="785167" y="23825"/>
                      <a:pt x="785167" y="53215"/>
                    </a:cubicBezTo>
                    <a:lnTo>
                      <a:pt x="785167" y="462741"/>
                    </a:lnTo>
                    <a:cubicBezTo>
                      <a:pt x="785167" y="492131"/>
                      <a:pt x="761341" y="515956"/>
                      <a:pt x="731951" y="515956"/>
                    </a:cubicBezTo>
                    <a:lnTo>
                      <a:pt x="53215" y="515956"/>
                    </a:lnTo>
                    <a:cubicBezTo>
                      <a:pt x="23825" y="515956"/>
                      <a:pt x="0" y="492131"/>
                      <a:pt x="0" y="462741"/>
                    </a:cubicBezTo>
                    <a:lnTo>
                      <a:pt x="0" y="53215"/>
                    </a:lnTo>
                    <a:cubicBezTo>
                      <a:pt x="0" y="23825"/>
                      <a:pt x="23825" y="0"/>
                      <a:pt x="5321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785167" cy="563581"/>
              </a:xfrm>
              <a:prstGeom prst="rect">
                <a:avLst/>
              </a:prstGeom>
            </p:spPr>
            <p:txBody>
              <a:bodyPr lIns="67206" tIns="67206" rIns="67206" bIns="6720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53213" y="492811"/>
              <a:ext cx="4164259" cy="238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66"/>
                </a:lnSpc>
              </a:pPr>
              <a:r>
                <a:rPr lang="en-US" sz="519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rhidˊ deemˆ</a:t>
              </a:r>
            </a:p>
            <a:p>
              <a:pPr algn="l">
                <a:lnSpc>
                  <a:spcPts val="7266"/>
                </a:lnSpc>
                <a:spcBef>
                  <a:spcPct val="0"/>
                </a:spcBef>
              </a:pPr>
              <a:r>
                <a:rPr lang="en-US" sz="519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一   點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511145" y="10580401"/>
            <a:ext cx="6026425" cy="2604484"/>
            <a:chOff x="0" y="0"/>
            <a:chExt cx="8035233" cy="3472645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8035233" cy="3472645"/>
              <a:chOff x="0" y="0"/>
              <a:chExt cx="1193854" cy="51595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19385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93854" h="515956">
                    <a:moveTo>
                      <a:pt x="34998" y="0"/>
                    </a:moveTo>
                    <a:lnTo>
                      <a:pt x="1158855" y="0"/>
                    </a:lnTo>
                    <a:cubicBezTo>
                      <a:pt x="1178184" y="0"/>
                      <a:pt x="1193854" y="15669"/>
                      <a:pt x="1193854" y="34998"/>
                    </a:cubicBezTo>
                    <a:lnTo>
                      <a:pt x="1193854" y="480958"/>
                    </a:lnTo>
                    <a:cubicBezTo>
                      <a:pt x="1193854" y="490240"/>
                      <a:pt x="1190166" y="499142"/>
                      <a:pt x="1183603" y="505706"/>
                    </a:cubicBezTo>
                    <a:cubicBezTo>
                      <a:pt x="1177039" y="512269"/>
                      <a:pt x="1168137" y="515956"/>
                      <a:pt x="1158855" y="515956"/>
                    </a:cubicBezTo>
                    <a:lnTo>
                      <a:pt x="34998" y="515956"/>
                    </a:lnTo>
                    <a:cubicBezTo>
                      <a:pt x="25716" y="515956"/>
                      <a:pt x="16814" y="512269"/>
                      <a:pt x="10251" y="505706"/>
                    </a:cubicBezTo>
                    <a:cubicBezTo>
                      <a:pt x="3687" y="499142"/>
                      <a:pt x="0" y="490240"/>
                      <a:pt x="0" y="480958"/>
                    </a:cubicBezTo>
                    <a:lnTo>
                      <a:pt x="0" y="34998"/>
                    </a:lnTo>
                    <a:cubicBezTo>
                      <a:pt x="0" y="25716"/>
                      <a:pt x="3687" y="16814"/>
                      <a:pt x="10251" y="10251"/>
                    </a:cubicBezTo>
                    <a:cubicBezTo>
                      <a:pt x="16814" y="3687"/>
                      <a:pt x="25716" y="0"/>
                      <a:pt x="3499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1193854" cy="563581"/>
              </a:xfrm>
              <a:prstGeom prst="rect">
                <a:avLst/>
              </a:prstGeom>
            </p:spPr>
            <p:txBody>
              <a:bodyPr lIns="67206" tIns="67206" rIns="67206" bIns="6720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993217" y="492811"/>
              <a:ext cx="6331795" cy="238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66"/>
                </a:lnSpc>
              </a:pPr>
              <a:r>
                <a:rPr lang="en-US" sz="519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liongˆ deemˆ</a:t>
              </a:r>
            </a:p>
            <a:p>
              <a:pPr algn="l">
                <a:lnSpc>
                  <a:spcPts val="7266"/>
                </a:lnSpc>
                <a:spcBef>
                  <a:spcPct val="0"/>
                </a:spcBef>
              </a:pPr>
              <a:r>
                <a:rPr lang="en-US" sz="519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兩    點 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222629" y="10658937"/>
            <a:ext cx="3963425" cy="2604484"/>
            <a:chOff x="0" y="0"/>
            <a:chExt cx="5284566" cy="3472645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284566" cy="3472645"/>
              <a:chOff x="0" y="0"/>
              <a:chExt cx="785167" cy="51595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8516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85167" h="515956">
                    <a:moveTo>
                      <a:pt x="53215" y="0"/>
                    </a:moveTo>
                    <a:lnTo>
                      <a:pt x="731951" y="0"/>
                    </a:lnTo>
                    <a:cubicBezTo>
                      <a:pt x="761341" y="0"/>
                      <a:pt x="785167" y="23825"/>
                      <a:pt x="785167" y="53215"/>
                    </a:cubicBezTo>
                    <a:lnTo>
                      <a:pt x="785167" y="462741"/>
                    </a:lnTo>
                    <a:cubicBezTo>
                      <a:pt x="785167" y="492131"/>
                      <a:pt x="761341" y="515956"/>
                      <a:pt x="731951" y="515956"/>
                    </a:cubicBezTo>
                    <a:lnTo>
                      <a:pt x="53215" y="515956"/>
                    </a:lnTo>
                    <a:cubicBezTo>
                      <a:pt x="23825" y="515956"/>
                      <a:pt x="0" y="492131"/>
                      <a:pt x="0" y="462741"/>
                    </a:cubicBezTo>
                    <a:lnTo>
                      <a:pt x="0" y="53215"/>
                    </a:lnTo>
                    <a:cubicBezTo>
                      <a:pt x="0" y="23825"/>
                      <a:pt x="23825" y="0"/>
                      <a:pt x="5321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785167" cy="563581"/>
              </a:xfrm>
              <a:prstGeom prst="rect">
                <a:avLst/>
              </a:prstGeom>
            </p:spPr>
            <p:txBody>
              <a:bodyPr lIns="67206" tIns="67206" rIns="67206" bIns="6720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653213" y="492811"/>
              <a:ext cx="4164259" cy="238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66"/>
                </a:lnSpc>
              </a:pPr>
              <a:r>
                <a:rPr lang="en-US" sz="519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samˇ deemˆ</a:t>
              </a:r>
            </a:p>
            <a:p>
              <a:pPr algn="l">
                <a:lnSpc>
                  <a:spcPts val="7266"/>
                </a:lnSpc>
                <a:spcBef>
                  <a:spcPct val="0"/>
                </a:spcBef>
              </a:pPr>
              <a:r>
                <a:rPr lang="en-US" sz="519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三    點 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65343" y="3083150"/>
            <a:ext cx="7073472" cy="4820563"/>
          </a:xfrm>
          <a:custGeom>
            <a:avLst/>
            <a:gdLst/>
            <a:ahLst/>
            <a:cxnLst/>
            <a:rect l="l" t="t" r="r" b="b"/>
            <a:pathLst>
              <a:path w="7073472" h="4820563">
                <a:moveTo>
                  <a:pt x="0" y="0"/>
                </a:moveTo>
                <a:lnTo>
                  <a:pt x="7073472" y="0"/>
                </a:lnTo>
                <a:lnTo>
                  <a:pt x="7073472" y="4820562"/>
                </a:lnTo>
                <a:lnTo>
                  <a:pt x="0" y="4820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263238" y="3613490"/>
            <a:ext cx="12408991" cy="3759881"/>
            <a:chOff x="0" y="0"/>
            <a:chExt cx="16545321" cy="501317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45321" cy="5013175"/>
              <a:chOff x="0" y="0"/>
              <a:chExt cx="1702846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0284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2846" h="515956">
                    <a:moveTo>
                      <a:pt x="20878" y="0"/>
                    </a:moveTo>
                    <a:lnTo>
                      <a:pt x="1681968" y="0"/>
                    </a:lnTo>
                    <a:cubicBezTo>
                      <a:pt x="1693499" y="0"/>
                      <a:pt x="1702846" y="9347"/>
                      <a:pt x="1702846" y="20878"/>
                    </a:cubicBezTo>
                    <a:lnTo>
                      <a:pt x="1702846" y="495079"/>
                    </a:lnTo>
                    <a:cubicBezTo>
                      <a:pt x="1702846" y="500616"/>
                      <a:pt x="1700646" y="505926"/>
                      <a:pt x="1696731" y="509842"/>
                    </a:cubicBezTo>
                    <a:cubicBezTo>
                      <a:pt x="1692816" y="513757"/>
                      <a:pt x="1687505" y="515956"/>
                      <a:pt x="1681968" y="515956"/>
                    </a:cubicBezTo>
                    <a:lnTo>
                      <a:pt x="20878" y="515956"/>
                    </a:lnTo>
                    <a:cubicBezTo>
                      <a:pt x="9347" y="515956"/>
                      <a:pt x="0" y="506609"/>
                      <a:pt x="0" y="495079"/>
                    </a:cubicBezTo>
                    <a:lnTo>
                      <a:pt x="0" y="20878"/>
                    </a:lnTo>
                    <a:cubicBezTo>
                      <a:pt x="0" y="15341"/>
                      <a:pt x="2200" y="10030"/>
                      <a:pt x="6115" y="6115"/>
                    </a:cubicBezTo>
                    <a:cubicBezTo>
                      <a:pt x="10030" y="2200"/>
                      <a:pt x="15341" y="0"/>
                      <a:pt x="208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702846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53105" y="475362"/>
              <a:ext cx="15592216" cy="390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972"/>
                </a:lnSpc>
              </a:pPr>
              <a:r>
                <a:rPr lang="en-US" sz="855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855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ciangˆ kaˆ ginˆ e </a:t>
              </a:r>
            </a:p>
            <a:p>
              <a:pPr algn="l">
                <a:lnSpc>
                  <a:spcPts val="11972"/>
                </a:lnSpc>
                <a:spcBef>
                  <a:spcPct val="0"/>
                </a:spcBef>
              </a:pPr>
              <a:r>
                <a:rPr lang="en-US" sz="855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28.   請  </a:t>
              </a:r>
              <a:r>
                <a:rPr lang="en-US" sz="855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較 緊 个</a:t>
              </a:r>
              <a:r>
                <a:rPr lang="en-US" sz="855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60978" y="9453980"/>
            <a:ext cx="7357293" cy="4287324"/>
            <a:chOff x="0" y="0"/>
            <a:chExt cx="9809724" cy="571643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9147210" cy="5716432"/>
              <a:chOff x="0" y="0"/>
              <a:chExt cx="825613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2561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5613" h="515956">
                    <a:moveTo>
                      <a:pt x="28212" y="0"/>
                    </a:moveTo>
                    <a:lnTo>
                      <a:pt x="797401" y="0"/>
                    </a:lnTo>
                    <a:cubicBezTo>
                      <a:pt x="812982" y="0"/>
                      <a:pt x="825613" y="12631"/>
                      <a:pt x="825613" y="28212"/>
                    </a:cubicBezTo>
                    <a:lnTo>
                      <a:pt x="825613" y="487744"/>
                    </a:lnTo>
                    <a:cubicBezTo>
                      <a:pt x="825613" y="495227"/>
                      <a:pt x="822641" y="502402"/>
                      <a:pt x="817350" y="507693"/>
                    </a:cubicBezTo>
                    <a:cubicBezTo>
                      <a:pt x="812059" y="512984"/>
                      <a:pt x="804883" y="515956"/>
                      <a:pt x="797401" y="515956"/>
                    </a:cubicBezTo>
                    <a:lnTo>
                      <a:pt x="28212" y="515956"/>
                    </a:lnTo>
                    <a:cubicBezTo>
                      <a:pt x="12631" y="515956"/>
                      <a:pt x="0" y="503325"/>
                      <a:pt x="0" y="487744"/>
                    </a:cubicBezTo>
                    <a:lnTo>
                      <a:pt x="0" y="28212"/>
                    </a:lnTo>
                    <a:cubicBezTo>
                      <a:pt x="0" y="20730"/>
                      <a:pt x="2972" y="13554"/>
                      <a:pt x="8263" y="8263"/>
                    </a:cubicBezTo>
                    <a:cubicBezTo>
                      <a:pt x="13554" y="2972"/>
                      <a:pt x="20730" y="0"/>
                      <a:pt x="2821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825613" cy="582631"/>
              </a:xfrm>
              <a:prstGeom prst="rect">
                <a:avLst/>
              </a:prstGeom>
            </p:spPr>
            <p:txBody>
              <a:bodyPr lIns="120558" tIns="120558" rIns="120558" bIns="120558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075275" y="821780"/>
              <a:ext cx="8734450" cy="390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972"/>
                </a:lnSpc>
              </a:pPr>
              <a:r>
                <a:rPr lang="en-US" sz="855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meen e</a:t>
              </a:r>
            </a:p>
            <a:p>
              <a:pPr algn="l">
                <a:lnSpc>
                  <a:spcPts val="11972"/>
                </a:lnSpc>
                <a:spcBef>
                  <a:spcPct val="0"/>
                </a:spcBef>
              </a:pPr>
              <a:r>
                <a:rPr lang="en-US" sz="855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較慢个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8791" y="2440368"/>
            <a:ext cx="10034240" cy="12922195"/>
            <a:chOff x="0" y="0"/>
            <a:chExt cx="1877581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7581" cy="2417967"/>
            </a:xfrm>
            <a:custGeom>
              <a:avLst/>
              <a:gdLst/>
              <a:ahLst/>
              <a:cxnLst/>
              <a:rect l="l" t="t" r="r" b="b"/>
              <a:pathLst>
                <a:path w="1877581" h="2417967">
                  <a:moveTo>
                    <a:pt x="29441" y="0"/>
                  </a:moveTo>
                  <a:lnTo>
                    <a:pt x="1848140" y="0"/>
                  </a:lnTo>
                  <a:cubicBezTo>
                    <a:pt x="1855948" y="0"/>
                    <a:pt x="1863437" y="3102"/>
                    <a:pt x="1868958" y="8623"/>
                  </a:cubicBezTo>
                  <a:cubicBezTo>
                    <a:pt x="1874479" y="14144"/>
                    <a:pt x="1877581" y="21633"/>
                    <a:pt x="1877581" y="29441"/>
                  </a:cubicBezTo>
                  <a:lnTo>
                    <a:pt x="1877581" y="2388527"/>
                  </a:lnTo>
                  <a:cubicBezTo>
                    <a:pt x="1877581" y="2404786"/>
                    <a:pt x="1864400" y="2417967"/>
                    <a:pt x="1848140" y="2417967"/>
                  </a:cubicBezTo>
                  <a:lnTo>
                    <a:pt x="29441" y="2417967"/>
                  </a:lnTo>
                  <a:cubicBezTo>
                    <a:pt x="21633" y="2417967"/>
                    <a:pt x="14144" y="2414866"/>
                    <a:pt x="8623" y="2409344"/>
                  </a:cubicBezTo>
                  <a:cubicBezTo>
                    <a:pt x="3102" y="2403823"/>
                    <a:pt x="0" y="2396335"/>
                    <a:pt x="0" y="2388527"/>
                  </a:cubicBezTo>
                  <a:lnTo>
                    <a:pt x="0" y="29441"/>
                  </a:lnTo>
                  <a:cubicBezTo>
                    <a:pt x="0" y="21633"/>
                    <a:pt x="3102" y="14144"/>
                    <a:pt x="8623" y="8623"/>
                  </a:cubicBezTo>
                  <a:cubicBezTo>
                    <a:pt x="14144" y="3102"/>
                    <a:pt x="21633" y="0"/>
                    <a:pt x="294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877581" cy="2484642"/>
            </a:xfrm>
            <a:prstGeom prst="rect">
              <a:avLst/>
            </a:prstGeom>
          </p:spPr>
          <p:txBody>
            <a:bodyPr lIns="77537" tIns="77537" rIns="77537" bIns="77537" rtlCol="0" anchor="ctr"/>
            <a:lstStyle/>
            <a:p>
              <a:pPr algn="ctr">
                <a:lnSpc>
                  <a:spcPts val="40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39625" y="5011720"/>
            <a:ext cx="11530119" cy="6282087"/>
            <a:chOff x="0" y="0"/>
            <a:chExt cx="2157486" cy="11754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7486" cy="1175488"/>
            </a:xfrm>
            <a:custGeom>
              <a:avLst/>
              <a:gdLst/>
              <a:ahLst/>
              <a:cxnLst/>
              <a:rect l="l" t="t" r="r" b="b"/>
              <a:pathLst>
                <a:path w="2157486" h="1175488">
                  <a:moveTo>
                    <a:pt x="25621" y="0"/>
                  </a:moveTo>
                  <a:lnTo>
                    <a:pt x="2131865" y="0"/>
                  </a:lnTo>
                  <a:cubicBezTo>
                    <a:pt x="2146015" y="0"/>
                    <a:pt x="2157486" y="11471"/>
                    <a:pt x="2157486" y="25621"/>
                  </a:cubicBezTo>
                  <a:lnTo>
                    <a:pt x="2157486" y="1149867"/>
                  </a:lnTo>
                  <a:cubicBezTo>
                    <a:pt x="2157486" y="1164017"/>
                    <a:pt x="2146015" y="1175488"/>
                    <a:pt x="2131865" y="1175488"/>
                  </a:cubicBezTo>
                  <a:lnTo>
                    <a:pt x="25621" y="1175488"/>
                  </a:lnTo>
                  <a:cubicBezTo>
                    <a:pt x="11471" y="1175488"/>
                    <a:pt x="0" y="1164017"/>
                    <a:pt x="0" y="1149867"/>
                  </a:cubicBezTo>
                  <a:lnTo>
                    <a:pt x="0" y="25621"/>
                  </a:lnTo>
                  <a:cubicBezTo>
                    <a:pt x="0" y="11471"/>
                    <a:pt x="11471" y="0"/>
                    <a:pt x="256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157486" cy="1242163"/>
            </a:xfrm>
            <a:prstGeom prst="rect">
              <a:avLst/>
            </a:prstGeom>
          </p:spPr>
          <p:txBody>
            <a:bodyPr lIns="77537" tIns="77537" rIns="77537" bIns="77537" rtlCol="0" anchor="ctr"/>
            <a:lstStyle/>
            <a:p>
              <a:pPr algn="ctr">
                <a:lnSpc>
                  <a:spcPts val="40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37698" y="1796806"/>
            <a:ext cx="8636427" cy="1720163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7537" tIns="77537" rIns="77537" bIns="77537" rtlCol="0" anchor="ctr"/>
            <a:lstStyle/>
            <a:p>
              <a:pPr algn="ctr">
                <a:lnSpc>
                  <a:spcPts val="40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67477" y="4137813"/>
            <a:ext cx="8636427" cy="1720163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7537" tIns="77537" rIns="77537" bIns="77537" rtlCol="0" anchor="ctr"/>
            <a:lstStyle/>
            <a:p>
              <a:pPr algn="ctr">
                <a:lnSpc>
                  <a:spcPts val="40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915776" y="1549156"/>
            <a:ext cx="11510936" cy="2076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39579" y="2229791"/>
            <a:ext cx="7903850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禮拜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88501" y="4518239"/>
            <a:ext cx="7903850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麼个日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468996" y="4380775"/>
            <a:ext cx="4731847" cy="2757394"/>
            <a:chOff x="0" y="0"/>
            <a:chExt cx="6309129" cy="367652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rhidˊ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一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01556" y="4380775"/>
            <a:ext cx="4731847" cy="2757394"/>
            <a:chOff x="0" y="0"/>
            <a:chExt cx="6309129" cy="367652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 ngi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 二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468996" y="7715904"/>
            <a:ext cx="4731847" cy="2757394"/>
            <a:chOff x="0" y="0"/>
            <a:chExt cx="6309129" cy="367652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samˇ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三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601556" y="7715904"/>
            <a:ext cx="4731847" cy="2757394"/>
            <a:chOff x="0" y="0"/>
            <a:chExt cx="6309129" cy="3676526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91564" y="518370"/>
              <a:ext cx="5617565" cy="2525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2"/>
                </a:lnSpc>
              </a:pPr>
              <a:r>
                <a:rPr lang="en-US" sz="549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siˆ</a:t>
              </a:r>
            </a:p>
            <a:p>
              <a:pPr algn="l">
                <a:lnSpc>
                  <a:spcPts val="7692"/>
                </a:lnSpc>
                <a:spcBef>
                  <a:spcPct val="0"/>
                </a:spcBef>
              </a:pPr>
              <a:r>
                <a:rPr lang="en-US" sz="549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四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612711" y="8046673"/>
            <a:ext cx="4731847" cy="2757394"/>
            <a:chOff x="0" y="0"/>
            <a:chExt cx="6309129" cy="3676526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caˇ ngidˊ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昨 日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6259659" y="6337207"/>
            <a:ext cx="4731847" cy="2757394"/>
            <a:chOff x="0" y="0"/>
            <a:chExt cx="6309129" cy="3676526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ginˇ ngidˊ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今 日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9747403" y="8244625"/>
            <a:ext cx="4731847" cy="2757394"/>
            <a:chOff x="0" y="0"/>
            <a:chExt cx="6309129" cy="3676526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shioˋ ngidˊ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韶   日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37303" y="7715904"/>
            <a:ext cx="4731847" cy="2757394"/>
            <a:chOff x="0" y="0"/>
            <a:chExt cx="6309129" cy="3676526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siˆ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四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2701607" y="11520046"/>
            <a:ext cx="4731847" cy="2757394"/>
            <a:chOff x="0" y="0"/>
            <a:chExt cx="6309129" cy="3676526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mˆ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五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6834166" y="11520046"/>
            <a:ext cx="4731847" cy="2757394"/>
            <a:chOff x="0" y="0"/>
            <a:chExt cx="6309129" cy="3676526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baiˆ  liuˊ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拜  六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9747403" y="13194261"/>
            <a:ext cx="4731847" cy="2757394"/>
            <a:chOff x="0" y="0"/>
            <a:chExt cx="6309129" cy="3676526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4919862" cy="3676526"/>
              <a:chOff x="0" y="0"/>
              <a:chExt cx="690444" cy="515956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691564" y="518370"/>
              <a:ext cx="5617565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meen e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較慢个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1569150" y="15769222"/>
            <a:ext cx="1340950" cy="981720"/>
            <a:chOff x="0" y="0"/>
            <a:chExt cx="1787933" cy="1308960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76" name="TextBox 7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4495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9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81" name="Freeform 81"/>
          <p:cNvSpPr/>
          <p:nvPr/>
        </p:nvSpPr>
        <p:spPr>
          <a:xfrm>
            <a:off x="12168963" y="10804068"/>
            <a:ext cx="8181391" cy="6946744"/>
          </a:xfrm>
          <a:custGeom>
            <a:avLst/>
            <a:gdLst/>
            <a:ahLst/>
            <a:cxnLst/>
            <a:rect l="l" t="t" r="r" b="b"/>
            <a:pathLst>
              <a:path w="8181391" h="6946744">
                <a:moveTo>
                  <a:pt x="0" y="0"/>
                </a:moveTo>
                <a:lnTo>
                  <a:pt x="8181391" y="0"/>
                </a:lnTo>
                <a:lnTo>
                  <a:pt x="8181391" y="6946744"/>
                </a:lnTo>
                <a:lnTo>
                  <a:pt x="0" y="6946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53719" y="971550"/>
            <a:ext cx="9079131" cy="2176833"/>
            <a:chOff x="0" y="0"/>
            <a:chExt cx="1870055" cy="4483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870055" cy="515044"/>
            </a:xfrm>
            <a:prstGeom prst="rect">
              <a:avLst/>
            </a:prstGeom>
          </p:spPr>
          <p:txBody>
            <a:bodyPr lIns="70439" tIns="70439" rIns="70439" bIns="70439" rtlCol="0" anchor="ctr"/>
            <a:lstStyle/>
            <a:p>
              <a:pPr algn="ctr">
                <a:lnSpc>
                  <a:spcPts val="368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04741" y="1078963"/>
            <a:ext cx="8171530" cy="6004016"/>
          </a:xfrm>
          <a:custGeom>
            <a:avLst/>
            <a:gdLst/>
            <a:ahLst/>
            <a:cxnLst/>
            <a:rect l="l" t="t" r="r" b="b"/>
            <a:pathLst>
              <a:path w="8171530" h="6004016">
                <a:moveTo>
                  <a:pt x="0" y="0"/>
                </a:moveTo>
                <a:lnTo>
                  <a:pt x="8171531" y="0"/>
                </a:lnTo>
                <a:lnTo>
                  <a:pt x="8171531" y="6004015"/>
                </a:lnTo>
                <a:lnTo>
                  <a:pt x="0" y="6004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61832" y="7503158"/>
            <a:ext cx="4303222" cy="2996887"/>
          </a:xfrm>
          <a:custGeom>
            <a:avLst/>
            <a:gdLst/>
            <a:ahLst/>
            <a:cxnLst/>
            <a:rect l="l" t="t" r="r" b="b"/>
            <a:pathLst>
              <a:path w="4303222" h="2996887">
                <a:moveTo>
                  <a:pt x="0" y="0"/>
                </a:moveTo>
                <a:lnTo>
                  <a:pt x="4303222" y="0"/>
                </a:lnTo>
                <a:lnTo>
                  <a:pt x="4303222" y="2996888"/>
                </a:lnTo>
                <a:lnTo>
                  <a:pt x="0" y="2996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515517" y="9763336"/>
            <a:ext cx="3894084" cy="3380666"/>
          </a:xfrm>
          <a:custGeom>
            <a:avLst/>
            <a:gdLst/>
            <a:ahLst/>
            <a:cxnLst/>
            <a:rect l="l" t="t" r="r" b="b"/>
            <a:pathLst>
              <a:path w="3894084" h="3380666">
                <a:moveTo>
                  <a:pt x="0" y="0"/>
                </a:moveTo>
                <a:lnTo>
                  <a:pt x="3894084" y="0"/>
                </a:lnTo>
                <a:lnTo>
                  <a:pt x="3894084" y="3380665"/>
                </a:lnTo>
                <a:lnTo>
                  <a:pt x="0" y="3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500222" y="1138179"/>
            <a:ext cx="10457181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三、時空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39994" y="7082978"/>
            <a:ext cx="10834286" cy="2504972"/>
            <a:chOff x="0" y="0"/>
            <a:chExt cx="14445715" cy="333996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445715" cy="3339963"/>
              <a:chOff x="0" y="0"/>
              <a:chExt cx="2231570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3157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231570" h="515956">
                    <a:moveTo>
                      <a:pt x="24771" y="0"/>
                    </a:moveTo>
                    <a:lnTo>
                      <a:pt x="2206799" y="0"/>
                    </a:lnTo>
                    <a:cubicBezTo>
                      <a:pt x="2220480" y="0"/>
                      <a:pt x="2231570" y="11090"/>
                      <a:pt x="2231570" y="24771"/>
                    </a:cubicBezTo>
                    <a:lnTo>
                      <a:pt x="2231570" y="491186"/>
                    </a:lnTo>
                    <a:cubicBezTo>
                      <a:pt x="2231570" y="497755"/>
                      <a:pt x="2228960" y="504056"/>
                      <a:pt x="2224315" y="508701"/>
                    </a:cubicBezTo>
                    <a:cubicBezTo>
                      <a:pt x="2219669" y="513347"/>
                      <a:pt x="2213369" y="515956"/>
                      <a:pt x="2206799" y="515956"/>
                    </a:cubicBezTo>
                    <a:lnTo>
                      <a:pt x="24771" y="515956"/>
                    </a:lnTo>
                    <a:cubicBezTo>
                      <a:pt x="18201" y="515956"/>
                      <a:pt x="11901" y="513347"/>
                      <a:pt x="7255" y="508701"/>
                    </a:cubicBezTo>
                    <a:cubicBezTo>
                      <a:pt x="2610" y="504056"/>
                      <a:pt x="0" y="497755"/>
                      <a:pt x="0" y="491186"/>
                    </a:cubicBezTo>
                    <a:lnTo>
                      <a:pt x="0" y="24771"/>
                    </a:lnTo>
                    <a:cubicBezTo>
                      <a:pt x="0" y="18201"/>
                      <a:pt x="2610" y="11901"/>
                      <a:pt x="7255" y="7255"/>
                    </a:cubicBezTo>
                    <a:cubicBezTo>
                      <a:pt x="11901" y="2610"/>
                      <a:pt x="18201" y="0"/>
                      <a:pt x="2477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2231570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41810" y="445940"/>
              <a:ext cx="13158118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ngiong zuˆ loiˋ hoo hau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29. 你     仰  子來 學 校？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556489" y="13353101"/>
            <a:ext cx="9189211" cy="2504972"/>
            <a:chOff x="0" y="0"/>
            <a:chExt cx="12252282" cy="333996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1756175" cy="3339963"/>
              <a:chOff x="0" y="0"/>
              <a:chExt cx="1816090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1609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816091" h="515956">
                    <a:moveTo>
                      <a:pt x="30438" y="0"/>
                    </a:moveTo>
                    <a:lnTo>
                      <a:pt x="1785653" y="0"/>
                    </a:lnTo>
                    <a:cubicBezTo>
                      <a:pt x="1793726" y="0"/>
                      <a:pt x="1801467" y="3207"/>
                      <a:pt x="1807176" y="8915"/>
                    </a:cubicBezTo>
                    <a:cubicBezTo>
                      <a:pt x="1812884" y="14623"/>
                      <a:pt x="1816091" y="22365"/>
                      <a:pt x="1816091" y="30438"/>
                    </a:cubicBezTo>
                    <a:lnTo>
                      <a:pt x="1816091" y="485519"/>
                    </a:lnTo>
                    <a:cubicBezTo>
                      <a:pt x="1816091" y="493591"/>
                      <a:pt x="1812884" y="501333"/>
                      <a:pt x="1807176" y="507041"/>
                    </a:cubicBezTo>
                    <a:cubicBezTo>
                      <a:pt x="1801467" y="512750"/>
                      <a:pt x="1793726" y="515956"/>
                      <a:pt x="1785653" y="515956"/>
                    </a:cubicBezTo>
                    <a:lnTo>
                      <a:pt x="30438" y="515956"/>
                    </a:lnTo>
                    <a:cubicBezTo>
                      <a:pt x="22365" y="515956"/>
                      <a:pt x="14623" y="512750"/>
                      <a:pt x="8915" y="507041"/>
                    </a:cubicBezTo>
                    <a:cubicBezTo>
                      <a:pt x="3207" y="501333"/>
                      <a:pt x="0" y="493591"/>
                      <a:pt x="0" y="485519"/>
                    </a:cubicBezTo>
                    <a:lnTo>
                      <a:pt x="0" y="30438"/>
                    </a:lnTo>
                    <a:cubicBezTo>
                      <a:pt x="0" y="22365"/>
                      <a:pt x="3207" y="14623"/>
                      <a:pt x="8915" y="8915"/>
                    </a:cubicBezTo>
                    <a:cubicBezTo>
                      <a:pt x="14623" y="3207"/>
                      <a:pt x="22365" y="0"/>
                      <a:pt x="3043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1816090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71793" y="542381"/>
              <a:ext cx="11280489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daiˆ da   lun bueˆ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32. 𠊎  蹛 在  </a:t>
              </a: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崙背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217216" y="4686245"/>
            <a:ext cx="8285828" cy="2504972"/>
            <a:chOff x="0" y="0"/>
            <a:chExt cx="11047770" cy="333996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47770" cy="3339963"/>
              <a:chOff x="0" y="0"/>
              <a:chExt cx="1706656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70665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6656" h="515956">
                    <a:moveTo>
                      <a:pt x="32389" y="0"/>
                    </a:moveTo>
                    <a:lnTo>
                      <a:pt x="1674267" y="0"/>
                    </a:lnTo>
                    <a:cubicBezTo>
                      <a:pt x="1692155" y="0"/>
                      <a:pt x="1706656" y="14501"/>
                      <a:pt x="1706656" y="32389"/>
                    </a:cubicBezTo>
                    <a:lnTo>
                      <a:pt x="1706656" y="483567"/>
                    </a:lnTo>
                    <a:cubicBezTo>
                      <a:pt x="1706656" y="492157"/>
                      <a:pt x="1703244" y="500396"/>
                      <a:pt x="1697170" y="506470"/>
                    </a:cubicBezTo>
                    <a:cubicBezTo>
                      <a:pt x="1691096" y="512544"/>
                      <a:pt x="1682857" y="515956"/>
                      <a:pt x="1674267" y="515956"/>
                    </a:cubicBezTo>
                    <a:lnTo>
                      <a:pt x="32389" y="515956"/>
                    </a:lnTo>
                    <a:cubicBezTo>
                      <a:pt x="23799" y="515956"/>
                      <a:pt x="15561" y="512544"/>
                      <a:pt x="9487" y="506470"/>
                    </a:cubicBezTo>
                    <a:cubicBezTo>
                      <a:pt x="3412" y="500396"/>
                      <a:pt x="0" y="492157"/>
                      <a:pt x="0" y="483567"/>
                    </a:cubicBezTo>
                    <a:lnTo>
                      <a:pt x="0" y="32389"/>
                    </a:lnTo>
                    <a:cubicBezTo>
                      <a:pt x="0" y="23799"/>
                      <a:pt x="3412" y="15561"/>
                      <a:pt x="9487" y="9487"/>
                    </a:cubicBezTo>
                    <a:cubicBezTo>
                      <a:pt x="15561" y="3412"/>
                      <a:pt x="23799" y="0"/>
                      <a:pt x="32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1706656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90984" y="-100581"/>
              <a:ext cx="10059769" cy="3112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99"/>
                </a:lnSpc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henˋ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dai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ˆ da  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ni</a:t>
              </a:r>
              <a:r>
                <a:rPr lang="en-US" sz="5499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5499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bbi</a:t>
              </a:r>
              <a:endPara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endParaRP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31. 你 蹛 在 哪位？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33550" y="13144001"/>
            <a:ext cx="10237895" cy="2504972"/>
            <a:chOff x="0" y="0"/>
            <a:chExt cx="13650526" cy="3339963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3650526" cy="3339963"/>
              <a:chOff x="0" y="0"/>
              <a:chExt cx="2108729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10872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108729" h="515956">
                    <a:moveTo>
                      <a:pt x="26214" y="0"/>
                    </a:moveTo>
                    <a:lnTo>
                      <a:pt x="2082516" y="0"/>
                    </a:lnTo>
                    <a:cubicBezTo>
                      <a:pt x="2096993" y="0"/>
                      <a:pt x="2108729" y="11736"/>
                      <a:pt x="2108729" y="26214"/>
                    </a:cubicBezTo>
                    <a:lnTo>
                      <a:pt x="2108729" y="489743"/>
                    </a:lnTo>
                    <a:cubicBezTo>
                      <a:pt x="2108729" y="496695"/>
                      <a:pt x="2105967" y="503363"/>
                      <a:pt x="2101051" y="508279"/>
                    </a:cubicBezTo>
                    <a:cubicBezTo>
                      <a:pt x="2096135" y="513195"/>
                      <a:pt x="2089468" y="515956"/>
                      <a:pt x="2082516" y="515956"/>
                    </a:cubicBezTo>
                    <a:lnTo>
                      <a:pt x="26214" y="515956"/>
                    </a:lnTo>
                    <a:cubicBezTo>
                      <a:pt x="19261" y="515956"/>
                      <a:pt x="12594" y="513195"/>
                      <a:pt x="7678" y="508279"/>
                    </a:cubicBezTo>
                    <a:cubicBezTo>
                      <a:pt x="2762" y="503363"/>
                      <a:pt x="0" y="496695"/>
                      <a:pt x="0" y="489743"/>
                    </a:cubicBezTo>
                    <a:lnTo>
                      <a:pt x="0" y="26214"/>
                    </a:lnTo>
                    <a:cubicBezTo>
                      <a:pt x="0" y="19261"/>
                      <a:pt x="2762" y="12594"/>
                      <a:pt x="7678" y="7678"/>
                    </a:cubicBezTo>
                    <a:cubicBezTo>
                      <a:pt x="12594" y="2762"/>
                      <a:pt x="19261" y="0"/>
                      <a:pt x="2621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2108729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28255" y="460453"/>
              <a:ext cx="12939721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cooˇ chaˇ loiˋ hoo hau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30. 𠊎   </a:t>
              </a: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坐 車  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來 學 校。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4247589" y="10285786"/>
            <a:ext cx="3537215" cy="3289280"/>
          </a:xfrm>
          <a:custGeom>
            <a:avLst/>
            <a:gdLst/>
            <a:ahLst/>
            <a:cxnLst/>
            <a:rect l="l" t="t" r="r" b="b"/>
            <a:pathLst>
              <a:path w="3537215" h="3289280">
                <a:moveTo>
                  <a:pt x="0" y="0"/>
                </a:moveTo>
                <a:lnTo>
                  <a:pt x="3537216" y="0"/>
                </a:lnTo>
                <a:lnTo>
                  <a:pt x="3537216" y="3289280"/>
                </a:lnTo>
                <a:lnTo>
                  <a:pt x="0" y="32892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10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21979" y="1733550"/>
            <a:ext cx="5623721" cy="4132018"/>
          </a:xfrm>
          <a:custGeom>
            <a:avLst/>
            <a:gdLst/>
            <a:ahLst/>
            <a:cxnLst/>
            <a:rect l="l" t="t" r="r" b="b"/>
            <a:pathLst>
              <a:path w="5623721" h="4132018">
                <a:moveTo>
                  <a:pt x="0" y="0"/>
                </a:moveTo>
                <a:lnTo>
                  <a:pt x="5623721" y="0"/>
                </a:lnTo>
                <a:lnTo>
                  <a:pt x="5623721" y="4132018"/>
                </a:lnTo>
                <a:lnTo>
                  <a:pt x="0" y="413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33550" y="1733550"/>
            <a:ext cx="14612284" cy="3378475"/>
            <a:chOff x="0" y="0"/>
            <a:chExt cx="19483045" cy="45046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9483045" cy="4504633"/>
              <a:chOff x="0" y="0"/>
              <a:chExt cx="2231570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3157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231570" h="515956">
                    <a:moveTo>
                      <a:pt x="24771" y="0"/>
                    </a:moveTo>
                    <a:lnTo>
                      <a:pt x="2206799" y="0"/>
                    </a:lnTo>
                    <a:cubicBezTo>
                      <a:pt x="2220480" y="0"/>
                      <a:pt x="2231570" y="11090"/>
                      <a:pt x="2231570" y="24771"/>
                    </a:cubicBezTo>
                    <a:lnTo>
                      <a:pt x="2231570" y="491186"/>
                    </a:lnTo>
                    <a:cubicBezTo>
                      <a:pt x="2231570" y="497755"/>
                      <a:pt x="2228960" y="504056"/>
                      <a:pt x="2224315" y="508701"/>
                    </a:cubicBezTo>
                    <a:cubicBezTo>
                      <a:pt x="2219669" y="513347"/>
                      <a:pt x="2213369" y="515956"/>
                      <a:pt x="2206799" y="515956"/>
                    </a:cubicBezTo>
                    <a:lnTo>
                      <a:pt x="24771" y="515956"/>
                    </a:lnTo>
                    <a:cubicBezTo>
                      <a:pt x="18201" y="515956"/>
                      <a:pt x="11901" y="513347"/>
                      <a:pt x="7255" y="508701"/>
                    </a:cubicBezTo>
                    <a:cubicBezTo>
                      <a:pt x="2610" y="504056"/>
                      <a:pt x="0" y="497755"/>
                      <a:pt x="0" y="491186"/>
                    </a:cubicBezTo>
                    <a:lnTo>
                      <a:pt x="0" y="24771"/>
                    </a:lnTo>
                    <a:cubicBezTo>
                      <a:pt x="0" y="18201"/>
                      <a:pt x="2610" y="11901"/>
                      <a:pt x="7255" y="7255"/>
                    </a:cubicBezTo>
                    <a:cubicBezTo>
                      <a:pt x="11901" y="2610"/>
                      <a:pt x="18201" y="0"/>
                      <a:pt x="2477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2231570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70226" y="603200"/>
              <a:ext cx="17746454" cy="3395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85"/>
                </a:lnSpc>
              </a:pPr>
              <a:r>
                <a:rPr lang="en-US" sz="741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41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ngiong zuˆ loiˋ hoo hau</a:t>
              </a:r>
            </a:p>
            <a:p>
              <a:pPr algn="l">
                <a:lnSpc>
                  <a:spcPts val="10385"/>
                </a:lnSpc>
                <a:spcBef>
                  <a:spcPct val="0"/>
                </a:spcBef>
              </a:pPr>
              <a:r>
                <a:rPr lang="en-US" sz="741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29. 你     仰  子來 學 校？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3550" y="5747901"/>
            <a:ext cx="13807926" cy="3378475"/>
            <a:chOff x="0" y="0"/>
            <a:chExt cx="18410568" cy="450463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8410568" cy="4504633"/>
              <a:chOff x="0" y="0"/>
              <a:chExt cx="2108729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0872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108729" h="515956">
                    <a:moveTo>
                      <a:pt x="26214" y="0"/>
                    </a:moveTo>
                    <a:lnTo>
                      <a:pt x="2082516" y="0"/>
                    </a:lnTo>
                    <a:cubicBezTo>
                      <a:pt x="2096993" y="0"/>
                      <a:pt x="2108729" y="11736"/>
                      <a:pt x="2108729" y="26214"/>
                    </a:cubicBezTo>
                    <a:lnTo>
                      <a:pt x="2108729" y="489743"/>
                    </a:lnTo>
                    <a:cubicBezTo>
                      <a:pt x="2108729" y="496695"/>
                      <a:pt x="2105967" y="503363"/>
                      <a:pt x="2101051" y="508279"/>
                    </a:cubicBezTo>
                    <a:cubicBezTo>
                      <a:pt x="2096135" y="513195"/>
                      <a:pt x="2089468" y="515956"/>
                      <a:pt x="2082516" y="515956"/>
                    </a:cubicBezTo>
                    <a:lnTo>
                      <a:pt x="26214" y="515956"/>
                    </a:lnTo>
                    <a:cubicBezTo>
                      <a:pt x="19261" y="515956"/>
                      <a:pt x="12594" y="513195"/>
                      <a:pt x="7678" y="508279"/>
                    </a:cubicBezTo>
                    <a:cubicBezTo>
                      <a:pt x="2762" y="503363"/>
                      <a:pt x="0" y="496695"/>
                      <a:pt x="0" y="489743"/>
                    </a:cubicBezTo>
                    <a:lnTo>
                      <a:pt x="0" y="26214"/>
                    </a:lnTo>
                    <a:cubicBezTo>
                      <a:pt x="0" y="19261"/>
                      <a:pt x="2762" y="12594"/>
                      <a:pt x="7678" y="7678"/>
                    </a:cubicBezTo>
                    <a:cubicBezTo>
                      <a:pt x="12594" y="2762"/>
                      <a:pt x="19261" y="0"/>
                      <a:pt x="2621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2108729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847332" y="622774"/>
              <a:ext cx="17451900" cy="3395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85"/>
                </a:lnSpc>
              </a:pPr>
              <a:r>
                <a:rPr lang="en-US" sz="741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41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cooˇ chaˇ loiˋ hoo hau</a:t>
              </a:r>
            </a:p>
            <a:p>
              <a:pPr algn="l">
                <a:lnSpc>
                  <a:spcPts val="10385"/>
                </a:lnSpc>
                <a:spcBef>
                  <a:spcPct val="0"/>
                </a:spcBef>
              </a:pPr>
              <a:r>
                <a:rPr lang="en-US" sz="741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30. 𠊎   </a:t>
              </a:r>
              <a:r>
                <a:rPr lang="en-US" sz="7417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坐 車  </a:t>
              </a:r>
              <a:r>
                <a:rPr lang="en-US" sz="741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來 學 校。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121979" y="6072875"/>
            <a:ext cx="3537215" cy="3289280"/>
          </a:xfrm>
          <a:custGeom>
            <a:avLst/>
            <a:gdLst/>
            <a:ahLst/>
            <a:cxnLst/>
            <a:rect l="l" t="t" r="r" b="b"/>
            <a:pathLst>
              <a:path w="3537215" h="3289280">
                <a:moveTo>
                  <a:pt x="0" y="0"/>
                </a:moveTo>
                <a:lnTo>
                  <a:pt x="3537215" y="0"/>
                </a:lnTo>
                <a:lnTo>
                  <a:pt x="3537215" y="3289280"/>
                </a:lnTo>
                <a:lnTo>
                  <a:pt x="0" y="3289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302924" y="12494699"/>
            <a:ext cx="5332220" cy="3107251"/>
            <a:chOff x="0" y="0"/>
            <a:chExt cx="7109626" cy="414300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544090" cy="4143001"/>
              <a:chOff x="0" y="0"/>
              <a:chExt cx="69044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79309" y="579593"/>
              <a:ext cx="6330318" cy="3131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99"/>
                </a:lnSpc>
              </a:pPr>
              <a:r>
                <a:rPr lang="en-US" sz="685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cooˇ chaˇ </a:t>
              </a:r>
            </a:p>
            <a:p>
              <a:pPr algn="l">
                <a:lnSpc>
                  <a:spcPts val="9599"/>
                </a:lnSpc>
                <a:spcBef>
                  <a:spcPct val="0"/>
                </a:spcBef>
              </a:pPr>
              <a:r>
                <a:rPr lang="en-US" sz="68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坐 車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938465" y="12494699"/>
            <a:ext cx="6237861" cy="3107251"/>
            <a:chOff x="0" y="0"/>
            <a:chExt cx="8317148" cy="414300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584720" cy="4143001"/>
              <a:chOff x="0" y="0"/>
              <a:chExt cx="944577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4457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44577" h="515956">
                    <a:moveTo>
                      <a:pt x="58521" y="0"/>
                    </a:moveTo>
                    <a:lnTo>
                      <a:pt x="886057" y="0"/>
                    </a:lnTo>
                    <a:cubicBezTo>
                      <a:pt x="901577" y="0"/>
                      <a:pt x="916462" y="6166"/>
                      <a:pt x="927437" y="17140"/>
                    </a:cubicBezTo>
                    <a:cubicBezTo>
                      <a:pt x="938412" y="28115"/>
                      <a:pt x="944577" y="43000"/>
                      <a:pt x="944577" y="58521"/>
                    </a:cubicBezTo>
                    <a:lnTo>
                      <a:pt x="944577" y="457436"/>
                    </a:lnTo>
                    <a:cubicBezTo>
                      <a:pt x="944577" y="472956"/>
                      <a:pt x="938412" y="487841"/>
                      <a:pt x="927437" y="498816"/>
                    </a:cubicBezTo>
                    <a:cubicBezTo>
                      <a:pt x="916462" y="509791"/>
                      <a:pt x="901577" y="515956"/>
                      <a:pt x="886057" y="515956"/>
                    </a:cubicBezTo>
                    <a:lnTo>
                      <a:pt x="58521" y="515956"/>
                    </a:lnTo>
                    <a:cubicBezTo>
                      <a:pt x="43000" y="515956"/>
                      <a:pt x="28115" y="509791"/>
                      <a:pt x="17140" y="498816"/>
                    </a:cubicBezTo>
                    <a:cubicBezTo>
                      <a:pt x="6166" y="487841"/>
                      <a:pt x="0" y="472956"/>
                      <a:pt x="0" y="457436"/>
                    </a:cubicBezTo>
                    <a:lnTo>
                      <a:pt x="0" y="58521"/>
                    </a:lnTo>
                    <a:cubicBezTo>
                      <a:pt x="0" y="43000"/>
                      <a:pt x="6166" y="28115"/>
                      <a:pt x="17140" y="17140"/>
                    </a:cubicBezTo>
                    <a:cubicBezTo>
                      <a:pt x="28115" y="6166"/>
                      <a:pt x="43000" y="0"/>
                      <a:pt x="5852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944577" cy="582631"/>
              </a:xfrm>
              <a:prstGeom prst="rect">
                <a:avLst/>
              </a:prstGeom>
            </p:spPr>
            <p:txBody>
              <a:bodyPr lIns="70083" tIns="70083" rIns="70083" bIns="70083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911669" y="579593"/>
              <a:ext cx="7405479" cy="3131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99"/>
                </a:lnSpc>
              </a:pPr>
              <a:r>
                <a:rPr lang="en-US" sz="685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kiˋ  teedˊ maˇ</a:t>
              </a:r>
            </a:p>
            <a:p>
              <a:pPr algn="l">
                <a:lnSpc>
                  <a:spcPts val="9599"/>
                </a:lnSpc>
                <a:spcBef>
                  <a:spcPct val="0"/>
                </a:spcBef>
              </a:pPr>
              <a:r>
                <a:rPr lang="en-US" sz="68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騎 鐵  馬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22165" y="12494699"/>
            <a:ext cx="6173500" cy="3107251"/>
            <a:chOff x="0" y="0"/>
            <a:chExt cx="8231333" cy="414300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760769" cy="4143001"/>
              <a:chOff x="0" y="0"/>
              <a:chExt cx="966502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650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66502" h="515956">
                    <a:moveTo>
                      <a:pt x="57193" y="0"/>
                    </a:moveTo>
                    <a:lnTo>
                      <a:pt x="909309" y="0"/>
                    </a:lnTo>
                    <a:cubicBezTo>
                      <a:pt x="940896" y="0"/>
                      <a:pt x="966502" y="25606"/>
                      <a:pt x="966502" y="57193"/>
                    </a:cubicBezTo>
                    <a:lnTo>
                      <a:pt x="966502" y="458763"/>
                    </a:lnTo>
                    <a:cubicBezTo>
                      <a:pt x="966502" y="490350"/>
                      <a:pt x="940896" y="515956"/>
                      <a:pt x="909309" y="515956"/>
                    </a:cubicBezTo>
                    <a:lnTo>
                      <a:pt x="57193" y="515956"/>
                    </a:lnTo>
                    <a:cubicBezTo>
                      <a:pt x="25606" y="515956"/>
                      <a:pt x="0" y="490350"/>
                      <a:pt x="0" y="458763"/>
                    </a:cubicBezTo>
                    <a:lnTo>
                      <a:pt x="0" y="57193"/>
                    </a:lnTo>
                    <a:cubicBezTo>
                      <a:pt x="0" y="25606"/>
                      <a:pt x="25606" y="0"/>
                      <a:pt x="5719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966502" cy="582631"/>
              </a:xfrm>
              <a:prstGeom prst="rect">
                <a:avLst/>
              </a:prstGeom>
            </p:spPr>
            <p:txBody>
              <a:bodyPr lIns="70083" tIns="70083" rIns="70083" bIns="70083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47309" y="439276"/>
              <a:ext cx="7784024" cy="3131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99"/>
                </a:lnSpc>
              </a:pPr>
              <a:r>
                <a:rPr lang="en-US" sz="685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rhung hangˋ e</a:t>
              </a:r>
            </a:p>
            <a:p>
              <a:pPr algn="l">
                <a:lnSpc>
                  <a:spcPts val="9599"/>
                </a:lnSpc>
                <a:spcBef>
                  <a:spcPct val="0"/>
                </a:spcBef>
              </a:pPr>
              <a:r>
                <a:rPr lang="en-US" sz="68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用  行 个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3655734" y="-6801466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7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7" y="0"/>
                </a:lnTo>
                <a:lnTo>
                  <a:pt x="19975747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95561" y="2397232"/>
            <a:ext cx="4303222" cy="2996887"/>
          </a:xfrm>
          <a:custGeom>
            <a:avLst/>
            <a:gdLst/>
            <a:ahLst/>
            <a:cxnLst/>
            <a:rect l="l" t="t" r="r" b="b"/>
            <a:pathLst>
              <a:path w="4303222" h="2996887">
                <a:moveTo>
                  <a:pt x="0" y="0"/>
                </a:moveTo>
                <a:lnTo>
                  <a:pt x="4303222" y="0"/>
                </a:lnTo>
                <a:lnTo>
                  <a:pt x="4303222" y="2996887"/>
                </a:lnTo>
                <a:lnTo>
                  <a:pt x="0" y="2996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495561" y="6335926"/>
            <a:ext cx="3894084" cy="3380666"/>
          </a:xfrm>
          <a:custGeom>
            <a:avLst/>
            <a:gdLst/>
            <a:ahLst/>
            <a:cxnLst/>
            <a:rect l="l" t="t" r="r" b="b"/>
            <a:pathLst>
              <a:path w="3894084" h="3380666">
                <a:moveTo>
                  <a:pt x="0" y="0"/>
                </a:moveTo>
                <a:lnTo>
                  <a:pt x="3894084" y="0"/>
                </a:lnTo>
                <a:lnTo>
                  <a:pt x="3894084" y="3380666"/>
                </a:lnTo>
                <a:lnTo>
                  <a:pt x="0" y="3380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680467" y="6335926"/>
            <a:ext cx="12995684" cy="3542613"/>
            <a:chOff x="0" y="0"/>
            <a:chExt cx="17327578" cy="472348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6625968" cy="4723485"/>
              <a:chOff x="0" y="0"/>
              <a:chExt cx="1816090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1609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816091" h="515956">
                    <a:moveTo>
                      <a:pt x="30438" y="0"/>
                    </a:moveTo>
                    <a:lnTo>
                      <a:pt x="1785653" y="0"/>
                    </a:lnTo>
                    <a:cubicBezTo>
                      <a:pt x="1793726" y="0"/>
                      <a:pt x="1801467" y="3207"/>
                      <a:pt x="1807176" y="8915"/>
                    </a:cubicBezTo>
                    <a:cubicBezTo>
                      <a:pt x="1812884" y="14623"/>
                      <a:pt x="1816091" y="22365"/>
                      <a:pt x="1816091" y="30438"/>
                    </a:cubicBezTo>
                    <a:lnTo>
                      <a:pt x="1816091" y="485519"/>
                    </a:lnTo>
                    <a:cubicBezTo>
                      <a:pt x="1816091" y="493591"/>
                      <a:pt x="1812884" y="501333"/>
                      <a:pt x="1807176" y="507041"/>
                    </a:cubicBezTo>
                    <a:cubicBezTo>
                      <a:pt x="1801467" y="512750"/>
                      <a:pt x="1793726" y="515956"/>
                      <a:pt x="1785653" y="515956"/>
                    </a:cubicBezTo>
                    <a:lnTo>
                      <a:pt x="30438" y="515956"/>
                    </a:lnTo>
                    <a:cubicBezTo>
                      <a:pt x="22365" y="515956"/>
                      <a:pt x="14623" y="512750"/>
                      <a:pt x="8915" y="507041"/>
                    </a:cubicBezTo>
                    <a:cubicBezTo>
                      <a:pt x="3207" y="501333"/>
                      <a:pt x="0" y="493591"/>
                      <a:pt x="0" y="485519"/>
                    </a:cubicBezTo>
                    <a:lnTo>
                      <a:pt x="0" y="30438"/>
                    </a:lnTo>
                    <a:cubicBezTo>
                      <a:pt x="0" y="22365"/>
                      <a:pt x="3207" y="14623"/>
                      <a:pt x="8915" y="8915"/>
                    </a:cubicBezTo>
                    <a:cubicBezTo>
                      <a:pt x="14623" y="3207"/>
                      <a:pt x="22365" y="0"/>
                      <a:pt x="3043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1816090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374341" y="766775"/>
              <a:ext cx="15953237" cy="3562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889"/>
                </a:lnSpc>
              </a:pPr>
              <a:r>
                <a:rPr lang="en-US" sz="77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77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daiˆ da   lun bueˆ </a:t>
              </a:r>
            </a:p>
            <a:p>
              <a:pPr algn="l">
                <a:lnSpc>
                  <a:spcPts val="10889"/>
                </a:lnSpc>
                <a:spcBef>
                  <a:spcPct val="0"/>
                </a:spcBef>
              </a:pPr>
              <a:r>
                <a:rPr lang="en-US" sz="77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32. 𠊎  蹛 在  </a:t>
              </a:r>
              <a:r>
                <a:rPr lang="en-US" sz="777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崙背</a:t>
              </a:r>
              <a:r>
                <a:rPr lang="en-US" sz="77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80467" y="2124369"/>
            <a:ext cx="11718089" cy="3542613"/>
            <a:chOff x="0" y="0"/>
            <a:chExt cx="15624118" cy="472348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624118" cy="4723485"/>
              <a:chOff x="0" y="0"/>
              <a:chExt cx="1706656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665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6656" h="515956">
                    <a:moveTo>
                      <a:pt x="32389" y="0"/>
                    </a:moveTo>
                    <a:lnTo>
                      <a:pt x="1674267" y="0"/>
                    </a:lnTo>
                    <a:cubicBezTo>
                      <a:pt x="1692155" y="0"/>
                      <a:pt x="1706656" y="14501"/>
                      <a:pt x="1706656" y="32389"/>
                    </a:cubicBezTo>
                    <a:lnTo>
                      <a:pt x="1706656" y="483567"/>
                    </a:lnTo>
                    <a:cubicBezTo>
                      <a:pt x="1706656" y="492157"/>
                      <a:pt x="1703244" y="500396"/>
                      <a:pt x="1697170" y="506470"/>
                    </a:cubicBezTo>
                    <a:cubicBezTo>
                      <a:pt x="1691096" y="512544"/>
                      <a:pt x="1682857" y="515956"/>
                      <a:pt x="1674267" y="515956"/>
                    </a:cubicBezTo>
                    <a:lnTo>
                      <a:pt x="32389" y="515956"/>
                    </a:lnTo>
                    <a:cubicBezTo>
                      <a:pt x="23799" y="515956"/>
                      <a:pt x="15561" y="512544"/>
                      <a:pt x="9487" y="506470"/>
                    </a:cubicBezTo>
                    <a:cubicBezTo>
                      <a:pt x="3412" y="500396"/>
                      <a:pt x="0" y="492157"/>
                      <a:pt x="0" y="483567"/>
                    </a:cubicBezTo>
                    <a:lnTo>
                      <a:pt x="0" y="32389"/>
                    </a:lnTo>
                    <a:cubicBezTo>
                      <a:pt x="0" y="23799"/>
                      <a:pt x="3412" y="15561"/>
                      <a:pt x="9487" y="9487"/>
                    </a:cubicBezTo>
                    <a:cubicBezTo>
                      <a:pt x="15561" y="3412"/>
                      <a:pt x="23799" y="0"/>
                      <a:pt x="32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706656" cy="582631"/>
              </a:xfrm>
              <a:prstGeom prst="rect">
                <a:avLst/>
              </a:prstGeom>
            </p:spPr>
            <p:txBody>
              <a:bodyPr lIns="70439" tIns="70439" rIns="70439" bIns="70439" rtlCol="0" anchor="ctr"/>
              <a:lstStyle/>
              <a:p>
                <a:pPr algn="ctr">
                  <a:lnSpc>
                    <a:spcPts val="3688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118635" y="-145669"/>
              <a:ext cx="14226854" cy="4405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556"/>
                </a:lnSpc>
              </a:pPr>
              <a:r>
                <a:rPr lang="en-US" sz="77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777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henˋ daiˆ da   ni   bbi</a:t>
              </a:r>
            </a:p>
            <a:p>
              <a:pPr algn="l">
                <a:lnSpc>
                  <a:spcPts val="10889"/>
                </a:lnSpc>
                <a:spcBef>
                  <a:spcPct val="0"/>
                </a:spcBef>
              </a:pPr>
              <a:r>
                <a:rPr lang="en-US" sz="77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31. 你 蹛 在 哪位？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31082" y="12635328"/>
            <a:ext cx="4768121" cy="2778533"/>
            <a:chOff x="0" y="0"/>
            <a:chExt cx="6357495" cy="370471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573522" cy="3704710"/>
              <a:chOff x="0" y="0"/>
              <a:chExt cx="776227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7622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76227" h="515956">
                    <a:moveTo>
                      <a:pt x="71213" y="0"/>
                    </a:moveTo>
                    <a:lnTo>
                      <a:pt x="705014" y="0"/>
                    </a:lnTo>
                    <a:cubicBezTo>
                      <a:pt x="723901" y="0"/>
                      <a:pt x="742014" y="7503"/>
                      <a:pt x="755369" y="20858"/>
                    </a:cubicBezTo>
                    <a:cubicBezTo>
                      <a:pt x="768724" y="34213"/>
                      <a:pt x="776227" y="52326"/>
                      <a:pt x="776227" y="71213"/>
                    </a:cubicBezTo>
                    <a:lnTo>
                      <a:pt x="776227" y="444744"/>
                    </a:lnTo>
                    <a:cubicBezTo>
                      <a:pt x="776227" y="463630"/>
                      <a:pt x="768724" y="481744"/>
                      <a:pt x="755369" y="495099"/>
                    </a:cubicBezTo>
                    <a:cubicBezTo>
                      <a:pt x="742014" y="508454"/>
                      <a:pt x="723901" y="515956"/>
                      <a:pt x="705014" y="515956"/>
                    </a:cubicBezTo>
                    <a:lnTo>
                      <a:pt x="71213" y="515956"/>
                    </a:lnTo>
                    <a:cubicBezTo>
                      <a:pt x="52326" y="515956"/>
                      <a:pt x="34213" y="508454"/>
                      <a:pt x="20858" y="495099"/>
                    </a:cubicBezTo>
                    <a:cubicBezTo>
                      <a:pt x="7503" y="481744"/>
                      <a:pt x="0" y="463630"/>
                      <a:pt x="0" y="444744"/>
                    </a:cubicBezTo>
                    <a:lnTo>
                      <a:pt x="0" y="71213"/>
                    </a:lnTo>
                    <a:cubicBezTo>
                      <a:pt x="0" y="52326"/>
                      <a:pt x="7503" y="34213"/>
                      <a:pt x="20858" y="20858"/>
                    </a:cubicBezTo>
                    <a:cubicBezTo>
                      <a:pt x="34213" y="7503"/>
                      <a:pt x="52326" y="0"/>
                      <a:pt x="7121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776227" cy="582631"/>
              </a:xfrm>
              <a:prstGeom prst="rect">
                <a:avLst/>
              </a:prstGeom>
            </p:spPr>
            <p:txBody>
              <a:bodyPr lIns="70083" tIns="70083" rIns="70083" bIns="70083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96865" y="513695"/>
              <a:ext cx="5660630" cy="2804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84"/>
                </a:lnSpc>
              </a:pPr>
              <a:r>
                <a:rPr lang="en-US" sz="613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gongˆ muiˇ</a:t>
              </a:r>
            </a:p>
            <a:p>
              <a:pPr algn="l">
                <a:lnSpc>
                  <a:spcPts val="8584"/>
                </a:lnSpc>
                <a:spcBef>
                  <a:spcPct val="0"/>
                </a:spcBef>
              </a:pPr>
              <a:r>
                <a:rPr lang="en-US" sz="613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港    尾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346075" y="12635328"/>
            <a:ext cx="4768121" cy="2778533"/>
            <a:chOff x="0" y="0"/>
            <a:chExt cx="6357495" cy="370471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957578" cy="3704710"/>
              <a:chOff x="0" y="0"/>
              <a:chExt cx="690444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96865" y="513695"/>
              <a:ext cx="5660630" cy="2804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84"/>
                </a:lnSpc>
              </a:pPr>
              <a:r>
                <a:rPr lang="en-US" sz="613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lun   haˇ</a:t>
              </a:r>
            </a:p>
            <a:p>
              <a:pPr algn="l">
                <a:lnSpc>
                  <a:spcPts val="8584"/>
                </a:lnSpc>
                <a:spcBef>
                  <a:spcPct val="0"/>
                </a:spcBef>
              </a:pPr>
              <a:r>
                <a:rPr lang="en-US" sz="613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崙 下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99204" y="12635328"/>
            <a:ext cx="6092946" cy="2966622"/>
            <a:chOff x="0" y="0"/>
            <a:chExt cx="8123928" cy="395549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8123928" cy="3955496"/>
              <a:chOff x="0" y="0"/>
              <a:chExt cx="1131423" cy="55088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31423" cy="550883"/>
              </a:xfrm>
              <a:custGeom>
                <a:avLst/>
                <a:gdLst/>
                <a:ahLst/>
                <a:cxnLst/>
                <a:rect l="l" t="t" r="r" b="b"/>
                <a:pathLst>
                  <a:path w="1131423" h="550883">
                    <a:moveTo>
                      <a:pt x="48856" y="0"/>
                    </a:moveTo>
                    <a:lnTo>
                      <a:pt x="1082566" y="0"/>
                    </a:lnTo>
                    <a:cubicBezTo>
                      <a:pt x="1095524" y="0"/>
                      <a:pt x="1107950" y="5147"/>
                      <a:pt x="1117113" y="14310"/>
                    </a:cubicBezTo>
                    <a:cubicBezTo>
                      <a:pt x="1126275" y="23472"/>
                      <a:pt x="1131423" y="35899"/>
                      <a:pt x="1131423" y="48856"/>
                    </a:cubicBezTo>
                    <a:lnTo>
                      <a:pt x="1131423" y="502027"/>
                    </a:lnTo>
                    <a:cubicBezTo>
                      <a:pt x="1131423" y="514985"/>
                      <a:pt x="1126275" y="527411"/>
                      <a:pt x="1117113" y="536574"/>
                    </a:cubicBezTo>
                    <a:cubicBezTo>
                      <a:pt x="1107950" y="545736"/>
                      <a:pt x="1095524" y="550883"/>
                      <a:pt x="1082566" y="550883"/>
                    </a:cubicBezTo>
                    <a:lnTo>
                      <a:pt x="48856" y="550883"/>
                    </a:lnTo>
                    <a:cubicBezTo>
                      <a:pt x="35899" y="550883"/>
                      <a:pt x="23472" y="545736"/>
                      <a:pt x="14310" y="536574"/>
                    </a:cubicBezTo>
                    <a:cubicBezTo>
                      <a:pt x="5147" y="527411"/>
                      <a:pt x="0" y="514985"/>
                      <a:pt x="0" y="502027"/>
                    </a:cubicBezTo>
                    <a:lnTo>
                      <a:pt x="0" y="48856"/>
                    </a:lnTo>
                    <a:cubicBezTo>
                      <a:pt x="0" y="35899"/>
                      <a:pt x="5147" y="23472"/>
                      <a:pt x="14310" y="14310"/>
                    </a:cubicBezTo>
                    <a:cubicBezTo>
                      <a:pt x="23472" y="5147"/>
                      <a:pt x="35899" y="0"/>
                      <a:pt x="48856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1131423" cy="6175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850261" y="513695"/>
              <a:ext cx="6906662" cy="2804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84"/>
                </a:lnSpc>
              </a:pPr>
              <a:r>
                <a:rPr lang="en-US" sz="613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looˋ bbuˊ zongˇ</a:t>
              </a:r>
            </a:p>
            <a:p>
              <a:pPr algn="l">
                <a:lnSpc>
                  <a:spcPts val="8584"/>
                </a:lnSpc>
                <a:spcBef>
                  <a:spcPct val="0"/>
                </a:spcBef>
              </a:pPr>
              <a:r>
                <a:rPr lang="en-US" sz="613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羅  屋   莊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680046" y="12635328"/>
            <a:ext cx="4768121" cy="2966622"/>
            <a:chOff x="0" y="0"/>
            <a:chExt cx="6357495" cy="3955496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6357495" cy="3955496"/>
              <a:chOff x="0" y="0"/>
              <a:chExt cx="885411" cy="5508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85411" cy="550883"/>
              </a:xfrm>
              <a:custGeom>
                <a:avLst/>
                <a:gdLst/>
                <a:ahLst/>
                <a:cxnLst/>
                <a:rect l="l" t="t" r="r" b="b"/>
                <a:pathLst>
                  <a:path w="885411" h="550883">
                    <a:moveTo>
                      <a:pt x="62431" y="0"/>
                    </a:moveTo>
                    <a:lnTo>
                      <a:pt x="822980" y="0"/>
                    </a:lnTo>
                    <a:cubicBezTo>
                      <a:pt x="839537" y="0"/>
                      <a:pt x="855417" y="6578"/>
                      <a:pt x="867125" y="18286"/>
                    </a:cubicBezTo>
                    <a:cubicBezTo>
                      <a:pt x="878833" y="29994"/>
                      <a:pt x="885411" y="45873"/>
                      <a:pt x="885411" y="62431"/>
                    </a:cubicBezTo>
                    <a:lnTo>
                      <a:pt x="885411" y="488452"/>
                    </a:lnTo>
                    <a:cubicBezTo>
                      <a:pt x="885411" y="505010"/>
                      <a:pt x="878833" y="520890"/>
                      <a:pt x="867125" y="532598"/>
                    </a:cubicBezTo>
                    <a:cubicBezTo>
                      <a:pt x="855417" y="544306"/>
                      <a:pt x="839537" y="550883"/>
                      <a:pt x="822980" y="550883"/>
                    </a:cubicBezTo>
                    <a:lnTo>
                      <a:pt x="62431" y="550883"/>
                    </a:lnTo>
                    <a:cubicBezTo>
                      <a:pt x="45873" y="550883"/>
                      <a:pt x="29994" y="544306"/>
                      <a:pt x="18286" y="532598"/>
                    </a:cubicBezTo>
                    <a:cubicBezTo>
                      <a:pt x="6578" y="520890"/>
                      <a:pt x="0" y="505010"/>
                      <a:pt x="0" y="488452"/>
                    </a:cubicBezTo>
                    <a:lnTo>
                      <a:pt x="0" y="62431"/>
                    </a:lnTo>
                    <a:cubicBezTo>
                      <a:pt x="0" y="45873"/>
                      <a:pt x="6578" y="29994"/>
                      <a:pt x="18286" y="18286"/>
                    </a:cubicBezTo>
                    <a:cubicBezTo>
                      <a:pt x="29994" y="6578"/>
                      <a:pt x="45873" y="0"/>
                      <a:pt x="6243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85411" cy="6175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65384" y="513695"/>
              <a:ext cx="5404907" cy="2804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84"/>
                </a:lnSpc>
              </a:pPr>
              <a:r>
                <a:rPr lang="en-US" sz="613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  lun zuˆ</a:t>
              </a:r>
            </a:p>
            <a:p>
              <a:pPr algn="l">
                <a:lnSpc>
                  <a:spcPts val="8584"/>
                </a:lnSpc>
                <a:spcBef>
                  <a:spcPct val="0"/>
                </a:spcBef>
              </a:pPr>
              <a:r>
                <a:rPr lang="en-US" sz="613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二 崙子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5247" y="2922754"/>
            <a:ext cx="10930612" cy="11776144"/>
            <a:chOff x="0" y="0"/>
            <a:chExt cx="2262845" cy="24378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2845" cy="2437886"/>
            </a:xfrm>
            <a:custGeom>
              <a:avLst/>
              <a:gdLst/>
              <a:ahLst/>
              <a:cxnLst/>
              <a:rect l="l" t="t" r="r" b="b"/>
              <a:pathLst>
                <a:path w="2262845" h="2437886">
                  <a:moveTo>
                    <a:pt x="24428" y="0"/>
                  </a:moveTo>
                  <a:lnTo>
                    <a:pt x="2238417" y="0"/>
                  </a:lnTo>
                  <a:cubicBezTo>
                    <a:pt x="2244896" y="0"/>
                    <a:pt x="2251109" y="2574"/>
                    <a:pt x="2255690" y="7155"/>
                  </a:cubicBezTo>
                  <a:cubicBezTo>
                    <a:pt x="2260271" y="11736"/>
                    <a:pt x="2262845" y="17949"/>
                    <a:pt x="2262845" y="24428"/>
                  </a:cubicBezTo>
                  <a:lnTo>
                    <a:pt x="2262845" y="2413458"/>
                  </a:lnTo>
                  <a:cubicBezTo>
                    <a:pt x="2262845" y="2419937"/>
                    <a:pt x="2260271" y="2426150"/>
                    <a:pt x="2255690" y="2430732"/>
                  </a:cubicBezTo>
                  <a:cubicBezTo>
                    <a:pt x="2251109" y="2435313"/>
                    <a:pt x="2244896" y="2437886"/>
                    <a:pt x="2238417" y="2437886"/>
                  </a:cubicBezTo>
                  <a:lnTo>
                    <a:pt x="24428" y="2437886"/>
                  </a:lnTo>
                  <a:cubicBezTo>
                    <a:pt x="17949" y="2437886"/>
                    <a:pt x="11736" y="2435313"/>
                    <a:pt x="7155" y="2430732"/>
                  </a:cubicBezTo>
                  <a:cubicBezTo>
                    <a:pt x="2574" y="2426150"/>
                    <a:pt x="0" y="2419937"/>
                    <a:pt x="0" y="2413458"/>
                  </a:cubicBezTo>
                  <a:lnTo>
                    <a:pt x="0" y="24428"/>
                  </a:lnTo>
                  <a:cubicBezTo>
                    <a:pt x="0" y="17949"/>
                    <a:pt x="2574" y="11736"/>
                    <a:pt x="7155" y="7155"/>
                  </a:cubicBezTo>
                  <a:cubicBezTo>
                    <a:pt x="11736" y="2574"/>
                    <a:pt x="17949" y="0"/>
                    <a:pt x="244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262845" cy="2504561"/>
            </a:xfrm>
            <a:prstGeom prst="rect">
              <a:avLst/>
            </a:prstGeom>
          </p:spPr>
          <p:txBody>
            <a:bodyPr lIns="70083" tIns="70083" rIns="70083" bIns="70083" rtlCol="0" anchor="ctr"/>
            <a:lstStyle/>
            <a:p>
              <a:pPr algn="ctr">
                <a:lnSpc>
                  <a:spcPts val="366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87217" y="8033261"/>
            <a:ext cx="11206612" cy="6665637"/>
            <a:chOff x="0" y="0"/>
            <a:chExt cx="2319982" cy="1379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9982" cy="1379914"/>
            </a:xfrm>
            <a:custGeom>
              <a:avLst/>
              <a:gdLst/>
              <a:ahLst/>
              <a:cxnLst/>
              <a:rect l="l" t="t" r="r" b="b"/>
              <a:pathLst>
                <a:path w="2319982" h="1379914">
                  <a:moveTo>
                    <a:pt x="23827" y="0"/>
                  </a:moveTo>
                  <a:lnTo>
                    <a:pt x="2296156" y="0"/>
                  </a:lnTo>
                  <a:cubicBezTo>
                    <a:pt x="2309315" y="0"/>
                    <a:pt x="2319982" y="10668"/>
                    <a:pt x="2319982" y="23827"/>
                  </a:cubicBezTo>
                  <a:lnTo>
                    <a:pt x="2319982" y="1356087"/>
                  </a:lnTo>
                  <a:cubicBezTo>
                    <a:pt x="2319982" y="1369246"/>
                    <a:pt x="2309315" y="1379914"/>
                    <a:pt x="2296156" y="1379914"/>
                  </a:cubicBezTo>
                  <a:lnTo>
                    <a:pt x="23827" y="1379914"/>
                  </a:lnTo>
                  <a:cubicBezTo>
                    <a:pt x="10668" y="1379914"/>
                    <a:pt x="0" y="1369246"/>
                    <a:pt x="0" y="1356087"/>
                  </a:cubicBezTo>
                  <a:lnTo>
                    <a:pt x="0" y="23827"/>
                  </a:lnTo>
                  <a:cubicBezTo>
                    <a:pt x="0" y="10668"/>
                    <a:pt x="10668" y="0"/>
                    <a:pt x="238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319982" cy="1446589"/>
            </a:xfrm>
            <a:prstGeom prst="rect">
              <a:avLst/>
            </a:prstGeom>
          </p:spPr>
          <p:txBody>
            <a:bodyPr lIns="70083" tIns="70083" rIns="70083" bIns="70083" rtlCol="0" anchor="ctr"/>
            <a:lstStyle/>
            <a:p>
              <a:pPr algn="ctr">
                <a:lnSpc>
                  <a:spcPts val="366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47468" y="2341061"/>
            <a:ext cx="7806168" cy="1554795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0083" tIns="70083" rIns="70083" bIns="70083" rtlCol="0" anchor="ctr"/>
            <a:lstStyle/>
            <a:p>
              <a:pPr algn="ctr">
                <a:lnSpc>
                  <a:spcPts val="366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9430" y="7415884"/>
            <a:ext cx="7806168" cy="1554795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0083" tIns="70083" rIns="70083" bIns="70083" rtlCol="0" anchor="ctr"/>
            <a:lstStyle/>
            <a:p>
              <a:pPr algn="ctr">
                <a:lnSpc>
                  <a:spcPts val="366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170346" y="4876560"/>
            <a:ext cx="10404338" cy="207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78543" y="2702031"/>
            <a:ext cx="7144017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莊頭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00505" y="7774023"/>
            <a:ext cx="7144017" cy="13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0"/>
              </a:lnSpc>
            </a:pPr>
            <a:r>
              <a:rPr lang="en-US" sz="7000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仰子去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376940" y="9216729"/>
            <a:ext cx="4276953" cy="2492314"/>
            <a:chOff x="0" y="0"/>
            <a:chExt cx="5702604" cy="332308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446893" cy="3323085"/>
              <a:chOff x="0" y="0"/>
              <a:chExt cx="690444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25080" y="448024"/>
              <a:ext cx="5077523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cooˇ chaˇ 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坐 車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372514" y="11955093"/>
            <a:ext cx="5003364" cy="2492314"/>
            <a:chOff x="0" y="0"/>
            <a:chExt cx="6671152" cy="3323085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083674" cy="3323085"/>
              <a:chOff x="0" y="0"/>
              <a:chExt cx="944577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4457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44577" h="515956">
                    <a:moveTo>
                      <a:pt x="58521" y="0"/>
                    </a:moveTo>
                    <a:lnTo>
                      <a:pt x="886057" y="0"/>
                    </a:lnTo>
                    <a:cubicBezTo>
                      <a:pt x="901577" y="0"/>
                      <a:pt x="916462" y="6166"/>
                      <a:pt x="927437" y="17140"/>
                    </a:cubicBezTo>
                    <a:cubicBezTo>
                      <a:pt x="938412" y="28115"/>
                      <a:pt x="944577" y="43000"/>
                      <a:pt x="944577" y="58521"/>
                    </a:cubicBezTo>
                    <a:lnTo>
                      <a:pt x="944577" y="457436"/>
                    </a:lnTo>
                    <a:cubicBezTo>
                      <a:pt x="944577" y="472956"/>
                      <a:pt x="938412" y="487841"/>
                      <a:pt x="927437" y="498816"/>
                    </a:cubicBezTo>
                    <a:cubicBezTo>
                      <a:pt x="916462" y="509791"/>
                      <a:pt x="901577" y="515956"/>
                      <a:pt x="886057" y="515956"/>
                    </a:cubicBezTo>
                    <a:lnTo>
                      <a:pt x="58521" y="515956"/>
                    </a:lnTo>
                    <a:cubicBezTo>
                      <a:pt x="43000" y="515956"/>
                      <a:pt x="28115" y="509791"/>
                      <a:pt x="17140" y="498816"/>
                    </a:cubicBezTo>
                    <a:cubicBezTo>
                      <a:pt x="6166" y="487841"/>
                      <a:pt x="0" y="472956"/>
                      <a:pt x="0" y="457436"/>
                    </a:cubicBezTo>
                    <a:lnTo>
                      <a:pt x="0" y="58521"/>
                    </a:lnTo>
                    <a:cubicBezTo>
                      <a:pt x="0" y="43000"/>
                      <a:pt x="6166" y="28115"/>
                      <a:pt x="17140" y="17140"/>
                    </a:cubicBezTo>
                    <a:cubicBezTo>
                      <a:pt x="28115" y="6166"/>
                      <a:pt x="43000" y="0"/>
                      <a:pt x="5852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944577" cy="582631"/>
              </a:xfrm>
              <a:prstGeom prst="rect">
                <a:avLst/>
              </a:prstGeom>
            </p:spPr>
            <p:txBody>
              <a:bodyPr lIns="70083" tIns="70083" rIns="70083" bIns="70083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31246" y="448024"/>
              <a:ext cx="5939906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kiˋ  teedˊ maˇ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騎 鐵  馬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020724" y="12091775"/>
            <a:ext cx="4951740" cy="2492314"/>
            <a:chOff x="0" y="0"/>
            <a:chExt cx="6602321" cy="3323085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6224883" cy="3323085"/>
              <a:chOff x="0" y="0"/>
              <a:chExt cx="966502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6650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66502" h="515956">
                    <a:moveTo>
                      <a:pt x="57193" y="0"/>
                    </a:moveTo>
                    <a:lnTo>
                      <a:pt x="909309" y="0"/>
                    </a:lnTo>
                    <a:cubicBezTo>
                      <a:pt x="940896" y="0"/>
                      <a:pt x="966502" y="25606"/>
                      <a:pt x="966502" y="57193"/>
                    </a:cubicBezTo>
                    <a:lnTo>
                      <a:pt x="966502" y="458763"/>
                    </a:lnTo>
                    <a:cubicBezTo>
                      <a:pt x="966502" y="490350"/>
                      <a:pt x="940896" y="515956"/>
                      <a:pt x="909309" y="515956"/>
                    </a:cubicBezTo>
                    <a:lnTo>
                      <a:pt x="57193" y="515956"/>
                    </a:lnTo>
                    <a:cubicBezTo>
                      <a:pt x="25606" y="515956"/>
                      <a:pt x="0" y="490350"/>
                      <a:pt x="0" y="458763"/>
                    </a:cubicBezTo>
                    <a:lnTo>
                      <a:pt x="0" y="57193"/>
                    </a:lnTo>
                    <a:cubicBezTo>
                      <a:pt x="0" y="25606"/>
                      <a:pt x="25606" y="0"/>
                      <a:pt x="5719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966502" cy="582631"/>
              </a:xfrm>
              <a:prstGeom prst="rect">
                <a:avLst/>
              </a:prstGeom>
            </p:spPr>
            <p:txBody>
              <a:bodyPr lIns="70083" tIns="70083" rIns="70083" bIns="70083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358785" y="335476"/>
              <a:ext cx="6243536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rhung hangˋ e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用  行 个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3289813" y="-3167856"/>
            <a:ext cx="8917027" cy="7571367"/>
          </a:xfrm>
          <a:custGeom>
            <a:avLst/>
            <a:gdLst/>
            <a:ahLst/>
            <a:cxnLst/>
            <a:rect l="l" t="t" r="r" b="b"/>
            <a:pathLst>
              <a:path w="8917027" h="7571367">
                <a:moveTo>
                  <a:pt x="0" y="0"/>
                </a:moveTo>
                <a:lnTo>
                  <a:pt x="8917027" y="0"/>
                </a:lnTo>
                <a:lnTo>
                  <a:pt x="8917027" y="7571367"/>
                </a:lnTo>
                <a:lnTo>
                  <a:pt x="0" y="7571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2273600" y="4795651"/>
            <a:ext cx="4276953" cy="2492314"/>
            <a:chOff x="0" y="0"/>
            <a:chExt cx="5702604" cy="3323085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4446893" cy="3323085"/>
              <a:chOff x="0" y="0"/>
              <a:chExt cx="690444" cy="51595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625080" y="448024"/>
              <a:ext cx="5077523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lun  bueˆ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崙 背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950660" y="4744781"/>
            <a:ext cx="4276953" cy="2492314"/>
            <a:chOff x="0" y="0"/>
            <a:chExt cx="5702604" cy="3323085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4999389" cy="3323085"/>
              <a:chOff x="0" y="0"/>
              <a:chExt cx="776227" cy="51595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7622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76227" h="515956">
                    <a:moveTo>
                      <a:pt x="71213" y="0"/>
                    </a:moveTo>
                    <a:lnTo>
                      <a:pt x="705014" y="0"/>
                    </a:lnTo>
                    <a:cubicBezTo>
                      <a:pt x="723901" y="0"/>
                      <a:pt x="742014" y="7503"/>
                      <a:pt x="755369" y="20858"/>
                    </a:cubicBezTo>
                    <a:cubicBezTo>
                      <a:pt x="768724" y="34213"/>
                      <a:pt x="776227" y="52326"/>
                      <a:pt x="776227" y="71213"/>
                    </a:cubicBezTo>
                    <a:lnTo>
                      <a:pt x="776227" y="444744"/>
                    </a:lnTo>
                    <a:cubicBezTo>
                      <a:pt x="776227" y="463630"/>
                      <a:pt x="768724" y="481744"/>
                      <a:pt x="755369" y="495099"/>
                    </a:cubicBezTo>
                    <a:cubicBezTo>
                      <a:pt x="742014" y="508454"/>
                      <a:pt x="723901" y="515956"/>
                      <a:pt x="705014" y="515956"/>
                    </a:cubicBezTo>
                    <a:lnTo>
                      <a:pt x="71213" y="515956"/>
                    </a:lnTo>
                    <a:cubicBezTo>
                      <a:pt x="52326" y="515956"/>
                      <a:pt x="34213" y="508454"/>
                      <a:pt x="20858" y="495099"/>
                    </a:cubicBezTo>
                    <a:cubicBezTo>
                      <a:pt x="7503" y="481744"/>
                      <a:pt x="0" y="463630"/>
                      <a:pt x="0" y="444744"/>
                    </a:cubicBezTo>
                    <a:lnTo>
                      <a:pt x="0" y="71213"/>
                    </a:lnTo>
                    <a:cubicBezTo>
                      <a:pt x="0" y="52326"/>
                      <a:pt x="7503" y="34213"/>
                      <a:pt x="20858" y="20858"/>
                    </a:cubicBezTo>
                    <a:cubicBezTo>
                      <a:pt x="34213" y="7503"/>
                      <a:pt x="52326" y="0"/>
                      <a:pt x="7121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776227" cy="582631"/>
              </a:xfrm>
              <a:prstGeom prst="rect">
                <a:avLst/>
              </a:prstGeom>
            </p:spPr>
            <p:txBody>
              <a:bodyPr lIns="70083" tIns="70083" rIns="70083" bIns="70083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625080" y="448024"/>
              <a:ext cx="5077523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gongˆ muiˇ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港    尾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273600" y="7843700"/>
            <a:ext cx="4276953" cy="2492314"/>
            <a:chOff x="0" y="0"/>
            <a:chExt cx="5702604" cy="3323085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4446893" cy="3323085"/>
              <a:chOff x="0" y="0"/>
              <a:chExt cx="690444" cy="51595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690444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625080" y="448024"/>
              <a:ext cx="5077523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lun   haˇ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崙 下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7113595" y="7759289"/>
            <a:ext cx="4074597" cy="2492314"/>
            <a:chOff x="0" y="0"/>
            <a:chExt cx="5432795" cy="3323085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4782142" cy="3323085"/>
              <a:chOff x="0" y="0"/>
              <a:chExt cx="742496" cy="51595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74249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42496" h="515956">
                    <a:moveTo>
                      <a:pt x="74448" y="0"/>
                    </a:moveTo>
                    <a:lnTo>
                      <a:pt x="668048" y="0"/>
                    </a:lnTo>
                    <a:cubicBezTo>
                      <a:pt x="709165" y="0"/>
                      <a:pt x="742496" y="33331"/>
                      <a:pt x="742496" y="74448"/>
                    </a:cubicBezTo>
                    <a:lnTo>
                      <a:pt x="742496" y="441508"/>
                    </a:lnTo>
                    <a:cubicBezTo>
                      <a:pt x="742496" y="461253"/>
                      <a:pt x="734652" y="480189"/>
                      <a:pt x="720691" y="494151"/>
                    </a:cubicBezTo>
                    <a:cubicBezTo>
                      <a:pt x="706729" y="508113"/>
                      <a:pt x="687793" y="515956"/>
                      <a:pt x="668048" y="515956"/>
                    </a:cubicBezTo>
                    <a:lnTo>
                      <a:pt x="74448" y="515956"/>
                    </a:lnTo>
                    <a:cubicBezTo>
                      <a:pt x="33331" y="515956"/>
                      <a:pt x="0" y="482625"/>
                      <a:pt x="0" y="441508"/>
                    </a:cubicBezTo>
                    <a:lnTo>
                      <a:pt x="0" y="74448"/>
                    </a:lnTo>
                    <a:cubicBezTo>
                      <a:pt x="0" y="54703"/>
                      <a:pt x="7844" y="35767"/>
                      <a:pt x="21805" y="21805"/>
                    </a:cubicBezTo>
                    <a:cubicBezTo>
                      <a:pt x="35767" y="7844"/>
                      <a:pt x="54703" y="0"/>
                      <a:pt x="7444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742496" cy="582631"/>
              </a:xfrm>
              <a:prstGeom prst="rect">
                <a:avLst/>
              </a:prstGeom>
            </p:spPr>
            <p:txBody>
              <a:bodyPr lIns="70083" tIns="70083" rIns="70083" bIns="70083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355272" y="448024"/>
              <a:ext cx="5077523" cy="2528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fuˆ   muiˇ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虎  尾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085247" y="11105737"/>
            <a:ext cx="5465306" cy="2661028"/>
            <a:chOff x="0" y="0"/>
            <a:chExt cx="7287074" cy="3548037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7287074" cy="3548037"/>
              <a:chOff x="0" y="0"/>
              <a:chExt cx="1131423" cy="550883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131423" cy="550883"/>
              </a:xfrm>
              <a:custGeom>
                <a:avLst/>
                <a:gdLst/>
                <a:ahLst/>
                <a:cxnLst/>
                <a:rect l="l" t="t" r="r" b="b"/>
                <a:pathLst>
                  <a:path w="1131423" h="550883">
                    <a:moveTo>
                      <a:pt x="48856" y="0"/>
                    </a:moveTo>
                    <a:lnTo>
                      <a:pt x="1082566" y="0"/>
                    </a:lnTo>
                    <a:cubicBezTo>
                      <a:pt x="1095524" y="0"/>
                      <a:pt x="1107950" y="5147"/>
                      <a:pt x="1117113" y="14310"/>
                    </a:cubicBezTo>
                    <a:cubicBezTo>
                      <a:pt x="1126275" y="23472"/>
                      <a:pt x="1131423" y="35899"/>
                      <a:pt x="1131423" y="48856"/>
                    </a:cubicBezTo>
                    <a:lnTo>
                      <a:pt x="1131423" y="502027"/>
                    </a:lnTo>
                    <a:cubicBezTo>
                      <a:pt x="1131423" y="514985"/>
                      <a:pt x="1126275" y="527411"/>
                      <a:pt x="1117113" y="536574"/>
                    </a:cubicBezTo>
                    <a:cubicBezTo>
                      <a:pt x="1107950" y="545736"/>
                      <a:pt x="1095524" y="550883"/>
                      <a:pt x="1082566" y="550883"/>
                    </a:cubicBezTo>
                    <a:lnTo>
                      <a:pt x="48856" y="550883"/>
                    </a:lnTo>
                    <a:cubicBezTo>
                      <a:pt x="35899" y="550883"/>
                      <a:pt x="23472" y="545736"/>
                      <a:pt x="14310" y="536574"/>
                    </a:cubicBezTo>
                    <a:cubicBezTo>
                      <a:pt x="5147" y="527411"/>
                      <a:pt x="0" y="514985"/>
                      <a:pt x="0" y="502027"/>
                    </a:cubicBezTo>
                    <a:lnTo>
                      <a:pt x="0" y="48856"/>
                    </a:lnTo>
                    <a:cubicBezTo>
                      <a:pt x="0" y="35899"/>
                      <a:pt x="5147" y="23472"/>
                      <a:pt x="14310" y="14310"/>
                    </a:cubicBezTo>
                    <a:cubicBezTo>
                      <a:pt x="23472" y="5147"/>
                      <a:pt x="35899" y="0"/>
                      <a:pt x="48856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66675"/>
                <a:ext cx="1131423" cy="6175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762675" y="448024"/>
              <a:ext cx="61952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looˋ bbuˊ zongˇ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羅  屋   莊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950660" y="11105737"/>
            <a:ext cx="4276953" cy="2661028"/>
            <a:chOff x="0" y="0"/>
            <a:chExt cx="5702604" cy="3548037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5702604" cy="3548037"/>
              <a:chOff x="0" y="0"/>
              <a:chExt cx="885411" cy="550883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85411" cy="550883"/>
              </a:xfrm>
              <a:custGeom>
                <a:avLst/>
                <a:gdLst/>
                <a:ahLst/>
                <a:cxnLst/>
                <a:rect l="l" t="t" r="r" b="b"/>
                <a:pathLst>
                  <a:path w="885411" h="550883">
                    <a:moveTo>
                      <a:pt x="62431" y="0"/>
                    </a:moveTo>
                    <a:lnTo>
                      <a:pt x="822980" y="0"/>
                    </a:lnTo>
                    <a:cubicBezTo>
                      <a:pt x="839537" y="0"/>
                      <a:pt x="855417" y="6578"/>
                      <a:pt x="867125" y="18286"/>
                    </a:cubicBezTo>
                    <a:cubicBezTo>
                      <a:pt x="878833" y="29994"/>
                      <a:pt x="885411" y="45873"/>
                      <a:pt x="885411" y="62431"/>
                    </a:cubicBezTo>
                    <a:lnTo>
                      <a:pt x="885411" y="488452"/>
                    </a:lnTo>
                    <a:cubicBezTo>
                      <a:pt x="885411" y="505010"/>
                      <a:pt x="878833" y="520890"/>
                      <a:pt x="867125" y="532598"/>
                    </a:cubicBezTo>
                    <a:cubicBezTo>
                      <a:pt x="855417" y="544306"/>
                      <a:pt x="839537" y="550883"/>
                      <a:pt x="822980" y="550883"/>
                    </a:cubicBezTo>
                    <a:lnTo>
                      <a:pt x="62431" y="550883"/>
                    </a:lnTo>
                    <a:cubicBezTo>
                      <a:pt x="45873" y="550883"/>
                      <a:pt x="29994" y="544306"/>
                      <a:pt x="18286" y="532598"/>
                    </a:cubicBezTo>
                    <a:cubicBezTo>
                      <a:pt x="6578" y="520890"/>
                      <a:pt x="0" y="505010"/>
                      <a:pt x="0" y="488452"/>
                    </a:cubicBezTo>
                    <a:lnTo>
                      <a:pt x="0" y="62431"/>
                    </a:lnTo>
                    <a:cubicBezTo>
                      <a:pt x="0" y="45873"/>
                      <a:pt x="6578" y="29994"/>
                      <a:pt x="18286" y="18286"/>
                    </a:cubicBezTo>
                    <a:cubicBezTo>
                      <a:pt x="29994" y="6578"/>
                      <a:pt x="45873" y="0"/>
                      <a:pt x="6243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66675"/>
                <a:ext cx="885411" cy="6175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69"/>
                  </a:lnSpc>
                </a:pPr>
                <a:endParaRPr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596842" y="448024"/>
              <a:ext cx="4848142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  lun zuˆ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二 崙子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11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09667" y="2211860"/>
            <a:ext cx="5245318" cy="6148201"/>
          </a:xfrm>
          <a:custGeom>
            <a:avLst/>
            <a:gdLst/>
            <a:ahLst/>
            <a:cxnLst/>
            <a:rect l="l" t="t" r="r" b="b"/>
            <a:pathLst>
              <a:path w="5245318" h="6148201">
                <a:moveTo>
                  <a:pt x="0" y="0"/>
                </a:moveTo>
                <a:lnTo>
                  <a:pt x="5245318" y="0"/>
                </a:lnTo>
                <a:lnTo>
                  <a:pt x="5245318" y="6148201"/>
                </a:lnTo>
                <a:lnTo>
                  <a:pt x="0" y="614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81241" y="3908199"/>
            <a:ext cx="9886278" cy="4451862"/>
            <a:chOff x="0" y="0"/>
            <a:chExt cx="13181704" cy="593581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181704" cy="5935816"/>
              <a:chOff x="0" y="0"/>
              <a:chExt cx="1145788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14578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45788" h="515956">
                    <a:moveTo>
                      <a:pt x="48244" y="0"/>
                    </a:moveTo>
                    <a:lnTo>
                      <a:pt x="1097544" y="0"/>
                    </a:lnTo>
                    <a:cubicBezTo>
                      <a:pt x="1110339" y="0"/>
                      <a:pt x="1122610" y="5083"/>
                      <a:pt x="1131657" y="14130"/>
                    </a:cubicBezTo>
                    <a:cubicBezTo>
                      <a:pt x="1140705" y="23178"/>
                      <a:pt x="1145788" y="35449"/>
                      <a:pt x="1145788" y="48244"/>
                    </a:cubicBezTo>
                    <a:lnTo>
                      <a:pt x="1145788" y="467712"/>
                    </a:lnTo>
                    <a:cubicBezTo>
                      <a:pt x="1145788" y="480508"/>
                      <a:pt x="1140705" y="492779"/>
                      <a:pt x="1131657" y="501826"/>
                    </a:cubicBezTo>
                    <a:cubicBezTo>
                      <a:pt x="1122610" y="510874"/>
                      <a:pt x="1110339" y="515956"/>
                      <a:pt x="1097544" y="515956"/>
                    </a:cubicBezTo>
                    <a:lnTo>
                      <a:pt x="48244" y="515956"/>
                    </a:lnTo>
                    <a:cubicBezTo>
                      <a:pt x="35449" y="515956"/>
                      <a:pt x="23178" y="510874"/>
                      <a:pt x="14130" y="501826"/>
                    </a:cubicBezTo>
                    <a:cubicBezTo>
                      <a:pt x="5083" y="492779"/>
                      <a:pt x="0" y="480508"/>
                      <a:pt x="0" y="467712"/>
                    </a:cubicBezTo>
                    <a:lnTo>
                      <a:pt x="0" y="48244"/>
                    </a:lnTo>
                    <a:cubicBezTo>
                      <a:pt x="0" y="35449"/>
                      <a:pt x="5083" y="23178"/>
                      <a:pt x="14130" y="14130"/>
                    </a:cubicBezTo>
                    <a:cubicBezTo>
                      <a:pt x="23178" y="5083"/>
                      <a:pt x="35449" y="0"/>
                      <a:pt x="4824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1145788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673794" y="795639"/>
              <a:ext cx="11507910" cy="4423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525"/>
                </a:lnSpc>
              </a:pPr>
              <a:r>
                <a:rPr lang="en-US" sz="966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966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henˋ hooˆ</a:t>
              </a:r>
            </a:p>
            <a:p>
              <a:pPr algn="l">
                <a:lnSpc>
                  <a:spcPts val="13525"/>
                </a:lnSpc>
                <a:spcBef>
                  <a:spcPct val="0"/>
                </a:spcBef>
              </a:pPr>
              <a:r>
                <a:rPr lang="en-US" sz="966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1. 你   好。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81241" y="10042416"/>
            <a:ext cx="14725657" cy="4451862"/>
            <a:chOff x="0" y="0"/>
            <a:chExt cx="19634209" cy="593581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9634209" cy="5935816"/>
              <a:chOff x="0" y="0"/>
              <a:chExt cx="1706656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665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6656" h="515956">
                    <a:moveTo>
                      <a:pt x="32389" y="0"/>
                    </a:moveTo>
                    <a:lnTo>
                      <a:pt x="1674267" y="0"/>
                    </a:lnTo>
                    <a:cubicBezTo>
                      <a:pt x="1692155" y="0"/>
                      <a:pt x="1706656" y="14501"/>
                      <a:pt x="1706656" y="32389"/>
                    </a:cubicBezTo>
                    <a:lnTo>
                      <a:pt x="1706656" y="483567"/>
                    </a:lnTo>
                    <a:cubicBezTo>
                      <a:pt x="1706656" y="492157"/>
                      <a:pt x="1703244" y="500396"/>
                      <a:pt x="1697170" y="506470"/>
                    </a:cubicBezTo>
                    <a:cubicBezTo>
                      <a:pt x="1691096" y="512544"/>
                      <a:pt x="1682857" y="515956"/>
                      <a:pt x="1674267" y="515956"/>
                    </a:cubicBezTo>
                    <a:lnTo>
                      <a:pt x="32389" y="515956"/>
                    </a:lnTo>
                    <a:cubicBezTo>
                      <a:pt x="23799" y="515956"/>
                      <a:pt x="15561" y="512544"/>
                      <a:pt x="9487" y="506470"/>
                    </a:cubicBezTo>
                    <a:cubicBezTo>
                      <a:pt x="3412" y="500396"/>
                      <a:pt x="0" y="492157"/>
                      <a:pt x="0" y="483567"/>
                    </a:cubicBezTo>
                    <a:lnTo>
                      <a:pt x="0" y="32389"/>
                    </a:lnTo>
                    <a:cubicBezTo>
                      <a:pt x="0" y="23799"/>
                      <a:pt x="3412" y="15561"/>
                      <a:pt x="9487" y="9487"/>
                    </a:cubicBezTo>
                    <a:cubicBezTo>
                      <a:pt x="15561" y="3412"/>
                      <a:pt x="23799" y="0"/>
                      <a:pt x="32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1706656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674804" y="-141679"/>
              <a:ext cx="17739058" cy="5466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321"/>
                </a:lnSpc>
              </a:pPr>
              <a:r>
                <a:rPr lang="en-US" sz="966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966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sienˇ senˇ ngauˋ zooˆ</a:t>
              </a:r>
            </a:p>
            <a:p>
              <a:pPr algn="l">
                <a:lnSpc>
                  <a:spcPts val="13525"/>
                </a:lnSpc>
                <a:spcBef>
                  <a:spcPct val="0"/>
                </a:spcBef>
              </a:pPr>
              <a:r>
                <a:rPr lang="en-US" sz="966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2. 先  生   𠢕   早。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633318" y="8667750"/>
            <a:ext cx="7112382" cy="5826528"/>
          </a:xfrm>
          <a:custGeom>
            <a:avLst/>
            <a:gdLst/>
            <a:ahLst/>
            <a:cxnLst/>
            <a:rect l="l" t="t" r="r" b="b"/>
            <a:pathLst>
              <a:path w="7112382" h="5826528">
                <a:moveTo>
                  <a:pt x="0" y="0"/>
                </a:moveTo>
                <a:lnTo>
                  <a:pt x="7112382" y="0"/>
                </a:lnTo>
                <a:lnTo>
                  <a:pt x="7112382" y="5826528"/>
                </a:lnTo>
                <a:lnTo>
                  <a:pt x="0" y="582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13815" y="4748405"/>
            <a:ext cx="11127421" cy="2768953"/>
            <a:chOff x="0" y="0"/>
            <a:chExt cx="2073442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3442" cy="515956"/>
            </a:xfrm>
            <a:custGeom>
              <a:avLst/>
              <a:gdLst/>
              <a:ahLst/>
              <a:cxnLst/>
              <a:rect l="l" t="t" r="r" b="b"/>
              <a:pathLst>
                <a:path w="2073442" h="515956">
                  <a:moveTo>
                    <a:pt x="26660" y="0"/>
                  </a:moveTo>
                  <a:lnTo>
                    <a:pt x="2046782" y="0"/>
                  </a:lnTo>
                  <a:cubicBezTo>
                    <a:pt x="2053853" y="0"/>
                    <a:pt x="2060634" y="2809"/>
                    <a:pt x="2065634" y="7808"/>
                  </a:cubicBezTo>
                  <a:cubicBezTo>
                    <a:pt x="2070633" y="12808"/>
                    <a:pt x="2073442" y="19589"/>
                    <a:pt x="2073442" y="26660"/>
                  </a:cubicBezTo>
                  <a:lnTo>
                    <a:pt x="2073442" y="489297"/>
                  </a:lnTo>
                  <a:cubicBezTo>
                    <a:pt x="2073442" y="504020"/>
                    <a:pt x="2061506" y="515956"/>
                    <a:pt x="2046782" y="515956"/>
                  </a:cubicBezTo>
                  <a:lnTo>
                    <a:pt x="26660" y="515956"/>
                  </a:lnTo>
                  <a:cubicBezTo>
                    <a:pt x="11936" y="515956"/>
                    <a:pt x="0" y="504020"/>
                    <a:pt x="0" y="489297"/>
                  </a:cubicBezTo>
                  <a:lnTo>
                    <a:pt x="0" y="26660"/>
                  </a:lnTo>
                  <a:cubicBezTo>
                    <a:pt x="0" y="11936"/>
                    <a:pt x="11936" y="0"/>
                    <a:pt x="266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73442" cy="582631"/>
            </a:xfrm>
            <a:prstGeom prst="rect">
              <a:avLst/>
            </a:prstGeom>
          </p:spPr>
          <p:txBody>
            <a:bodyPr lIns="77862" tIns="77862" rIns="77862" bIns="77862" rtlCol="0" anchor="ctr"/>
            <a:lstStyle/>
            <a:p>
              <a:pPr algn="ctr">
                <a:lnSpc>
                  <a:spcPts val="407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18140" y="5265292"/>
            <a:ext cx="9159013" cy="2768953"/>
            <a:chOff x="0" y="0"/>
            <a:chExt cx="1706656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6656" cy="515956"/>
            </a:xfrm>
            <a:custGeom>
              <a:avLst/>
              <a:gdLst/>
              <a:ahLst/>
              <a:cxnLst/>
              <a:rect l="l" t="t" r="r" b="b"/>
              <a:pathLst>
                <a:path w="1706656" h="515956">
                  <a:moveTo>
                    <a:pt x="32389" y="0"/>
                  </a:moveTo>
                  <a:lnTo>
                    <a:pt x="1674267" y="0"/>
                  </a:lnTo>
                  <a:cubicBezTo>
                    <a:pt x="1692155" y="0"/>
                    <a:pt x="1706656" y="14501"/>
                    <a:pt x="1706656" y="32389"/>
                  </a:cubicBezTo>
                  <a:lnTo>
                    <a:pt x="1706656" y="483567"/>
                  </a:lnTo>
                  <a:cubicBezTo>
                    <a:pt x="1706656" y="492157"/>
                    <a:pt x="1703244" y="500396"/>
                    <a:pt x="1697170" y="506470"/>
                  </a:cubicBezTo>
                  <a:cubicBezTo>
                    <a:pt x="1691096" y="512544"/>
                    <a:pt x="1682857" y="515956"/>
                    <a:pt x="1674267" y="515956"/>
                  </a:cubicBezTo>
                  <a:lnTo>
                    <a:pt x="32389" y="515956"/>
                  </a:lnTo>
                  <a:cubicBezTo>
                    <a:pt x="23799" y="515956"/>
                    <a:pt x="15561" y="512544"/>
                    <a:pt x="9487" y="506470"/>
                  </a:cubicBezTo>
                  <a:cubicBezTo>
                    <a:pt x="3412" y="500396"/>
                    <a:pt x="0" y="492157"/>
                    <a:pt x="0" y="483567"/>
                  </a:cubicBezTo>
                  <a:lnTo>
                    <a:pt x="0" y="32389"/>
                  </a:lnTo>
                  <a:cubicBezTo>
                    <a:pt x="0" y="23799"/>
                    <a:pt x="3412" y="15561"/>
                    <a:pt x="9487" y="9487"/>
                  </a:cubicBezTo>
                  <a:cubicBezTo>
                    <a:pt x="15561" y="3412"/>
                    <a:pt x="23799" y="0"/>
                    <a:pt x="3238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706656" cy="582631"/>
            </a:xfrm>
            <a:prstGeom prst="rect">
              <a:avLst/>
            </a:prstGeom>
          </p:spPr>
          <p:txBody>
            <a:bodyPr lIns="77862" tIns="77862" rIns="77862" bIns="77862" rtlCol="0" anchor="ctr"/>
            <a:lstStyle/>
            <a:p>
              <a:pPr algn="ctr">
                <a:lnSpc>
                  <a:spcPts val="407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3550" y="12584074"/>
            <a:ext cx="7947344" cy="2768953"/>
            <a:chOff x="0" y="0"/>
            <a:chExt cx="1480878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0878" cy="515956"/>
            </a:xfrm>
            <a:custGeom>
              <a:avLst/>
              <a:gdLst/>
              <a:ahLst/>
              <a:cxnLst/>
              <a:rect l="l" t="t" r="r" b="b"/>
              <a:pathLst>
                <a:path w="1480878" h="515956">
                  <a:moveTo>
                    <a:pt x="37327" y="0"/>
                  </a:moveTo>
                  <a:lnTo>
                    <a:pt x="1443551" y="0"/>
                  </a:lnTo>
                  <a:cubicBezTo>
                    <a:pt x="1453451" y="0"/>
                    <a:pt x="1462945" y="3933"/>
                    <a:pt x="1469945" y="10933"/>
                  </a:cubicBezTo>
                  <a:cubicBezTo>
                    <a:pt x="1476946" y="17933"/>
                    <a:pt x="1480878" y="27428"/>
                    <a:pt x="1480878" y="37327"/>
                  </a:cubicBezTo>
                  <a:lnTo>
                    <a:pt x="1480878" y="478629"/>
                  </a:lnTo>
                  <a:cubicBezTo>
                    <a:pt x="1480878" y="488529"/>
                    <a:pt x="1476946" y="498023"/>
                    <a:pt x="1469945" y="505023"/>
                  </a:cubicBezTo>
                  <a:cubicBezTo>
                    <a:pt x="1462945" y="512024"/>
                    <a:pt x="1453451" y="515956"/>
                    <a:pt x="1443551" y="515956"/>
                  </a:cubicBezTo>
                  <a:lnTo>
                    <a:pt x="37327" y="515956"/>
                  </a:lnTo>
                  <a:cubicBezTo>
                    <a:pt x="27428" y="515956"/>
                    <a:pt x="17933" y="512024"/>
                    <a:pt x="10933" y="505023"/>
                  </a:cubicBezTo>
                  <a:cubicBezTo>
                    <a:pt x="3933" y="498023"/>
                    <a:pt x="0" y="488529"/>
                    <a:pt x="0" y="478629"/>
                  </a:cubicBezTo>
                  <a:lnTo>
                    <a:pt x="0" y="37327"/>
                  </a:lnTo>
                  <a:cubicBezTo>
                    <a:pt x="0" y="27428"/>
                    <a:pt x="3933" y="17933"/>
                    <a:pt x="10933" y="10933"/>
                  </a:cubicBezTo>
                  <a:cubicBezTo>
                    <a:pt x="17933" y="3933"/>
                    <a:pt x="27428" y="0"/>
                    <a:pt x="37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480878" cy="582631"/>
            </a:xfrm>
            <a:prstGeom prst="rect">
              <a:avLst/>
            </a:prstGeom>
          </p:spPr>
          <p:txBody>
            <a:bodyPr lIns="77862" tIns="77862" rIns="77862" bIns="77862" rtlCol="0" anchor="ctr"/>
            <a:lstStyle/>
            <a:p>
              <a:pPr algn="ctr">
                <a:lnSpc>
                  <a:spcPts val="407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09346" y="12584074"/>
            <a:ext cx="9967807" cy="2768953"/>
            <a:chOff x="0" y="0"/>
            <a:chExt cx="1857364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57364" cy="515956"/>
            </a:xfrm>
            <a:custGeom>
              <a:avLst/>
              <a:gdLst/>
              <a:ahLst/>
              <a:cxnLst/>
              <a:rect l="l" t="t" r="r" b="b"/>
              <a:pathLst>
                <a:path w="1857364" h="515956">
                  <a:moveTo>
                    <a:pt x="29761" y="0"/>
                  </a:moveTo>
                  <a:lnTo>
                    <a:pt x="1827603" y="0"/>
                  </a:lnTo>
                  <a:cubicBezTo>
                    <a:pt x="1835496" y="0"/>
                    <a:pt x="1843066" y="3136"/>
                    <a:pt x="1848647" y="8717"/>
                  </a:cubicBezTo>
                  <a:cubicBezTo>
                    <a:pt x="1854228" y="14298"/>
                    <a:pt x="1857364" y="21868"/>
                    <a:pt x="1857364" y="29761"/>
                  </a:cubicBezTo>
                  <a:lnTo>
                    <a:pt x="1857364" y="486195"/>
                  </a:lnTo>
                  <a:cubicBezTo>
                    <a:pt x="1857364" y="494088"/>
                    <a:pt x="1854228" y="501658"/>
                    <a:pt x="1848647" y="507240"/>
                  </a:cubicBezTo>
                  <a:cubicBezTo>
                    <a:pt x="1843066" y="512821"/>
                    <a:pt x="1835496" y="515956"/>
                    <a:pt x="1827603" y="515956"/>
                  </a:cubicBezTo>
                  <a:lnTo>
                    <a:pt x="29761" y="515956"/>
                  </a:lnTo>
                  <a:cubicBezTo>
                    <a:pt x="21868" y="515956"/>
                    <a:pt x="14298" y="512821"/>
                    <a:pt x="8717" y="507240"/>
                  </a:cubicBezTo>
                  <a:cubicBezTo>
                    <a:pt x="3136" y="501658"/>
                    <a:pt x="0" y="494088"/>
                    <a:pt x="0" y="486195"/>
                  </a:cubicBezTo>
                  <a:lnTo>
                    <a:pt x="0" y="29761"/>
                  </a:lnTo>
                  <a:cubicBezTo>
                    <a:pt x="0" y="21868"/>
                    <a:pt x="3136" y="14298"/>
                    <a:pt x="8717" y="8717"/>
                  </a:cubicBezTo>
                  <a:cubicBezTo>
                    <a:pt x="14298" y="3136"/>
                    <a:pt x="21868" y="0"/>
                    <a:pt x="297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857364" cy="582631"/>
            </a:xfrm>
            <a:prstGeom prst="rect">
              <a:avLst/>
            </a:prstGeom>
          </p:spPr>
          <p:txBody>
            <a:bodyPr lIns="77862" tIns="77862" rIns="77862" bIns="77862" rtlCol="0" anchor="ctr"/>
            <a:lstStyle/>
            <a:p>
              <a:pPr algn="ctr">
                <a:lnSpc>
                  <a:spcPts val="407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41236" y="1120425"/>
            <a:ext cx="10035917" cy="2118044"/>
            <a:chOff x="0" y="0"/>
            <a:chExt cx="1870055" cy="39466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70055" cy="394668"/>
            </a:xfrm>
            <a:custGeom>
              <a:avLst/>
              <a:gdLst/>
              <a:ahLst/>
              <a:cxnLst/>
              <a:rect l="l" t="t" r="r" b="b"/>
              <a:pathLst>
                <a:path w="1870055" h="394668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365109"/>
                  </a:lnTo>
                  <a:cubicBezTo>
                    <a:pt x="1870055" y="372949"/>
                    <a:pt x="1866941" y="380467"/>
                    <a:pt x="1861398" y="386011"/>
                  </a:cubicBezTo>
                  <a:cubicBezTo>
                    <a:pt x="1855854" y="391554"/>
                    <a:pt x="1848336" y="394668"/>
                    <a:pt x="1840496" y="394668"/>
                  </a:cubicBezTo>
                  <a:lnTo>
                    <a:pt x="29559" y="394668"/>
                  </a:lnTo>
                  <a:cubicBezTo>
                    <a:pt x="21720" y="394668"/>
                    <a:pt x="14201" y="391554"/>
                    <a:pt x="8658" y="386011"/>
                  </a:cubicBezTo>
                  <a:cubicBezTo>
                    <a:pt x="3114" y="380467"/>
                    <a:pt x="0" y="372949"/>
                    <a:pt x="0" y="3651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870055" cy="461343"/>
            </a:xfrm>
            <a:prstGeom prst="rect">
              <a:avLst/>
            </a:prstGeom>
          </p:spPr>
          <p:txBody>
            <a:bodyPr lIns="77862" tIns="77862" rIns="77862" bIns="77862" rtlCol="0" anchor="ctr"/>
            <a:lstStyle/>
            <a:p>
              <a:pPr algn="ctr">
                <a:lnSpc>
                  <a:spcPts val="4077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6309805" y="1337012"/>
            <a:ext cx="5941770" cy="4777534"/>
          </a:xfrm>
          <a:custGeom>
            <a:avLst/>
            <a:gdLst/>
            <a:ahLst/>
            <a:cxnLst/>
            <a:rect l="l" t="t" r="r" b="b"/>
            <a:pathLst>
              <a:path w="5941770" h="4777534">
                <a:moveTo>
                  <a:pt x="0" y="0"/>
                </a:moveTo>
                <a:lnTo>
                  <a:pt x="5941770" y="0"/>
                </a:lnTo>
                <a:lnTo>
                  <a:pt x="5941770" y="4777534"/>
                </a:lnTo>
                <a:lnTo>
                  <a:pt x="0" y="4777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021" t="-282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892039" y="8348660"/>
            <a:ext cx="6288428" cy="5619891"/>
          </a:xfrm>
          <a:custGeom>
            <a:avLst/>
            <a:gdLst/>
            <a:ahLst/>
            <a:cxnLst/>
            <a:rect l="l" t="t" r="r" b="b"/>
            <a:pathLst>
              <a:path w="6288428" h="5619891">
                <a:moveTo>
                  <a:pt x="0" y="0"/>
                </a:moveTo>
                <a:lnTo>
                  <a:pt x="6288428" y="0"/>
                </a:lnTo>
                <a:lnTo>
                  <a:pt x="6288428" y="5619891"/>
                </a:lnTo>
                <a:lnTo>
                  <a:pt x="0" y="5619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720322" y="7604911"/>
            <a:ext cx="3642221" cy="3553695"/>
          </a:xfrm>
          <a:custGeom>
            <a:avLst/>
            <a:gdLst/>
            <a:ahLst/>
            <a:cxnLst/>
            <a:rect l="l" t="t" r="r" b="b"/>
            <a:pathLst>
              <a:path w="3642221" h="3553695">
                <a:moveTo>
                  <a:pt x="0" y="0"/>
                </a:moveTo>
                <a:lnTo>
                  <a:pt x="3642221" y="0"/>
                </a:lnTo>
                <a:lnTo>
                  <a:pt x="3642221" y="3553694"/>
                </a:lnTo>
                <a:lnTo>
                  <a:pt x="0" y="3553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8059195" y="9624214"/>
            <a:ext cx="4405050" cy="2959860"/>
          </a:xfrm>
          <a:custGeom>
            <a:avLst/>
            <a:gdLst/>
            <a:ahLst/>
            <a:cxnLst/>
            <a:rect l="l" t="t" r="r" b="b"/>
            <a:pathLst>
              <a:path w="4405050" h="2959860">
                <a:moveTo>
                  <a:pt x="0" y="0"/>
                </a:moveTo>
                <a:lnTo>
                  <a:pt x="4405050" y="0"/>
                </a:lnTo>
                <a:lnTo>
                  <a:pt x="4405050" y="2959860"/>
                </a:lnTo>
                <a:lnTo>
                  <a:pt x="0" y="2959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020204" y="1317888"/>
            <a:ext cx="11559190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三、時空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94611" y="5098565"/>
            <a:ext cx="10025711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sienˇ senˇ  da  ni  bbi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33.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先  生  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在哪位？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14999" y="13014187"/>
            <a:ext cx="857525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tooˆ kuiˆ pen  suˆ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36. 𠊎   討 去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便所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737230" y="5316241"/>
            <a:ext cx="8339923" cy="244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henˋ tooˆ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kui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ni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bbi</a:t>
            </a:r>
            <a:endParaRPr lang="en-US" sz="5499" dirty="0">
              <a:solidFill>
                <a:srgbClr val="1F478B"/>
              </a:solidFill>
              <a:latin typeface="TWHEI"/>
              <a:ea typeface="TWHEI"/>
              <a:cs typeface="TWHEI"/>
              <a:sym typeface="TWHEI"/>
            </a:endParaRP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35. 你 討  去 哪位？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54397" y="12946266"/>
            <a:ext cx="9503347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sienˇ senˇ   da gaˊ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34. 先  生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在遐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？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3673785" y="-6947088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34767" y="0"/>
            <a:ext cx="5520619" cy="4438904"/>
          </a:xfrm>
          <a:custGeom>
            <a:avLst/>
            <a:gdLst/>
            <a:ahLst/>
            <a:cxnLst/>
            <a:rect l="l" t="t" r="r" b="b"/>
            <a:pathLst>
              <a:path w="5520619" h="4438904">
                <a:moveTo>
                  <a:pt x="0" y="0"/>
                </a:moveTo>
                <a:lnTo>
                  <a:pt x="5520618" y="0"/>
                </a:lnTo>
                <a:lnTo>
                  <a:pt x="5520618" y="4438904"/>
                </a:lnTo>
                <a:lnTo>
                  <a:pt x="0" y="443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021" t="-282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34767" y="4777534"/>
            <a:ext cx="6288428" cy="5619891"/>
          </a:xfrm>
          <a:custGeom>
            <a:avLst/>
            <a:gdLst/>
            <a:ahLst/>
            <a:cxnLst/>
            <a:rect l="l" t="t" r="r" b="b"/>
            <a:pathLst>
              <a:path w="6288428" h="5619891">
                <a:moveTo>
                  <a:pt x="0" y="0"/>
                </a:moveTo>
                <a:lnTo>
                  <a:pt x="6288427" y="0"/>
                </a:lnTo>
                <a:lnTo>
                  <a:pt x="6288427" y="5619890"/>
                </a:lnTo>
                <a:lnTo>
                  <a:pt x="0" y="56198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856056" y="1012727"/>
            <a:ext cx="12478711" cy="3764807"/>
            <a:chOff x="0" y="0"/>
            <a:chExt cx="16638281" cy="501974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998345" cy="5019742"/>
              <a:chOff x="0" y="0"/>
              <a:chExt cx="1644397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439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44397" h="515956">
                    <a:moveTo>
                      <a:pt x="33616" y="0"/>
                    </a:moveTo>
                    <a:lnTo>
                      <a:pt x="1610782" y="0"/>
                    </a:lnTo>
                    <a:cubicBezTo>
                      <a:pt x="1629347" y="0"/>
                      <a:pt x="1644397" y="15050"/>
                      <a:pt x="1644397" y="33616"/>
                    </a:cubicBezTo>
                    <a:lnTo>
                      <a:pt x="1644397" y="482341"/>
                    </a:lnTo>
                    <a:cubicBezTo>
                      <a:pt x="1644397" y="500906"/>
                      <a:pt x="1629347" y="515956"/>
                      <a:pt x="1610782" y="515956"/>
                    </a:cubicBezTo>
                    <a:lnTo>
                      <a:pt x="33616" y="515956"/>
                    </a:lnTo>
                    <a:cubicBezTo>
                      <a:pt x="15050" y="515956"/>
                      <a:pt x="0" y="500906"/>
                      <a:pt x="0" y="482341"/>
                    </a:cubicBezTo>
                    <a:lnTo>
                      <a:pt x="0" y="33616"/>
                    </a:lnTo>
                    <a:cubicBezTo>
                      <a:pt x="0" y="15050"/>
                      <a:pt x="15050" y="0"/>
                      <a:pt x="336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1644397" cy="582631"/>
              </a:xfrm>
              <a:prstGeom prst="rect">
                <a:avLst/>
              </a:prstGeom>
            </p:spPr>
            <p:txBody>
              <a:bodyPr lIns="77862" tIns="77862" rIns="77862" bIns="77862" rtlCol="0" anchor="ctr"/>
              <a:lstStyle/>
              <a:p>
                <a:pPr algn="ctr">
                  <a:lnSpc>
                    <a:spcPts val="4077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415478" y="699129"/>
              <a:ext cx="15222804" cy="3412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469"/>
                </a:lnSpc>
              </a:pPr>
              <a:r>
                <a:rPr lang="en-US" sz="74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47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sienˇ senˇ  da  ni  bbi</a:t>
              </a:r>
            </a:p>
            <a:p>
              <a:pPr algn="l">
                <a:lnSpc>
                  <a:spcPts val="10469"/>
                </a:lnSpc>
                <a:spcBef>
                  <a:spcPct val="0"/>
                </a:spcBef>
              </a:pPr>
              <a:r>
                <a:rPr lang="en-US" sz="74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33. </a:t>
              </a:r>
              <a:r>
                <a:rPr lang="en-US" sz="747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先  生  </a:t>
              </a:r>
              <a:r>
                <a:rPr lang="en-US" sz="74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在哪位？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56056" y="5705076"/>
            <a:ext cx="10805604" cy="3764807"/>
            <a:chOff x="0" y="0"/>
            <a:chExt cx="14407472" cy="501974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407472" cy="5019742"/>
              <a:chOff x="0" y="0"/>
              <a:chExt cx="1480878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8087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80878" h="515956">
                    <a:moveTo>
                      <a:pt x="37327" y="0"/>
                    </a:moveTo>
                    <a:lnTo>
                      <a:pt x="1443551" y="0"/>
                    </a:lnTo>
                    <a:cubicBezTo>
                      <a:pt x="1453451" y="0"/>
                      <a:pt x="1462945" y="3933"/>
                      <a:pt x="1469945" y="10933"/>
                    </a:cubicBezTo>
                    <a:cubicBezTo>
                      <a:pt x="1476946" y="17933"/>
                      <a:pt x="1480878" y="27428"/>
                      <a:pt x="1480878" y="37327"/>
                    </a:cubicBezTo>
                    <a:lnTo>
                      <a:pt x="1480878" y="478629"/>
                    </a:lnTo>
                    <a:cubicBezTo>
                      <a:pt x="1480878" y="488529"/>
                      <a:pt x="1476946" y="498023"/>
                      <a:pt x="1469945" y="505023"/>
                    </a:cubicBezTo>
                    <a:cubicBezTo>
                      <a:pt x="1462945" y="512024"/>
                      <a:pt x="1453451" y="515956"/>
                      <a:pt x="1443551" y="515956"/>
                    </a:cubicBezTo>
                    <a:lnTo>
                      <a:pt x="37327" y="515956"/>
                    </a:lnTo>
                    <a:cubicBezTo>
                      <a:pt x="27428" y="515956"/>
                      <a:pt x="17933" y="512024"/>
                      <a:pt x="10933" y="505023"/>
                    </a:cubicBezTo>
                    <a:cubicBezTo>
                      <a:pt x="3933" y="498023"/>
                      <a:pt x="0" y="488529"/>
                      <a:pt x="0" y="478629"/>
                    </a:cubicBezTo>
                    <a:lnTo>
                      <a:pt x="0" y="37327"/>
                    </a:lnTo>
                    <a:cubicBezTo>
                      <a:pt x="0" y="27428"/>
                      <a:pt x="3933" y="17933"/>
                      <a:pt x="10933" y="10933"/>
                    </a:cubicBezTo>
                    <a:cubicBezTo>
                      <a:pt x="17933" y="3933"/>
                      <a:pt x="27428" y="0"/>
                      <a:pt x="373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480878" cy="582631"/>
              </a:xfrm>
              <a:prstGeom prst="rect">
                <a:avLst/>
              </a:prstGeom>
            </p:spPr>
            <p:txBody>
              <a:bodyPr lIns="77862" tIns="77862" rIns="77862" bIns="77862" rtlCol="0" anchor="ctr"/>
              <a:lstStyle/>
              <a:p>
                <a:pPr algn="ctr">
                  <a:lnSpc>
                    <a:spcPts val="4077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44226" y="720941"/>
              <a:ext cx="12646879" cy="3412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469"/>
                </a:lnSpc>
              </a:pPr>
              <a:r>
                <a:rPr lang="en-US" sz="74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47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sienˇ senˇ   da gaˊ </a:t>
              </a:r>
            </a:p>
            <a:p>
              <a:pPr algn="l">
                <a:lnSpc>
                  <a:spcPts val="10469"/>
                </a:lnSpc>
                <a:spcBef>
                  <a:spcPct val="0"/>
                </a:spcBef>
              </a:pPr>
              <a:r>
                <a:rPr lang="en-US" sz="74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34. 先  生  </a:t>
              </a:r>
              <a:r>
                <a:rPr lang="en-US" sz="747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在遐</a:t>
              </a:r>
              <a:r>
                <a:rPr lang="en-US" sz="747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33550" y="12652969"/>
            <a:ext cx="5060621" cy="2948981"/>
            <a:chOff x="0" y="0"/>
            <a:chExt cx="6747494" cy="393197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261700" cy="3931975"/>
              <a:chOff x="0" y="0"/>
              <a:chExt cx="69044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39614" y="552804"/>
              <a:ext cx="6007880" cy="270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27"/>
                </a:lnSpc>
              </a:pPr>
              <a:r>
                <a:rPr lang="en-US" sz="587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da   liaˊ </a:t>
              </a:r>
            </a:p>
            <a:p>
              <a:pPr algn="l">
                <a:lnSpc>
                  <a:spcPts val="8227"/>
                </a:lnSpc>
                <a:spcBef>
                  <a:spcPct val="0"/>
                </a:spcBef>
              </a:pPr>
              <a:r>
                <a:rPr lang="en-US" sz="587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在這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30696" y="12652969"/>
            <a:ext cx="4419694" cy="2948981"/>
            <a:chOff x="0" y="0"/>
            <a:chExt cx="5892926" cy="393197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595306" cy="3931975"/>
              <a:chOff x="0" y="0"/>
              <a:chExt cx="602999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45942" y="543279"/>
              <a:ext cx="5246983" cy="279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11"/>
                </a:lnSpc>
              </a:pPr>
              <a:r>
                <a:rPr lang="en-US" sz="607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pen suˆ</a:t>
              </a:r>
            </a:p>
            <a:p>
              <a:pPr algn="l">
                <a:lnSpc>
                  <a:spcPts val="8511"/>
                </a:lnSpc>
                <a:spcBef>
                  <a:spcPct val="0"/>
                </a:spcBef>
              </a:pPr>
              <a:r>
                <a:rPr lang="en-US" sz="607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便所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404394" y="12652969"/>
            <a:ext cx="5575820" cy="2948981"/>
            <a:chOff x="0" y="0"/>
            <a:chExt cx="7434427" cy="393197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157514" cy="3931975"/>
              <a:chOff x="0" y="0"/>
              <a:chExt cx="939214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3921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39214" h="515956">
                    <a:moveTo>
                      <a:pt x="58855" y="0"/>
                    </a:moveTo>
                    <a:lnTo>
                      <a:pt x="880359" y="0"/>
                    </a:lnTo>
                    <a:cubicBezTo>
                      <a:pt x="912864" y="0"/>
                      <a:pt x="939214" y="26350"/>
                      <a:pt x="939214" y="58855"/>
                    </a:cubicBezTo>
                    <a:lnTo>
                      <a:pt x="939214" y="457102"/>
                    </a:lnTo>
                    <a:cubicBezTo>
                      <a:pt x="939214" y="489606"/>
                      <a:pt x="912864" y="515956"/>
                      <a:pt x="880359" y="515956"/>
                    </a:cubicBezTo>
                    <a:lnTo>
                      <a:pt x="58855" y="515956"/>
                    </a:lnTo>
                    <a:cubicBezTo>
                      <a:pt x="26350" y="515956"/>
                      <a:pt x="0" y="489606"/>
                      <a:pt x="0" y="457102"/>
                    </a:cubicBezTo>
                    <a:lnTo>
                      <a:pt x="0" y="58855"/>
                    </a:lnTo>
                    <a:cubicBezTo>
                      <a:pt x="0" y="26350"/>
                      <a:pt x="26350" y="0"/>
                      <a:pt x="5885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939214" cy="592156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739614" y="543279"/>
              <a:ext cx="6694813" cy="279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11"/>
                </a:lnSpc>
              </a:pPr>
              <a:r>
                <a:rPr lang="en-US" sz="607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 hau piangˋ</a:t>
              </a:r>
            </a:p>
            <a:p>
              <a:pPr algn="l">
                <a:lnSpc>
                  <a:spcPts val="8511"/>
                </a:lnSpc>
                <a:spcBef>
                  <a:spcPct val="0"/>
                </a:spcBef>
              </a:pPr>
              <a:r>
                <a:rPr lang="en-US" sz="607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學校  坪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412162" y="12652969"/>
            <a:ext cx="5581147" cy="2948981"/>
            <a:chOff x="0" y="0"/>
            <a:chExt cx="7441529" cy="3931975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7441529" cy="3931975"/>
              <a:chOff x="0" y="0"/>
              <a:chExt cx="976482" cy="51595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7648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76482" h="515956">
                    <a:moveTo>
                      <a:pt x="56609" y="0"/>
                    </a:moveTo>
                    <a:lnTo>
                      <a:pt x="919874" y="0"/>
                    </a:lnTo>
                    <a:cubicBezTo>
                      <a:pt x="934887" y="0"/>
                      <a:pt x="949286" y="5964"/>
                      <a:pt x="959902" y="16580"/>
                    </a:cubicBezTo>
                    <a:cubicBezTo>
                      <a:pt x="970518" y="27196"/>
                      <a:pt x="976482" y="41595"/>
                      <a:pt x="976482" y="56609"/>
                    </a:cubicBezTo>
                    <a:lnTo>
                      <a:pt x="976482" y="459348"/>
                    </a:lnTo>
                    <a:cubicBezTo>
                      <a:pt x="976482" y="474361"/>
                      <a:pt x="970518" y="488760"/>
                      <a:pt x="959902" y="499376"/>
                    </a:cubicBezTo>
                    <a:cubicBezTo>
                      <a:pt x="949286" y="509992"/>
                      <a:pt x="934887" y="515956"/>
                      <a:pt x="919874" y="515956"/>
                    </a:cubicBezTo>
                    <a:lnTo>
                      <a:pt x="56609" y="515956"/>
                    </a:lnTo>
                    <a:cubicBezTo>
                      <a:pt x="25345" y="515956"/>
                      <a:pt x="0" y="490612"/>
                      <a:pt x="0" y="459348"/>
                    </a:cubicBezTo>
                    <a:lnTo>
                      <a:pt x="0" y="56609"/>
                    </a:lnTo>
                    <a:cubicBezTo>
                      <a:pt x="0" y="25345"/>
                      <a:pt x="25345" y="0"/>
                      <a:pt x="5660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76200"/>
                <a:ext cx="976482" cy="592156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20369" y="543279"/>
              <a:ext cx="7021161" cy="279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11"/>
                </a:lnSpc>
              </a:pPr>
              <a:r>
                <a:rPr lang="en-US" sz="607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peen gungˇ shidˊ</a:t>
              </a:r>
            </a:p>
            <a:p>
              <a:pPr algn="l">
                <a:lnSpc>
                  <a:spcPts val="8511"/>
                </a:lnSpc>
                <a:spcBef>
                  <a:spcPct val="0"/>
                </a:spcBef>
              </a:pPr>
              <a:r>
                <a:rPr lang="en-US" sz="607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辦  公    室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3673785" y="-6947088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80270" y="1863045"/>
            <a:ext cx="3642221" cy="3553695"/>
          </a:xfrm>
          <a:custGeom>
            <a:avLst/>
            <a:gdLst/>
            <a:ahLst/>
            <a:cxnLst/>
            <a:rect l="l" t="t" r="r" b="b"/>
            <a:pathLst>
              <a:path w="3642221" h="3553695">
                <a:moveTo>
                  <a:pt x="0" y="0"/>
                </a:moveTo>
                <a:lnTo>
                  <a:pt x="3642221" y="0"/>
                </a:lnTo>
                <a:lnTo>
                  <a:pt x="3642221" y="3553694"/>
                </a:lnTo>
                <a:lnTo>
                  <a:pt x="0" y="3553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105451" y="6446188"/>
            <a:ext cx="4405050" cy="2959860"/>
          </a:xfrm>
          <a:custGeom>
            <a:avLst/>
            <a:gdLst/>
            <a:ahLst/>
            <a:cxnLst/>
            <a:rect l="l" t="t" r="r" b="b"/>
            <a:pathLst>
              <a:path w="4405050" h="2959860">
                <a:moveTo>
                  <a:pt x="0" y="0"/>
                </a:moveTo>
                <a:lnTo>
                  <a:pt x="4405050" y="0"/>
                </a:lnTo>
                <a:lnTo>
                  <a:pt x="4405050" y="2959860"/>
                </a:lnTo>
                <a:lnTo>
                  <a:pt x="0" y="295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899553" y="6082605"/>
            <a:ext cx="13272728" cy="3687026"/>
            <a:chOff x="0" y="0"/>
            <a:chExt cx="17696970" cy="491603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7696970" cy="4916035"/>
              <a:chOff x="0" y="0"/>
              <a:chExt cx="1857364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5736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857364" h="515956">
                    <a:moveTo>
                      <a:pt x="29761" y="0"/>
                    </a:moveTo>
                    <a:lnTo>
                      <a:pt x="1827603" y="0"/>
                    </a:lnTo>
                    <a:cubicBezTo>
                      <a:pt x="1835496" y="0"/>
                      <a:pt x="1843066" y="3136"/>
                      <a:pt x="1848647" y="8717"/>
                    </a:cubicBezTo>
                    <a:cubicBezTo>
                      <a:pt x="1854228" y="14298"/>
                      <a:pt x="1857364" y="21868"/>
                      <a:pt x="1857364" y="29761"/>
                    </a:cubicBezTo>
                    <a:lnTo>
                      <a:pt x="1857364" y="486195"/>
                    </a:lnTo>
                    <a:cubicBezTo>
                      <a:pt x="1857364" y="494088"/>
                      <a:pt x="1854228" y="501658"/>
                      <a:pt x="1848647" y="507240"/>
                    </a:cubicBezTo>
                    <a:cubicBezTo>
                      <a:pt x="1843066" y="512821"/>
                      <a:pt x="1835496" y="515956"/>
                      <a:pt x="1827603" y="515956"/>
                    </a:cubicBezTo>
                    <a:lnTo>
                      <a:pt x="29761" y="515956"/>
                    </a:lnTo>
                    <a:cubicBezTo>
                      <a:pt x="21868" y="515956"/>
                      <a:pt x="14298" y="512821"/>
                      <a:pt x="8717" y="507240"/>
                    </a:cubicBezTo>
                    <a:cubicBezTo>
                      <a:pt x="3136" y="501658"/>
                      <a:pt x="0" y="494088"/>
                      <a:pt x="0" y="486195"/>
                    </a:cubicBezTo>
                    <a:lnTo>
                      <a:pt x="0" y="29761"/>
                    </a:lnTo>
                    <a:cubicBezTo>
                      <a:pt x="0" y="21868"/>
                      <a:pt x="3136" y="14298"/>
                      <a:pt x="8717" y="8717"/>
                    </a:cubicBezTo>
                    <a:cubicBezTo>
                      <a:pt x="14298" y="3136"/>
                      <a:pt x="21868" y="0"/>
                      <a:pt x="2976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1857364" cy="582631"/>
              </a:xfrm>
              <a:prstGeom prst="rect">
                <a:avLst/>
              </a:prstGeom>
            </p:spPr>
            <p:txBody>
              <a:bodyPr lIns="77862" tIns="77862" rIns="77862" bIns="77862" rtlCol="0" anchor="ctr"/>
              <a:lstStyle/>
              <a:p>
                <a:pPr algn="ctr">
                  <a:lnSpc>
                    <a:spcPts val="4077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430366" y="814158"/>
              <a:ext cx="15224614" cy="3354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53"/>
                </a:lnSpc>
              </a:pPr>
              <a:r>
                <a:rPr lang="en-US" sz="73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32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tooˆ kuiˆ pen  suˆ </a:t>
              </a:r>
            </a:p>
            <a:p>
              <a:pPr algn="l">
                <a:lnSpc>
                  <a:spcPts val="10253"/>
                </a:lnSpc>
                <a:spcBef>
                  <a:spcPct val="0"/>
                </a:spcBef>
              </a:pPr>
              <a:r>
                <a:rPr lang="en-US" sz="73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36. 𠊎   討 去  </a:t>
              </a:r>
              <a:r>
                <a:rPr lang="en-US" sz="7323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便所</a:t>
              </a:r>
              <a:r>
                <a:rPr lang="en-US" sz="73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64351" y="1729713"/>
            <a:ext cx="12195770" cy="3687026"/>
            <a:chOff x="0" y="0"/>
            <a:chExt cx="16261027" cy="491603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6261027" cy="4916035"/>
              <a:chOff x="0" y="0"/>
              <a:chExt cx="1706656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665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6656" h="515956">
                    <a:moveTo>
                      <a:pt x="32389" y="0"/>
                    </a:moveTo>
                    <a:lnTo>
                      <a:pt x="1674267" y="0"/>
                    </a:lnTo>
                    <a:cubicBezTo>
                      <a:pt x="1692155" y="0"/>
                      <a:pt x="1706656" y="14501"/>
                      <a:pt x="1706656" y="32389"/>
                    </a:cubicBezTo>
                    <a:lnTo>
                      <a:pt x="1706656" y="483567"/>
                    </a:lnTo>
                    <a:cubicBezTo>
                      <a:pt x="1706656" y="492157"/>
                      <a:pt x="1703244" y="500396"/>
                      <a:pt x="1697170" y="506470"/>
                    </a:cubicBezTo>
                    <a:cubicBezTo>
                      <a:pt x="1691096" y="512544"/>
                      <a:pt x="1682857" y="515956"/>
                      <a:pt x="1674267" y="515956"/>
                    </a:cubicBezTo>
                    <a:lnTo>
                      <a:pt x="32389" y="515956"/>
                    </a:lnTo>
                    <a:cubicBezTo>
                      <a:pt x="23799" y="515956"/>
                      <a:pt x="15561" y="512544"/>
                      <a:pt x="9487" y="506470"/>
                    </a:cubicBezTo>
                    <a:cubicBezTo>
                      <a:pt x="3412" y="500396"/>
                      <a:pt x="0" y="492157"/>
                      <a:pt x="0" y="483567"/>
                    </a:cubicBezTo>
                    <a:lnTo>
                      <a:pt x="0" y="32389"/>
                    </a:lnTo>
                    <a:cubicBezTo>
                      <a:pt x="0" y="23799"/>
                      <a:pt x="3412" y="15561"/>
                      <a:pt x="9487" y="9487"/>
                    </a:cubicBezTo>
                    <a:cubicBezTo>
                      <a:pt x="15561" y="3412"/>
                      <a:pt x="23799" y="0"/>
                      <a:pt x="32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706656" cy="582631"/>
              </a:xfrm>
              <a:prstGeom prst="rect">
                <a:avLst/>
              </a:prstGeom>
            </p:spPr>
            <p:txBody>
              <a:bodyPr lIns="77862" tIns="77862" rIns="77862" bIns="77862" rtlCol="0" anchor="ctr"/>
              <a:lstStyle/>
              <a:p>
                <a:pPr algn="ctr">
                  <a:lnSpc>
                    <a:spcPts val="4077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454223" y="279941"/>
              <a:ext cx="14806804" cy="4145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47"/>
                </a:lnSpc>
              </a:pPr>
              <a:r>
                <a:rPr lang="en-US" sz="73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732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henˋ tooˆ kuiˆ ni  bbi</a:t>
              </a:r>
            </a:p>
            <a:p>
              <a:pPr algn="l">
                <a:lnSpc>
                  <a:spcPts val="10253"/>
                </a:lnSpc>
                <a:spcBef>
                  <a:spcPct val="0"/>
                </a:spcBef>
              </a:pPr>
              <a:r>
                <a:rPr lang="en-US" sz="73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35. 你 討  去 哪位？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33550" y="11960381"/>
            <a:ext cx="5226164" cy="3014660"/>
            <a:chOff x="0" y="0"/>
            <a:chExt cx="6968219" cy="401954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6968219" cy="4019546"/>
              <a:chOff x="0" y="0"/>
              <a:chExt cx="89445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9445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94454" h="515956">
                    <a:moveTo>
                      <a:pt x="61800" y="0"/>
                    </a:moveTo>
                    <a:lnTo>
                      <a:pt x="832654" y="0"/>
                    </a:lnTo>
                    <a:cubicBezTo>
                      <a:pt x="866785" y="0"/>
                      <a:pt x="894454" y="27669"/>
                      <a:pt x="894454" y="61800"/>
                    </a:cubicBezTo>
                    <a:lnTo>
                      <a:pt x="894454" y="454156"/>
                    </a:lnTo>
                    <a:cubicBezTo>
                      <a:pt x="894454" y="470547"/>
                      <a:pt x="887943" y="486266"/>
                      <a:pt x="876353" y="497856"/>
                    </a:cubicBezTo>
                    <a:cubicBezTo>
                      <a:pt x="864763" y="509445"/>
                      <a:pt x="849044" y="515956"/>
                      <a:pt x="832654" y="515956"/>
                    </a:cubicBezTo>
                    <a:lnTo>
                      <a:pt x="61800" y="515956"/>
                    </a:lnTo>
                    <a:cubicBezTo>
                      <a:pt x="27669" y="515956"/>
                      <a:pt x="0" y="488288"/>
                      <a:pt x="0" y="454156"/>
                    </a:cubicBezTo>
                    <a:lnTo>
                      <a:pt x="0" y="61800"/>
                    </a:lnTo>
                    <a:cubicBezTo>
                      <a:pt x="0" y="27669"/>
                      <a:pt x="27669" y="0"/>
                      <a:pt x="6180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76200"/>
                <a:ext cx="894454" cy="592156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56086" y="558348"/>
              <a:ext cx="6141684" cy="285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01"/>
                </a:lnSpc>
              </a:pPr>
              <a:r>
                <a:rPr lang="en-US" sz="621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tuˋ shiˇ guanˆ</a:t>
              </a:r>
            </a:p>
            <a:p>
              <a:pPr algn="l">
                <a:lnSpc>
                  <a:spcPts val="8701"/>
                </a:lnSpc>
                <a:spcBef>
                  <a:spcPct val="0"/>
                </a:spcBef>
              </a:pPr>
              <a:r>
                <a:rPr lang="en-US" sz="621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圖書  館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26355" y="11960511"/>
            <a:ext cx="8945959" cy="3014530"/>
            <a:chOff x="0" y="0"/>
            <a:chExt cx="11927946" cy="401937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927946" cy="4019373"/>
              <a:chOff x="0" y="0"/>
              <a:chExt cx="1531093" cy="51593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531093" cy="515934"/>
              </a:xfrm>
              <a:custGeom>
                <a:avLst/>
                <a:gdLst/>
                <a:ahLst/>
                <a:cxnLst/>
                <a:rect l="l" t="t" r="r" b="b"/>
                <a:pathLst>
                  <a:path w="1531093" h="515934">
                    <a:moveTo>
                      <a:pt x="36103" y="0"/>
                    </a:moveTo>
                    <a:lnTo>
                      <a:pt x="1494990" y="0"/>
                    </a:lnTo>
                    <a:cubicBezTo>
                      <a:pt x="1514930" y="0"/>
                      <a:pt x="1531093" y="16164"/>
                      <a:pt x="1531093" y="36103"/>
                    </a:cubicBezTo>
                    <a:lnTo>
                      <a:pt x="1531093" y="479831"/>
                    </a:lnTo>
                    <a:cubicBezTo>
                      <a:pt x="1531093" y="489406"/>
                      <a:pt x="1527290" y="498589"/>
                      <a:pt x="1520519" y="505360"/>
                    </a:cubicBezTo>
                    <a:cubicBezTo>
                      <a:pt x="1513748" y="512131"/>
                      <a:pt x="1504565" y="515934"/>
                      <a:pt x="1494990" y="515934"/>
                    </a:cubicBezTo>
                    <a:lnTo>
                      <a:pt x="36103" y="515934"/>
                    </a:lnTo>
                    <a:cubicBezTo>
                      <a:pt x="26528" y="515934"/>
                      <a:pt x="17345" y="512131"/>
                      <a:pt x="10574" y="505360"/>
                    </a:cubicBezTo>
                    <a:cubicBezTo>
                      <a:pt x="3804" y="498589"/>
                      <a:pt x="0" y="489406"/>
                      <a:pt x="0" y="479831"/>
                    </a:cubicBezTo>
                    <a:lnTo>
                      <a:pt x="0" y="36103"/>
                    </a:lnTo>
                    <a:cubicBezTo>
                      <a:pt x="0" y="26528"/>
                      <a:pt x="3804" y="17345"/>
                      <a:pt x="10574" y="10574"/>
                    </a:cubicBezTo>
                    <a:cubicBezTo>
                      <a:pt x="17345" y="3804"/>
                      <a:pt x="26528" y="0"/>
                      <a:pt x="3610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1531093" cy="592134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89358" y="558348"/>
              <a:ext cx="11138588" cy="285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01"/>
                </a:lnSpc>
                <a:spcBef>
                  <a:spcPct val="0"/>
                </a:spcBef>
              </a:pPr>
              <a:r>
                <a:rPr lang="en-US" sz="621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kien kongˇ zhungˇ simˇ     </a:t>
              </a:r>
              <a:r>
                <a:rPr lang="en-US" sz="621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健   康     中     心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463116" y="11960381"/>
            <a:ext cx="5705447" cy="3014660"/>
            <a:chOff x="0" y="0"/>
            <a:chExt cx="7607263" cy="401954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607263" cy="4019546"/>
              <a:chOff x="0" y="0"/>
              <a:chExt cx="976482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7648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76482" h="515956">
                    <a:moveTo>
                      <a:pt x="56609" y="0"/>
                    </a:moveTo>
                    <a:lnTo>
                      <a:pt x="919874" y="0"/>
                    </a:lnTo>
                    <a:cubicBezTo>
                      <a:pt x="934887" y="0"/>
                      <a:pt x="949286" y="5964"/>
                      <a:pt x="959902" y="16580"/>
                    </a:cubicBezTo>
                    <a:cubicBezTo>
                      <a:pt x="970518" y="27196"/>
                      <a:pt x="976482" y="41595"/>
                      <a:pt x="976482" y="56609"/>
                    </a:cubicBezTo>
                    <a:lnTo>
                      <a:pt x="976482" y="459348"/>
                    </a:lnTo>
                    <a:cubicBezTo>
                      <a:pt x="976482" y="474361"/>
                      <a:pt x="970518" y="488760"/>
                      <a:pt x="959902" y="499376"/>
                    </a:cubicBezTo>
                    <a:cubicBezTo>
                      <a:pt x="949286" y="509992"/>
                      <a:pt x="934887" y="515956"/>
                      <a:pt x="919874" y="515956"/>
                    </a:cubicBezTo>
                    <a:lnTo>
                      <a:pt x="56609" y="515956"/>
                    </a:lnTo>
                    <a:cubicBezTo>
                      <a:pt x="25345" y="515956"/>
                      <a:pt x="0" y="490612"/>
                      <a:pt x="0" y="459348"/>
                    </a:cubicBezTo>
                    <a:lnTo>
                      <a:pt x="0" y="56609"/>
                    </a:lnTo>
                    <a:cubicBezTo>
                      <a:pt x="0" y="25345"/>
                      <a:pt x="25345" y="0"/>
                      <a:pt x="5660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976482" cy="592156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29731" y="558348"/>
              <a:ext cx="7177532" cy="285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01"/>
                </a:lnSpc>
              </a:pPr>
              <a:r>
                <a:rPr lang="en-US" sz="621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peen gungˇ shidˊ</a:t>
              </a:r>
            </a:p>
            <a:p>
              <a:pPr algn="l">
                <a:lnSpc>
                  <a:spcPts val="8701"/>
                </a:lnSpc>
                <a:spcBef>
                  <a:spcPct val="0"/>
                </a:spcBef>
              </a:pPr>
              <a:r>
                <a:rPr lang="en-US" sz="621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辦  公    室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9717" y="2246854"/>
            <a:ext cx="11149908" cy="12501842"/>
            <a:chOff x="0" y="0"/>
            <a:chExt cx="2156491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491" cy="2417967"/>
            </a:xfrm>
            <a:custGeom>
              <a:avLst/>
              <a:gdLst/>
              <a:ahLst/>
              <a:cxnLst/>
              <a:rect l="l" t="t" r="r" b="b"/>
              <a:pathLst>
                <a:path w="2156491" h="2417967">
                  <a:moveTo>
                    <a:pt x="25633" y="0"/>
                  </a:moveTo>
                  <a:lnTo>
                    <a:pt x="2130859" y="0"/>
                  </a:lnTo>
                  <a:cubicBezTo>
                    <a:pt x="2137657" y="0"/>
                    <a:pt x="2144177" y="2701"/>
                    <a:pt x="2148984" y="7508"/>
                  </a:cubicBezTo>
                  <a:cubicBezTo>
                    <a:pt x="2153791" y="12315"/>
                    <a:pt x="2156491" y="18835"/>
                    <a:pt x="2156491" y="25633"/>
                  </a:cubicBezTo>
                  <a:lnTo>
                    <a:pt x="2156491" y="2392334"/>
                  </a:lnTo>
                  <a:cubicBezTo>
                    <a:pt x="2156491" y="2399133"/>
                    <a:pt x="2153791" y="2405653"/>
                    <a:pt x="2148984" y="2410460"/>
                  </a:cubicBezTo>
                  <a:cubicBezTo>
                    <a:pt x="2144177" y="2415267"/>
                    <a:pt x="2137657" y="2417967"/>
                    <a:pt x="2130859" y="2417967"/>
                  </a:cubicBezTo>
                  <a:lnTo>
                    <a:pt x="25633" y="2417967"/>
                  </a:lnTo>
                  <a:cubicBezTo>
                    <a:pt x="18835" y="2417967"/>
                    <a:pt x="12315" y="2415267"/>
                    <a:pt x="7508" y="2410460"/>
                  </a:cubicBezTo>
                  <a:cubicBezTo>
                    <a:pt x="2701" y="2405653"/>
                    <a:pt x="0" y="2399133"/>
                    <a:pt x="0" y="2392334"/>
                  </a:cubicBezTo>
                  <a:lnTo>
                    <a:pt x="0" y="25633"/>
                  </a:lnTo>
                  <a:cubicBezTo>
                    <a:pt x="0" y="18835"/>
                    <a:pt x="2701" y="12315"/>
                    <a:pt x="7508" y="7508"/>
                  </a:cubicBezTo>
                  <a:cubicBezTo>
                    <a:pt x="12315" y="2701"/>
                    <a:pt x="18835" y="0"/>
                    <a:pt x="256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56491" cy="2494167"/>
            </a:xfrm>
            <a:prstGeom prst="rect">
              <a:avLst/>
            </a:prstGeom>
          </p:spPr>
          <p:txBody>
            <a:bodyPr lIns="75015" tIns="75015" rIns="75015" bIns="75015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055655" y="4437888"/>
            <a:ext cx="9839325" cy="7901577"/>
            <a:chOff x="0" y="0"/>
            <a:chExt cx="1903013" cy="15282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3013" cy="1528235"/>
            </a:xfrm>
            <a:custGeom>
              <a:avLst/>
              <a:gdLst/>
              <a:ahLst/>
              <a:cxnLst/>
              <a:rect l="l" t="t" r="r" b="b"/>
              <a:pathLst>
                <a:path w="1903013" h="1528235">
                  <a:moveTo>
                    <a:pt x="29047" y="0"/>
                  </a:moveTo>
                  <a:lnTo>
                    <a:pt x="1873966" y="0"/>
                  </a:lnTo>
                  <a:cubicBezTo>
                    <a:pt x="1881669" y="0"/>
                    <a:pt x="1889058" y="3060"/>
                    <a:pt x="1894505" y="8508"/>
                  </a:cubicBezTo>
                  <a:cubicBezTo>
                    <a:pt x="1899953" y="13955"/>
                    <a:pt x="1903013" y="21343"/>
                    <a:pt x="1903013" y="29047"/>
                  </a:cubicBezTo>
                  <a:lnTo>
                    <a:pt x="1903013" y="1499188"/>
                  </a:lnTo>
                  <a:cubicBezTo>
                    <a:pt x="1903013" y="1506892"/>
                    <a:pt x="1899953" y="1514280"/>
                    <a:pt x="1894505" y="1519728"/>
                  </a:cubicBezTo>
                  <a:cubicBezTo>
                    <a:pt x="1889058" y="1525175"/>
                    <a:pt x="1881669" y="1528235"/>
                    <a:pt x="1873966" y="1528235"/>
                  </a:cubicBezTo>
                  <a:lnTo>
                    <a:pt x="29047" y="1528235"/>
                  </a:lnTo>
                  <a:cubicBezTo>
                    <a:pt x="21343" y="1528235"/>
                    <a:pt x="13955" y="1525175"/>
                    <a:pt x="8508" y="1519728"/>
                  </a:cubicBezTo>
                  <a:cubicBezTo>
                    <a:pt x="3060" y="1514280"/>
                    <a:pt x="0" y="1506892"/>
                    <a:pt x="0" y="1499188"/>
                  </a:cubicBezTo>
                  <a:lnTo>
                    <a:pt x="0" y="29047"/>
                  </a:lnTo>
                  <a:cubicBezTo>
                    <a:pt x="0" y="21343"/>
                    <a:pt x="3060" y="13955"/>
                    <a:pt x="8508" y="8508"/>
                  </a:cubicBezTo>
                  <a:cubicBezTo>
                    <a:pt x="13955" y="3060"/>
                    <a:pt x="21343" y="0"/>
                    <a:pt x="290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03013" cy="1604435"/>
            </a:xfrm>
            <a:prstGeom prst="rect">
              <a:avLst/>
            </a:prstGeom>
          </p:spPr>
          <p:txBody>
            <a:bodyPr lIns="75015" tIns="75015" rIns="75015" bIns="75015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61872" y="1624227"/>
            <a:ext cx="8355487" cy="1664206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5015" tIns="75015" rIns="75015" bIns="75015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825355" y="3672424"/>
            <a:ext cx="8355487" cy="1664206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5015" tIns="75015" rIns="75015" bIns="75015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466646" y="1079903"/>
            <a:ext cx="11136490" cy="207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03600" y="1938494"/>
            <a:ext cx="7646741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所在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79727" y="4129691"/>
            <a:ext cx="7646741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在位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553312" y="8667750"/>
            <a:ext cx="4577922" cy="2667698"/>
            <a:chOff x="0" y="0"/>
            <a:chExt cx="6103896" cy="355693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759821" cy="3556930"/>
              <a:chOff x="0" y="0"/>
              <a:chExt cx="690444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69067" y="497790"/>
              <a:ext cx="5434828" cy="2447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42"/>
                </a:lnSpc>
              </a:pPr>
              <a:r>
                <a:rPr lang="en-US" sz="531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da   liaˊ </a:t>
              </a:r>
            </a:p>
            <a:p>
              <a:pPr algn="l">
                <a:lnSpc>
                  <a:spcPts val="7442"/>
                </a:lnSpc>
                <a:spcBef>
                  <a:spcPct val="0"/>
                </a:spcBef>
              </a:pPr>
              <a:r>
                <a:rPr lang="en-US" sz="531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在這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9060720" y="8741046"/>
            <a:ext cx="4253482" cy="2667698"/>
            <a:chOff x="0" y="0"/>
            <a:chExt cx="5671310" cy="35569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422490" cy="3556930"/>
              <a:chOff x="0" y="0"/>
              <a:chExt cx="641512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151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41512" h="515956">
                    <a:moveTo>
                      <a:pt x="86167" y="0"/>
                    </a:moveTo>
                    <a:lnTo>
                      <a:pt x="555344" y="0"/>
                    </a:lnTo>
                    <a:cubicBezTo>
                      <a:pt x="602933" y="0"/>
                      <a:pt x="641512" y="38578"/>
                      <a:pt x="641512" y="86167"/>
                    </a:cubicBezTo>
                    <a:lnTo>
                      <a:pt x="641512" y="429789"/>
                    </a:lnTo>
                    <a:cubicBezTo>
                      <a:pt x="641512" y="452642"/>
                      <a:pt x="632433" y="474559"/>
                      <a:pt x="616274" y="490719"/>
                    </a:cubicBezTo>
                    <a:cubicBezTo>
                      <a:pt x="600114" y="506878"/>
                      <a:pt x="578197" y="515956"/>
                      <a:pt x="555344" y="515956"/>
                    </a:cubicBezTo>
                    <a:lnTo>
                      <a:pt x="86167" y="515956"/>
                    </a:lnTo>
                    <a:cubicBezTo>
                      <a:pt x="38578" y="515956"/>
                      <a:pt x="0" y="477378"/>
                      <a:pt x="0" y="429789"/>
                    </a:cubicBezTo>
                    <a:lnTo>
                      <a:pt x="0" y="86167"/>
                    </a:lnTo>
                    <a:cubicBezTo>
                      <a:pt x="0" y="38578"/>
                      <a:pt x="38578" y="0"/>
                      <a:pt x="8616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641512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21650" y="497790"/>
              <a:ext cx="5049660" cy="2447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42"/>
                </a:lnSpc>
              </a:pPr>
              <a:r>
                <a:rPr lang="en-US" sz="531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da   gaˊ</a:t>
              </a:r>
            </a:p>
            <a:p>
              <a:pPr algn="l">
                <a:lnSpc>
                  <a:spcPts val="7442"/>
                </a:lnSpc>
                <a:spcBef>
                  <a:spcPct val="0"/>
                </a:spcBef>
              </a:pPr>
              <a:r>
                <a:rPr lang="en-US" sz="531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在遐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218166" y="5830077"/>
            <a:ext cx="4577922" cy="2667698"/>
            <a:chOff x="0" y="0"/>
            <a:chExt cx="6103896" cy="355693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759821" cy="3556930"/>
              <a:chOff x="0" y="0"/>
              <a:chExt cx="690444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69067" y="497790"/>
              <a:ext cx="5434828" cy="2447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42"/>
                </a:lnSpc>
              </a:pPr>
              <a:r>
                <a:rPr lang="en-US" sz="531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da   ni  bbi</a:t>
              </a:r>
            </a:p>
            <a:p>
              <a:pPr algn="l">
                <a:lnSpc>
                  <a:spcPts val="7442"/>
                </a:lnSpc>
                <a:spcBef>
                  <a:spcPct val="0"/>
                </a:spcBef>
              </a:pPr>
              <a:r>
                <a:rPr lang="en-US" sz="531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在哪位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527042" y="4251769"/>
            <a:ext cx="3998129" cy="2667698"/>
            <a:chOff x="0" y="0"/>
            <a:chExt cx="5330838" cy="355693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156991" cy="3556930"/>
              <a:chOff x="0" y="0"/>
              <a:chExt cx="602999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584330" y="488265"/>
              <a:ext cx="4746508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pen suˆ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便所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525171" y="4251769"/>
            <a:ext cx="5043979" cy="2667698"/>
            <a:chOff x="0" y="0"/>
            <a:chExt cx="6725306" cy="355693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6474806" cy="3556930"/>
              <a:chOff x="0" y="0"/>
              <a:chExt cx="939214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3921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39214" h="515956">
                    <a:moveTo>
                      <a:pt x="58855" y="0"/>
                    </a:moveTo>
                    <a:lnTo>
                      <a:pt x="880359" y="0"/>
                    </a:lnTo>
                    <a:cubicBezTo>
                      <a:pt x="912864" y="0"/>
                      <a:pt x="939214" y="26350"/>
                      <a:pt x="939214" y="58855"/>
                    </a:cubicBezTo>
                    <a:lnTo>
                      <a:pt x="939214" y="457102"/>
                    </a:lnTo>
                    <a:cubicBezTo>
                      <a:pt x="939214" y="489606"/>
                      <a:pt x="912864" y="515956"/>
                      <a:pt x="880359" y="515956"/>
                    </a:cubicBezTo>
                    <a:lnTo>
                      <a:pt x="58855" y="515956"/>
                    </a:lnTo>
                    <a:cubicBezTo>
                      <a:pt x="26350" y="515956"/>
                      <a:pt x="0" y="489606"/>
                      <a:pt x="0" y="457102"/>
                    </a:cubicBezTo>
                    <a:lnTo>
                      <a:pt x="0" y="58855"/>
                    </a:lnTo>
                    <a:cubicBezTo>
                      <a:pt x="0" y="26350"/>
                      <a:pt x="26350" y="0"/>
                      <a:pt x="5885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76200"/>
                <a:ext cx="939214" cy="592156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669067" y="488265"/>
              <a:ext cx="6056239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 hau piangˋ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學校  坪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733550" y="7655621"/>
            <a:ext cx="4624677" cy="2667698"/>
            <a:chOff x="0" y="0"/>
            <a:chExt cx="6166236" cy="35569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6166236" cy="3556930"/>
              <a:chOff x="0" y="0"/>
              <a:chExt cx="894454" cy="51595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9445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94454" h="515956">
                    <a:moveTo>
                      <a:pt x="61800" y="0"/>
                    </a:moveTo>
                    <a:lnTo>
                      <a:pt x="832654" y="0"/>
                    </a:lnTo>
                    <a:cubicBezTo>
                      <a:pt x="866785" y="0"/>
                      <a:pt x="894454" y="27669"/>
                      <a:pt x="894454" y="61800"/>
                    </a:cubicBezTo>
                    <a:lnTo>
                      <a:pt x="894454" y="454156"/>
                    </a:lnTo>
                    <a:cubicBezTo>
                      <a:pt x="894454" y="470547"/>
                      <a:pt x="887943" y="486266"/>
                      <a:pt x="876353" y="497856"/>
                    </a:cubicBezTo>
                    <a:cubicBezTo>
                      <a:pt x="864763" y="509445"/>
                      <a:pt x="849044" y="515956"/>
                      <a:pt x="832654" y="515956"/>
                    </a:cubicBezTo>
                    <a:lnTo>
                      <a:pt x="61800" y="515956"/>
                    </a:lnTo>
                    <a:cubicBezTo>
                      <a:pt x="27669" y="515956"/>
                      <a:pt x="0" y="488288"/>
                      <a:pt x="0" y="454156"/>
                    </a:cubicBezTo>
                    <a:lnTo>
                      <a:pt x="0" y="61800"/>
                    </a:lnTo>
                    <a:cubicBezTo>
                      <a:pt x="0" y="27669"/>
                      <a:pt x="27669" y="0"/>
                      <a:pt x="6180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76200"/>
                <a:ext cx="894454" cy="592156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669067" y="488265"/>
              <a:ext cx="5434828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tuˋ shiˇ guanˆ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圖書  館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6590603" y="7628721"/>
            <a:ext cx="5048798" cy="2667698"/>
            <a:chOff x="0" y="0"/>
            <a:chExt cx="6731731" cy="3556930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6731731" cy="3556930"/>
              <a:chOff x="0" y="0"/>
              <a:chExt cx="976482" cy="51595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97648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76482" h="515956">
                    <a:moveTo>
                      <a:pt x="56609" y="0"/>
                    </a:moveTo>
                    <a:lnTo>
                      <a:pt x="919874" y="0"/>
                    </a:lnTo>
                    <a:cubicBezTo>
                      <a:pt x="934887" y="0"/>
                      <a:pt x="949286" y="5964"/>
                      <a:pt x="959902" y="16580"/>
                    </a:cubicBezTo>
                    <a:cubicBezTo>
                      <a:pt x="970518" y="27196"/>
                      <a:pt x="976482" y="41595"/>
                      <a:pt x="976482" y="56609"/>
                    </a:cubicBezTo>
                    <a:lnTo>
                      <a:pt x="976482" y="459348"/>
                    </a:lnTo>
                    <a:cubicBezTo>
                      <a:pt x="976482" y="474361"/>
                      <a:pt x="970518" y="488760"/>
                      <a:pt x="959902" y="499376"/>
                    </a:cubicBezTo>
                    <a:cubicBezTo>
                      <a:pt x="949286" y="509992"/>
                      <a:pt x="934887" y="515956"/>
                      <a:pt x="919874" y="515956"/>
                    </a:cubicBezTo>
                    <a:lnTo>
                      <a:pt x="56609" y="515956"/>
                    </a:lnTo>
                    <a:cubicBezTo>
                      <a:pt x="25345" y="515956"/>
                      <a:pt x="0" y="490612"/>
                      <a:pt x="0" y="459348"/>
                    </a:cubicBezTo>
                    <a:lnTo>
                      <a:pt x="0" y="56609"/>
                    </a:lnTo>
                    <a:cubicBezTo>
                      <a:pt x="0" y="25345"/>
                      <a:pt x="25345" y="0"/>
                      <a:pt x="5660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76200"/>
                <a:ext cx="976482" cy="592156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380272" y="488265"/>
              <a:ext cx="6351459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peen gungˇ shidˊ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辦  公    室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934116" y="11005673"/>
            <a:ext cx="7916355" cy="2667583"/>
            <a:chOff x="0" y="0"/>
            <a:chExt cx="10555140" cy="3556777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10555140" cy="3556777"/>
              <a:chOff x="0" y="0"/>
              <a:chExt cx="1531093" cy="515934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31093" cy="515934"/>
              </a:xfrm>
              <a:custGeom>
                <a:avLst/>
                <a:gdLst/>
                <a:ahLst/>
                <a:cxnLst/>
                <a:rect l="l" t="t" r="r" b="b"/>
                <a:pathLst>
                  <a:path w="1531093" h="515934">
                    <a:moveTo>
                      <a:pt x="36103" y="0"/>
                    </a:moveTo>
                    <a:lnTo>
                      <a:pt x="1494990" y="0"/>
                    </a:lnTo>
                    <a:cubicBezTo>
                      <a:pt x="1514930" y="0"/>
                      <a:pt x="1531093" y="16164"/>
                      <a:pt x="1531093" y="36103"/>
                    </a:cubicBezTo>
                    <a:lnTo>
                      <a:pt x="1531093" y="479831"/>
                    </a:lnTo>
                    <a:cubicBezTo>
                      <a:pt x="1531093" y="489406"/>
                      <a:pt x="1527290" y="498589"/>
                      <a:pt x="1520519" y="505360"/>
                    </a:cubicBezTo>
                    <a:cubicBezTo>
                      <a:pt x="1513748" y="512131"/>
                      <a:pt x="1504565" y="515934"/>
                      <a:pt x="1494990" y="515934"/>
                    </a:cubicBezTo>
                    <a:lnTo>
                      <a:pt x="36103" y="515934"/>
                    </a:lnTo>
                    <a:cubicBezTo>
                      <a:pt x="26528" y="515934"/>
                      <a:pt x="17345" y="512131"/>
                      <a:pt x="10574" y="505360"/>
                    </a:cubicBezTo>
                    <a:cubicBezTo>
                      <a:pt x="3804" y="498589"/>
                      <a:pt x="0" y="489406"/>
                      <a:pt x="0" y="479831"/>
                    </a:cubicBezTo>
                    <a:lnTo>
                      <a:pt x="0" y="36103"/>
                    </a:lnTo>
                    <a:cubicBezTo>
                      <a:pt x="0" y="26528"/>
                      <a:pt x="3804" y="17345"/>
                      <a:pt x="10574" y="10574"/>
                    </a:cubicBezTo>
                    <a:cubicBezTo>
                      <a:pt x="17345" y="3804"/>
                      <a:pt x="26528" y="0"/>
                      <a:pt x="3610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76200"/>
                <a:ext cx="1531093" cy="592134"/>
              </a:xfrm>
              <a:prstGeom prst="rect">
                <a:avLst/>
              </a:prstGeom>
            </p:spPr>
            <p:txBody>
              <a:bodyPr lIns="75015" tIns="75015" rIns="75015" bIns="75015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98509" y="488265"/>
              <a:ext cx="985663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kien kongˇ zhungˇ simˇ     </a:t>
              </a: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健   康     中     心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13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266753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6" name="Freeform 66"/>
          <p:cNvSpPr/>
          <p:nvPr/>
        </p:nvSpPr>
        <p:spPr>
          <a:xfrm>
            <a:off x="12573521" y="11801496"/>
            <a:ext cx="9544518" cy="8104164"/>
          </a:xfrm>
          <a:custGeom>
            <a:avLst/>
            <a:gdLst/>
            <a:ahLst/>
            <a:cxnLst/>
            <a:rect l="l" t="t" r="r" b="b"/>
            <a:pathLst>
              <a:path w="9544518" h="8104164">
                <a:moveTo>
                  <a:pt x="0" y="0"/>
                </a:moveTo>
                <a:lnTo>
                  <a:pt x="9544518" y="0"/>
                </a:lnTo>
                <a:lnTo>
                  <a:pt x="9544518" y="8104164"/>
                </a:lnTo>
                <a:lnTo>
                  <a:pt x="0" y="8104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5291" y="3301264"/>
            <a:ext cx="10804334" cy="2418169"/>
            <a:chOff x="0" y="0"/>
            <a:chExt cx="2305284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5284" cy="515956"/>
            </a:xfrm>
            <a:custGeom>
              <a:avLst/>
              <a:gdLst/>
              <a:ahLst/>
              <a:cxnLst/>
              <a:rect l="l" t="t" r="r" b="b"/>
              <a:pathLst>
                <a:path w="2305284" h="515956">
                  <a:moveTo>
                    <a:pt x="23979" y="0"/>
                  </a:moveTo>
                  <a:lnTo>
                    <a:pt x="2281305" y="0"/>
                  </a:lnTo>
                  <a:cubicBezTo>
                    <a:pt x="2294548" y="0"/>
                    <a:pt x="2305284" y="10736"/>
                    <a:pt x="2305284" y="23979"/>
                  </a:cubicBezTo>
                  <a:lnTo>
                    <a:pt x="2305284" y="491978"/>
                  </a:lnTo>
                  <a:cubicBezTo>
                    <a:pt x="2305284" y="498337"/>
                    <a:pt x="2302758" y="504436"/>
                    <a:pt x="2298260" y="508933"/>
                  </a:cubicBezTo>
                  <a:cubicBezTo>
                    <a:pt x="2293764" y="513430"/>
                    <a:pt x="2287665" y="515956"/>
                    <a:pt x="2281305" y="515956"/>
                  </a:cubicBezTo>
                  <a:lnTo>
                    <a:pt x="23979" y="515956"/>
                  </a:lnTo>
                  <a:cubicBezTo>
                    <a:pt x="10736" y="515956"/>
                    <a:pt x="0" y="505221"/>
                    <a:pt x="0" y="491978"/>
                  </a:cubicBezTo>
                  <a:lnTo>
                    <a:pt x="0" y="23979"/>
                  </a:lnTo>
                  <a:cubicBezTo>
                    <a:pt x="0" y="10736"/>
                    <a:pt x="10736" y="0"/>
                    <a:pt x="239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305284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48469" y="4792744"/>
            <a:ext cx="5996523" cy="2616031"/>
            <a:chOff x="0" y="0"/>
            <a:chExt cx="1279458" cy="5581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9458" cy="558174"/>
            </a:xfrm>
            <a:custGeom>
              <a:avLst/>
              <a:gdLst/>
              <a:ahLst/>
              <a:cxnLst/>
              <a:rect l="l" t="t" r="r" b="b"/>
              <a:pathLst>
                <a:path w="1279458" h="558174">
                  <a:moveTo>
                    <a:pt x="43204" y="0"/>
                  </a:moveTo>
                  <a:lnTo>
                    <a:pt x="1236254" y="0"/>
                  </a:lnTo>
                  <a:cubicBezTo>
                    <a:pt x="1260115" y="0"/>
                    <a:pt x="1279458" y="19343"/>
                    <a:pt x="1279458" y="43204"/>
                  </a:cubicBezTo>
                  <a:lnTo>
                    <a:pt x="1279458" y="514970"/>
                  </a:lnTo>
                  <a:cubicBezTo>
                    <a:pt x="1279458" y="538831"/>
                    <a:pt x="1260115" y="558174"/>
                    <a:pt x="1236254" y="558174"/>
                  </a:cubicBezTo>
                  <a:lnTo>
                    <a:pt x="43204" y="558174"/>
                  </a:lnTo>
                  <a:cubicBezTo>
                    <a:pt x="19343" y="558174"/>
                    <a:pt x="0" y="538831"/>
                    <a:pt x="0" y="514970"/>
                  </a:cubicBezTo>
                  <a:lnTo>
                    <a:pt x="0" y="43204"/>
                  </a:lnTo>
                  <a:cubicBezTo>
                    <a:pt x="0" y="19343"/>
                    <a:pt x="19343" y="0"/>
                    <a:pt x="432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79458" cy="615324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3550" y="12802467"/>
            <a:ext cx="7668975" cy="2418169"/>
            <a:chOff x="0" y="0"/>
            <a:chExt cx="1636303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6303" cy="515956"/>
            </a:xfrm>
            <a:custGeom>
              <a:avLst/>
              <a:gdLst/>
              <a:ahLst/>
              <a:cxnLst/>
              <a:rect l="l" t="t" r="r" b="b"/>
              <a:pathLst>
                <a:path w="1636303" h="515956">
                  <a:moveTo>
                    <a:pt x="33782" y="0"/>
                  </a:moveTo>
                  <a:lnTo>
                    <a:pt x="1602521" y="0"/>
                  </a:lnTo>
                  <a:cubicBezTo>
                    <a:pt x="1611481" y="0"/>
                    <a:pt x="1620073" y="3559"/>
                    <a:pt x="1626408" y="9894"/>
                  </a:cubicBezTo>
                  <a:cubicBezTo>
                    <a:pt x="1632744" y="16230"/>
                    <a:pt x="1636303" y="24822"/>
                    <a:pt x="1636303" y="33782"/>
                  </a:cubicBezTo>
                  <a:lnTo>
                    <a:pt x="1636303" y="482175"/>
                  </a:lnTo>
                  <a:cubicBezTo>
                    <a:pt x="1636303" y="491134"/>
                    <a:pt x="1632744" y="499727"/>
                    <a:pt x="1626408" y="506062"/>
                  </a:cubicBezTo>
                  <a:cubicBezTo>
                    <a:pt x="1620073" y="512397"/>
                    <a:pt x="1611481" y="515956"/>
                    <a:pt x="1602521" y="515956"/>
                  </a:cubicBezTo>
                  <a:lnTo>
                    <a:pt x="33782" y="515956"/>
                  </a:lnTo>
                  <a:cubicBezTo>
                    <a:pt x="24822" y="515956"/>
                    <a:pt x="16230" y="512397"/>
                    <a:pt x="9894" y="506062"/>
                  </a:cubicBezTo>
                  <a:cubicBezTo>
                    <a:pt x="3559" y="499727"/>
                    <a:pt x="0" y="491134"/>
                    <a:pt x="0" y="482175"/>
                  </a:cubicBezTo>
                  <a:lnTo>
                    <a:pt x="0" y="33782"/>
                  </a:lnTo>
                  <a:cubicBezTo>
                    <a:pt x="0" y="24822"/>
                    <a:pt x="3559" y="16230"/>
                    <a:pt x="9894" y="9894"/>
                  </a:cubicBezTo>
                  <a:cubicBezTo>
                    <a:pt x="16230" y="3559"/>
                    <a:pt x="24822" y="0"/>
                    <a:pt x="337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63630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33550" y="8571621"/>
            <a:ext cx="9132906" cy="2418169"/>
            <a:chOff x="0" y="0"/>
            <a:chExt cx="1948657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48657" cy="515956"/>
            </a:xfrm>
            <a:custGeom>
              <a:avLst/>
              <a:gdLst/>
              <a:ahLst/>
              <a:cxnLst/>
              <a:rect l="l" t="t" r="r" b="b"/>
              <a:pathLst>
                <a:path w="1948657" h="515956">
                  <a:moveTo>
                    <a:pt x="28367" y="0"/>
                  </a:moveTo>
                  <a:lnTo>
                    <a:pt x="1920290" y="0"/>
                  </a:lnTo>
                  <a:cubicBezTo>
                    <a:pt x="1927813" y="0"/>
                    <a:pt x="1935028" y="2989"/>
                    <a:pt x="1940348" y="8308"/>
                  </a:cubicBezTo>
                  <a:cubicBezTo>
                    <a:pt x="1945668" y="13628"/>
                    <a:pt x="1948657" y="20844"/>
                    <a:pt x="1948657" y="28367"/>
                  </a:cubicBezTo>
                  <a:lnTo>
                    <a:pt x="1948657" y="487590"/>
                  </a:lnTo>
                  <a:cubicBezTo>
                    <a:pt x="1948657" y="495113"/>
                    <a:pt x="1945668" y="502328"/>
                    <a:pt x="1940348" y="507648"/>
                  </a:cubicBezTo>
                  <a:cubicBezTo>
                    <a:pt x="1935028" y="512968"/>
                    <a:pt x="1927813" y="515956"/>
                    <a:pt x="1920290" y="515956"/>
                  </a:cubicBezTo>
                  <a:lnTo>
                    <a:pt x="28367" y="515956"/>
                  </a:lnTo>
                  <a:cubicBezTo>
                    <a:pt x="20844" y="515956"/>
                    <a:pt x="13628" y="512968"/>
                    <a:pt x="8308" y="507648"/>
                  </a:cubicBezTo>
                  <a:cubicBezTo>
                    <a:pt x="2989" y="502328"/>
                    <a:pt x="0" y="495113"/>
                    <a:pt x="0" y="487590"/>
                  </a:cubicBezTo>
                  <a:lnTo>
                    <a:pt x="0" y="28367"/>
                  </a:lnTo>
                  <a:cubicBezTo>
                    <a:pt x="0" y="20844"/>
                    <a:pt x="2989" y="13628"/>
                    <a:pt x="8308" y="8308"/>
                  </a:cubicBezTo>
                  <a:cubicBezTo>
                    <a:pt x="13628" y="2989"/>
                    <a:pt x="20844" y="0"/>
                    <a:pt x="283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948657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248469" y="12993799"/>
            <a:ext cx="5189910" cy="2418169"/>
            <a:chOff x="0" y="0"/>
            <a:chExt cx="1107353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7353" cy="515956"/>
            </a:xfrm>
            <a:custGeom>
              <a:avLst/>
              <a:gdLst/>
              <a:ahLst/>
              <a:cxnLst/>
              <a:rect l="l" t="t" r="r" b="b"/>
              <a:pathLst>
                <a:path w="1107353" h="515956">
                  <a:moveTo>
                    <a:pt x="49918" y="0"/>
                  </a:moveTo>
                  <a:lnTo>
                    <a:pt x="1057435" y="0"/>
                  </a:lnTo>
                  <a:cubicBezTo>
                    <a:pt x="1085004" y="0"/>
                    <a:pt x="1107353" y="22349"/>
                    <a:pt x="1107353" y="49918"/>
                  </a:cubicBezTo>
                  <a:lnTo>
                    <a:pt x="1107353" y="466038"/>
                  </a:lnTo>
                  <a:cubicBezTo>
                    <a:pt x="1107353" y="479277"/>
                    <a:pt x="1102094" y="491974"/>
                    <a:pt x="1092733" y="501336"/>
                  </a:cubicBezTo>
                  <a:cubicBezTo>
                    <a:pt x="1083371" y="510697"/>
                    <a:pt x="1070674" y="515956"/>
                    <a:pt x="1057435" y="515956"/>
                  </a:cubicBezTo>
                  <a:lnTo>
                    <a:pt x="49918" y="515956"/>
                  </a:lnTo>
                  <a:cubicBezTo>
                    <a:pt x="22349" y="515956"/>
                    <a:pt x="0" y="493607"/>
                    <a:pt x="0" y="466038"/>
                  </a:cubicBezTo>
                  <a:lnTo>
                    <a:pt x="0" y="49918"/>
                  </a:lnTo>
                  <a:cubicBezTo>
                    <a:pt x="0" y="22349"/>
                    <a:pt x="22349" y="0"/>
                    <a:pt x="4991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0735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060045" y="1733550"/>
            <a:ext cx="8764519" cy="2101401"/>
            <a:chOff x="0" y="0"/>
            <a:chExt cx="1870055" cy="4483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723263" y="1189234"/>
            <a:ext cx="4380664" cy="2070476"/>
          </a:xfrm>
          <a:custGeom>
            <a:avLst/>
            <a:gdLst/>
            <a:ahLst/>
            <a:cxnLst/>
            <a:rect l="l" t="t" r="r" b="b"/>
            <a:pathLst>
              <a:path w="4380664" h="2070476">
                <a:moveTo>
                  <a:pt x="0" y="0"/>
                </a:moveTo>
                <a:lnTo>
                  <a:pt x="4380664" y="0"/>
                </a:lnTo>
                <a:lnTo>
                  <a:pt x="4380664" y="2070476"/>
                </a:lnTo>
                <a:lnTo>
                  <a:pt x="0" y="207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4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236936" y="6862173"/>
            <a:ext cx="5904730" cy="2096259"/>
          </a:xfrm>
          <a:custGeom>
            <a:avLst/>
            <a:gdLst/>
            <a:ahLst/>
            <a:cxnLst/>
            <a:rect l="l" t="t" r="r" b="b"/>
            <a:pathLst>
              <a:path w="5904730" h="2096259">
                <a:moveTo>
                  <a:pt x="0" y="0"/>
                </a:moveTo>
                <a:lnTo>
                  <a:pt x="5904730" y="0"/>
                </a:lnTo>
                <a:lnTo>
                  <a:pt x="5904730" y="2096259"/>
                </a:lnTo>
                <a:lnTo>
                  <a:pt x="0" y="2096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633221" y="13159278"/>
            <a:ext cx="5871858" cy="2061358"/>
          </a:xfrm>
          <a:custGeom>
            <a:avLst/>
            <a:gdLst/>
            <a:ahLst/>
            <a:cxnLst/>
            <a:rect l="l" t="t" r="r" b="b"/>
            <a:pathLst>
              <a:path w="5871858" h="2061358">
                <a:moveTo>
                  <a:pt x="0" y="0"/>
                </a:moveTo>
                <a:lnTo>
                  <a:pt x="5871858" y="0"/>
                </a:lnTo>
                <a:lnTo>
                  <a:pt x="5871858" y="2061358"/>
                </a:lnTo>
                <a:lnTo>
                  <a:pt x="0" y="2061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4700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756236" y="7504904"/>
            <a:ext cx="4877964" cy="3286207"/>
          </a:xfrm>
          <a:custGeom>
            <a:avLst/>
            <a:gdLst/>
            <a:ahLst/>
            <a:cxnLst/>
            <a:rect l="l" t="t" r="r" b="b"/>
            <a:pathLst>
              <a:path w="4877964" h="3286207">
                <a:moveTo>
                  <a:pt x="0" y="0"/>
                </a:moveTo>
                <a:lnTo>
                  <a:pt x="4877964" y="0"/>
                </a:lnTo>
                <a:lnTo>
                  <a:pt x="4877964" y="3286207"/>
                </a:lnTo>
                <a:lnTo>
                  <a:pt x="0" y="32862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309072" y="12181761"/>
            <a:ext cx="2715307" cy="3238338"/>
          </a:xfrm>
          <a:custGeom>
            <a:avLst/>
            <a:gdLst/>
            <a:ahLst/>
            <a:cxnLst/>
            <a:rect l="l" t="t" r="r" b="b"/>
            <a:pathLst>
              <a:path w="2715307" h="3238338">
                <a:moveTo>
                  <a:pt x="0" y="0"/>
                </a:moveTo>
                <a:lnTo>
                  <a:pt x="2715307" y="0"/>
                </a:lnTo>
                <a:lnTo>
                  <a:pt x="2715307" y="3238338"/>
                </a:lnTo>
                <a:lnTo>
                  <a:pt x="0" y="3238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394895" y="1872142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四、動作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17171" y="3611634"/>
            <a:ext cx="10122454" cy="178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6"/>
              </a:lnSpc>
            </a:pPr>
            <a:r>
              <a:rPr lang="en-US" sz="4818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4818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ciangˆ dooˆ nguai teuˋ  peˋ liedˋ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37. 請 到  外 頭 排列。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605704" y="13210461"/>
            <a:ext cx="518991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dongˆ diamˇ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41.  擋   恬。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963792" y="4546781"/>
            <a:ext cx="6568058" cy="244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ceˋ pu hangˋ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40. 齊步行。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6936" y="8873449"/>
            <a:ext cx="908382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hiongˆ cienˋ ngiangˆ ceˋ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38. 向    前     䀴    齊。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88414" y="13104294"/>
            <a:ext cx="829941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hiongˆ cienˋ ngiangˆ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39. 向   前     䀴。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14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33624" y="2910518"/>
            <a:ext cx="5810335" cy="2746195"/>
          </a:xfrm>
          <a:custGeom>
            <a:avLst/>
            <a:gdLst/>
            <a:ahLst/>
            <a:cxnLst/>
            <a:rect l="l" t="t" r="r" b="b"/>
            <a:pathLst>
              <a:path w="5810335" h="2746195">
                <a:moveTo>
                  <a:pt x="0" y="0"/>
                </a:moveTo>
                <a:lnTo>
                  <a:pt x="5810335" y="0"/>
                </a:lnTo>
                <a:lnTo>
                  <a:pt x="5810335" y="2746195"/>
                </a:lnTo>
                <a:lnTo>
                  <a:pt x="0" y="2746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11541" y="7286986"/>
            <a:ext cx="8231003" cy="2922118"/>
          </a:xfrm>
          <a:custGeom>
            <a:avLst/>
            <a:gdLst/>
            <a:ahLst/>
            <a:cxnLst/>
            <a:rect l="l" t="t" r="r" b="b"/>
            <a:pathLst>
              <a:path w="8231003" h="2922118">
                <a:moveTo>
                  <a:pt x="0" y="0"/>
                </a:moveTo>
                <a:lnTo>
                  <a:pt x="8231003" y="0"/>
                </a:lnTo>
                <a:lnTo>
                  <a:pt x="8231003" y="2922118"/>
                </a:lnTo>
                <a:lnTo>
                  <a:pt x="0" y="2922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11541" y="11847277"/>
            <a:ext cx="8185181" cy="2873467"/>
          </a:xfrm>
          <a:custGeom>
            <a:avLst/>
            <a:gdLst/>
            <a:ahLst/>
            <a:cxnLst/>
            <a:rect l="l" t="t" r="r" b="b"/>
            <a:pathLst>
              <a:path w="8185181" h="2873467">
                <a:moveTo>
                  <a:pt x="0" y="0"/>
                </a:moveTo>
                <a:lnTo>
                  <a:pt x="8185181" y="0"/>
                </a:lnTo>
                <a:lnTo>
                  <a:pt x="8185181" y="2873467"/>
                </a:lnTo>
                <a:lnTo>
                  <a:pt x="0" y="28734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470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33550" y="2531237"/>
            <a:ext cx="13964568" cy="3125476"/>
            <a:chOff x="0" y="0"/>
            <a:chExt cx="18619424" cy="416730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8619424" cy="4167301"/>
              <a:chOff x="0" y="0"/>
              <a:chExt cx="2305284" cy="5159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0528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305284" h="515956">
                    <a:moveTo>
                      <a:pt x="23979" y="0"/>
                    </a:moveTo>
                    <a:lnTo>
                      <a:pt x="2281305" y="0"/>
                    </a:lnTo>
                    <a:cubicBezTo>
                      <a:pt x="2294548" y="0"/>
                      <a:pt x="2305284" y="10736"/>
                      <a:pt x="2305284" y="23979"/>
                    </a:cubicBezTo>
                    <a:lnTo>
                      <a:pt x="2305284" y="491978"/>
                    </a:lnTo>
                    <a:cubicBezTo>
                      <a:pt x="2305284" y="498337"/>
                      <a:pt x="2302758" y="504436"/>
                      <a:pt x="2298260" y="508933"/>
                    </a:cubicBezTo>
                    <a:cubicBezTo>
                      <a:pt x="2293764" y="513430"/>
                      <a:pt x="2287665" y="515956"/>
                      <a:pt x="2281305" y="515956"/>
                    </a:cubicBezTo>
                    <a:lnTo>
                      <a:pt x="23979" y="515956"/>
                    </a:lnTo>
                    <a:cubicBezTo>
                      <a:pt x="10736" y="515956"/>
                      <a:pt x="0" y="505221"/>
                      <a:pt x="0" y="491978"/>
                    </a:cubicBezTo>
                    <a:lnTo>
                      <a:pt x="0" y="23979"/>
                    </a:lnTo>
                    <a:cubicBezTo>
                      <a:pt x="0" y="10736"/>
                      <a:pt x="10736" y="0"/>
                      <a:pt x="2397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2305284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175105" y="565667"/>
              <a:ext cx="17444319" cy="3042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9"/>
                </a:lnSpc>
              </a:pPr>
              <a:r>
                <a:rPr lang="en-US" sz="622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622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ciangˆ dooˆ nguai teuˋ  peˋ liedˋ</a:t>
              </a:r>
            </a:p>
            <a:p>
              <a:pPr algn="l">
                <a:lnSpc>
                  <a:spcPts val="9952"/>
                </a:lnSpc>
                <a:spcBef>
                  <a:spcPct val="0"/>
                </a:spcBef>
              </a:pPr>
              <a:r>
                <a:rPr lang="en-US" sz="71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37. 請 到  外 頭 排列。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3550" y="7286986"/>
            <a:ext cx="12391438" cy="3125476"/>
            <a:chOff x="0" y="0"/>
            <a:chExt cx="16521917" cy="416730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5739002" cy="4167301"/>
              <a:chOff x="0" y="0"/>
              <a:chExt cx="1948657" cy="51595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4865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948657" h="515956">
                    <a:moveTo>
                      <a:pt x="28367" y="0"/>
                    </a:moveTo>
                    <a:lnTo>
                      <a:pt x="1920290" y="0"/>
                    </a:lnTo>
                    <a:cubicBezTo>
                      <a:pt x="1927813" y="0"/>
                      <a:pt x="1935028" y="2989"/>
                      <a:pt x="1940348" y="8308"/>
                    </a:cubicBezTo>
                    <a:cubicBezTo>
                      <a:pt x="1945668" y="13628"/>
                      <a:pt x="1948657" y="20844"/>
                      <a:pt x="1948657" y="28367"/>
                    </a:cubicBezTo>
                    <a:lnTo>
                      <a:pt x="1948657" y="487590"/>
                    </a:lnTo>
                    <a:cubicBezTo>
                      <a:pt x="1948657" y="495113"/>
                      <a:pt x="1945668" y="502328"/>
                      <a:pt x="1940348" y="507648"/>
                    </a:cubicBezTo>
                    <a:cubicBezTo>
                      <a:pt x="1935028" y="512968"/>
                      <a:pt x="1927813" y="515956"/>
                      <a:pt x="1920290" y="515956"/>
                    </a:cubicBezTo>
                    <a:lnTo>
                      <a:pt x="28367" y="515956"/>
                    </a:lnTo>
                    <a:cubicBezTo>
                      <a:pt x="20844" y="515956"/>
                      <a:pt x="13628" y="512968"/>
                      <a:pt x="8308" y="507648"/>
                    </a:cubicBezTo>
                    <a:cubicBezTo>
                      <a:pt x="2989" y="502328"/>
                      <a:pt x="0" y="495113"/>
                      <a:pt x="0" y="487590"/>
                    </a:cubicBezTo>
                    <a:lnTo>
                      <a:pt x="0" y="28367"/>
                    </a:lnTo>
                    <a:cubicBezTo>
                      <a:pt x="0" y="20844"/>
                      <a:pt x="2989" y="13628"/>
                      <a:pt x="8308" y="8308"/>
                    </a:cubicBezTo>
                    <a:cubicBezTo>
                      <a:pt x="13628" y="2989"/>
                      <a:pt x="20844" y="0"/>
                      <a:pt x="283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1948657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867500" y="574250"/>
              <a:ext cx="15654417" cy="3250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52"/>
                </a:lnSpc>
              </a:pPr>
              <a:r>
                <a:rPr lang="en-US" sz="71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71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hiongˆ cienˋ ngiangˆ ceˋ</a:t>
              </a:r>
            </a:p>
            <a:p>
              <a:pPr algn="l">
                <a:lnSpc>
                  <a:spcPts val="9952"/>
                </a:lnSpc>
                <a:spcBef>
                  <a:spcPct val="0"/>
                </a:spcBef>
              </a:pPr>
              <a:r>
                <a:rPr lang="en-US" sz="71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38. 向    前     䀴    齊。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69653" y="11678787"/>
            <a:ext cx="11314881" cy="3125476"/>
            <a:chOff x="0" y="0"/>
            <a:chExt cx="15086508" cy="416730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3216167" cy="4167301"/>
              <a:chOff x="0" y="0"/>
              <a:chExt cx="1636303" cy="51595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63630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36303" h="515956">
                    <a:moveTo>
                      <a:pt x="33782" y="0"/>
                    </a:moveTo>
                    <a:lnTo>
                      <a:pt x="1602521" y="0"/>
                    </a:lnTo>
                    <a:cubicBezTo>
                      <a:pt x="1611481" y="0"/>
                      <a:pt x="1620073" y="3559"/>
                      <a:pt x="1626408" y="9894"/>
                    </a:cubicBezTo>
                    <a:cubicBezTo>
                      <a:pt x="1632744" y="16230"/>
                      <a:pt x="1636303" y="24822"/>
                      <a:pt x="1636303" y="33782"/>
                    </a:cubicBezTo>
                    <a:lnTo>
                      <a:pt x="1636303" y="482175"/>
                    </a:lnTo>
                    <a:cubicBezTo>
                      <a:pt x="1636303" y="491134"/>
                      <a:pt x="1632744" y="499727"/>
                      <a:pt x="1626408" y="506062"/>
                    </a:cubicBezTo>
                    <a:cubicBezTo>
                      <a:pt x="1620073" y="512397"/>
                      <a:pt x="1611481" y="515956"/>
                      <a:pt x="1602521" y="515956"/>
                    </a:cubicBezTo>
                    <a:lnTo>
                      <a:pt x="33782" y="515956"/>
                    </a:lnTo>
                    <a:cubicBezTo>
                      <a:pt x="24822" y="515956"/>
                      <a:pt x="16230" y="512397"/>
                      <a:pt x="9894" y="506062"/>
                    </a:cubicBezTo>
                    <a:cubicBezTo>
                      <a:pt x="3559" y="499727"/>
                      <a:pt x="0" y="491134"/>
                      <a:pt x="0" y="482175"/>
                    </a:cubicBezTo>
                    <a:lnTo>
                      <a:pt x="0" y="33782"/>
                    </a:lnTo>
                    <a:cubicBezTo>
                      <a:pt x="0" y="24822"/>
                      <a:pt x="3559" y="16230"/>
                      <a:pt x="9894" y="9894"/>
                    </a:cubicBezTo>
                    <a:cubicBezTo>
                      <a:pt x="16230" y="3559"/>
                      <a:pt x="24822" y="0"/>
                      <a:pt x="337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1636303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783880" y="574250"/>
              <a:ext cx="14302628" cy="3250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52"/>
                </a:lnSpc>
              </a:pPr>
              <a:r>
                <a:rPr lang="en-US" sz="71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71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hiongˆ cienˋ ngiangˆ</a:t>
              </a:r>
            </a:p>
            <a:p>
              <a:pPr algn="l">
                <a:lnSpc>
                  <a:spcPts val="9952"/>
                </a:lnSpc>
                <a:spcBef>
                  <a:spcPct val="0"/>
                </a:spcBef>
              </a:pPr>
              <a:r>
                <a:rPr lang="en-US" sz="71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39. 向   前     䀴。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588707" y="-7024874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36723" y="2329398"/>
            <a:ext cx="6140896" cy="4137024"/>
          </a:xfrm>
          <a:custGeom>
            <a:avLst/>
            <a:gdLst/>
            <a:ahLst/>
            <a:cxnLst/>
            <a:rect l="l" t="t" r="r" b="b"/>
            <a:pathLst>
              <a:path w="6140896" h="4137024">
                <a:moveTo>
                  <a:pt x="0" y="0"/>
                </a:moveTo>
                <a:lnTo>
                  <a:pt x="6140895" y="0"/>
                </a:lnTo>
                <a:lnTo>
                  <a:pt x="6140895" y="4137024"/>
                </a:lnTo>
                <a:lnTo>
                  <a:pt x="0" y="413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84633" y="8746796"/>
            <a:ext cx="4645075" cy="5539823"/>
          </a:xfrm>
          <a:custGeom>
            <a:avLst/>
            <a:gdLst/>
            <a:ahLst/>
            <a:cxnLst/>
            <a:rect l="l" t="t" r="r" b="b"/>
            <a:pathLst>
              <a:path w="4645075" h="5539823">
                <a:moveTo>
                  <a:pt x="0" y="0"/>
                </a:moveTo>
                <a:lnTo>
                  <a:pt x="4645075" y="0"/>
                </a:lnTo>
                <a:lnTo>
                  <a:pt x="4645075" y="5539823"/>
                </a:lnTo>
                <a:lnTo>
                  <a:pt x="0" y="5539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281170" y="9796461"/>
            <a:ext cx="7892300" cy="3440493"/>
            <a:chOff x="0" y="0"/>
            <a:chExt cx="10523066" cy="45873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845381" cy="4587324"/>
              <a:chOff x="0" y="0"/>
              <a:chExt cx="1107353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0735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07353" h="515956">
                    <a:moveTo>
                      <a:pt x="49918" y="0"/>
                    </a:moveTo>
                    <a:lnTo>
                      <a:pt x="1057435" y="0"/>
                    </a:lnTo>
                    <a:cubicBezTo>
                      <a:pt x="1085004" y="0"/>
                      <a:pt x="1107353" y="22349"/>
                      <a:pt x="1107353" y="49918"/>
                    </a:cubicBezTo>
                    <a:lnTo>
                      <a:pt x="1107353" y="466038"/>
                    </a:lnTo>
                    <a:cubicBezTo>
                      <a:pt x="1107353" y="479277"/>
                      <a:pt x="1102094" y="491974"/>
                      <a:pt x="1092733" y="501336"/>
                    </a:cubicBezTo>
                    <a:cubicBezTo>
                      <a:pt x="1083371" y="510697"/>
                      <a:pt x="1070674" y="515956"/>
                      <a:pt x="1057435" y="515956"/>
                    </a:cubicBezTo>
                    <a:lnTo>
                      <a:pt x="49918" y="515956"/>
                    </a:lnTo>
                    <a:cubicBezTo>
                      <a:pt x="22349" y="515956"/>
                      <a:pt x="0" y="493607"/>
                      <a:pt x="0" y="466038"/>
                    </a:cubicBezTo>
                    <a:lnTo>
                      <a:pt x="0" y="49918"/>
                    </a:lnTo>
                    <a:cubicBezTo>
                      <a:pt x="0" y="22349"/>
                      <a:pt x="22349" y="0"/>
                      <a:pt x="4991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107353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77685" y="465918"/>
              <a:ext cx="9845381" cy="358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55"/>
                </a:lnSpc>
              </a:pPr>
              <a:r>
                <a:rPr lang="en-US" sz="782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82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dongˆ diamˇ</a:t>
              </a:r>
            </a:p>
            <a:p>
              <a:pPr algn="l">
                <a:lnSpc>
                  <a:spcPts val="10955"/>
                </a:lnSpc>
                <a:spcBef>
                  <a:spcPct val="0"/>
                </a:spcBef>
              </a:pPr>
              <a:r>
                <a:rPr lang="en-US" sz="782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41.  擋   恬。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969468" y="2744417"/>
            <a:ext cx="10067255" cy="3722004"/>
            <a:chOff x="0" y="0"/>
            <a:chExt cx="13423007" cy="496267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375546" cy="4962673"/>
              <a:chOff x="0" y="0"/>
              <a:chExt cx="1279458" cy="5581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79458" cy="558174"/>
              </a:xfrm>
              <a:custGeom>
                <a:avLst/>
                <a:gdLst/>
                <a:ahLst/>
                <a:cxnLst/>
                <a:rect l="l" t="t" r="r" b="b"/>
                <a:pathLst>
                  <a:path w="1279458" h="558174">
                    <a:moveTo>
                      <a:pt x="43204" y="0"/>
                    </a:moveTo>
                    <a:lnTo>
                      <a:pt x="1236254" y="0"/>
                    </a:lnTo>
                    <a:cubicBezTo>
                      <a:pt x="1260115" y="0"/>
                      <a:pt x="1279458" y="19343"/>
                      <a:pt x="1279458" y="43204"/>
                    </a:cubicBezTo>
                    <a:lnTo>
                      <a:pt x="1279458" y="514970"/>
                    </a:lnTo>
                    <a:cubicBezTo>
                      <a:pt x="1279458" y="538831"/>
                      <a:pt x="1260115" y="558174"/>
                      <a:pt x="1236254" y="558174"/>
                    </a:cubicBezTo>
                    <a:lnTo>
                      <a:pt x="43204" y="558174"/>
                    </a:lnTo>
                    <a:cubicBezTo>
                      <a:pt x="19343" y="558174"/>
                      <a:pt x="0" y="538831"/>
                      <a:pt x="0" y="514970"/>
                    </a:cubicBezTo>
                    <a:lnTo>
                      <a:pt x="0" y="43204"/>
                    </a:lnTo>
                    <a:cubicBezTo>
                      <a:pt x="0" y="19343"/>
                      <a:pt x="19343" y="0"/>
                      <a:pt x="4320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279458" cy="615324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63247" y="-37528"/>
              <a:ext cx="12459760" cy="442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650"/>
                </a:lnSpc>
              </a:pPr>
              <a:r>
                <a:rPr lang="en-US" sz="782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782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ceˋ pu hangˋ</a:t>
              </a:r>
            </a:p>
            <a:p>
              <a:pPr algn="l">
                <a:lnSpc>
                  <a:spcPts val="10955"/>
                </a:lnSpc>
                <a:spcBef>
                  <a:spcPct val="0"/>
                </a:spcBef>
              </a:pPr>
              <a:r>
                <a:rPr lang="en-US" sz="782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40. 齊步行。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2002" y="4295539"/>
            <a:ext cx="9717746" cy="2418169"/>
            <a:chOff x="0" y="0"/>
            <a:chExt cx="2073442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3442" cy="515956"/>
            </a:xfrm>
            <a:custGeom>
              <a:avLst/>
              <a:gdLst/>
              <a:ahLst/>
              <a:cxnLst/>
              <a:rect l="l" t="t" r="r" b="b"/>
              <a:pathLst>
                <a:path w="2073442" h="515956">
                  <a:moveTo>
                    <a:pt x="26660" y="0"/>
                  </a:moveTo>
                  <a:lnTo>
                    <a:pt x="2046782" y="0"/>
                  </a:lnTo>
                  <a:cubicBezTo>
                    <a:pt x="2053853" y="0"/>
                    <a:pt x="2060634" y="2809"/>
                    <a:pt x="2065634" y="7808"/>
                  </a:cubicBezTo>
                  <a:cubicBezTo>
                    <a:pt x="2070633" y="12808"/>
                    <a:pt x="2073442" y="19589"/>
                    <a:pt x="2073442" y="26660"/>
                  </a:cubicBezTo>
                  <a:lnTo>
                    <a:pt x="2073442" y="489297"/>
                  </a:lnTo>
                  <a:cubicBezTo>
                    <a:pt x="2073442" y="504020"/>
                    <a:pt x="2061506" y="515956"/>
                    <a:pt x="2046782" y="515956"/>
                  </a:cubicBezTo>
                  <a:lnTo>
                    <a:pt x="26660" y="515956"/>
                  </a:lnTo>
                  <a:cubicBezTo>
                    <a:pt x="11936" y="515956"/>
                    <a:pt x="0" y="504020"/>
                    <a:pt x="0" y="489297"/>
                  </a:cubicBezTo>
                  <a:lnTo>
                    <a:pt x="0" y="26660"/>
                  </a:lnTo>
                  <a:cubicBezTo>
                    <a:pt x="0" y="11936"/>
                    <a:pt x="11936" y="0"/>
                    <a:pt x="266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73442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014634" y="7186309"/>
            <a:ext cx="7998705" cy="2418169"/>
            <a:chOff x="0" y="0"/>
            <a:chExt cx="1706656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6656" cy="515956"/>
            </a:xfrm>
            <a:custGeom>
              <a:avLst/>
              <a:gdLst/>
              <a:ahLst/>
              <a:cxnLst/>
              <a:rect l="l" t="t" r="r" b="b"/>
              <a:pathLst>
                <a:path w="1706656" h="515956">
                  <a:moveTo>
                    <a:pt x="32389" y="0"/>
                  </a:moveTo>
                  <a:lnTo>
                    <a:pt x="1674267" y="0"/>
                  </a:lnTo>
                  <a:cubicBezTo>
                    <a:pt x="1692155" y="0"/>
                    <a:pt x="1706656" y="14501"/>
                    <a:pt x="1706656" y="32389"/>
                  </a:cubicBezTo>
                  <a:lnTo>
                    <a:pt x="1706656" y="483567"/>
                  </a:lnTo>
                  <a:cubicBezTo>
                    <a:pt x="1706656" y="492157"/>
                    <a:pt x="1703244" y="500396"/>
                    <a:pt x="1697170" y="506470"/>
                  </a:cubicBezTo>
                  <a:cubicBezTo>
                    <a:pt x="1691096" y="512544"/>
                    <a:pt x="1682857" y="515956"/>
                    <a:pt x="1674267" y="515956"/>
                  </a:cubicBezTo>
                  <a:lnTo>
                    <a:pt x="32389" y="515956"/>
                  </a:lnTo>
                  <a:cubicBezTo>
                    <a:pt x="23799" y="515956"/>
                    <a:pt x="15561" y="512544"/>
                    <a:pt x="9487" y="506470"/>
                  </a:cubicBezTo>
                  <a:cubicBezTo>
                    <a:pt x="3412" y="500396"/>
                    <a:pt x="0" y="492157"/>
                    <a:pt x="0" y="483567"/>
                  </a:cubicBezTo>
                  <a:lnTo>
                    <a:pt x="0" y="32389"/>
                  </a:lnTo>
                  <a:cubicBezTo>
                    <a:pt x="0" y="23799"/>
                    <a:pt x="3412" y="15561"/>
                    <a:pt x="9487" y="9487"/>
                  </a:cubicBezTo>
                  <a:cubicBezTo>
                    <a:pt x="15561" y="3412"/>
                    <a:pt x="23799" y="0"/>
                    <a:pt x="3238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706656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3550" y="10929447"/>
            <a:ext cx="6940537" cy="2418169"/>
            <a:chOff x="0" y="0"/>
            <a:chExt cx="1480878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0878" cy="515956"/>
            </a:xfrm>
            <a:custGeom>
              <a:avLst/>
              <a:gdLst/>
              <a:ahLst/>
              <a:cxnLst/>
              <a:rect l="l" t="t" r="r" b="b"/>
              <a:pathLst>
                <a:path w="1480878" h="515956">
                  <a:moveTo>
                    <a:pt x="37327" y="0"/>
                  </a:moveTo>
                  <a:lnTo>
                    <a:pt x="1443551" y="0"/>
                  </a:lnTo>
                  <a:cubicBezTo>
                    <a:pt x="1453451" y="0"/>
                    <a:pt x="1462945" y="3933"/>
                    <a:pt x="1469945" y="10933"/>
                  </a:cubicBezTo>
                  <a:cubicBezTo>
                    <a:pt x="1476946" y="17933"/>
                    <a:pt x="1480878" y="27428"/>
                    <a:pt x="1480878" y="37327"/>
                  </a:cubicBezTo>
                  <a:lnTo>
                    <a:pt x="1480878" y="478629"/>
                  </a:lnTo>
                  <a:cubicBezTo>
                    <a:pt x="1480878" y="488529"/>
                    <a:pt x="1476946" y="498023"/>
                    <a:pt x="1469945" y="505023"/>
                  </a:cubicBezTo>
                  <a:cubicBezTo>
                    <a:pt x="1462945" y="512024"/>
                    <a:pt x="1453451" y="515956"/>
                    <a:pt x="1443551" y="515956"/>
                  </a:cubicBezTo>
                  <a:lnTo>
                    <a:pt x="37327" y="515956"/>
                  </a:lnTo>
                  <a:cubicBezTo>
                    <a:pt x="27428" y="515956"/>
                    <a:pt x="17933" y="512024"/>
                    <a:pt x="10933" y="505023"/>
                  </a:cubicBezTo>
                  <a:cubicBezTo>
                    <a:pt x="3933" y="498023"/>
                    <a:pt x="0" y="488529"/>
                    <a:pt x="0" y="478629"/>
                  </a:cubicBezTo>
                  <a:lnTo>
                    <a:pt x="0" y="37327"/>
                  </a:lnTo>
                  <a:cubicBezTo>
                    <a:pt x="0" y="27428"/>
                    <a:pt x="3933" y="17933"/>
                    <a:pt x="10933" y="10933"/>
                  </a:cubicBezTo>
                  <a:cubicBezTo>
                    <a:pt x="17933" y="3933"/>
                    <a:pt x="27428" y="0"/>
                    <a:pt x="37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480878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44277" y="11978522"/>
            <a:ext cx="8192488" cy="2418169"/>
            <a:chOff x="0" y="0"/>
            <a:chExt cx="1748003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8003" cy="515956"/>
            </a:xfrm>
            <a:custGeom>
              <a:avLst/>
              <a:gdLst/>
              <a:ahLst/>
              <a:cxnLst/>
              <a:rect l="l" t="t" r="r" b="b"/>
              <a:pathLst>
                <a:path w="1748003" h="515956">
                  <a:moveTo>
                    <a:pt x="31623" y="0"/>
                  </a:moveTo>
                  <a:lnTo>
                    <a:pt x="1716380" y="0"/>
                  </a:lnTo>
                  <a:cubicBezTo>
                    <a:pt x="1724767" y="0"/>
                    <a:pt x="1732810" y="3332"/>
                    <a:pt x="1738741" y="9262"/>
                  </a:cubicBezTo>
                  <a:cubicBezTo>
                    <a:pt x="1744671" y="15193"/>
                    <a:pt x="1748003" y="23236"/>
                    <a:pt x="1748003" y="31623"/>
                  </a:cubicBezTo>
                  <a:lnTo>
                    <a:pt x="1748003" y="484333"/>
                  </a:lnTo>
                  <a:cubicBezTo>
                    <a:pt x="1748003" y="501798"/>
                    <a:pt x="1733845" y="515956"/>
                    <a:pt x="1716380" y="515956"/>
                  </a:cubicBezTo>
                  <a:lnTo>
                    <a:pt x="31623" y="515956"/>
                  </a:lnTo>
                  <a:cubicBezTo>
                    <a:pt x="14158" y="515956"/>
                    <a:pt x="0" y="501798"/>
                    <a:pt x="0" y="484333"/>
                  </a:cubicBezTo>
                  <a:lnTo>
                    <a:pt x="0" y="31623"/>
                  </a:lnTo>
                  <a:cubicBezTo>
                    <a:pt x="0" y="23236"/>
                    <a:pt x="3332" y="15193"/>
                    <a:pt x="9262" y="9262"/>
                  </a:cubicBezTo>
                  <a:cubicBezTo>
                    <a:pt x="15193" y="3332"/>
                    <a:pt x="23236" y="0"/>
                    <a:pt x="316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4800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661653" y="9959546"/>
            <a:ext cx="4030006" cy="5191431"/>
          </a:xfrm>
          <a:custGeom>
            <a:avLst/>
            <a:gdLst/>
            <a:ahLst/>
            <a:cxnLst/>
            <a:rect l="l" t="t" r="r" b="b"/>
            <a:pathLst>
              <a:path w="4030006" h="5191431">
                <a:moveTo>
                  <a:pt x="0" y="0"/>
                </a:moveTo>
                <a:lnTo>
                  <a:pt x="4030006" y="0"/>
                </a:lnTo>
                <a:lnTo>
                  <a:pt x="4030006" y="5191432"/>
                </a:lnTo>
                <a:lnTo>
                  <a:pt x="0" y="5191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78780" y="1066686"/>
            <a:ext cx="6579481" cy="7268948"/>
          </a:xfrm>
          <a:custGeom>
            <a:avLst/>
            <a:gdLst/>
            <a:ahLst/>
            <a:cxnLst/>
            <a:rect l="l" t="t" r="r" b="b"/>
            <a:pathLst>
              <a:path w="6579481" h="7268948">
                <a:moveTo>
                  <a:pt x="0" y="0"/>
                </a:moveTo>
                <a:lnTo>
                  <a:pt x="6579481" y="0"/>
                </a:lnTo>
                <a:lnTo>
                  <a:pt x="6579481" y="7268947"/>
                </a:lnTo>
                <a:lnTo>
                  <a:pt x="0" y="7268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71649" y="4654150"/>
            <a:ext cx="5777377" cy="5279700"/>
          </a:xfrm>
          <a:custGeom>
            <a:avLst/>
            <a:gdLst/>
            <a:ahLst/>
            <a:cxnLst/>
            <a:rect l="l" t="t" r="r" b="b"/>
            <a:pathLst>
              <a:path w="5777377" h="5279700">
                <a:moveTo>
                  <a:pt x="0" y="0"/>
                </a:moveTo>
                <a:lnTo>
                  <a:pt x="5777377" y="0"/>
                </a:lnTo>
                <a:lnTo>
                  <a:pt x="5777377" y="5279701"/>
                </a:lnTo>
                <a:lnTo>
                  <a:pt x="0" y="5279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8735561" y="10166701"/>
            <a:ext cx="4413465" cy="4777122"/>
          </a:xfrm>
          <a:custGeom>
            <a:avLst/>
            <a:gdLst/>
            <a:ahLst/>
            <a:cxnLst/>
            <a:rect l="l" t="t" r="r" b="b"/>
            <a:pathLst>
              <a:path w="4413465" h="4777122">
                <a:moveTo>
                  <a:pt x="0" y="0"/>
                </a:moveTo>
                <a:lnTo>
                  <a:pt x="4413465" y="0"/>
                </a:lnTo>
                <a:lnTo>
                  <a:pt x="4413465" y="4777122"/>
                </a:lnTo>
                <a:lnTo>
                  <a:pt x="0" y="477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823883" y="4586859"/>
            <a:ext cx="8755606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  kiˆ  libˋ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42. 起 立。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47865" y="12171626"/>
            <a:ext cx="748890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ciangˆ cooˇ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45. 請   坐。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58912" y="6960316"/>
            <a:ext cx="7283382" cy="244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hangˋ liˆ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44. 行 禮。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88414" y="11231274"/>
            <a:ext cx="829941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libˋ zhangˆ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43. 立 正。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15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060045" y="1733550"/>
            <a:ext cx="8764519" cy="2101401"/>
            <a:chOff x="0" y="0"/>
            <a:chExt cx="1870055" cy="44836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89117" y="1786395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四、動作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14369" y="9113586"/>
            <a:ext cx="4700395" cy="6055023"/>
          </a:xfrm>
          <a:custGeom>
            <a:avLst/>
            <a:gdLst/>
            <a:ahLst/>
            <a:cxnLst/>
            <a:rect l="l" t="t" r="r" b="b"/>
            <a:pathLst>
              <a:path w="4700395" h="6055023">
                <a:moveTo>
                  <a:pt x="0" y="0"/>
                </a:moveTo>
                <a:lnTo>
                  <a:pt x="4700395" y="0"/>
                </a:lnTo>
                <a:lnTo>
                  <a:pt x="4700395" y="6055023"/>
                </a:lnTo>
                <a:lnTo>
                  <a:pt x="0" y="6055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03327" y="2166891"/>
            <a:ext cx="5722479" cy="6322140"/>
          </a:xfrm>
          <a:custGeom>
            <a:avLst/>
            <a:gdLst/>
            <a:ahLst/>
            <a:cxnLst/>
            <a:rect l="l" t="t" r="r" b="b"/>
            <a:pathLst>
              <a:path w="5722479" h="6322140">
                <a:moveTo>
                  <a:pt x="0" y="0"/>
                </a:moveTo>
                <a:lnTo>
                  <a:pt x="5722479" y="0"/>
                </a:lnTo>
                <a:lnTo>
                  <a:pt x="5722479" y="6322139"/>
                </a:lnTo>
                <a:lnTo>
                  <a:pt x="0" y="632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95259" y="3391127"/>
            <a:ext cx="10463752" cy="3873668"/>
            <a:chOff x="0" y="0"/>
            <a:chExt cx="13951669" cy="516489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951669" cy="5164890"/>
              <a:chOff x="0" y="0"/>
              <a:chExt cx="1393728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9372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393728" h="515956">
                    <a:moveTo>
                      <a:pt x="39661" y="0"/>
                    </a:moveTo>
                    <a:lnTo>
                      <a:pt x="1354067" y="0"/>
                    </a:lnTo>
                    <a:cubicBezTo>
                      <a:pt x="1375971" y="0"/>
                      <a:pt x="1393728" y="17757"/>
                      <a:pt x="1393728" y="39661"/>
                    </a:cubicBezTo>
                    <a:lnTo>
                      <a:pt x="1393728" y="476295"/>
                    </a:lnTo>
                    <a:cubicBezTo>
                      <a:pt x="1393728" y="498199"/>
                      <a:pt x="1375971" y="515956"/>
                      <a:pt x="1354067" y="515956"/>
                    </a:cubicBezTo>
                    <a:lnTo>
                      <a:pt x="39661" y="515956"/>
                    </a:lnTo>
                    <a:cubicBezTo>
                      <a:pt x="17757" y="515956"/>
                      <a:pt x="0" y="498199"/>
                      <a:pt x="0" y="476295"/>
                    </a:cubicBezTo>
                    <a:lnTo>
                      <a:pt x="0" y="39661"/>
                    </a:lnTo>
                    <a:cubicBezTo>
                      <a:pt x="0" y="17757"/>
                      <a:pt x="17757" y="0"/>
                      <a:pt x="3966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393728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456407" y="685376"/>
              <a:ext cx="10784194" cy="403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334"/>
                </a:lnSpc>
              </a:pPr>
              <a:r>
                <a:rPr lang="en-US" sz="881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881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  kiˆ  libˋ</a:t>
              </a:r>
            </a:p>
            <a:p>
              <a:pPr algn="l">
                <a:lnSpc>
                  <a:spcPts val="12334"/>
                </a:lnSpc>
                <a:spcBef>
                  <a:spcPct val="0"/>
                </a:spcBef>
              </a:pPr>
              <a:r>
                <a:rPr lang="en-US" sz="881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42. 起 立。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995259" y="9516120"/>
            <a:ext cx="10463752" cy="3873668"/>
            <a:chOff x="0" y="0"/>
            <a:chExt cx="13951669" cy="516489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951669" cy="5164890"/>
              <a:chOff x="0" y="0"/>
              <a:chExt cx="1393728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9372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393728" h="515956">
                    <a:moveTo>
                      <a:pt x="39661" y="0"/>
                    </a:moveTo>
                    <a:lnTo>
                      <a:pt x="1354067" y="0"/>
                    </a:lnTo>
                    <a:cubicBezTo>
                      <a:pt x="1375971" y="0"/>
                      <a:pt x="1393728" y="17757"/>
                      <a:pt x="1393728" y="39661"/>
                    </a:cubicBezTo>
                    <a:lnTo>
                      <a:pt x="1393728" y="476295"/>
                    </a:lnTo>
                    <a:cubicBezTo>
                      <a:pt x="1393728" y="498199"/>
                      <a:pt x="1375971" y="515956"/>
                      <a:pt x="1354067" y="515956"/>
                    </a:cubicBezTo>
                    <a:lnTo>
                      <a:pt x="39661" y="515956"/>
                    </a:lnTo>
                    <a:cubicBezTo>
                      <a:pt x="17757" y="515956"/>
                      <a:pt x="0" y="498199"/>
                      <a:pt x="0" y="476295"/>
                    </a:cubicBezTo>
                    <a:lnTo>
                      <a:pt x="0" y="39661"/>
                    </a:lnTo>
                    <a:cubicBezTo>
                      <a:pt x="0" y="17757"/>
                      <a:pt x="17757" y="0"/>
                      <a:pt x="3966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393728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72400" y="475599"/>
              <a:ext cx="9929785" cy="403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334"/>
                </a:lnSpc>
              </a:pPr>
              <a:r>
                <a:rPr lang="en-US" sz="881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881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libˋ zhangˆ</a:t>
              </a:r>
            </a:p>
            <a:p>
              <a:pPr algn="l">
                <a:lnSpc>
                  <a:spcPts val="12334"/>
                </a:lnSpc>
                <a:spcBef>
                  <a:spcPct val="0"/>
                </a:spcBef>
              </a:pPr>
              <a:r>
                <a:rPr lang="en-US" sz="881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43. 立 正。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1914795" y="-689092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23019" y="2622856"/>
            <a:ext cx="6220594" cy="5684738"/>
          </a:xfrm>
          <a:custGeom>
            <a:avLst/>
            <a:gdLst/>
            <a:ahLst/>
            <a:cxnLst/>
            <a:rect l="l" t="t" r="r" b="b"/>
            <a:pathLst>
              <a:path w="6220594" h="5684738">
                <a:moveTo>
                  <a:pt x="0" y="0"/>
                </a:moveTo>
                <a:lnTo>
                  <a:pt x="6220594" y="0"/>
                </a:lnTo>
                <a:lnTo>
                  <a:pt x="6220594" y="5684738"/>
                </a:lnTo>
                <a:lnTo>
                  <a:pt x="0" y="568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76966" y="8667750"/>
            <a:ext cx="6023431" cy="6519743"/>
          </a:xfrm>
          <a:custGeom>
            <a:avLst/>
            <a:gdLst/>
            <a:ahLst/>
            <a:cxnLst/>
            <a:rect l="l" t="t" r="r" b="b"/>
            <a:pathLst>
              <a:path w="6023431" h="6519743">
                <a:moveTo>
                  <a:pt x="0" y="0"/>
                </a:moveTo>
                <a:lnTo>
                  <a:pt x="6023430" y="0"/>
                </a:lnTo>
                <a:lnTo>
                  <a:pt x="6023430" y="6519743"/>
                </a:lnTo>
                <a:lnTo>
                  <a:pt x="0" y="6519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962119" y="9678354"/>
            <a:ext cx="13479746" cy="3978804"/>
            <a:chOff x="0" y="0"/>
            <a:chExt cx="17972995" cy="530507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7972995" cy="5305073"/>
              <a:chOff x="0" y="0"/>
              <a:chExt cx="1748003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4800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48003" h="515956">
                    <a:moveTo>
                      <a:pt x="31623" y="0"/>
                    </a:moveTo>
                    <a:lnTo>
                      <a:pt x="1716380" y="0"/>
                    </a:lnTo>
                    <a:cubicBezTo>
                      <a:pt x="1724767" y="0"/>
                      <a:pt x="1732810" y="3332"/>
                      <a:pt x="1738741" y="9262"/>
                    </a:cubicBezTo>
                    <a:cubicBezTo>
                      <a:pt x="1744671" y="15193"/>
                      <a:pt x="1748003" y="23236"/>
                      <a:pt x="1748003" y="31623"/>
                    </a:cubicBezTo>
                    <a:lnTo>
                      <a:pt x="1748003" y="484333"/>
                    </a:lnTo>
                    <a:cubicBezTo>
                      <a:pt x="1748003" y="501798"/>
                      <a:pt x="1733845" y="515956"/>
                      <a:pt x="1716380" y="515956"/>
                    </a:cubicBezTo>
                    <a:lnTo>
                      <a:pt x="31623" y="515956"/>
                    </a:lnTo>
                    <a:cubicBezTo>
                      <a:pt x="14158" y="515956"/>
                      <a:pt x="0" y="501798"/>
                      <a:pt x="0" y="484333"/>
                    </a:cubicBezTo>
                    <a:lnTo>
                      <a:pt x="0" y="31623"/>
                    </a:lnTo>
                    <a:cubicBezTo>
                      <a:pt x="0" y="23236"/>
                      <a:pt x="3332" y="15193"/>
                      <a:pt x="9262" y="9262"/>
                    </a:cubicBezTo>
                    <a:cubicBezTo>
                      <a:pt x="15193" y="3332"/>
                      <a:pt x="23236" y="0"/>
                      <a:pt x="3162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748003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543560" y="493419"/>
              <a:ext cx="16429435" cy="4137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669"/>
                </a:lnSpc>
              </a:pPr>
              <a:r>
                <a:rPr lang="en-US" sz="904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904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ciangˆ cooˇ</a:t>
              </a:r>
            </a:p>
            <a:p>
              <a:pPr algn="l">
                <a:lnSpc>
                  <a:spcPts val="12669"/>
                </a:lnSpc>
                <a:spcBef>
                  <a:spcPct val="0"/>
                </a:spcBef>
              </a:pPr>
              <a:r>
                <a:rPr lang="en-US" sz="904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45. 請   坐。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62119" y="3678341"/>
            <a:ext cx="13160900" cy="3978804"/>
            <a:chOff x="0" y="0"/>
            <a:chExt cx="17547867" cy="530507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7547867" cy="5305073"/>
              <a:chOff x="0" y="0"/>
              <a:chExt cx="1706656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665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6656" h="515956">
                    <a:moveTo>
                      <a:pt x="32389" y="0"/>
                    </a:moveTo>
                    <a:lnTo>
                      <a:pt x="1674267" y="0"/>
                    </a:lnTo>
                    <a:cubicBezTo>
                      <a:pt x="1692155" y="0"/>
                      <a:pt x="1706656" y="14501"/>
                      <a:pt x="1706656" y="32389"/>
                    </a:cubicBezTo>
                    <a:lnTo>
                      <a:pt x="1706656" y="483567"/>
                    </a:lnTo>
                    <a:cubicBezTo>
                      <a:pt x="1706656" y="492157"/>
                      <a:pt x="1703244" y="500396"/>
                      <a:pt x="1697170" y="506470"/>
                    </a:cubicBezTo>
                    <a:cubicBezTo>
                      <a:pt x="1691096" y="512544"/>
                      <a:pt x="1682857" y="515956"/>
                      <a:pt x="1674267" y="515956"/>
                    </a:cubicBezTo>
                    <a:lnTo>
                      <a:pt x="32389" y="515956"/>
                    </a:lnTo>
                    <a:cubicBezTo>
                      <a:pt x="23799" y="515956"/>
                      <a:pt x="15561" y="512544"/>
                      <a:pt x="9487" y="506470"/>
                    </a:cubicBezTo>
                    <a:cubicBezTo>
                      <a:pt x="3412" y="500396"/>
                      <a:pt x="0" y="492157"/>
                      <a:pt x="0" y="483567"/>
                    </a:cubicBezTo>
                    <a:lnTo>
                      <a:pt x="0" y="32389"/>
                    </a:lnTo>
                    <a:cubicBezTo>
                      <a:pt x="0" y="23799"/>
                      <a:pt x="3412" y="15561"/>
                      <a:pt x="9487" y="9487"/>
                    </a:cubicBezTo>
                    <a:cubicBezTo>
                      <a:pt x="15561" y="3412"/>
                      <a:pt x="23799" y="0"/>
                      <a:pt x="32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706656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413440" y="-250783"/>
              <a:ext cx="15978562" cy="5111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099"/>
                </a:lnSpc>
              </a:pPr>
              <a:r>
                <a:rPr lang="en-US" sz="904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904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hangˋ liˆ</a:t>
              </a:r>
            </a:p>
            <a:p>
              <a:pPr algn="l">
                <a:lnSpc>
                  <a:spcPts val="12669"/>
                </a:lnSpc>
                <a:spcBef>
                  <a:spcPct val="0"/>
                </a:spcBef>
              </a:pPr>
              <a:r>
                <a:rPr lang="en-US" sz="904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44. 行 禮。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79682" y="1733550"/>
            <a:ext cx="8058464" cy="7157009"/>
          </a:xfrm>
          <a:custGeom>
            <a:avLst/>
            <a:gdLst/>
            <a:ahLst/>
            <a:cxnLst/>
            <a:rect l="l" t="t" r="r" b="b"/>
            <a:pathLst>
              <a:path w="8058464" h="7157009">
                <a:moveTo>
                  <a:pt x="0" y="0"/>
                </a:moveTo>
                <a:lnTo>
                  <a:pt x="8058464" y="0"/>
                </a:lnTo>
                <a:lnTo>
                  <a:pt x="8058464" y="7157009"/>
                </a:lnTo>
                <a:lnTo>
                  <a:pt x="0" y="7157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83012" y="3843633"/>
            <a:ext cx="13437974" cy="4488538"/>
            <a:chOff x="0" y="0"/>
            <a:chExt cx="17917298" cy="598471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264755" cy="5984718"/>
              <a:chOff x="0" y="0"/>
              <a:chExt cx="1143585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14358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43585" h="515956">
                    <a:moveTo>
                      <a:pt x="48337" y="0"/>
                    </a:moveTo>
                    <a:lnTo>
                      <a:pt x="1095249" y="0"/>
                    </a:lnTo>
                    <a:cubicBezTo>
                      <a:pt x="1108068" y="0"/>
                      <a:pt x="1120363" y="5093"/>
                      <a:pt x="1129428" y="14158"/>
                    </a:cubicBezTo>
                    <a:cubicBezTo>
                      <a:pt x="1138493" y="23222"/>
                      <a:pt x="1143585" y="35517"/>
                      <a:pt x="1143585" y="48337"/>
                    </a:cubicBezTo>
                    <a:lnTo>
                      <a:pt x="1143585" y="467620"/>
                    </a:lnTo>
                    <a:cubicBezTo>
                      <a:pt x="1143585" y="480439"/>
                      <a:pt x="1138493" y="492734"/>
                      <a:pt x="1129428" y="501799"/>
                    </a:cubicBezTo>
                    <a:cubicBezTo>
                      <a:pt x="1120363" y="510864"/>
                      <a:pt x="1108068" y="515956"/>
                      <a:pt x="1095249" y="515956"/>
                    </a:cubicBezTo>
                    <a:lnTo>
                      <a:pt x="48337" y="515956"/>
                    </a:lnTo>
                    <a:cubicBezTo>
                      <a:pt x="35517" y="515956"/>
                      <a:pt x="23222" y="510864"/>
                      <a:pt x="14158" y="501799"/>
                    </a:cubicBezTo>
                    <a:cubicBezTo>
                      <a:pt x="5093" y="492734"/>
                      <a:pt x="0" y="480439"/>
                      <a:pt x="0" y="467620"/>
                    </a:cubicBezTo>
                    <a:lnTo>
                      <a:pt x="0" y="48337"/>
                    </a:lnTo>
                    <a:cubicBezTo>
                      <a:pt x="0" y="35517"/>
                      <a:pt x="5093" y="23222"/>
                      <a:pt x="14158" y="14158"/>
                    </a:cubicBezTo>
                    <a:cubicBezTo>
                      <a:pt x="23222" y="5093"/>
                      <a:pt x="35517" y="0"/>
                      <a:pt x="483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1143585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662038" y="686436"/>
              <a:ext cx="16255261" cy="4458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636"/>
                </a:lnSpc>
              </a:pPr>
              <a:r>
                <a:rPr lang="en-US" sz="974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974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tai gaˇ hooˆ</a:t>
              </a:r>
            </a:p>
            <a:p>
              <a:pPr algn="l">
                <a:lnSpc>
                  <a:spcPts val="13636"/>
                </a:lnSpc>
                <a:spcBef>
                  <a:spcPct val="0"/>
                </a:spcBef>
              </a:pPr>
              <a:r>
                <a:rPr lang="en-US" sz="974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3. 大家 好。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83012" y="10142700"/>
            <a:ext cx="13035750" cy="4488538"/>
            <a:chOff x="0" y="0"/>
            <a:chExt cx="17381001" cy="598471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182747" cy="5984718"/>
              <a:chOff x="0" y="0"/>
              <a:chExt cx="1136515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3651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36515" h="515956">
                    <a:moveTo>
                      <a:pt x="34668" y="0"/>
                    </a:moveTo>
                    <a:lnTo>
                      <a:pt x="1101847" y="0"/>
                    </a:lnTo>
                    <a:cubicBezTo>
                      <a:pt x="1120994" y="0"/>
                      <a:pt x="1136515" y="15522"/>
                      <a:pt x="1136515" y="34668"/>
                    </a:cubicBezTo>
                    <a:lnTo>
                      <a:pt x="1136515" y="481288"/>
                    </a:lnTo>
                    <a:cubicBezTo>
                      <a:pt x="1136515" y="490483"/>
                      <a:pt x="1132863" y="499301"/>
                      <a:pt x="1126361" y="505802"/>
                    </a:cubicBezTo>
                    <a:cubicBezTo>
                      <a:pt x="1119860" y="512304"/>
                      <a:pt x="1111042" y="515956"/>
                      <a:pt x="1101847" y="515956"/>
                    </a:cubicBezTo>
                    <a:lnTo>
                      <a:pt x="34668" y="515956"/>
                    </a:lnTo>
                    <a:cubicBezTo>
                      <a:pt x="15522" y="515956"/>
                      <a:pt x="0" y="500435"/>
                      <a:pt x="0" y="481288"/>
                    </a:cubicBezTo>
                    <a:lnTo>
                      <a:pt x="0" y="34668"/>
                    </a:lnTo>
                    <a:cubicBezTo>
                      <a:pt x="0" y="15522"/>
                      <a:pt x="15522" y="0"/>
                      <a:pt x="346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1136515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125740" y="829848"/>
              <a:ext cx="16255261" cy="4458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636"/>
                </a:lnSpc>
              </a:pPr>
              <a:r>
                <a:rPr lang="en-US" sz="974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974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nginˋ kaˊ hooˆ</a:t>
              </a:r>
            </a:p>
            <a:p>
              <a:pPr algn="l">
                <a:lnSpc>
                  <a:spcPts val="13636"/>
                </a:lnSpc>
                <a:spcBef>
                  <a:spcPct val="0"/>
                </a:spcBef>
              </a:pPr>
              <a:r>
                <a:rPr lang="en-US" sz="974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4. 人  客 好。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667630" y="9657345"/>
            <a:ext cx="9078070" cy="5459250"/>
          </a:xfrm>
          <a:custGeom>
            <a:avLst/>
            <a:gdLst/>
            <a:ahLst/>
            <a:cxnLst/>
            <a:rect l="l" t="t" r="r" b="b"/>
            <a:pathLst>
              <a:path w="9078070" h="5459250">
                <a:moveTo>
                  <a:pt x="0" y="0"/>
                </a:moveTo>
                <a:lnTo>
                  <a:pt x="9078070" y="0"/>
                </a:lnTo>
                <a:lnTo>
                  <a:pt x="9078070" y="5459249"/>
                </a:lnTo>
                <a:lnTo>
                  <a:pt x="0" y="5459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68661" y="2118815"/>
            <a:ext cx="6670093" cy="2418169"/>
            <a:chOff x="0" y="0"/>
            <a:chExt cx="1423175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3175" cy="515956"/>
            </a:xfrm>
            <a:custGeom>
              <a:avLst/>
              <a:gdLst/>
              <a:ahLst/>
              <a:cxnLst/>
              <a:rect l="l" t="t" r="r" b="b"/>
              <a:pathLst>
                <a:path w="1423175" h="515956">
                  <a:moveTo>
                    <a:pt x="38841" y="0"/>
                  </a:moveTo>
                  <a:lnTo>
                    <a:pt x="1384334" y="0"/>
                  </a:lnTo>
                  <a:cubicBezTo>
                    <a:pt x="1405785" y="0"/>
                    <a:pt x="1423175" y="17390"/>
                    <a:pt x="1423175" y="38841"/>
                  </a:cubicBezTo>
                  <a:lnTo>
                    <a:pt x="1423175" y="477116"/>
                  </a:lnTo>
                  <a:cubicBezTo>
                    <a:pt x="1423175" y="498567"/>
                    <a:pt x="1405785" y="515956"/>
                    <a:pt x="1384334" y="515956"/>
                  </a:cubicBezTo>
                  <a:lnTo>
                    <a:pt x="38841" y="515956"/>
                  </a:lnTo>
                  <a:cubicBezTo>
                    <a:pt x="17390" y="515956"/>
                    <a:pt x="0" y="498567"/>
                    <a:pt x="0" y="477116"/>
                  </a:cubicBezTo>
                  <a:lnTo>
                    <a:pt x="0" y="38841"/>
                  </a:lnTo>
                  <a:cubicBezTo>
                    <a:pt x="0" y="17390"/>
                    <a:pt x="17390" y="0"/>
                    <a:pt x="388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42317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66943" y="7330923"/>
            <a:ext cx="7599402" cy="2418169"/>
            <a:chOff x="0" y="0"/>
            <a:chExt cx="1621458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1458" cy="515956"/>
            </a:xfrm>
            <a:custGeom>
              <a:avLst/>
              <a:gdLst/>
              <a:ahLst/>
              <a:cxnLst/>
              <a:rect l="l" t="t" r="r" b="b"/>
              <a:pathLst>
                <a:path w="1621458" h="515956">
                  <a:moveTo>
                    <a:pt x="34091" y="0"/>
                  </a:moveTo>
                  <a:lnTo>
                    <a:pt x="1587367" y="0"/>
                  </a:lnTo>
                  <a:cubicBezTo>
                    <a:pt x="1596409" y="0"/>
                    <a:pt x="1605080" y="3592"/>
                    <a:pt x="1611473" y="9985"/>
                  </a:cubicBezTo>
                  <a:cubicBezTo>
                    <a:pt x="1617867" y="16378"/>
                    <a:pt x="1621458" y="25050"/>
                    <a:pt x="1621458" y="34091"/>
                  </a:cubicBezTo>
                  <a:lnTo>
                    <a:pt x="1621458" y="481865"/>
                  </a:lnTo>
                  <a:cubicBezTo>
                    <a:pt x="1621458" y="490907"/>
                    <a:pt x="1617867" y="499578"/>
                    <a:pt x="1611473" y="505971"/>
                  </a:cubicBezTo>
                  <a:cubicBezTo>
                    <a:pt x="1605080" y="512365"/>
                    <a:pt x="1596409" y="515956"/>
                    <a:pt x="1587367" y="515956"/>
                  </a:cubicBezTo>
                  <a:lnTo>
                    <a:pt x="34091" y="515956"/>
                  </a:lnTo>
                  <a:cubicBezTo>
                    <a:pt x="25050" y="515956"/>
                    <a:pt x="16378" y="512365"/>
                    <a:pt x="9985" y="505971"/>
                  </a:cubicBezTo>
                  <a:cubicBezTo>
                    <a:pt x="3592" y="499578"/>
                    <a:pt x="0" y="490907"/>
                    <a:pt x="0" y="481865"/>
                  </a:cubicBezTo>
                  <a:lnTo>
                    <a:pt x="0" y="34091"/>
                  </a:lnTo>
                  <a:cubicBezTo>
                    <a:pt x="0" y="25050"/>
                    <a:pt x="3592" y="16378"/>
                    <a:pt x="9985" y="9985"/>
                  </a:cubicBezTo>
                  <a:cubicBezTo>
                    <a:pt x="16378" y="3592"/>
                    <a:pt x="25050" y="0"/>
                    <a:pt x="3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621458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34102" y="10434724"/>
            <a:ext cx="6533512" cy="2418169"/>
            <a:chOff x="0" y="0"/>
            <a:chExt cx="1394033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4033" cy="515956"/>
            </a:xfrm>
            <a:custGeom>
              <a:avLst/>
              <a:gdLst/>
              <a:ahLst/>
              <a:cxnLst/>
              <a:rect l="l" t="t" r="r" b="b"/>
              <a:pathLst>
                <a:path w="1394033" h="515956">
                  <a:moveTo>
                    <a:pt x="39653" y="0"/>
                  </a:moveTo>
                  <a:lnTo>
                    <a:pt x="1354380" y="0"/>
                  </a:lnTo>
                  <a:cubicBezTo>
                    <a:pt x="1364897" y="0"/>
                    <a:pt x="1374983" y="4178"/>
                    <a:pt x="1382419" y="11614"/>
                  </a:cubicBezTo>
                  <a:cubicBezTo>
                    <a:pt x="1389855" y="19050"/>
                    <a:pt x="1394033" y="29136"/>
                    <a:pt x="1394033" y="39653"/>
                  </a:cubicBezTo>
                  <a:lnTo>
                    <a:pt x="1394033" y="476304"/>
                  </a:lnTo>
                  <a:cubicBezTo>
                    <a:pt x="1394033" y="486820"/>
                    <a:pt x="1389855" y="496906"/>
                    <a:pt x="1382419" y="504342"/>
                  </a:cubicBezTo>
                  <a:cubicBezTo>
                    <a:pt x="1374983" y="511779"/>
                    <a:pt x="1364897" y="515956"/>
                    <a:pt x="1354380" y="515956"/>
                  </a:cubicBezTo>
                  <a:lnTo>
                    <a:pt x="39653" y="515956"/>
                  </a:lnTo>
                  <a:cubicBezTo>
                    <a:pt x="17753" y="515956"/>
                    <a:pt x="0" y="498203"/>
                    <a:pt x="0" y="476304"/>
                  </a:cubicBezTo>
                  <a:lnTo>
                    <a:pt x="0" y="39653"/>
                  </a:lnTo>
                  <a:cubicBezTo>
                    <a:pt x="0" y="29136"/>
                    <a:pt x="4178" y="19050"/>
                    <a:pt x="11614" y="11614"/>
                  </a:cubicBezTo>
                  <a:cubicBezTo>
                    <a:pt x="19050" y="4178"/>
                    <a:pt x="29136" y="0"/>
                    <a:pt x="396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39403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80747" y="13642970"/>
            <a:ext cx="7168976" cy="2418169"/>
            <a:chOff x="0" y="0"/>
            <a:chExt cx="1529620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9620" cy="515956"/>
            </a:xfrm>
            <a:custGeom>
              <a:avLst/>
              <a:gdLst/>
              <a:ahLst/>
              <a:cxnLst/>
              <a:rect l="l" t="t" r="r" b="b"/>
              <a:pathLst>
                <a:path w="1529620" h="515956">
                  <a:moveTo>
                    <a:pt x="36138" y="0"/>
                  </a:moveTo>
                  <a:lnTo>
                    <a:pt x="1493482" y="0"/>
                  </a:lnTo>
                  <a:cubicBezTo>
                    <a:pt x="1513440" y="0"/>
                    <a:pt x="1529620" y="16180"/>
                    <a:pt x="1529620" y="36138"/>
                  </a:cubicBezTo>
                  <a:lnTo>
                    <a:pt x="1529620" y="479818"/>
                  </a:lnTo>
                  <a:cubicBezTo>
                    <a:pt x="1529620" y="499777"/>
                    <a:pt x="1513440" y="515956"/>
                    <a:pt x="1493482" y="515956"/>
                  </a:cubicBezTo>
                  <a:lnTo>
                    <a:pt x="36138" y="515956"/>
                  </a:lnTo>
                  <a:cubicBezTo>
                    <a:pt x="16180" y="515956"/>
                    <a:pt x="0" y="499777"/>
                    <a:pt x="0" y="479818"/>
                  </a:cubicBezTo>
                  <a:lnTo>
                    <a:pt x="0" y="36138"/>
                  </a:lnTo>
                  <a:cubicBezTo>
                    <a:pt x="0" y="16180"/>
                    <a:pt x="16180" y="0"/>
                    <a:pt x="361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529620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931056" y="13523195"/>
            <a:ext cx="6814644" cy="2418169"/>
            <a:chOff x="0" y="0"/>
            <a:chExt cx="1454017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54017" cy="515956"/>
            </a:xfrm>
            <a:custGeom>
              <a:avLst/>
              <a:gdLst/>
              <a:ahLst/>
              <a:cxnLst/>
              <a:rect l="l" t="t" r="r" b="b"/>
              <a:pathLst>
                <a:path w="1454017" h="515956">
                  <a:moveTo>
                    <a:pt x="38017" y="0"/>
                  </a:moveTo>
                  <a:lnTo>
                    <a:pt x="1416000" y="0"/>
                  </a:lnTo>
                  <a:cubicBezTo>
                    <a:pt x="1436996" y="0"/>
                    <a:pt x="1454017" y="17021"/>
                    <a:pt x="1454017" y="38017"/>
                  </a:cubicBezTo>
                  <a:lnTo>
                    <a:pt x="1454017" y="477939"/>
                  </a:lnTo>
                  <a:cubicBezTo>
                    <a:pt x="1454017" y="488022"/>
                    <a:pt x="1450012" y="497692"/>
                    <a:pt x="1442882" y="504822"/>
                  </a:cubicBezTo>
                  <a:cubicBezTo>
                    <a:pt x="1435753" y="511951"/>
                    <a:pt x="1426083" y="515956"/>
                    <a:pt x="1416000" y="515956"/>
                  </a:cubicBezTo>
                  <a:lnTo>
                    <a:pt x="38017" y="515956"/>
                  </a:lnTo>
                  <a:cubicBezTo>
                    <a:pt x="17021" y="515956"/>
                    <a:pt x="0" y="498936"/>
                    <a:pt x="0" y="477939"/>
                  </a:cubicBezTo>
                  <a:lnTo>
                    <a:pt x="0" y="38017"/>
                  </a:lnTo>
                  <a:cubicBezTo>
                    <a:pt x="0" y="27934"/>
                    <a:pt x="4005" y="18264"/>
                    <a:pt x="11135" y="11135"/>
                  </a:cubicBezTo>
                  <a:cubicBezTo>
                    <a:pt x="18264" y="4005"/>
                    <a:pt x="27934" y="0"/>
                    <a:pt x="380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454017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44711" y="5235937"/>
            <a:ext cx="6898241" cy="2418169"/>
            <a:chOff x="0" y="0"/>
            <a:chExt cx="1471854" cy="5159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71854" cy="515956"/>
            </a:xfrm>
            <a:custGeom>
              <a:avLst/>
              <a:gdLst/>
              <a:ahLst/>
              <a:cxnLst/>
              <a:rect l="l" t="t" r="r" b="b"/>
              <a:pathLst>
                <a:path w="1471854" h="515956">
                  <a:moveTo>
                    <a:pt x="37556" y="0"/>
                  </a:moveTo>
                  <a:lnTo>
                    <a:pt x="1434298" y="0"/>
                  </a:lnTo>
                  <a:cubicBezTo>
                    <a:pt x="1455039" y="0"/>
                    <a:pt x="1471854" y="16815"/>
                    <a:pt x="1471854" y="37556"/>
                  </a:cubicBezTo>
                  <a:lnTo>
                    <a:pt x="1471854" y="478400"/>
                  </a:lnTo>
                  <a:cubicBezTo>
                    <a:pt x="1471854" y="488361"/>
                    <a:pt x="1467897" y="497913"/>
                    <a:pt x="1460854" y="504956"/>
                  </a:cubicBezTo>
                  <a:cubicBezTo>
                    <a:pt x="1453811" y="512000"/>
                    <a:pt x="1444258" y="515956"/>
                    <a:pt x="1434298" y="515956"/>
                  </a:cubicBezTo>
                  <a:lnTo>
                    <a:pt x="37556" y="515956"/>
                  </a:lnTo>
                  <a:cubicBezTo>
                    <a:pt x="16815" y="515956"/>
                    <a:pt x="0" y="499142"/>
                    <a:pt x="0" y="478400"/>
                  </a:cubicBezTo>
                  <a:lnTo>
                    <a:pt x="0" y="37556"/>
                  </a:lnTo>
                  <a:cubicBezTo>
                    <a:pt x="0" y="16815"/>
                    <a:pt x="16815" y="0"/>
                    <a:pt x="375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471854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7875888" y="11591925"/>
            <a:ext cx="3525287" cy="2521936"/>
          </a:xfrm>
          <a:custGeom>
            <a:avLst/>
            <a:gdLst/>
            <a:ahLst/>
            <a:cxnLst/>
            <a:rect l="l" t="t" r="r" b="b"/>
            <a:pathLst>
              <a:path w="3525287" h="2521936">
                <a:moveTo>
                  <a:pt x="0" y="0"/>
                </a:moveTo>
                <a:lnTo>
                  <a:pt x="3525287" y="0"/>
                </a:lnTo>
                <a:lnTo>
                  <a:pt x="3525287" y="2521936"/>
                </a:lnTo>
                <a:lnTo>
                  <a:pt x="0" y="2521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796850" y="8021646"/>
            <a:ext cx="4541528" cy="4128662"/>
          </a:xfrm>
          <a:custGeom>
            <a:avLst/>
            <a:gdLst/>
            <a:ahLst/>
            <a:cxnLst/>
            <a:rect l="l" t="t" r="r" b="b"/>
            <a:pathLst>
              <a:path w="4541528" h="4128662">
                <a:moveTo>
                  <a:pt x="0" y="0"/>
                </a:moveTo>
                <a:lnTo>
                  <a:pt x="4541528" y="0"/>
                </a:lnTo>
                <a:lnTo>
                  <a:pt x="4541528" y="4128663"/>
                </a:lnTo>
                <a:lnTo>
                  <a:pt x="0" y="4128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0279623" y="4436381"/>
            <a:ext cx="3124566" cy="3481660"/>
          </a:xfrm>
          <a:custGeom>
            <a:avLst/>
            <a:gdLst/>
            <a:ahLst/>
            <a:cxnLst/>
            <a:rect l="l" t="t" r="r" b="b"/>
            <a:pathLst>
              <a:path w="3124566" h="3481660">
                <a:moveTo>
                  <a:pt x="0" y="0"/>
                </a:moveTo>
                <a:lnTo>
                  <a:pt x="3124567" y="0"/>
                </a:lnTo>
                <a:lnTo>
                  <a:pt x="3124567" y="3481660"/>
                </a:lnTo>
                <a:lnTo>
                  <a:pt x="0" y="3481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001568" y="11682737"/>
            <a:ext cx="3948819" cy="3421007"/>
          </a:xfrm>
          <a:custGeom>
            <a:avLst/>
            <a:gdLst/>
            <a:ahLst/>
            <a:cxnLst/>
            <a:rect l="l" t="t" r="r" b="b"/>
            <a:pathLst>
              <a:path w="3948819" h="3421007">
                <a:moveTo>
                  <a:pt x="0" y="0"/>
                </a:moveTo>
                <a:lnTo>
                  <a:pt x="3948819" y="0"/>
                </a:lnTo>
                <a:lnTo>
                  <a:pt x="3948819" y="3421007"/>
                </a:lnTo>
                <a:lnTo>
                  <a:pt x="0" y="3421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04312" y="6717619"/>
            <a:ext cx="3462631" cy="3281025"/>
          </a:xfrm>
          <a:custGeom>
            <a:avLst/>
            <a:gdLst/>
            <a:ahLst/>
            <a:cxnLst/>
            <a:rect l="l" t="t" r="r" b="b"/>
            <a:pathLst>
              <a:path w="3462631" h="3281025">
                <a:moveTo>
                  <a:pt x="0" y="0"/>
                </a:moveTo>
                <a:lnTo>
                  <a:pt x="3462631" y="0"/>
                </a:lnTo>
                <a:lnTo>
                  <a:pt x="3462631" y="3281024"/>
                </a:lnTo>
                <a:lnTo>
                  <a:pt x="0" y="3281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110464" y="1116404"/>
            <a:ext cx="4129161" cy="3667391"/>
          </a:xfrm>
          <a:custGeom>
            <a:avLst/>
            <a:gdLst/>
            <a:ahLst/>
            <a:cxnLst/>
            <a:rect l="l" t="t" r="r" b="b"/>
            <a:pathLst>
              <a:path w="4129161" h="3667391">
                <a:moveTo>
                  <a:pt x="0" y="0"/>
                </a:moveTo>
                <a:lnTo>
                  <a:pt x="4129161" y="0"/>
                </a:lnTo>
                <a:lnTo>
                  <a:pt x="4129161" y="3667391"/>
                </a:lnTo>
                <a:lnTo>
                  <a:pt x="0" y="3667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000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950542" y="2410135"/>
            <a:ext cx="598821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kiaˋ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shiu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46. 請   擎  手。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682722" y="13788296"/>
            <a:ext cx="606297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ciangˆ denˆ ha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51. 請   等 下。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81665" y="13944798"/>
            <a:ext cx="65680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ciangˆ guˋ loo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48. 請   跍落。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88966" y="10736551"/>
            <a:ext cx="65680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ciangˆ gooˆ loiˋ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50. 請  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過 來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63295" y="5537765"/>
            <a:ext cx="65680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kiˇ kiˆ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loi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49. 請企起來。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15567" y="7632751"/>
            <a:ext cx="6700642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biong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loo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47. 請    放    落。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16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060045" y="1733550"/>
            <a:ext cx="8764519" cy="2101401"/>
            <a:chOff x="0" y="0"/>
            <a:chExt cx="1870055" cy="44836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309372" y="1898296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四、動作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57976" y="8132852"/>
            <a:ext cx="4858164" cy="4603365"/>
          </a:xfrm>
          <a:custGeom>
            <a:avLst/>
            <a:gdLst/>
            <a:ahLst/>
            <a:cxnLst/>
            <a:rect l="l" t="t" r="r" b="b"/>
            <a:pathLst>
              <a:path w="4858164" h="4603365">
                <a:moveTo>
                  <a:pt x="0" y="0"/>
                </a:moveTo>
                <a:lnTo>
                  <a:pt x="4858164" y="0"/>
                </a:lnTo>
                <a:lnTo>
                  <a:pt x="4858164" y="4603365"/>
                </a:lnTo>
                <a:lnTo>
                  <a:pt x="0" y="4603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56410" y="3657639"/>
            <a:ext cx="10467182" cy="3794762"/>
            <a:chOff x="0" y="0"/>
            <a:chExt cx="13956243" cy="505968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956243" cy="5059683"/>
              <a:chOff x="0" y="0"/>
              <a:chExt cx="1423175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2317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23175" h="515956">
                    <a:moveTo>
                      <a:pt x="38841" y="0"/>
                    </a:moveTo>
                    <a:lnTo>
                      <a:pt x="1384334" y="0"/>
                    </a:lnTo>
                    <a:cubicBezTo>
                      <a:pt x="1405785" y="0"/>
                      <a:pt x="1423175" y="17390"/>
                      <a:pt x="1423175" y="38841"/>
                    </a:cubicBezTo>
                    <a:lnTo>
                      <a:pt x="1423175" y="477116"/>
                    </a:lnTo>
                    <a:cubicBezTo>
                      <a:pt x="1423175" y="498567"/>
                      <a:pt x="1405785" y="515956"/>
                      <a:pt x="1384334" y="515956"/>
                    </a:cubicBezTo>
                    <a:lnTo>
                      <a:pt x="38841" y="515956"/>
                    </a:lnTo>
                    <a:cubicBezTo>
                      <a:pt x="17390" y="515956"/>
                      <a:pt x="0" y="498567"/>
                      <a:pt x="0" y="477116"/>
                    </a:cubicBezTo>
                    <a:lnTo>
                      <a:pt x="0" y="38841"/>
                    </a:lnTo>
                    <a:cubicBezTo>
                      <a:pt x="0" y="17390"/>
                      <a:pt x="17390" y="0"/>
                      <a:pt x="3884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42317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426740" y="677253"/>
              <a:ext cx="12529502" cy="3944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083"/>
                </a:lnSpc>
              </a:pPr>
              <a:r>
                <a:rPr lang="en-US" sz="863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863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ciangˆ kiaˋ shiuˆ</a:t>
              </a:r>
            </a:p>
            <a:p>
              <a:pPr algn="l">
                <a:lnSpc>
                  <a:spcPts val="12083"/>
                </a:lnSpc>
                <a:spcBef>
                  <a:spcPct val="0"/>
                </a:spcBef>
              </a:pPr>
              <a:r>
                <a:rPr lang="en-US" sz="863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46. 請   擎  手。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56410" y="8941455"/>
            <a:ext cx="11925519" cy="3794762"/>
            <a:chOff x="0" y="0"/>
            <a:chExt cx="15900692" cy="505968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5900692" cy="5059683"/>
              <a:chOff x="0" y="0"/>
              <a:chExt cx="1621458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2145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21458" h="515956">
                    <a:moveTo>
                      <a:pt x="34091" y="0"/>
                    </a:moveTo>
                    <a:lnTo>
                      <a:pt x="1587367" y="0"/>
                    </a:lnTo>
                    <a:cubicBezTo>
                      <a:pt x="1596409" y="0"/>
                      <a:pt x="1605080" y="3592"/>
                      <a:pt x="1611473" y="9985"/>
                    </a:cubicBezTo>
                    <a:cubicBezTo>
                      <a:pt x="1617867" y="16378"/>
                      <a:pt x="1621458" y="25050"/>
                      <a:pt x="1621458" y="34091"/>
                    </a:cubicBezTo>
                    <a:lnTo>
                      <a:pt x="1621458" y="481865"/>
                    </a:lnTo>
                    <a:cubicBezTo>
                      <a:pt x="1621458" y="490907"/>
                      <a:pt x="1617867" y="499578"/>
                      <a:pt x="1611473" y="505971"/>
                    </a:cubicBezTo>
                    <a:cubicBezTo>
                      <a:pt x="1605080" y="512365"/>
                      <a:pt x="1596409" y="515956"/>
                      <a:pt x="1587367" y="515956"/>
                    </a:cubicBezTo>
                    <a:lnTo>
                      <a:pt x="34091" y="515956"/>
                    </a:lnTo>
                    <a:cubicBezTo>
                      <a:pt x="25050" y="515956"/>
                      <a:pt x="16378" y="512365"/>
                      <a:pt x="9985" y="505971"/>
                    </a:cubicBezTo>
                    <a:cubicBezTo>
                      <a:pt x="3592" y="499578"/>
                      <a:pt x="0" y="490907"/>
                      <a:pt x="0" y="481865"/>
                    </a:cubicBezTo>
                    <a:lnTo>
                      <a:pt x="0" y="34091"/>
                    </a:lnTo>
                    <a:cubicBezTo>
                      <a:pt x="0" y="25050"/>
                      <a:pt x="3592" y="16378"/>
                      <a:pt x="9985" y="9985"/>
                    </a:cubicBezTo>
                    <a:cubicBezTo>
                      <a:pt x="16378" y="3592"/>
                      <a:pt x="25050" y="0"/>
                      <a:pt x="3409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1621458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147919" y="699239"/>
              <a:ext cx="14020162" cy="3944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083"/>
                </a:lnSpc>
              </a:pPr>
              <a:r>
                <a:rPr lang="en-US" sz="863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863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ciangˆ biongˆ loo</a:t>
              </a:r>
            </a:p>
            <a:p>
              <a:pPr algn="l">
                <a:lnSpc>
                  <a:spcPts val="12083"/>
                </a:lnSpc>
                <a:spcBef>
                  <a:spcPct val="0"/>
                </a:spcBef>
              </a:pPr>
              <a:r>
                <a:rPr lang="en-US" sz="863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47. 請    放    落。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757976" y="3137533"/>
            <a:ext cx="4858164" cy="4314868"/>
          </a:xfrm>
          <a:custGeom>
            <a:avLst/>
            <a:gdLst/>
            <a:ahLst/>
            <a:cxnLst/>
            <a:rect l="l" t="t" r="r" b="b"/>
            <a:pathLst>
              <a:path w="4858164" h="4314868">
                <a:moveTo>
                  <a:pt x="0" y="0"/>
                </a:moveTo>
                <a:lnTo>
                  <a:pt x="4858164" y="0"/>
                </a:lnTo>
                <a:lnTo>
                  <a:pt x="4858164" y="4314868"/>
                </a:lnTo>
                <a:lnTo>
                  <a:pt x="0" y="4314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000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168" y="8335464"/>
            <a:ext cx="4712623" cy="5251209"/>
          </a:xfrm>
          <a:custGeom>
            <a:avLst/>
            <a:gdLst/>
            <a:ahLst/>
            <a:cxnLst/>
            <a:rect l="l" t="t" r="r" b="b"/>
            <a:pathLst>
              <a:path w="4712623" h="5251209">
                <a:moveTo>
                  <a:pt x="0" y="0"/>
                </a:moveTo>
                <a:lnTo>
                  <a:pt x="4712623" y="0"/>
                </a:lnTo>
                <a:lnTo>
                  <a:pt x="4712623" y="5251209"/>
                </a:lnTo>
                <a:lnTo>
                  <a:pt x="0" y="5251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93649" y="8881206"/>
            <a:ext cx="11204322" cy="3770043"/>
            <a:chOff x="0" y="0"/>
            <a:chExt cx="14939096" cy="50267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339588" cy="5026724"/>
              <a:chOff x="0" y="0"/>
              <a:chExt cx="1471854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7185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71854" h="515956">
                    <a:moveTo>
                      <a:pt x="37556" y="0"/>
                    </a:moveTo>
                    <a:lnTo>
                      <a:pt x="1434298" y="0"/>
                    </a:lnTo>
                    <a:cubicBezTo>
                      <a:pt x="1455039" y="0"/>
                      <a:pt x="1471854" y="16815"/>
                      <a:pt x="1471854" y="37556"/>
                    </a:cubicBezTo>
                    <a:lnTo>
                      <a:pt x="1471854" y="478400"/>
                    </a:lnTo>
                    <a:cubicBezTo>
                      <a:pt x="1471854" y="488361"/>
                      <a:pt x="1467897" y="497913"/>
                      <a:pt x="1460854" y="504956"/>
                    </a:cubicBezTo>
                    <a:cubicBezTo>
                      <a:pt x="1453811" y="512000"/>
                      <a:pt x="1444258" y="515956"/>
                      <a:pt x="1434298" y="515956"/>
                    </a:cubicBezTo>
                    <a:lnTo>
                      <a:pt x="37556" y="515956"/>
                    </a:lnTo>
                    <a:cubicBezTo>
                      <a:pt x="16815" y="515956"/>
                      <a:pt x="0" y="499142"/>
                      <a:pt x="0" y="478400"/>
                    </a:cubicBezTo>
                    <a:lnTo>
                      <a:pt x="0" y="37556"/>
                    </a:lnTo>
                    <a:cubicBezTo>
                      <a:pt x="0" y="16815"/>
                      <a:pt x="16815" y="0"/>
                      <a:pt x="375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471854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85869" y="693567"/>
              <a:ext cx="13653226" cy="3920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004"/>
                </a:lnSpc>
              </a:pPr>
              <a:r>
                <a:rPr lang="en-US" sz="857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857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ciangˆ kiˇ kiˆ loiˋ</a:t>
              </a:r>
            </a:p>
            <a:p>
              <a:pPr algn="l">
                <a:lnSpc>
                  <a:spcPts val="12004"/>
                </a:lnSpc>
                <a:spcBef>
                  <a:spcPct val="0"/>
                </a:spcBef>
              </a:pPr>
              <a:r>
                <a:rPr lang="en-US" sz="857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49. 請企起來。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570429" y="2181974"/>
            <a:ext cx="6617589" cy="5733060"/>
          </a:xfrm>
          <a:custGeom>
            <a:avLst/>
            <a:gdLst/>
            <a:ahLst/>
            <a:cxnLst/>
            <a:rect l="l" t="t" r="r" b="b"/>
            <a:pathLst>
              <a:path w="6617589" h="5733060">
                <a:moveTo>
                  <a:pt x="0" y="0"/>
                </a:moveTo>
                <a:lnTo>
                  <a:pt x="6617589" y="0"/>
                </a:lnTo>
                <a:lnTo>
                  <a:pt x="6617589" y="5733060"/>
                </a:lnTo>
                <a:lnTo>
                  <a:pt x="0" y="5733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393649" y="3360786"/>
            <a:ext cx="11176780" cy="3770043"/>
            <a:chOff x="0" y="0"/>
            <a:chExt cx="14902373" cy="502672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902373" cy="5026724"/>
              <a:chOff x="0" y="0"/>
              <a:chExt cx="1529620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2962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29620" h="515956">
                    <a:moveTo>
                      <a:pt x="36138" y="0"/>
                    </a:moveTo>
                    <a:lnTo>
                      <a:pt x="1493482" y="0"/>
                    </a:lnTo>
                    <a:cubicBezTo>
                      <a:pt x="1513440" y="0"/>
                      <a:pt x="1529620" y="16180"/>
                      <a:pt x="1529620" y="36138"/>
                    </a:cubicBezTo>
                    <a:lnTo>
                      <a:pt x="1529620" y="479818"/>
                    </a:lnTo>
                    <a:cubicBezTo>
                      <a:pt x="1529620" y="499777"/>
                      <a:pt x="1513440" y="515956"/>
                      <a:pt x="1493482" y="515956"/>
                    </a:cubicBezTo>
                    <a:lnTo>
                      <a:pt x="36138" y="515956"/>
                    </a:lnTo>
                    <a:cubicBezTo>
                      <a:pt x="16180" y="515956"/>
                      <a:pt x="0" y="499777"/>
                      <a:pt x="0" y="479818"/>
                    </a:cubicBezTo>
                    <a:lnTo>
                      <a:pt x="0" y="36138"/>
                    </a:lnTo>
                    <a:cubicBezTo>
                      <a:pt x="0" y="16180"/>
                      <a:pt x="16180" y="0"/>
                      <a:pt x="3613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529620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249147" y="693567"/>
              <a:ext cx="13653226" cy="3920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004"/>
                </a:lnSpc>
              </a:pPr>
              <a:r>
                <a:rPr lang="en-US" sz="857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857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ciangˆ guˋ loo</a:t>
              </a:r>
            </a:p>
            <a:p>
              <a:pPr algn="l">
                <a:lnSpc>
                  <a:spcPts val="12004"/>
                </a:lnSpc>
                <a:spcBef>
                  <a:spcPct val="0"/>
                </a:spcBef>
              </a:pPr>
              <a:r>
                <a:rPr lang="en-US" sz="857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48. 請   跍落。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00772" y="10413359"/>
            <a:ext cx="6540618" cy="4679058"/>
          </a:xfrm>
          <a:custGeom>
            <a:avLst/>
            <a:gdLst/>
            <a:ahLst/>
            <a:cxnLst/>
            <a:rect l="l" t="t" r="r" b="b"/>
            <a:pathLst>
              <a:path w="6540618" h="4679058">
                <a:moveTo>
                  <a:pt x="0" y="0"/>
                </a:moveTo>
                <a:lnTo>
                  <a:pt x="6540619" y="0"/>
                </a:lnTo>
                <a:lnTo>
                  <a:pt x="6540619" y="4679057"/>
                </a:lnTo>
                <a:lnTo>
                  <a:pt x="0" y="4679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88168" y="917031"/>
            <a:ext cx="6253223" cy="5684748"/>
          </a:xfrm>
          <a:custGeom>
            <a:avLst/>
            <a:gdLst/>
            <a:ahLst/>
            <a:cxnLst/>
            <a:rect l="l" t="t" r="r" b="b"/>
            <a:pathLst>
              <a:path w="6253223" h="5684748">
                <a:moveTo>
                  <a:pt x="0" y="0"/>
                </a:moveTo>
                <a:lnTo>
                  <a:pt x="6253223" y="0"/>
                </a:lnTo>
                <a:lnTo>
                  <a:pt x="6253223" y="5684747"/>
                </a:lnTo>
                <a:lnTo>
                  <a:pt x="0" y="5684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738827" y="10608818"/>
            <a:ext cx="11056321" cy="3923324"/>
            <a:chOff x="0" y="0"/>
            <a:chExt cx="14741761" cy="523109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741761" cy="5231099"/>
              <a:chOff x="0" y="0"/>
              <a:chExt cx="1454017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5401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54017" h="515956">
                    <a:moveTo>
                      <a:pt x="38017" y="0"/>
                    </a:moveTo>
                    <a:lnTo>
                      <a:pt x="1416000" y="0"/>
                    </a:lnTo>
                    <a:cubicBezTo>
                      <a:pt x="1436996" y="0"/>
                      <a:pt x="1454017" y="17021"/>
                      <a:pt x="1454017" y="38017"/>
                    </a:cubicBezTo>
                    <a:lnTo>
                      <a:pt x="1454017" y="477939"/>
                    </a:lnTo>
                    <a:cubicBezTo>
                      <a:pt x="1454017" y="488022"/>
                      <a:pt x="1450012" y="497692"/>
                      <a:pt x="1442882" y="504822"/>
                    </a:cubicBezTo>
                    <a:cubicBezTo>
                      <a:pt x="1435753" y="511951"/>
                      <a:pt x="1426083" y="515956"/>
                      <a:pt x="1416000" y="515956"/>
                    </a:cubicBezTo>
                    <a:lnTo>
                      <a:pt x="38017" y="515956"/>
                    </a:lnTo>
                    <a:cubicBezTo>
                      <a:pt x="17021" y="515956"/>
                      <a:pt x="0" y="498936"/>
                      <a:pt x="0" y="477939"/>
                    </a:cubicBezTo>
                    <a:lnTo>
                      <a:pt x="0" y="38017"/>
                    </a:lnTo>
                    <a:cubicBezTo>
                      <a:pt x="0" y="27934"/>
                      <a:pt x="4005" y="18264"/>
                      <a:pt x="11135" y="11135"/>
                    </a:cubicBezTo>
                    <a:cubicBezTo>
                      <a:pt x="18264" y="4005"/>
                      <a:pt x="27934" y="0"/>
                      <a:pt x="3801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454017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626039" y="649287"/>
              <a:ext cx="13115723" cy="4072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92"/>
                </a:lnSpc>
              </a:pPr>
              <a:r>
                <a:rPr lang="en-US" sz="89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892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ciangˆ denˆ ha</a:t>
              </a:r>
            </a:p>
            <a:p>
              <a:pPr algn="l">
                <a:lnSpc>
                  <a:spcPts val="12492"/>
                </a:lnSpc>
                <a:spcBef>
                  <a:spcPct val="0"/>
                </a:spcBef>
              </a:pPr>
              <a:r>
                <a:rPr lang="en-US" sz="89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51. 請   等 下。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38827" y="1797742"/>
            <a:ext cx="11394238" cy="3923324"/>
            <a:chOff x="0" y="0"/>
            <a:chExt cx="15192318" cy="523109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133603" cy="5231099"/>
              <a:chOff x="0" y="0"/>
              <a:chExt cx="1394033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9403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394033" h="515956">
                    <a:moveTo>
                      <a:pt x="39653" y="0"/>
                    </a:moveTo>
                    <a:lnTo>
                      <a:pt x="1354380" y="0"/>
                    </a:lnTo>
                    <a:cubicBezTo>
                      <a:pt x="1364897" y="0"/>
                      <a:pt x="1374983" y="4178"/>
                      <a:pt x="1382419" y="11614"/>
                    </a:cubicBezTo>
                    <a:cubicBezTo>
                      <a:pt x="1389855" y="19050"/>
                      <a:pt x="1394033" y="29136"/>
                      <a:pt x="1394033" y="39653"/>
                    </a:cubicBezTo>
                    <a:lnTo>
                      <a:pt x="1394033" y="476304"/>
                    </a:lnTo>
                    <a:cubicBezTo>
                      <a:pt x="1394033" y="486820"/>
                      <a:pt x="1389855" y="496906"/>
                      <a:pt x="1382419" y="504342"/>
                    </a:cubicBezTo>
                    <a:cubicBezTo>
                      <a:pt x="1374983" y="511779"/>
                      <a:pt x="1364897" y="515956"/>
                      <a:pt x="1354380" y="515956"/>
                    </a:cubicBezTo>
                    <a:lnTo>
                      <a:pt x="39653" y="515956"/>
                    </a:lnTo>
                    <a:cubicBezTo>
                      <a:pt x="17753" y="515956"/>
                      <a:pt x="0" y="498203"/>
                      <a:pt x="0" y="476304"/>
                    </a:cubicBezTo>
                    <a:lnTo>
                      <a:pt x="0" y="39653"/>
                    </a:lnTo>
                    <a:cubicBezTo>
                      <a:pt x="0" y="29136"/>
                      <a:pt x="4178" y="19050"/>
                      <a:pt x="11614" y="11614"/>
                    </a:cubicBezTo>
                    <a:cubicBezTo>
                      <a:pt x="19050" y="4178"/>
                      <a:pt x="29136" y="0"/>
                      <a:pt x="3965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394033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83982" y="728737"/>
              <a:ext cx="14208335" cy="4072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92"/>
                </a:lnSpc>
              </a:pPr>
              <a:r>
                <a:rPr lang="en-US" sz="89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892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ciangˆ gooˆ loiˋ </a:t>
              </a:r>
            </a:p>
            <a:p>
              <a:pPr algn="l">
                <a:lnSpc>
                  <a:spcPts val="12492"/>
                </a:lnSpc>
                <a:spcBef>
                  <a:spcPct val="0"/>
                </a:spcBef>
              </a:pPr>
              <a:r>
                <a:rPr lang="en-US" sz="89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50. 請    </a:t>
              </a:r>
              <a:r>
                <a:rPr lang="en-US" sz="8923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過 來</a:t>
              </a:r>
              <a:r>
                <a:rPr lang="en-US" sz="892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2762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254258" y="6259152"/>
            <a:ext cx="6540890" cy="3811580"/>
            <a:chOff x="0" y="0"/>
            <a:chExt cx="8721186" cy="508210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800786" cy="5082107"/>
              <a:chOff x="0" y="0"/>
              <a:chExt cx="690444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44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90444" h="515956">
                    <a:moveTo>
                      <a:pt x="80061" y="0"/>
                    </a:moveTo>
                    <a:lnTo>
                      <a:pt x="610383" y="0"/>
                    </a:lnTo>
                    <a:cubicBezTo>
                      <a:pt x="654599" y="0"/>
                      <a:pt x="690444" y="35844"/>
                      <a:pt x="690444" y="80061"/>
                    </a:cubicBezTo>
                    <a:lnTo>
                      <a:pt x="690444" y="435896"/>
                    </a:lnTo>
                    <a:cubicBezTo>
                      <a:pt x="690444" y="480112"/>
                      <a:pt x="654599" y="515956"/>
                      <a:pt x="610383" y="515956"/>
                    </a:cubicBezTo>
                    <a:lnTo>
                      <a:pt x="80061" y="515956"/>
                    </a:lnTo>
                    <a:cubicBezTo>
                      <a:pt x="35844" y="515956"/>
                      <a:pt x="0" y="480112"/>
                      <a:pt x="0" y="435896"/>
                    </a:cubicBezTo>
                    <a:lnTo>
                      <a:pt x="0" y="80061"/>
                    </a:lnTo>
                    <a:cubicBezTo>
                      <a:pt x="0" y="35844"/>
                      <a:pt x="35844" y="0"/>
                      <a:pt x="8006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9044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55957" y="722148"/>
              <a:ext cx="7765230" cy="3485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33"/>
                </a:lnSpc>
              </a:pPr>
              <a:r>
                <a:rPr lang="en-US" sz="759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gooˆ  kuiˆ</a:t>
              </a:r>
            </a:p>
            <a:p>
              <a:pPr algn="l">
                <a:lnSpc>
                  <a:spcPts val="10633"/>
                </a:lnSpc>
                <a:spcBef>
                  <a:spcPct val="0"/>
                </a:spcBef>
              </a:pPr>
              <a:r>
                <a:rPr lang="en-US" sz="759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過  去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4053" y="1733550"/>
            <a:ext cx="10895572" cy="2418169"/>
            <a:chOff x="0" y="0"/>
            <a:chExt cx="2324751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751" cy="515956"/>
            </a:xfrm>
            <a:custGeom>
              <a:avLst/>
              <a:gdLst/>
              <a:ahLst/>
              <a:cxnLst/>
              <a:rect l="l" t="t" r="r" b="b"/>
              <a:pathLst>
                <a:path w="2324751" h="515956">
                  <a:moveTo>
                    <a:pt x="23778" y="0"/>
                  </a:moveTo>
                  <a:lnTo>
                    <a:pt x="2300973" y="0"/>
                  </a:lnTo>
                  <a:cubicBezTo>
                    <a:pt x="2314105" y="0"/>
                    <a:pt x="2324751" y="10646"/>
                    <a:pt x="2324751" y="23778"/>
                  </a:cubicBezTo>
                  <a:lnTo>
                    <a:pt x="2324751" y="492179"/>
                  </a:lnTo>
                  <a:cubicBezTo>
                    <a:pt x="2324751" y="498485"/>
                    <a:pt x="2322246" y="504533"/>
                    <a:pt x="2317786" y="508992"/>
                  </a:cubicBezTo>
                  <a:cubicBezTo>
                    <a:pt x="2313327" y="513451"/>
                    <a:pt x="2307279" y="515956"/>
                    <a:pt x="2300973" y="515956"/>
                  </a:cubicBezTo>
                  <a:lnTo>
                    <a:pt x="23778" y="515956"/>
                  </a:lnTo>
                  <a:cubicBezTo>
                    <a:pt x="10646" y="515956"/>
                    <a:pt x="0" y="505311"/>
                    <a:pt x="0" y="492179"/>
                  </a:cubicBezTo>
                  <a:lnTo>
                    <a:pt x="0" y="23778"/>
                  </a:lnTo>
                  <a:cubicBezTo>
                    <a:pt x="0" y="10646"/>
                    <a:pt x="10646" y="0"/>
                    <a:pt x="237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32475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4053" y="7449169"/>
            <a:ext cx="9486012" cy="2418169"/>
            <a:chOff x="0" y="0"/>
            <a:chExt cx="2023998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3998" cy="515956"/>
            </a:xfrm>
            <a:custGeom>
              <a:avLst/>
              <a:gdLst/>
              <a:ahLst/>
              <a:cxnLst/>
              <a:rect l="l" t="t" r="r" b="b"/>
              <a:pathLst>
                <a:path w="2023998" h="515956">
                  <a:moveTo>
                    <a:pt x="27311" y="0"/>
                  </a:moveTo>
                  <a:lnTo>
                    <a:pt x="1996687" y="0"/>
                  </a:lnTo>
                  <a:cubicBezTo>
                    <a:pt x="2011770" y="0"/>
                    <a:pt x="2023998" y="12228"/>
                    <a:pt x="2023998" y="27311"/>
                  </a:cubicBezTo>
                  <a:lnTo>
                    <a:pt x="2023998" y="488645"/>
                  </a:lnTo>
                  <a:cubicBezTo>
                    <a:pt x="2023998" y="503729"/>
                    <a:pt x="2011770" y="515956"/>
                    <a:pt x="1996687" y="515956"/>
                  </a:cubicBezTo>
                  <a:lnTo>
                    <a:pt x="27311" y="515956"/>
                  </a:lnTo>
                  <a:cubicBezTo>
                    <a:pt x="12228" y="515956"/>
                    <a:pt x="0" y="503729"/>
                    <a:pt x="0" y="488645"/>
                  </a:cubicBezTo>
                  <a:lnTo>
                    <a:pt x="0" y="27311"/>
                  </a:lnTo>
                  <a:cubicBezTo>
                    <a:pt x="0" y="12228"/>
                    <a:pt x="12228" y="0"/>
                    <a:pt x="273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023998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39625" y="5015686"/>
            <a:ext cx="9578266" cy="2418169"/>
            <a:chOff x="0" y="0"/>
            <a:chExt cx="2043682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3682" cy="515956"/>
            </a:xfrm>
            <a:custGeom>
              <a:avLst/>
              <a:gdLst/>
              <a:ahLst/>
              <a:cxnLst/>
              <a:rect l="l" t="t" r="r" b="b"/>
              <a:pathLst>
                <a:path w="2043682" h="515956">
                  <a:moveTo>
                    <a:pt x="27048" y="0"/>
                  </a:moveTo>
                  <a:lnTo>
                    <a:pt x="2016634" y="0"/>
                  </a:lnTo>
                  <a:cubicBezTo>
                    <a:pt x="2023807" y="0"/>
                    <a:pt x="2030687" y="2850"/>
                    <a:pt x="2035759" y="7922"/>
                  </a:cubicBezTo>
                  <a:cubicBezTo>
                    <a:pt x="2040832" y="12995"/>
                    <a:pt x="2043682" y="19874"/>
                    <a:pt x="2043682" y="27048"/>
                  </a:cubicBezTo>
                  <a:lnTo>
                    <a:pt x="2043682" y="488909"/>
                  </a:lnTo>
                  <a:cubicBezTo>
                    <a:pt x="2043682" y="496082"/>
                    <a:pt x="2040832" y="502962"/>
                    <a:pt x="2035759" y="508034"/>
                  </a:cubicBezTo>
                  <a:cubicBezTo>
                    <a:pt x="2030687" y="513107"/>
                    <a:pt x="2023807" y="515956"/>
                    <a:pt x="2016634" y="515956"/>
                  </a:cubicBezTo>
                  <a:lnTo>
                    <a:pt x="27048" y="515956"/>
                  </a:lnTo>
                  <a:cubicBezTo>
                    <a:pt x="19874" y="515956"/>
                    <a:pt x="12995" y="513107"/>
                    <a:pt x="7922" y="508034"/>
                  </a:cubicBezTo>
                  <a:cubicBezTo>
                    <a:pt x="2850" y="502962"/>
                    <a:pt x="0" y="496082"/>
                    <a:pt x="0" y="488909"/>
                  </a:cubicBezTo>
                  <a:lnTo>
                    <a:pt x="0" y="27048"/>
                  </a:lnTo>
                  <a:cubicBezTo>
                    <a:pt x="0" y="19874"/>
                    <a:pt x="2850" y="12995"/>
                    <a:pt x="7922" y="7922"/>
                  </a:cubicBezTo>
                  <a:cubicBezTo>
                    <a:pt x="12995" y="2850"/>
                    <a:pt x="19874" y="0"/>
                    <a:pt x="270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043682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4053" y="10762688"/>
            <a:ext cx="11247941" cy="2418169"/>
            <a:chOff x="0" y="0"/>
            <a:chExt cx="2399934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99935" cy="515956"/>
            </a:xfrm>
            <a:custGeom>
              <a:avLst/>
              <a:gdLst/>
              <a:ahLst/>
              <a:cxnLst/>
              <a:rect l="l" t="t" r="r" b="b"/>
              <a:pathLst>
                <a:path w="2399935" h="515956">
                  <a:moveTo>
                    <a:pt x="23033" y="0"/>
                  </a:moveTo>
                  <a:lnTo>
                    <a:pt x="2376902" y="0"/>
                  </a:lnTo>
                  <a:cubicBezTo>
                    <a:pt x="2389622" y="0"/>
                    <a:pt x="2399935" y="10312"/>
                    <a:pt x="2399935" y="23033"/>
                  </a:cubicBezTo>
                  <a:lnTo>
                    <a:pt x="2399935" y="492924"/>
                  </a:lnTo>
                  <a:cubicBezTo>
                    <a:pt x="2399935" y="505644"/>
                    <a:pt x="2389622" y="515956"/>
                    <a:pt x="2376902" y="515956"/>
                  </a:cubicBezTo>
                  <a:lnTo>
                    <a:pt x="23033" y="515956"/>
                  </a:lnTo>
                  <a:cubicBezTo>
                    <a:pt x="10312" y="515956"/>
                    <a:pt x="0" y="505644"/>
                    <a:pt x="0" y="492924"/>
                  </a:cubicBezTo>
                  <a:lnTo>
                    <a:pt x="0" y="23033"/>
                  </a:lnTo>
                  <a:cubicBezTo>
                    <a:pt x="0" y="10312"/>
                    <a:pt x="10312" y="0"/>
                    <a:pt x="230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399934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88291" y="11999457"/>
            <a:ext cx="9966984" cy="2418169"/>
            <a:chOff x="0" y="0"/>
            <a:chExt cx="2126621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26621" cy="515956"/>
            </a:xfrm>
            <a:custGeom>
              <a:avLst/>
              <a:gdLst/>
              <a:ahLst/>
              <a:cxnLst/>
              <a:rect l="l" t="t" r="r" b="b"/>
              <a:pathLst>
                <a:path w="2126621" h="515956">
                  <a:moveTo>
                    <a:pt x="25993" y="0"/>
                  </a:moveTo>
                  <a:lnTo>
                    <a:pt x="2100628" y="0"/>
                  </a:lnTo>
                  <a:cubicBezTo>
                    <a:pt x="2114984" y="0"/>
                    <a:pt x="2126621" y="11637"/>
                    <a:pt x="2126621" y="25993"/>
                  </a:cubicBezTo>
                  <a:lnTo>
                    <a:pt x="2126621" y="489963"/>
                  </a:lnTo>
                  <a:cubicBezTo>
                    <a:pt x="2126621" y="496857"/>
                    <a:pt x="2123882" y="503469"/>
                    <a:pt x="2119008" y="508343"/>
                  </a:cubicBezTo>
                  <a:cubicBezTo>
                    <a:pt x="2114133" y="513218"/>
                    <a:pt x="2107522" y="515956"/>
                    <a:pt x="2100628" y="515956"/>
                  </a:cubicBezTo>
                  <a:lnTo>
                    <a:pt x="25993" y="515956"/>
                  </a:lnTo>
                  <a:cubicBezTo>
                    <a:pt x="11637" y="515956"/>
                    <a:pt x="0" y="504319"/>
                    <a:pt x="0" y="489963"/>
                  </a:cubicBezTo>
                  <a:lnTo>
                    <a:pt x="0" y="25993"/>
                  </a:lnTo>
                  <a:cubicBezTo>
                    <a:pt x="0" y="11637"/>
                    <a:pt x="11637" y="0"/>
                    <a:pt x="2599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12662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542566" y="1983341"/>
            <a:ext cx="8764519" cy="2101401"/>
            <a:chOff x="0" y="0"/>
            <a:chExt cx="1870055" cy="4483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978688" y="8515228"/>
            <a:ext cx="9030155" cy="2418169"/>
            <a:chOff x="0" y="0"/>
            <a:chExt cx="1926733" cy="5159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26733" cy="515956"/>
            </a:xfrm>
            <a:custGeom>
              <a:avLst/>
              <a:gdLst/>
              <a:ahLst/>
              <a:cxnLst/>
              <a:rect l="l" t="t" r="r" b="b"/>
              <a:pathLst>
                <a:path w="1926733" h="515956">
                  <a:moveTo>
                    <a:pt x="28690" y="0"/>
                  </a:moveTo>
                  <a:lnTo>
                    <a:pt x="1898043" y="0"/>
                  </a:lnTo>
                  <a:cubicBezTo>
                    <a:pt x="1913888" y="0"/>
                    <a:pt x="1926733" y="12845"/>
                    <a:pt x="1926733" y="28690"/>
                  </a:cubicBezTo>
                  <a:lnTo>
                    <a:pt x="1926733" y="487267"/>
                  </a:lnTo>
                  <a:cubicBezTo>
                    <a:pt x="1926733" y="494876"/>
                    <a:pt x="1923710" y="502173"/>
                    <a:pt x="1918330" y="507553"/>
                  </a:cubicBezTo>
                  <a:cubicBezTo>
                    <a:pt x="1912950" y="512934"/>
                    <a:pt x="1905652" y="515956"/>
                    <a:pt x="1898043" y="515956"/>
                  </a:cubicBezTo>
                  <a:lnTo>
                    <a:pt x="28690" y="515956"/>
                  </a:lnTo>
                  <a:cubicBezTo>
                    <a:pt x="21081" y="515956"/>
                    <a:pt x="13783" y="512934"/>
                    <a:pt x="8403" y="507553"/>
                  </a:cubicBezTo>
                  <a:cubicBezTo>
                    <a:pt x="3023" y="502173"/>
                    <a:pt x="0" y="494876"/>
                    <a:pt x="0" y="487267"/>
                  </a:cubicBezTo>
                  <a:lnTo>
                    <a:pt x="0" y="28690"/>
                  </a:lnTo>
                  <a:cubicBezTo>
                    <a:pt x="0" y="21081"/>
                    <a:pt x="3023" y="13783"/>
                    <a:pt x="8403" y="8403"/>
                  </a:cubicBezTo>
                  <a:cubicBezTo>
                    <a:pt x="13783" y="3023"/>
                    <a:pt x="21081" y="0"/>
                    <a:pt x="286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92673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025934" y="3733113"/>
            <a:ext cx="3859679" cy="3403811"/>
          </a:xfrm>
          <a:custGeom>
            <a:avLst/>
            <a:gdLst/>
            <a:ahLst/>
            <a:cxnLst/>
            <a:rect l="l" t="t" r="r" b="b"/>
            <a:pathLst>
              <a:path w="3859679" h="3403811">
                <a:moveTo>
                  <a:pt x="0" y="0"/>
                </a:moveTo>
                <a:lnTo>
                  <a:pt x="3859679" y="0"/>
                </a:lnTo>
                <a:lnTo>
                  <a:pt x="3859679" y="3403812"/>
                </a:lnTo>
                <a:lnTo>
                  <a:pt x="0" y="340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080861" y="5049311"/>
            <a:ext cx="2544136" cy="2568366"/>
          </a:xfrm>
          <a:custGeom>
            <a:avLst/>
            <a:gdLst/>
            <a:ahLst/>
            <a:cxnLst/>
            <a:rect l="l" t="t" r="r" b="b"/>
            <a:pathLst>
              <a:path w="2544136" h="2568366">
                <a:moveTo>
                  <a:pt x="0" y="0"/>
                </a:moveTo>
                <a:lnTo>
                  <a:pt x="2544136" y="0"/>
                </a:lnTo>
                <a:lnTo>
                  <a:pt x="2544136" y="2568366"/>
                </a:lnTo>
                <a:lnTo>
                  <a:pt x="0" y="2568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1295473" y="4760333"/>
            <a:ext cx="2637127" cy="2688836"/>
          </a:xfrm>
          <a:custGeom>
            <a:avLst/>
            <a:gdLst/>
            <a:ahLst/>
            <a:cxnLst/>
            <a:rect l="l" t="t" r="r" b="b"/>
            <a:pathLst>
              <a:path w="2637127" h="2688836">
                <a:moveTo>
                  <a:pt x="0" y="0"/>
                </a:moveTo>
                <a:lnTo>
                  <a:pt x="2637127" y="0"/>
                </a:lnTo>
                <a:lnTo>
                  <a:pt x="2637127" y="2688836"/>
                </a:lnTo>
                <a:lnTo>
                  <a:pt x="0" y="2688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853278" y="12982177"/>
            <a:ext cx="5648770" cy="3838667"/>
          </a:xfrm>
          <a:custGeom>
            <a:avLst/>
            <a:gdLst/>
            <a:ahLst/>
            <a:cxnLst/>
            <a:rect l="l" t="t" r="r" b="b"/>
            <a:pathLst>
              <a:path w="5648770" h="3838667">
                <a:moveTo>
                  <a:pt x="0" y="0"/>
                </a:moveTo>
                <a:lnTo>
                  <a:pt x="5648770" y="0"/>
                </a:lnTo>
                <a:lnTo>
                  <a:pt x="5648770" y="3838667"/>
                </a:lnTo>
                <a:lnTo>
                  <a:pt x="0" y="3838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8767822" y="14417626"/>
            <a:ext cx="2578825" cy="2024239"/>
          </a:xfrm>
          <a:custGeom>
            <a:avLst/>
            <a:gdLst/>
            <a:ahLst/>
            <a:cxnLst/>
            <a:rect l="l" t="t" r="r" b="b"/>
            <a:pathLst>
              <a:path w="2578825" h="2024239">
                <a:moveTo>
                  <a:pt x="0" y="0"/>
                </a:moveTo>
                <a:lnTo>
                  <a:pt x="2578825" y="0"/>
                </a:lnTo>
                <a:lnTo>
                  <a:pt x="2578825" y="2024239"/>
                </a:lnTo>
                <a:lnTo>
                  <a:pt x="0" y="20242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337952" y="7617677"/>
            <a:ext cx="3700679" cy="3302400"/>
          </a:xfrm>
          <a:custGeom>
            <a:avLst/>
            <a:gdLst/>
            <a:ahLst/>
            <a:cxnLst/>
            <a:rect l="l" t="t" r="r" b="b"/>
            <a:pathLst>
              <a:path w="3700679" h="3302400">
                <a:moveTo>
                  <a:pt x="0" y="0"/>
                </a:moveTo>
                <a:lnTo>
                  <a:pt x="3700679" y="0"/>
                </a:lnTo>
                <a:lnTo>
                  <a:pt x="3700679" y="3302400"/>
                </a:lnTo>
                <a:lnTo>
                  <a:pt x="0" y="3302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2694489" y="2143952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五、學習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25934" y="2024870"/>
            <a:ext cx="9719887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henˋ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bbue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gongˆ kaˊ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su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mo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52. 你   會   講  客事無？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67732" y="12211748"/>
            <a:ext cx="921531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gooˊ gongˆ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rhid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bienˆ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57. 請   擱    講   一  遍？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44971" y="11064515"/>
            <a:ext cx="1064702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lia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e    kaˊ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su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ngiong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zu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gongˆ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54. 這</a:t>
            </a:r>
            <a:r>
              <a:rPr lang="en-US" sz="5499" dirty="0" err="1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个客</a:t>
            </a: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事   仰  子  講？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94489" y="5317513"/>
            <a:ext cx="912340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lia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he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bboo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gaiˆ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rhi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su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55. 這係 麼   个 意思？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572472" y="8842997"/>
            <a:ext cx="898448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gongˆ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bboo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gaiˆ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56. 你  講    麼   个？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92677" y="7750996"/>
            <a:ext cx="853458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ngaiˋ bbue gongˆ kaˊ su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53. 𠊎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會    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講  客事。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17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79104" y="1101724"/>
            <a:ext cx="4632526" cy="4085377"/>
          </a:xfrm>
          <a:custGeom>
            <a:avLst/>
            <a:gdLst/>
            <a:ahLst/>
            <a:cxnLst/>
            <a:rect l="l" t="t" r="r" b="b"/>
            <a:pathLst>
              <a:path w="4632526" h="4085377">
                <a:moveTo>
                  <a:pt x="0" y="0"/>
                </a:moveTo>
                <a:lnTo>
                  <a:pt x="4632526" y="0"/>
                </a:lnTo>
                <a:lnTo>
                  <a:pt x="4632526" y="4085377"/>
                </a:lnTo>
                <a:lnTo>
                  <a:pt x="0" y="408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79104" y="5888110"/>
            <a:ext cx="3859679" cy="3896438"/>
          </a:xfrm>
          <a:custGeom>
            <a:avLst/>
            <a:gdLst/>
            <a:ahLst/>
            <a:cxnLst/>
            <a:rect l="l" t="t" r="r" b="b"/>
            <a:pathLst>
              <a:path w="3859679" h="3896438">
                <a:moveTo>
                  <a:pt x="0" y="0"/>
                </a:moveTo>
                <a:lnTo>
                  <a:pt x="3859679" y="0"/>
                </a:lnTo>
                <a:lnTo>
                  <a:pt x="3859679" y="3896438"/>
                </a:lnTo>
                <a:lnTo>
                  <a:pt x="0" y="3896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42602" y="2070506"/>
            <a:ext cx="14042479" cy="3116595"/>
            <a:chOff x="0" y="0"/>
            <a:chExt cx="18723305" cy="415546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8723305" cy="4155461"/>
              <a:chOff x="0" y="0"/>
              <a:chExt cx="2324751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2475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324751" h="515956">
                    <a:moveTo>
                      <a:pt x="23778" y="0"/>
                    </a:moveTo>
                    <a:lnTo>
                      <a:pt x="2300973" y="0"/>
                    </a:lnTo>
                    <a:cubicBezTo>
                      <a:pt x="2314105" y="0"/>
                      <a:pt x="2324751" y="10646"/>
                      <a:pt x="2324751" y="23778"/>
                    </a:cubicBezTo>
                    <a:lnTo>
                      <a:pt x="2324751" y="492179"/>
                    </a:lnTo>
                    <a:cubicBezTo>
                      <a:pt x="2324751" y="498485"/>
                      <a:pt x="2322246" y="504533"/>
                      <a:pt x="2317786" y="508992"/>
                    </a:cubicBezTo>
                    <a:cubicBezTo>
                      <a:pt x="2313327" y="513451"/>
                      <a:pt x="2307279" y="515956"/>
                      <a:pt x="2300973" y="515956"/>
                    </a:cubicBezTo>
                    <a:lnTo>
                      <a:pt x="23778" y="515956"/>
                    </a:lnTo>
                    <a:cubicBezTo>
                      <a:pt x="10646" y="515956"/>
                      <a:pt x="0" y="505311"/>
                      <a:pt x="0" y="492179"/>
                    </a:cubicBezTo>
                    <a:lnTo>
                      <a:pt x="0" y="23778"/>
                    </a:lnTo>
                    <a:cubicBezTo>
                      <a:pt x="0" y="10646"/>
                      <a:pt x="10646" y="0"/>
                      <a:pt x="237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32475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71766" y="554155"/>
              <a:ext cx="16702969" cy="324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23"/>
                </a:lnSpc>
              </a:pPr>
              <a:r>
                <a:rPr lang="en-US" sz="70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0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bbue gongˆ kaˊ su  moˋ</a:t>
              </a:r>
            </a:p>
            <a:p>
              <a:pPr algn="l">
                <a:lnSpc>
                  <a:spcPts val="9923"/>
                </a:lnSpc>
                <a:spcBef>
                  <a:spcPct val="0"/>
                </a:spcBef>
              </a:pPr>
              <a:r>
                <a:rPr lang="en-US" sz="70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52. 你   會   講  客事無？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42602" y="5888110"/>
            <a:ext cx="12225804" cy="3116595"/>
            <a:chOff x="0" y="0"/>
            <a:chExt cx="16301072" cy="415546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6301072" cy="4155461"/>
              <a:chOff x="0" y="0"/>
              <a:chExt cx="2023998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2399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023998" h="515956">
                    <a:moveTo>
                      <a:pt x="27311" y="0"/>
                    </a:moveTo>
                    <a:lnTo>
                      <a:pt x="1996687" y="0"/>
                    </a:lnTo>
                    <a:cubicBezTo>
                      <a:pt x="2011770" y="0"/>
                      <a:pt x="2023998" y="12228"/>
                      <a:pt x="2023998" y="27311"/>
                    </a:cubicBezTo>
                    <a:lnTo>
                      <a:pt x="2023998" y="488645"/>
                    </a:lnTo>
                    <a:cubicBezTo>
                      <a:pt x="2023998" y="503729"/>
                      <a:pt x="2011770" y="515956"/>
                      <a:pt x="1996687" y="515956"/>
                    </a:cubicBezTo>
                    <a:lnTo>
                      <a:pt x="27311" y="515956"/>
                    </a:lnTo>
                    <a:cubicBezTo>
                      <a:pt x="12228" y="515956"/>
                      <a:pt x="0" y="503729"/>
                      <a:pt x="0" y="48864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2023998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42773" y="572212"/>
              <a:ext cx="14666099" cy="324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23"/>
                </a:lnSpc>
              </a:pPr>
              <a:r>
                <a:rPr lang="en-US" sz="70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0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ngaiˋ bbue gongˆ kaˊ su</a:t>
              </a:r>
            </a:p>
            <a:p>
              <a:pPr algn="l">
                <a:lnSpc>
                  <a:spcPts val="9923"/>
                </a:lnSpc>
                <a:spcBef>
                  <a:spcPct val="0"/>
                </a:spcBef>
              </a:pPr>
              <a:r>
                <a:rPr lang="en-US" sz="70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53. 𠊎  </a:t>
              </a:r>
              <a:r>
                <a:rPr lang="en-US" sz="708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會    </a:t>
              </a:r>
              <a:r>
                <a:rPr lang="en-US" sz="70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講  客事。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04009" y="11838303"/>
            <a:ext cx="5616898" cy="3273142"/>
            <a:chOff x="0" y="0"/>
            <a:chExt cx="7489198" cy="436418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961439" cy="4364189"/>
              <a:chOff x="0" y="0"/>
              <a:chExt cx="823016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2301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016" h="515956">
                    <a:moveTo>
                      <a:pt x="37070" y="0"/>
                    </a:moveTo>
                    <a:lnTo>
                      <a:pt x="785946" y="0"/>
                    </a:lnTo>
                    <a:cubicBezTo>
                      <a:pt x="795778" y="0"/>
                      <a:pt x="805207" y="3906"/>
                      <a:pt x="812159" y="10858"/>
                    </a:cubicBezTo>
                    <a:cubicBezTo>
                      <a:pt x="819111" y="17810"/>
                      <a:pt x="823016" y="27239"/>
                      <a:pt x="823016" y="37070"/>
                    </a:cubicBezTo>
                    <a:lnTo>
                      <a:pt x="823016" y="478886"/>
                    </a:lnTo>
                    <a:cubicBezTo>
                      <a:pt x="823016" y="488718"/>
                      <a:pt x="819111" y="498147"/>
                      <a:pt x="812159" y="505099"/>
                    </a:cubicBezTo>
                    <a:cubicBezTo>
                      <a:pt x="805207" y="512051"/>
                      <a:pt x="795778" y="515956"/>
                      <a:pt x="785946" y="515956"/>
                    </a:cubicBezTo>
                    <a:lnTo>
                      <a:pt x="37070" y="515956"/>
                    </a:lnTo>
                    <a:cubicBezTo>
                      <a:pt x="16597" y="515956"/>
                      <a:pt x="0" y="499359"/>
                      <a:pt x="0" y="478886"/>
                    </a:cubicBezTo>
                    <a:lnTo>
                      <a:pt x="0" y="37070"/>
                    </a:lnTo>
                    <a:cubicBezTo>
                      <a:pt x="0" y="16597"/>
                      <a:pt x="16597" y="0"/>
                      <a:pt x="3707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823016" cy="592156"/>
              </a:xfrm>
              <a:prstGeom prst="rect">
                <a:avLst/>
              </a:prstGeom>
            </p:spPr>
            <p:txBody>
              <a:bodyPr lIns="92039" tIns="92039" rIns="92039" bIns="92039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820915" y="627181"/>
              <a:ext cx="6668283" cy="2986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31"/>
                </a:lnSpc>
              </a:pPr>
              <a:r>
                <a:rPr lang="en-US" sz="652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  looˆ su</a:t>
              </a:r>
            </a:p>
            <a:p>
              <a:pPr algn="l">
                <a:lnSpc>
                  <a:spcPts val="9131"/>
                </a:lnSpc>
                <a:spcBef>
                  <a:spcPct val="0"/>
                </a:spcBef>
              </a:pPr>
              <a:r>
                <a:rPr lang="en-US" sz="652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學 老 事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16911" y="11838303"/>
            <a:ext cx="4860642" cy="3273142"/>
            <a:chOff x="0" y="0"/>
            <a:chExt cx="6480856" cy="436418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480856" cy="4364189"/>
              <a:chOff x="0" y="0"/>
              <a:chExt cx="766200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6620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66200" h="515956">
                    <a:moveTo>
                      <a:pt x="39819" y="0"/>
                    </a:moveTo>
                    <a:lnTo>
                      <a:pt x="726380" y="0"/>
                    </a:lnTo>
                    <a:cubicBezTo>
                      <a:pt x="748372" y="0"/>
                      <a:pt x="766200" y="17828"/>
                      <a:pt x="766200" y="39819"/>
                    </a:cubicBezTo>
                    <a:lnTo>
                      <a:pt x="766200" y="476137"/>
                    </a:lnTo>
                    <a:cubicBezTo>
                      <a:pt x="766200" y="486698"/>
                      <a:pt x="762004" y="496826"/>
                      <a:pt x="754537" y="504294"/>
                    </a:cubicBezTo>
                    <a:cubicBezTo>
                      <a:pt x="747069" y="511761"/>
                      <a:pt x="736941" y="515956"/>
                      <a:pt x="726380" y="515956"/>
                    </a:cubicBezTo>
                    <a:lnTo>
                      <a:pt x="39819" y="515956"/>
                    </a:lnTo>
                    <a:cubicBezTo>
                      <a:pt x="29259" y="515956"/>
                      <a:pt x="19130" y="511761"/>
                      <a:pt x="11663" y="504294"/>
                    </a:cubicBezTo>
                    <a:cubicBezTo>
                      <a:pt x="4195" y="496826"/>
                      <a:pt x="0" y="486698"/>
                      <a:pt x="0" y="476137"/>
                    </a:cubicBezTo>
                    <a:lnTo>
                      <a:pt x="0" y="39819"/>
                    </a:lnTo>
                    <a:cubicBezTo>
                      <a:pt x="0" y="29259"/>
                      <a:pt x="4195" y="19130"/>
                      <a:pt x="11663" y="11663"/>
                    </a:cubicBezTo>
                    <a:cubicBezTo>
                      <a:pt x="19130" y="4195"/>
                      <a:pt x="29259" y="0"/>
                      <a:pt x="3981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766200" cy="592156"/>
              </a:xfrm>
              <a:prstGeom prst="rect">
                <a:avLst/>
              </a:prstGeom>
            </p:spPr>
            <p:txBody>
              <a:bodyPr lIns="92039" tIns="92039" rIns="92039" bIns="92039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820915" y="627181"/>
              <a:ext cx="5226537" cy="2986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31"/>
                </a:lnSpc>
              </a:pPr>
              <a:r>
                <a:rPr lang="en-US" sz="652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gudˊ  ngiˆ</a:t>
              </a:r>
            </a:p>
            <a:p>
              <a:pPr algn="l">
                <a:lnSpc>
                  <a:spcPts val="9131"/>
                </a:lnSpc>
                <a:spcBef>
                  <a:spcPct val="0"/>
                </a:spcBef>
              </a:pPr>
              <a:r>
                <a:rPr lang="en-US" sz="652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國  語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109708" y="11838303"/>
            <a:ext cx="4860642" cy="3273142"/>
            <a:chOff x="0" y="0"/>
            <a:chExt cx="6480856" cy="436418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6480856" cy="4364189"/>
              <a:chOff x="0" y="0"/>
              <a:chExt cx="766200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6620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66200" h="515956">
                    <a:moveTo>
                      <a:pt x="39819" y="0"/>
                    </a:moveTo>
                    <a:lnTo>
                      <a:pt x="726380" y="0"/>
                    </a:lnTo>
                    <a:cubicBezTo>
                      <a:pt x="748372" y="0"/>
                      <a:pt x="766200" y="17828"/>
                      <a:pt x="766200" y="39819"/>
                    </a:cubicBezTo>
                    <a:lnTo>
                      <a:pt x="766200" y="476137"/>
                    </a:lnTo>
                    <a:cubicBezTo>
                      <a:pt x="766200" y="486698"/>
                      <a:pt x="762004" y="496826"/>
                      <a:pt x="754537" y="504294"/>
                    </a:cubicBezTo>
                    <a:cubicBezTo>
                      <a:pt x="747069" y="511761"/>
                      <a:pt x="736941" y="515956"/>
                      <a:pt x="726380" y="515956"/>
                    </a:cubicBezTo>
                    <a:lnTo>
                      <a:pt x="39819" y="515956"/>
                    </a:lnTo>
                    <a:cubicBezTo>
                      <a:pt x="29259" y="515956"/>
                      <a:pt x="19130" y="511761"/>
                      <a:pt x="11663" y="504294"/>
                    </a:cubicBezTo>
                    <a:cubicBezTo>
                      <a:pt x="4195" y="496826"/>
                      <a:pt x="0" y="486698"/>
                      <a:pt x="0" y="476137"/>
                    </a:cubicBezTo>
                    <a:lnTo>
                      <a:pt x="0" y="39819"/>
                    </a:lnTo>
                    <a:cubicBezTo>
                      <a:pt x="0" y="29259"/>
                      <a:pt x="4195" y="19130"/>
                      <a:pt x="11663" y="11663"/>
                    </a:cubicBezTo>
                    <a:cubicBezTo>
                      <a:pt x="19130" y="4195"/>
                      <a:pt x="29259" y="0"/>
                      <a:pt x="3981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766200" cy="592156"/>
              </a:xfrm>
              <a:prstGeom prst="rect">
                <a:avLst/>
              </a:prstGeom>
            </p:spPr>
            <p:txBody>
              <a:bodyPr lIns="92039" tIns="92039" rIns="92039" bIns="92039" rtlCol="0" anchor="ctr"/>
              <a:lstStyle/>
              <a:p>
                <a:pPr algn="ctr">
                  <a:lnSpc>
                    <a:spcPts val="3927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820915" y="627181"/>
              <a:ext cx="5226537" cy="2986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31"/>
                </a:lnSpc>
              </a:pPr>
              <a:r>
                <a:rPr lang="en-US" sz="652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enˇ   ngiˆ</a:t>
              </a:r>
            </a:p>
            <a:p>
              <a:pPr algn="l">
                <a:lnSpc>
                  <a:spcPts val="9131"/>
                </a:lnSpc>
                <a:spcBef>
                  <a:spcPct val="0"/>
                </a:spcBef>
              </a:pPr>
              <a:r>
                <a:rPr lang="en-US" sz="652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英  語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33999" y="-734487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6"/>
                </a:lnTo>
                <a:lnTo>
                  <a:pt x="19975748" y="32025246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3550" y="4366981"/>
            <a:ext cx="16368651" cy="3519059"/>
            <a:chOff x="0" y="0"/>
            <a:chExt cx="21824868" cy="469207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1824868" cy="4692079"/>
              <a:chOff x="0" y="0"/>
              <a:chExt cx="2399934" cy="51595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39993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399935" h="515956">
                    <a:moveTo>
                      <a:pt x="23033" y="0"/>
                    </a:moveTo>
                    <a:lnTo>
                      <a:pt x="2376902" y="0"/>
                    </a:lnTo>
                    <a:cubicBezTo>
                      <a:pt x="2389622" y="0"/>
                      <a:pt x="2399935" y="10312"/>
                      <a:pt x="2399935" y="23033"/>
                    </a:cubicBezTo>
                    <a:lnTo>
                      <a:pt x="2399935" y="492924"/>
                    </a:lnTo>
                    <a:cubicBezTo>
                      <a:pt x="2399935" y="505644"/>
                      <a:pt x="2389622" y="515956"/>
                      <a:pt x="2376902" y="515956"/>
                    </a:cubicBezTo>
                    <a:lnTo>
                      <a:pt x="23033" y="515956"/>
                    </a:lnTo>
                    <a:cubicBezTo>
                      <a:pt x="10312" y="515956"/>
                      <a:pt x="0" y="505644"/>
                      <a:pt x="0" y="492924"/>
                    </a:cubicBezTo>
                    <a:lnTo>
                      <a:pt x="0" y="23033"/>
                    </a:lnTo>
                    <a:cubicBezTo>
                      <a:pt x="0" y="10312"/>
                      <a:pt x="10312" y="0"/>
                      <a:pt x="230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399934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165987" y="635980"/>
              <a:ext cx="20658881" cy="3670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5"/>
                </a:lnSpc>
              </a:pPr>
              <a:r>
                <a:rPr lang="en-US" sz="80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800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e    kaˊ su ngiong zuˆ gongˆ</a:t>
              </a:r>
            </a:p>
            <a:p>
              <a:pPr algn="l">
                <a:lnSpc>
                  <a:spcPts val="11205"/>
                </a:lnSpc>
                <a:spcBef>
                  <a:spcPct val="0"/>
                </a:spcBef>
              </a:pPr>
              <a:r>
                <a:rPr lang="en-US" sz="80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54. 這个客事   仰  子  講？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7096930" y="4366981"/>
            <a:ext cx="5648770" cy="3838667"/>
          </a:xfrm>
          <a:custGeom>
            <a:avLst/>
            <a:gdLst/>
            <a:ahLst/>
            <a:cxnLst/>
            <a:rect l="l" t="t" r="r" b="b"/>
            <a:pathLst>
              <a:path w="5648770" h="3838667">
                <a:moveTo>
                  <a:pt x="0" y="0"/>
                </a:moveTo>
                <a:lnTo>
                  <a:pt x="5648770" y="0"/>
                </a:lnTo>
                <a:lnTo>
                  <a:pt x="5648770" y="3838667"/>
                </a:lnTo>
                <a:lnTo>
                  <a:pt x="0" y="383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461167" y="8667750"/>
            <a:ext cx="4218062" cy="4300769"/>
          </a:xfrm>
          <a:custGeom>
            <a:avLst/>
            <a:gdLst/>
            <a:ahLst/>
            <a:cxnLst/>
            <a:rect l="l" t="t" r="r" b="b"/>
            <a:pathLst>
              <a:path w="4218062" h="4300769">
                <a:moveTo>
                  <a:pt x="0" y="0"/>
                </a:moveTo>
                <a:lnTo>
                  <a:pt x="4218062" y="0"/>
                </a:lnTo>
                <a:lnTo>
                  <a:pt x="4218062" y="4300769"/>
                </a:lnTo>
                <a:lnTo>
                  <a:pt x="0" y="4300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33550" y="9449460"/>
            <a:ext cx="13938844" cy="3519059"/>
            <a:chOff x="0" y="0"/>
            <a:chExt cx="18585126" cy="469207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8585126" cy="4692079"/>
              <a:chOff x="0" y="0"/>
              <a:chExt cx="2043682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4368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043682" h="515956">
                    <a:moveTo>
                      <a:pt x="27048" y="0"/>
                    </a:moveTo>
                    <a:lnTo>
                      <a:pt x="2016634" y="0"/>
                    </a:lnTo>
                    <a:cubicBezTo>
                      <a:pt x="2023807" y="0"/>
                      <a:pt x="2030687" y="2850"/>
                      <a:pt x="2035759" y="7922"/>
                    </a:cubicBezTo>
                    <a:cubicBezTo>
                      <a:pt x="2040832" y="12995"/>
                      <a:pt x="2043682" y="19874"/>
                      <a:pt x="2043682" y="27048"/>
                    </a:cubicBezTo>
                    <a:lnTo>
                      <a:pt x="2043682" y="488909"/>
                    </a:lnTo>
                    <a:cubicBezTo>
                      <a:pt x="2043682" y="496082"/>
                      <a:pt x="2040832" y="502962"/>
                      <a:pt x="2035759" y="508034"/>
                    </a:cubicBezTo>
                    <a:cubicBezTo>
                      <a:pt x="2030687" y="513107"/>
                      <a:pt x="2023807" y="515956"/>
                      <a:pt x="2016634" y="515956"/>
                    </a:cubicBezTo>
                    <a:lnTo>
                      <a:pt x="27048" y="515956"/>
                    </a:lnTo>
                    <a:cubicBezTo>
                      <a:pt x="19874" y="515956"/>
                      <a:pt x="12995" y="513107"/>
                      <a:pt x="7922" y="508034"/>
                    </a:cubicBezTo>
                    <a:cubicBezTo>
                      <a:pt x="2850" y="502962"/>
                      <a:pt x="0" y="496082"/>
                      <a:pt x="0" y="488909"/>
                    </a:cubicBezTo>
                    <a:lnTo>
                      <a:pt x="0" y="27048"/>
                    </a:lnTo>
                    <a:cubicBezTo>
                      <a:pt x="0" y="19874"/>
                      <a:pt x="2850" y="12995"/>
                      <a:pt x="7922" y="7922"/>
                    </a:cubicBezTo>
                    <a:cubicBezTo>
                      <a:pt x="12995" y="2850"/>
                      <a:pt x="19874" y="0"/>
                      <a:pt x="270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2043682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82592" y="635980"/>
              <a:ext cx="17702534" cy="3670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5"/>
                </a:lnSpc>
              </a:pPr>
              <a:r>
                <a:rPr lang="en-US" sz="80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800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he bbooˊ gaiˆ rhiˆ suˆ</a:t>
              </a:r>
            </a:p>
            <a:p>
              <a:pPr algn="l">
                <a:lnSpc>
                  <a:spcPts val="11205"/>
                </a:lnSpc>
                <a:spcBef>
                  <a:spcPct val="0"/>
                </a:spcBef>
              </a:pPr>
              <a:r>
                <a:rPr lang="en-US" sz="80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55. 這係 麼   个 意思？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33999" y="-734487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6"/>
                </a:lnTo>
                <a:lnTo>
                  <a:pt x="19975748" y="32025246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33677" y="8836228"/>
            <a:ext cx="5192000" cy="4075441"/>
          </a:xfrm>
          <a:custGeom>
            <a:avLst/>
            <a:gdLst/>
            <a:ahLst/>
            <a:cxnLst/>
            <a:rect l="l" t="t" r="r" b="b"/>
            <a:pathLst>
              <a:path w="5192000" h="4075441">
                <a:moveTo>
                  <a:pt x="0" y="0"/>
                </a:moveTo>
                <a:lnTo>
                  <a:pt x="5192000" y="0"/>
                </a:lnTo>
                <a:lnTo>
                  <a:pt x="5192000" y="4075441"/>
                </a:lnTo>
                <a:lnTo>
                  <a:pt x="0" y="4075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3677" y="2772106"/>
            <a:ext cx="5984687" cy="5340595"/>
          </a:xfrm>
          <a:custGeom>
            <a:avLst/>
            <a:gdLst/>
            <a:ahLst/>
            <a:cxnLst/>
            <a:rect l="l" t="t" r="r" b="b"/>
            <a:pathLst>
              <a:path w="5984687" h="5340595">
                <a:moveTo>
                  <a:pt x="0" y="0"/>
                </a:moveTo>
                <a:lnTo>
                  <a:pt x="5984687" y="0"/>
                </a:lnTo>
                <a:lnTo>
                  <a:pt x="5984687" y="5340595"/>
                </a:lnTo>
                <a:lnTo>
                  <a:pt x="0" y="534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60886" y="9427440"/>
            <a:ext cx="13411863" cy="3253959"/>
            <a:chOff x="0" y="0"/>
            <a:chExt cx="17882485" cy="433861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7882485" cy="4338612"/>
              <a:chOff x="0" y="0"/>
              <a:chExt cx="2126621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66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126621" h="515956">
                    <a:moveTo>
                      <a:pt x="25993" y="0"/>
                    </a:moveTo>
                    <a:lnTo>
                      <a:pt x="2100628" y="0"/>
                    </a:lnTo>
                    <a:cubicBezTo>
                      <a:pt x="2114984" y="0"/>
                      <a:pt x="2126621" y="11637"/>
                      <a:pt x="2126621" y="25993"/>
                    </a:cubicBezTo>
                    <a:lnTo>
                      <a:pt x="2126621" y="489963"/>
                    </a:lnTo>
                    <a:cubicBezTo>
                      <a:pt x="2126621" y="496857"/>
                      <a:pt x="2123882" y="503469"/>
                      <a:pt x="2119008" y="508343"/>
                    </a:cubicBezTo>
                    <a:cubicBezTo>
                      <a:pt x="2114133" y="513218"/>
                      <a:pt x="2107522" y="515956"/>
                      <a:pt x="2100628" y="515956"/>
                    </a:cubicBezTo>
                    <a:lnTo>
                      <a:pt x="25993" y="515956"/>
                    </a:lnTo>
                    <a:cubicBezTo>
                      <a:pt x="11637" y="515956"/>
                      <a:pt x="0" y="504319"/>
                      <a:pt x="0" y="489963"/>
                    </a:cubicBezTo>
                    <a:lnTo>
                      <a:pt x="0" y="25993"/>
                    </a:lnTo>
                    <a:cubicBezTo>
                      <a:pt x="0" y="11637"/>
                      <a:pt x="11637" y="0"/>
                      <a:pt x="2599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12662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60200" y="433561"/>
              <a:ext cx="16533867" cy="3387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61"/>
                </a:lnSpc>
              </a:pPr>
              <a:r>
                <a:rPr lang="en-US" sz="74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74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ciangˆ gooˊ gongˆ rhidˊ bienˆ</a:t>
              </a:r>
            </a:p>
            <a:p>
              <a:pPr algn="l">
                <a:lnSpc>
                  <a:spcPts val="10361"/>
                </a:lnSpc>
                <a:spcBef>
                  <a:spcPct val="0"/>
                </a:spcBef>
              </a:pPr>
              <a:r>
                <a:rPr lang="en-US" sz="74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57. 請   擱    講   一  遍？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60886" y="4254897"/>
            <a:ext cx="12888794" cy="3253959"/>
            <a:chOff x="0" y="0"/>
            <a:chExt cx="17185058" cy="433861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6201653" cy="4338612"/>
              <a:chOff x="0" y="0"/>
              <a:chExt cx="1926733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2673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926733" h="515956">
                    <a:moveTo>
                      <a:pt x="28690" y="0"/>
                    </a:moveTo>
                    <a:lnTo>
                      <a:pt x="1898043" y="0"/>
                    </a:lnTo>
                    <a:cubicBezTo>
                      <a:pt x="1913888" y="0"/>
                      <a:pt x="1926733" y="12845"/>
                      <a:pt x="1926733" y="28690"/>
                    </a:cubicBezTo>
                    <a:lnTo>
                      <a:pt x="1926733" y="487267"/>
                    </a:lnTo>
                    <a:cubicBezTo>
                      <a:pt x="1926733" y="494876"/>
                      <a:pt x="1923710" y="502173"/>
                      <a:pt x="1918330" y="507553"/>
                    </a:cubicBezTo>
                    <a:cubicBezTo>
                      <a:pt x="1912950" y="512934"/>
                      <a:pt x="1905652" y="515956"/>
                      <a:pt x="1898043" y="515956"/>
                    </a:cubicBezTo>
                    <a:lnTo>
                      <a:pt x="28690" y="515956"/>
                    </a:lnTo>
                    <a:cubicBezTo>
                      <a:pt x="21081" y="515956"/>
                      <a:pt x="13783" y="512934"/>
                      <a:pt x="8403" y="507553"/>
                    </a:cubicBezTo>
                    <a:cubicBezTo>
                      <a:pt x="3023" y="502173"/>
                      <a:pt x="0" y="494876"/>
                      <a:pt x="0" y="487267"/>
                    </a:cubicBezTo>
                    <a:lnTo>
                      <a:pt x="0" y="28690"/>
                    </a:lnTo>
                    <a:cubicBezTo>
                      <a:pt x="0" y="21081"/>
                      <a:pt x="3023" y="13783"/>
                      <a:pt x="8403" y="8403"/>
                    </a:cubicBezTo>
                    <a:cubicBezTo>
                      <a:pt x="13783" y="3023"/>
                      <a:pt x="21081" y="0"/>
                      <a:pt x="286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926733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065350" y="640748"/>
              <a:ext cx="16119709" cy="3387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61"/>
                </a:lnSpc>
              </a:pPr>
              <a:r>
                <a:rPr lang="en-US" sz="74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74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gongˆ bbooˊ gaiˆ</a:t>
              </a:r>
            </a:p>
            <a:p>
              <a:pPr algn="l">
                <a:lnSpc>
                  <a:spcPts val="10361"/>
                </a:lnSpc>
                <a:spcBef>
                  <a:spcPct val="0"/>
                </a:spcBef>
              </a:pPr>
              <a:r>
                <a:rPr lang="en-US" sz="74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56. 你  講    麼   个？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91912" y="2128592"/>
            <a:ext cx="9436405" cy="2418169"/>
            <a:chOff x="0" y="0"/>
            <a:chExt cx="2013413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13413" cy="515956"/>
            </a:xfrm>
            <a:custGeom>
              <a:avLst/>
              <a:gdLst/>
              <a:ahLst/>
              <a:cxnLst/>
              <a:rect l="l" t="t" r="r" b="b"/>
              <a:pathLst>
                <a:path w="2013413" h="515956">
                  <a:moveTo>
                    <a:pt x="27455" y="0"/>
                  </a:moveTo>
                  <a:lnTo>
                    <a:pt x="1985959" y="0"/>
                  </a:lnTo>
                  <a:cubicBezTo>
                    <a:pt x="2001121" y="0"/>
                    <a:pt x="2013413" y="12292"/>
                    <a:pt x="2013413" y="27455"/>
                  </a:cubicBezTo>
                  <a:lnTo>
                    <a:pt x="2013413" y="488502"/>
                  </a:lnTo>
                  <a:cubicBezTo>
                    <a:pt x="2013413" y="495783"/>
                    <a:pt x="2010521" y="502766"/>
                    <a:pt x="2005372" y="507915"/>
                  </a:cubicBezTo>
                  <a:cubicBezTo>
                    <a:pt x="2000223" y="513064"/>
                    <a:pt x="1993240" y="515956"/>
                    <a:pt x="1985959" y="515956"/>
                  </a:cubicBezTo>
                  <a:lnTo>
                    <a:pt x="27455" y="515956"/>
                  </a:lnTo>
                  <a:cubicBezTo>
                    <a:pt x="20173" y="515956"/>
                    <a:pt x="13190" y="513064"/>
                    <a:pt x="8041" y="507915"/>
                  </a:cubicBezTo>
                  <a:cubicBezTo>
                    <a:pt x="2893" y="502766"/>
                    <a:pt x="0" y="495783"/>
                    <a:pt x="0" y="488502"/>
                  </a:cubicBezTo>
                  <a:lnTo>
                    <a:pt x="0" y="27455"/>
                  </a:lnTo>
                  <a:cubicBezTo>
                    <a:pt x="0" y="20173"/>
                    <a:pt x="2893" y="13190"/>
                    <a:pt x="8041" y="8041"/>
                  </a:cubicBezTo>
                  <a:cubicBezTo>
                    <a:pt x="13190" y="2893"/>
                    <a:pt x="20173" y="0"/>
                    <a:pt x="27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1341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08647" y="7585404"/>
            <a:ext cx="9817381" cy="2418169"/>
            <a:chOff x="0" y="0"/>
            <a:chExt cx="2094701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4701" cy="515956"/>
            </a:xfrm>
            <a:custGeom>
              <a:avLst/>
              <a:gdLst/>
              <a:ahLst/>
              <a:cxnLst/>
              <a:rect l="l" t="t" r="r" b="b"/>
              <a:pathLst>
                <a:path w="2094701" h="515956">
                  <a:moveTo>
                    <a:pt x="26389" y="0"/>
                  </a:moveTo>
                  <a:lnTo>
                    <a:pt x="2068312" y="0"/>
                  </a:lnTo>
                  <a:cubicBezTo>
                    <a:pt x="2075311" y="0"/>
                    <a:pt x="2082023" y="2780"/>
                    <a:pt x="2086972" y="7729"/>
                  </a:cubicBezTo>
                  <a:cubicBezTo>
                    <a:pt x="2091921" y="12678"/>
                    <a:pt x="2094701" y="19390"/>
                    <a:pt x="2094701" y="26389"/>
                  </a:cubicBezTo>
                  <a:lnTo>
                    <a:pt x="2094701" y="489567"/>
                  </a:lnTo>
                  <a:cubicBezTo>
                    <a:pt x="2094701" y="496566"/>
                    <a:pt x="2091921" y="503278"/>
                    <a:pt x="2086972" y="508227"/>
                  </a:cubicBezTo>
                  <a:cubicBezTo>
                    <a:pt x="2082023" y="513176"/>
                    <a:pt x="2075311" y="515956"/>
                    <a:pt x="2068312" y="515956"/>
                  </a:cubicBezTo>
                  <a:lnTo>
                    <a:pt x="26389" y="515956"/>
                  </a:lnTo>
                  <a:cubicBezTo>
                    <a:pt x="19390" y="515956"/>
                    <a:pt x="12678" y="513176"/>
                    <a:pt x="7729" y="508227"/>
                  </a:cubicBezTo>
                  <a:cubicBezTo>
                    <a:pt x="2780" y="503278"/>
                    <a:pt x="0" y="496566"/>
                    <a:pt x="0" y="489567"/>
                  </a:cubicBezTo>
                  <a:lnTo>
                    <a:pt x="0" y="26389"/>
                  </a:lnTo>
                  <a:cubicBezTo>
                    <a:pt x="0" y="19390"/>
                    <a:pt x="2780" y="12678"/>
                    <a:pt x="7729" y="7729"/>
                  </a:cubicBezTo>
                  <a:cubicBezTo>
                    <a:pt x="12678" y="2780"/>
                    <a:pt x="19390" y="0"/>
                    <a:pt x="2638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09470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17796" y="12835503"/>
            <a:ext cx="8282881" cy="2418169"/>
            <a:chOff x="0" y="0"/>
            <a:chExt cx="1767290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67290" cy="515956"/>
            </a:xfrm>
            <a:custGeom>
              <a:avLst/>
              <a:gdLst/>
              <a:ahLst/>
              <a:cxnLst/>
              <a:rect l="l" t="t" r="r" b="b"/>
              <a:pathLst>
                <a:path w="1767290" h="515956">
                  <a:moveTo>
                    <a:pt x="31278" y="0"/>
                  </a:moveTo>
                  <a:lnTo>
                    <a:pt x="1736012" y="0"/>
                  </a:lnTo>
                  <a:cubicBezTo>
                    <a:pt x="1753286" y="0"/>
                    <a:pt x="1767290" y="14004"/>
                    <a:pt x="1767290" y="31278"/>
                  </a:cubicBezTo>
                  <a:lnTo>
                    <a:pt x="1767290" y="484678"/>
                  </a:lnTo>
                  <a:cubicBezTo>
                    <a:pt x="1767290" y="501953"/>
                    <a:pt x="1753286" y="515956"/>
                    <a:pt x="1736012" y="515956"/>
                  </a:cubicBezTo>
                  <a:lnTo>
                    <a:pt x="31278" y="515956"/>
                  </a:lnTo>
                  <a:cubicBezTo>
                    <a:pt x="14004" y="515956"/>
                    <a:pt x="0" y="501953"/>
                    <a:pt x="0" y="484678"/>
                  </a:cubicBezTo>
                  <a:lnTo>
                    <a:pt x="0" y="31278"/>
                  </a:lnTo>
                  <a:cubicBezTo>
                    <a:pt x="0" y="14004"/>
                    <a:pt x="14004" y="0"/>
                    <a:pt x="312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67290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37199" y="8184020"/>
            <a:ext cx="9162863" cy="2418169"/>
            <a:chOff x="0" y="0"/>
            <a:chExt cx="1955049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5048" cy="515956"/>
            </a:xfrm>
            <a:custGeom>
              <a:avLst/>
              <a:gdLst/>
              <a:ahLst/>
              <a:cxnLst/>
              <a:rect l="l" t="t" r="r" b="b"/>
              <a:pathLst>
                <a:path w="1955048" h="515956">
                  <a:moveTo>
                    <a:pt x="28274" y="0"/>
                  </a:moveTo>
                  <a:lnTo>
                    <a:pt x="1926774" y="0"/>
                  </a:lnTo>
                  <a:cubicBezTo>
                    <a:pt x="1942390" y="0"/>
                    <a:pt x="1955048" y="12659"/>
                    <a:pt x="1955048" y="28274"/>
                  </a:cubicBezTo>
                  <a:lnTo>
                    <a:pt x="1955048" y="487682"/>
                  </a:lnTo>
                  <a:cubicBezTo>
                    <a:pt x="1955048" y="503298"/>
                    <a:pt x="1942390" y="515956"/>
                    <a:pt x="1926774" y="515956"/>
                  </a:cubicBezTo>
                  <a:lnTo>
                    <a:pt x="28274" y="515956"/>
                  </a:lnTo>
                  <a:cubicBezTo>
                    <a:pt x="12659" y="515956"/>
                    <a:pt x="0" y="503298"/>
                    <a:pt x="0" y="487682"/>
                  </a:cubicBezTo>
                  <a:lnTo>
                    <a:pt x="0" y="28274"/>
                  </a:lnTo>
                  <a:cubicBezTo>
                    <a:pt x="0" y="12659"/>
                    <a:pt x="12659" y="0"/>
                    <a:pt x="282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95504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081768" y="12728599"/>
            <a:ext cx="8244260" cy="2418169"/>
            <a:chOff x="0" y="0"/>
            <a:chExt cx="1759049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59049" cy="515956"/>
            </a:xfrm>
            <a:custGeom>
              <a:avLst/>
              <a:gdLst/>
              <a:ahLst/>
              <a:cxnLst/>
              <a:rect l="l" t="t" r="r" b="b"/>
              <a:pathLst>
                <a:path w="1759049" h="515956">
                  <a:moveTo>
                    <a:pt x="31425" y="0"/>
                  </a:moveTo>
                  <a:lnTo>
                    <a:pt x="1727625" y="0"/>
                  </a:lnTo>
                  <a:cubicBezTo>
                    <a:pt x="1735959" y="0"/>
                    <a:pt x="1743952" y="3311"/>
                    <a:pt x="1749845" y="9204"/>
                  </a:cubicBezTo>
                  <a:cubicBezTo>
                    <a:pt x="1755739" y="15097"/>
                    <a:pt x="1759049" y="23090"/>
                    <a:pt x="1759049" y="31425"/>
                  </a:cubicBezTo>
                  <a:lnTo>
                    <a:pt x="1759049" y="484532"/>
                  </a:lnTo>
                  <a:cubicBezTo>
                    <a:pt x="1759049" y="492866"/>
                    <a:pt x="1755739" y="500859"/>
                    <a:pt x="1749845" y="506752"/>
                  </a:cubicBezTo>
                  <a:cubicBezTo>
                    <a:pt x="1743952" y="512646"/>
                    <a:pt x="1735959" y="515956"/>
                    <a:pt x="1727625" y="515956"/>
                  </a:cubicBezTo>
                  <a:lnTo>
                    <a:pt x="31425" y="515956"/>
                  </a:lnTo>
                  <a:cubicBezTo>
                    <a:pt x="23090" y="515956"/>
                    <a:pt x="15097" y="512646"/>
                    <a:pt x="9204" y="506752"/>
                  </a:cubicBezTo>
                  <a:cubicBezTo>
                    <a:pt x="3311" y="500859"/>
                    <a:pt x="0" y="492866"/>
                    <a:pt x="0" y="484532"/>
                  </a:cubicBezTo>
                  <a:lnTo>
                    <a:pt x="0" y="31425"/>
                  </a:lnTo>
                  <a:cubicBezTo>
                    <a:pt x="0" y="23090"/>
                    <a:pt x="3311" y="15097"/>
                    <a:pt x="9204" y="9204"/>
                  </a:cubicBezTo>
                  <a:cubicBezTo>
                    <a:pt x="15097" y="3311"/>
                    <a:pt x="23090" y="0"/>
                    <a:pt x="314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75904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8671907" y="2561355"/>
            <a:ext cx="4622962" cy="4184578"/>
          </a:xfrm>
          <a:custGeom>
            <a:avLst/>
            <a:gdLst/>
            <a:ahLst/>
            <a:cxnLst/>
            <a:rect l="l" t="t" r="r" b="b"/>
            <a:pathLst>
              <a:path w="4622962" h="4184578">
                <a:moveTo>
                  <a:pt x="0" y="0"/>
                </a:moveTo>
                <a:lnTo>
                  <a:pt x="4622962" y="0"/>
                </a:lnTo>
                <a:lnTo>
                  <a:pt x="4622962" y="4184578"/>
                </a:lnTo>
                <a:lnTo>
                  <a:pt x="0" y="4184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917053" y="12385550"/>
            <a:ext cx="2985381" cy="3104268"/>
          </a:xfrm>
          <a:custGeom>
            <a:avLst/>
            <a:gdLst/>
            <a:ahLst/>
            <a:cxnLst/>
            <a:rect l="l" t="t" r="r" b="b"/>
            <a:pathLst>
              <a:path w="2985381" h="3104268">
                <a:moveTo>
                  <a:pt x="0" y="0"/>
                </a:moveTo>
                <a:lnTo>
                  <a:pt x="2985381" y="0"/>
                </a:lnTo>
                <a:lnTo>
                  <a:pt x="2985381" y="3104268"/>
                </a:lnTo>
                <a:lnTo>
                  <a:pt x="0" y="3104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473310" y="4331179"/>
            <a:ext cx="8727101" cy="3192685"/>
          </a:xfrm>
          <a:custGeom>
            <a:avLst/>
            <a:gdLst/>
            <a:ahLst/>
            <a:cxnLst/>
            <a:rect l="l" t="t" r="r" b="b"/>
            <a:pathLst>
              <a:path w="8727101" h="3192685">
                <a:moveTo>
                  <a:pt x="0" y="0"/>
                </a:moveTo>
                <a:lnTo>
                  <a:pt x="8727100" y="0"/>
                </a:lnTo>
                <a:lnTo>
                  <a:pt x="8727100" y="3192685"/>
                </a:lnTo>
                <a:lnTo>
                  <a:pt x="0" y="319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31" b="-9985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650883" y="10727359"/>
            <a:ext cx="5152520" cy="4015934"/>
          </a:xfrm>
          <a:custGeom>
            <a:avLst/>
            <a:gdLst/>
            <a:ahLst/>
            <a:cxnLst/>
            <a:rect l="l" t="t" r="r" b="b"/>
            <a:pathLst>
              <a:path w="5152520" h="4015934">
                <a:moveTo>
                  <a:pt x="0" y="0"/>
                </a:moveTo>
                <a:lnTo>
                  <a:pt x="5152520" y="0"/>
                </a:lnTo>
                <a:lnTo>
                  <a:pt x="5152520" y="4015934"/>
                </a:lnTo>
                <a:lnTo>
                  <a:pt x="0" y="4015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72471" y="7167376"/>
            <a:ext cx="2919591" cy="3434813"/>
          </a:xfrm>
          <a:custGeom>
            <a:avLst/>
            <a:gdLst/>
            <a:ahLst/>
            <a:cxnLst/>
            <a:rect l="l" t="t" r="r" b="b"/>
            <a:pathLst>
              <a:path w="2919591" h="3434813">
                <a:moveTo>
                  <a:pt x="0" y="0"/>
                </a:moveTo>
                <a:lnTo>
                  <a:pt x="2919591" y="0"/>
                </a:lnTo>
                <a:lnTo>
                  <a:pt x="2919591" y="3434813"/>
                </a:lnTo>
                <a:lnTo>
                  <a:pt x="0" y="3434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667898" y="2401739"/>
            <a:ext cx="875452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ciang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kaˆ   tai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shang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ˇ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58. 請  較  </a:t>
            </a:r>
            <a:r>
              <a:rPr lang="en-US" sz="5499" dirty="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大 聲</a:t>
            </a: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85357" y="13030427"/>
            <a:ext cx="7540671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tooˆ songˆ kiuˋ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62. 𠊎   討   賞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 球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78106" y="7420713"/>
            <a:ext cx="9034917" cy="244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henˋ tooˆ songˆ bbooˊ gaiˆ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61. 你 討   賞    麼   个？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40585" y="8485847"/>
            <a:ext cx="890717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tooˆ zooˆ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bboo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ˊ gaiˆ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59. 你  討 做   麼  个？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72659" y="13137330"/>
            <a:ext cx="829941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ˋ tooˆ </a:t>
            </a:r>
            <a:r>
              <a:rPr lang="en-US" sz="5499" dirty="0" err="1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sia</a:t>
            </a:r>
            <a:r>
              <a:rPr lang="en-US" sz="5499" dirty="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ˆ cu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60. 𠊎   討</a:t>
            </a:r>
            <a:r>
              <a:rPr lang="en-US" sz="5499" dirty="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寫 字</a:t>
            </a:r>
            <a:r>
              <a:rPr lang="en-US" sz="5499" dirty="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18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542566" y="1983341"/>
            <a:ext cx="8764519" cy="2101401"/>
            <a:chOff x="0" y="0"/>
            <a:chExt cx="1870055" cy="44836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650883" y="2127677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五、學習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25257" y="4679267"/>
            <a:ext cx="3398733" cy="3534081"/>
          </a:xfrm>
          <a:custGeom>
            <a:avLst/>
            <a:gdLst/>
            <a:ahLst/>
            <a:cxnLst/>
            <a:rect l="l" t="t" r="r" b="b"/>
            <a:pathLst>
              <a:path w="3398733" h="3534081">
                <a:moveTo>
                  <a:pt x="0" y="0"/>
                </a:moveTo>
                <a:lnTo>
                  <a:pt x="3398733" y="0"/>
                </a:lnTo>
                <a:lnTo>
                  <a:pt x="3398733" y="3534081"/>
                </a:lnTo>
                <a:lnTo>
                  <a:pt x="0" y="3534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125257" y="715452"/>
            <a:ext cx="3398733" cy="3998509"/>
          </a:xfrm>
          <a:custGeom>
            <a:avLst/>
            <a:gdLst/>
            <a:ahLst/>
            <a:cxnLst/>
            <a:rect l="l" t="t" r="r" b="b"/>
            <a:pathLst>
              <a:path w="3398733" h="3998509">
                <a:moveTo>
                  <a:pt x="0" y="0"/>
                </a:moveTo>
                <a:lnTo>
                  <a:pt x="3398733" y="0"/>
                </a:lnTo>
                <a:lnTo>
                  <a:pt x="3398733" y="3998509"/>
                </a:lnTo>
                <a:lnTo>
                  <a:pt x="0" y="3998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13350" y="1279148"/>
            <a:ext cx="12628183" cy="3244981"/>
            <a:chOff x="0" y="0"/>
            <a:chExt cx="16837577" cy="432664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6394393" cy="4326641"/>
              <a:chOff x="0" y="0"/>
              <a:chExt cx="1955049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5504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955048" h="515956">
                    <a:moveTo>
                      <a:pt x="28274" y="0"/>
                    </a:moveTo>
                    <a:lnTo>
                      <a:pt x="1926774" y="0"/>
                    </a:lnTo>
                    <a:cubicBezTo>
                      <a:pt x="1942390" y="0"/>
                      <a:pt x="1955048" y="12659"/>
                      <a:pt x="1955048" y="28274"/>
                    </a:cubicBezTo>
                    <a:lnTo>
                      <a:pt x="1955048" y="487682"/>
                    </a:lnTo>
                    <a:cubicBezTo>
                      <a:pt x="1955048" y="503298"/>
                      <a:pt x="1942390" y="515956"/>
                      <a:pt x="1926774" y="515956"/>
                    </a:cubicBezTo>
                    <a:lnTo>
                      <a:pt x="28274" y="515956"/>
                    </a:lnTo>
                    <a:cubicBezTo>
                      <a:pt x="12659" y="515956"/>
                      <a:pt x="0" y="503298"/>
                      <a:pt x="0" y="487682"/>
                    </a:cubicBezTo>
                    <a:lnTo>
                      <a:pt x="0" y="28274"/>
                    </a:lnTo>
                    <a:cubicBezTo>
                      <a:pt x="0" y="12659"/>
                      <a:pt x="12659" y="0"/>
                      <a:pt x="2827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95504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900669" y="592144"/>
              <a:ext cx="15936908" cy="3379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32"/>
                </a:lnSpc>
              </a:pPr>
              <a:r>
                <a:rPr lang="en-US" sz="73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38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tooˆ zooˆ bbooˊ gaiˆ</a:t>
              </a:r>
            </a:p>
            <a:p>
              <a:pPr algn="l">
                <a:lnSpc>
                  <a:spcPts val="10332"/>
                </a:lnSpc>
                <a:spcBef>
                  <a:spcPct val="0"/>
                </a:spcBef>
              </a:pPr>
              <a:r>
                <a:rPr lang="en-US" sz="73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59. 你  討 做   麼  个？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413350" y="5090484"/>
            <a:ext cx="11747512" cy="3244981"/>
            <a:chOff x="0" y="0"/>
            <a:chExt cx="15663350" cy="432664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819911" cy="4326641"/>
              <a:chOff x="0" y="0"/>
              <a:chExt cx="1767290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6729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67290" h="515956">
                    <a:moveTo>
                      <a:pt x="31278" y="0"/>
                    </a:moveTo>
                    <a:lnTo>
                      <a:pt x="1736012" y="0"/>
                    </a:lnTo>
                    <a:cubicBezTo>
                      <a:pt x="1753286" y="0"/>
                      <a:pt x="1767290" y="14004"/>
                      <a:pt x="1767290" y="31278"/>
                    </a:cubicBezTo>
                    <a:lnTo>
                      <a:pt x="1767290" y="484678"/>
                    </a:lnTo>
                    <a:cubicBezTo>
                      <a:pt x="1767290" y="501953"/>
                      <a:pt x="1753286" y="515956"/>
                      <a:pt x="1736012" y="515956"/>
                    </a:cubicBezTo>
                    <a:lnTo>
                      <a:pt x="31278" y="515956"/>
                    </a:lnTo>
                    <a:cubicBezTo>
                      <a:pt x="14004" y="515956"/>
                      <a:pt x="0" y="501953"/>
                      <a:pt x="0" y="484678"/>
                    </a:cubicBezTo>
                    <a:lnTo>
                      <a:pt x="0" y="31278"/>
                    </a:lnTo>
                    <a:cubicBezTo>
                      <a:pt x="0" y="14004"/>
                      <a:pt x="14004" y="0"/>
                      <a:pt x="312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767290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13852" y="592144"/>
              <a:ext cx="14849498" cy="3379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32"/>
                </a:lnSpc>
              </a:pPr>
              <a:r>
                <a:rPr lang="en-US" sz="73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38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tooˆ siaˆ cu </a:t>
              </a:r>
            </a:p>
            <a:p>
              <a:pPr algn="l">
                <a:lnSpc>
                  <a:spcPts val="10332"/>
                </a:lnSpc>
                <a:spcBef>
                  <a:spcPct val="0"/>
                </a:spcBef>
              </a:pPr>
              <a:r>
                <a:rPr lang="en-US" sz="73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60. 𠊎   討</a:t>
              </a:r>
              <a:r>
                <a:rPr lang="en-US" sz="7380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寫 字</a:t>
              </a:r>
              <a:r>
                <a:rPr lang="en-US" sz="738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51260" y="9639486"/>
            <a:ext cx="5634821" cy="3095485"/>
            <a:chOff x="0" y="0"/>
            <a:chExt cx="7513094" cy="412731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513094" cy="4127313"/>
              <a:chOff x="0" y="0"/>
              <a:chExt cx="939214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3921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39214" h="515956">
                    <a:moveTo>
                      <a:pt x="58855" y="0"/>
                    </a:moveTo>
                    <a:lnTo>
                      <a:pt x="880359" y="0"/>
                    </a:lnTo>
                    <a:cubicBezTo>
                      <a:pt x="912864" y="0"/>
                      <a:pt x="939214" y="26350"/>
                      <a:pt x="939214" y="58855"/>
                    </a:cubicBezTo>
                    <a:lnTo>
                      <a:pt x="939214" y="457102"/>
                    </a:lnTo>
                    <a:cubicBezTo>
                      <a:pt x="939214" y="489606"/>
                      <a:pt x="912864" y="515956"/>
                      <a:pt x="880359" y="515956"/>
                    </a:cubicBezTo>
                    <a:lnTo>
                      <a:pt x="58855" y="515956"/>
                    </a:lnTo>
                    <a:cubicBezTo>
                      <a:pt x="26350" y="515956"/>
                      <a:pt x="0" y="489606"/>
                      <a:pt x="0" y="457102"/>
                    </a:cubicBezTo>
                    <a:lnTo>
                      <a:pt x="0" y="58855"/>
                    </a:lnTo>
                    <a:cubicBezTo>
                      <a:pt x="0" y="26350"/>
                      <a:pt x="26350" y="0"/>
                      <a:pt x="5885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939214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76358" y="576893"/>
              <a:ext cx="6306347" cy="2840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35"/>
                </a:lnSpc>
              </a:pPr>
              <a:r>
                <a:rPr lang="en-US" sz="61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daˆ teen bba</a:t>
              </a:r>
            </a:p>
            <a:p>
              <a:pPr algn="l">
                <a:lnSpc>
                  <a:spcPts val="8635"/>
                </a:lnSpc>
                <a:spcBef>
                  <a:spcPct val="0"/>
                </a:spcBef>
              </a:pPr>
              <a:r>
                <a:rPr lang="en-US" sz="61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打 電 話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676736" y="13227867"/>
            <a:ext cx="4339374" cy="3095485"/>
            <a:chOff x="0" y="0"/>
            <a:chExt cx="5785831" cy="412731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35866" cy="4127313"/>
              <a:chOff x="0" y="0"/>
              <a:chExt cx="629535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2953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29535" h="515956">
                    <a:moveTo>
                      <a:pt x="87807" y="0"/>
                    </a:moveTo>
                    <a:lnTo>
                      <a:pt x="541728" y="0"/>
                    </a:lnTo>
                    <a:cubicBezTo>
                      <a:pt x="590223" y="0"/>
                      <a:pt x="629535" y="39312"/>
                      <a:pt x="629535" y="87807"/>
                    </a:cubicBezTo>
                    <a:lnTo>
                      <a:pt x="629535" y="428150"/>
                    </a:lnTo>
                    <a:cubicBezTo>
                      <a:pt x="629535" y="451438"/>
                      <a:pt x="620284" y="473772"/>
                      <a:pt x="603817" y="490238"/>
                    </a:cubicBezTo>
                    <a:cubicBezTo>
                      <a:pt x="587350" y="506705"/>
                      <a:pt x="565016" y="515956"/>
                      <a:pt x="541728" y="515956"/>
                    </a:cubicBezTo>
                    <a:lnTo>
                      <a:pt x="87807" y="515956"/>
                    </a:lnTo>
                    <a:cubicBezTo>
                      <a:pt x="39312" y="515956"/>
                      <a:pt x="0" y="476644"/>
                      <a:pt x="0" y="428150"/>
                    </a:cubicBezTo>
                    <a:lnTo>
                      <a:pt x="0" y="87807"/>
                    </a:lnTo>
                    <a:cubicBezTo>
                      <a:pt x="0" y="39312"/>
                      <a:pt x="39312" y="0"/>
                      <a:pt x="8780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629535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76358" y="576893"/>
              <a:ext cx="5009474" cy="2840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35"/>
                </a:lnSpc>
              </a:pPr>
              <a:r>
                <a:rPr lang="en-US" sz="61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fa   tuˋ</a:t>
              </a:r>
            </a:p>
            <a:p>
              <a:pPr algn="l">
                <a:lnSpc>
                  <a:spcPts val="8635"/>
                </a:lnSpc>
                <a:spcBef>
                  <a:spcPct val="0"/>
                </a:spcBef>
              </a:pPr>
              <a:r>
                <a:rPr lang="en-US" sz="61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畫圖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016109" y="13227867"/>
            <a:ext cx="5558896" cy="3095485"/>
            <a:chOff x="0" y="0"/>
            <a:chExt cx="7411861" cy="4127313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411861" cy="4127313"/>
              <a:chOff x="0" y="0"/>
              <a:chExt cx="926559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2655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26559" h="515956">
                    <a:moveTo>
                      <a:pt x="59659" y="0"/>
                    </a:moveTo>
                    <a:lnTo>
                      <a:pt x="866900" y="0"/>
                    </a:lnTo>
                    <a:cubicBezTo>
                      <a:pt x="899849" y="0"/>
                      <a:pt x="926559" y="26710"/>
                      <a:pt x="926559" y="59659"/>
                    </a:cubicBezTo>
                    <a:lnTo>
                      <a:pt x="926559" y="456298"/>
                    </a:lnTo>
                    <a:cubicBezTo>
                      <a:pt x="926559" y="472120"/>
                      <a:pt x="920273" y="487295"/>
                      <a:pt x="909085" y="498483"/>
                    </a:cubicBezTo>
                    <a:cubicBezTo>
                      <a:pt x="897897" y="509671"/>
                      <a:pt x="882722" y="515956"/>
                      <a:pt x="866900" y="515956"/>
                    </a:cubicBezTo>
                    <a:lnTo>
                      <a:pt x="59659" y="515956"/>
                    </a:lnTo>
                    <a:cubicBezTo>
                      <a:pt x="26710" y="515956"/>
                      <a:pt x="0" y="489246"/>
                      <a:pt x="0" y="456298"/>
                    </a:cubicBezTo>
                    <a:lnTo>
                      <a:pt x="0" y="59659"/>
                    </a:lnTo>
                    <a:cubicBezTo>
                      <a:pt x="0" y="43836"/>
                      <a:pt x="6285" y="28662"/>
                      <a:pt x="17474" y="17474"/>
                    </a:cubicBezTo>
                    <a:cubicBezTo>
                      <a:pt x="28662" y="6285"/>
                      <a:pt x="43836" y="0"/>
                      <a:pt x="5965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926559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41252" y="576893"/>
              <a:ext cx="5656280" cy="2840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35"/>
                </a:lnSpc>
              </a:pPr>
              <a:r>
                <a:rPr lang="en-US" sz="61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ngiangˆ shiˇ</a:t>
              </a:r>
            </a:p>
            <a:p>
              <a:pPr algn="l">
                <a:lnSpc>
                  <a:spcPts val="8635"/>
                </a:lnSpc>
                <a:spcBef>
                  <a:spcPct val="0"/>
                </a:spcBef>
              </a:pPr>
              <a:r>
                <a:rPr lang="en-US" sz="61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䀴    書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193594" y="13227867"/>
            <a:ext cx="5227957" cy="3095485"/>
            <a:chOff x="0" y="0"/>
            <a:chExt cx="6970609" cy="4127313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6970609" cy="4127313"/>
              <a:chOff x="0" y="0"/>
              <a:chExt cx="871398" cy="51595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7139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71398" h="515956">
                    <a:moveTo>
                      <a:pt x="63435" y="0"/>
                    </a:moveTo>
                    <a:lnTo>
                      <a:pt x="807962" y="0"/>
                    </a:lnTo>
                    <a:cubicBezTo>
                      <a:pt x="842997" y="0"/>
                      <a:pt x="871398" y="28401"/>
                      <a:pt x="871398" y="63435"/>
                    </a:cubicBezTo>
                    <a:lnTo>
                      <a:pt x="871398" y="452521"/>
                    </a:lnTo>
                    <a:cubicBezTo>
                      <a:pt x="871398" y="469345"/>
                      <a:pt x="864714" y="485480"/>
                      <a:pt x="852818" y="497377"/>
                    </a:cubicBezTo>
                    <a:cubicBezTo>
                      <a:pt x="840922" y="509273"/>
                      <a:pt x="824786" y="515956"/>
                      <a:pt x="807962" y="515956"/>
                    </a:cubicBezTo>
                    <a:lnTo>
                      <a:pt x="63435" y="515956"/>
                    </a:lnTo>
                    <a:cubicBezTo>
                      <a:pt x="28401" y="515956"/>
                      <a:pt x="0" y="487556"/>
                      <a:pt x="0" y="452521"/>
                    </a:cubicBezTo>
                    <a:lnTo>
                      <a:pt x="0" y="63435"/>
                    </a:lnTo>
                    <a:cubicBezTo>
                      <a:pt x="0" y="46611"/>
                      <a:pt x="6683" y="30476"/>
                      <a:pt x="18580" y="18580"/>
                    </a:cubicBezTo>
                    <a:cubicBezTo>
                      <a:pt x="30476" y="6683"/>
                      <a:pt x="46611" y="0"/>
                      <a:pt x="6343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71398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41252" y="576893"/>
              <a:ext cx="5656280" cy="2840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35"/>
                </a:lnSpc>
              </a:pPr>
              <a:r>
                <a:rPr lang="en-US" sz="61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ziaˊ shiˇ</a:t>
              </a:r>
            </a:p>
            <a:p>
              <a:pPr algn="l">
                <a:lnSpc>
                  <a:spcPts val="8635"/>
                </a:lnSpc>
                <a:spcBef>
                  <a:spcPct val="0"/>
                </a:spcBef>
              </a:pPr>
              <a:r>
                <a:rPr lang="en-US" sz="61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借 書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676736" y="9639486"/>
            <a:ext cx="4855233" cy="3095485"/>
            <a:chOff x="0" y="0"/>
            <a:chExt cx="6473643" cy="4127313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6473643" cy="4127313"/>
              <a:chOff x="0" y="0"/>
              <a:chExt cx="809272" cy="51595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0927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09272" h="515956">
                    <a:moveTo>
                      <a:pt x="68305" y="0"/>
                    </a:moveTo>
                    <a:lnTo>
                      <a:pt x="740967" y="0"/>
                    </a:lnTo>
                    <a:cubicBezTo>
                      <a:pt x="778691" y="0"/>
                      <a:pt x="809272" y="30581"/>
                      <a:pt x="809272" y="68305"/>
                    </a:cubicBezTo>
                    <a:lnTo>
                      <a:pt x="809272" y="447651"/>
                    </a:lnTo>
                    <a:cubicBezTo>
                      <a:pt x="809272" y="465767"/>
                      <a:pt x="802075" y="483141"/>
                      <a:pt x="789266" y="495950"/>
                    </a:cubicBezTo>
                    <a:cubicBezTo>
                      <a:pt x="776456" y="508760"/>
                      <a:pt x="759082" y="515956"/>
                      <a:pt x="740967" y="515956"/>
                    </a:cubicBezTo>
                    <a:lnTo>
                      <a:pt x="68305" y="515956"/>
                    </a:lnTo>
                    <a:cubicBezTo>
                      <a:pt x="30581" y="515956"/>
                      <a:pt x="0" y="485375"/>
                      <a:pt x="0" y="447651"/>
                    </a:cubicBezTo>
                    <a:lnTo>
                      <a:pt x="0" y="68305"/>
                    </a:lnTo>
                    <a:cubicBezTo>
                      <a:pt x="0" y="30581"/>
                      <a:pt x="30581" y="0"/>
                      <a:pt x="6830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809272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678032" y="576893"/>
              <a:ext cx="5507650" cy="2840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35"/>
                </a:lnSpc>
              </a:pPr>
              <a:r>
                <a:rPr lang="en-US" sz="61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kuiˆ pen suˆ</a:t>
              </a:r>
            </a:p>
            <a:p>
              <a:pPr algn="l">
                <a:lnSpc>
                  <a:spcPts val="8635"/>
                </a:lnSpc>
                <a:spcBef>
                  <a:spcPct val="0"/>
                </a:spcBef>
              </a:pPr>
              <a:r>
                <a:rPr lang="en-US" sz="61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去  便所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9296" y="3845251"/>
            <a:ext cx="8554900" cy="8355175"/>
          </a:xfrm>
          <a:custGeom>
            <a:avLst/>
            <a:gdLst/>
            <a:ahLst/>
            <a:cxnLst/>
            <a:rect l="l" t="t" r="r" b="b"/>
            <a:pathLst>
              <a:path w="8554900" h="8355175">
                <a:moveTo>
                  <a:pt x="0" y="0"/>
                </a:moveTo>
                <a:lnTo>
                  <a:pt x="8554900" y="0"/>
                </a:lnTo>
                <a:lnTo>
                  <a:pt x="8554900" y="8355175"/>
                </a:lnTo>
                <a:lnTo>
                  <a:pt x="0" y="8355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817313" y="7289376"/>
            <a:ext cx="9422312" cy="4556666"/>
            <a:chOff x="0" y="0"/>
            <a:chExt cx="12563083" cy="607555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563083" cy="6075554"/>
              <a:chOff x="0" y="0"/>
              <a:chExt cx="1066899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68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066899" h="515956">
                    <a:moveTo>
                      <a:pt x="51811" y="0"/>
                    </a:moveTo>
                    <a:lnTo>
                      <a:pt x="1015088" y="0"/>
                    </a:lnTo>
                    <a:cubicBezTo>
                      <a:pt x="1043702" y="0"/>
                      <a:pt x="1066899" y="23197"/>
                      <a:pt x="1066899" y="51811"/>
                    </a:cubicBezTo>
                    <a:lnTo>
                      <a:pt x="1066899" y="464145"/>
                    </a:lnTo>
                    <a:cubicBezTo>
                      <a:pt x="1066899" y="477886"/>
                      <a:pt x="1061440" y="491065"/>
                      <a:pt x="1051724" y="500781"/>
                    </a:cubicBezTo>
                    <a:cubicBezTo>
                      <a:pt x="1042008" y="510498"/>
                      <a:pt x="1028829" y="515956"/>
                      <a:pt x="1015088" y="515956"/>
                    </a:cubicBezTo>
                    <a:lnTo>
                      <a:pt x="51811" y="515956"/>
                    </a:lnTo>
                    <a:cubicBezTo>
                      <a:pt x="23197" y="515956"/>
                      <a:pt x="0" y="492760"/>
                      <a:pt x="0" y="464145"/>
                    </a:cubicBezTo>
                    <a:lnTo>
                      <a:pt x="0" y="51811"/>
                    </a:lnTo>
                    <a:cubicBezTo>
                      <a:pt x="0" y="23197"/>
                      <a:pt x="23197" y="0"/>
                      <a:pt x="518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1066899" cy="582631"/>
              </a:xfrm>
              <a:prstGeom prst="rect">
                <a:avLst/>
              </a:prstGeom>
            </p:spPr>
            <p:txBody>
              <a:bodyPr lIns="71269" tIns="71269" rIns="71269" bIns="71269" rtlCol="0" anchor="ctr"/>
              <a:lstStyle/>
              <a:p>
                <a:pPr algn="ctr">
                  <a:lnSpc>
                    <a:spcPts val="3731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328398" y="557300"/>
              <a:ext cx="11234685" cy="4522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843"/>
                </a:lnSpc>
              </a:pPr>
              <a:r>
                <a:rPr lang="en-US" sz="98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988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painnˆ sheˆ</a:t>
              </a:r>
            </a:p>
            <a:p>
              <a:pPr algn="l">
                <a:lnSpc>
                  <a:spcPts val="13843"/>
                </a:lnSpc>
                <a:spcBef>
                  <a:spcPct val="0"/>
                </a:spcBef>
              </a:pPr>
              <a:r>
                <a:rPr lang="en-US" sz="988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5. 歹    勢！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45770" y="1733550"/>
            <a:ext cx="8727101" cy="3192685"/>
          </a:xfrm>
          <a:custGeom>
            <a:avLst/>
            <a:gdLst/>
            <a:ahLst/>
            <a:cxnLst/>
            <a:rect l="l" t="t" r="r" b="b"/>
            <a:pathLst>
              <a:path w="8727101" h="3192685">
                <a:moveTo>
                  <a:pt x="0" y="0"/>
                </a:moveTo>
                <a:lnTo>
                  <a:pt x="8727101" y="0"/>
                </a:lnTo>
                <a:lnTo>
                  <a:pt x="8727101" y="3192685"/>
                </a:lnTo>
                <a:lnTo>
                  <a:pt x="0" y="3192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31" b="-998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45770" y="5597192"/>
            <a:ext cx="5152520" cy="4015934"/>
          </a:xfrm>
          <a:custGeom>
            <a:avLst/>
            <a:gdLst/>
            <a:ahLst/>
            <a:cxnLst/>
            <a:rect l="l" t="t" r="r" b="b"/>
            <a:pathLst>
              <a:path w="5152520" h="4015934">
                <a:moveTo>
                  <a:pt x="0" y="0"/>
                </a:moveTo>
                <a:lnTo>
                  <a:pt x="5152520" y="0"/>
                </a:lnTo>
                <a:lnTo>
                  <a:pt x="5152520" y="4015934"/>
                </a:lnTo>
                <a:lnTo>
                  <a:pt x="0" y="4015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669902" y="6021559"/>
            <a:ext cx="10797933" cy="3167201"/>
            <a:chOff x="0" y="0"/>
            <a:chExt cx="14397244" cy="422293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397244" cy="4222935"/>
              <a:chOff x="0" y="0"/>
              <a:chExt cx="1759049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5904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59049" h="515956">
                    <a:moveTo>
                      <a:pt x="31425" y="0"/>
                    </a:moveTo>
                    <a:lnTo>
                      <a:pt x="1727625" y="0"/>
                    </a:lnTo>
                    <a:cubicBezTo>
                      <a:pt x="1735959" y="0"/>
                      <a:pt x="1743952" y="3311"/>
                      <a:pt x="1749845" y="9204"/>
                    </a:cubicBezTo>
                    <a:cubicBezTo>
                      <a:pt x="1755739" y="15097"/>
                      <a:pt x="1759049" y="23090"/>
                      <a:pt x="1759049" y="31425"/>
                    </a:cubicBezTo>
                    <a:lnTo>
                      <a:pt x="1759049" y="484532"/>
                    </a:lnTo>
                    <a:cubicBezTo>
                      <a:pt x="1759049" y="492866"/>
                      <a:pt x="1755739" y="500859"/>
                      <a:pt x="1749845" y="506752"/>
                    </a:cubicBezTo>
                    <a:cubicBezTo>
                      <a:pt x="1743952" y="512646"/>
                      <a:pt x="1735959" y="515956"/>
                      <a:pt x="1727625" y="515956"/>
                    </a:cubicBezTo>
                    <a:lnTo>
                      <a:pt x="31425" y="515956"/>
                    </a:lnTo>
                    <a:cubicBezTo>
                      <a:pt x="23090" y="515956"/>
                      <a:pt x="15097" y="512646"/>
                      <a:pt x="9204" y="506752"/>
                    </a:cubicBezTo>
                    <a:cubicBezTo>
                      <a:pt x="3311" y="500859"/>
                      <a:pt x="0" y="492866"/>
                      <a:pt x="0" y="484532"/>
                    </a:cubicBezTo>
                    <a:lnTo>
                      <a:pt x="0" y="31425"/>
                    </a:lnTo>
                    <a:cubicBezTo>
                      <a:pt x="0" y="23090"/>
                      <a:pt x="3311" y="15097"/>
                      <a:pt x="9204" y="9204"/>
                    </a:cubicBezTo>
                    <a:cubicBezTo>
                      <a:pt x="15097" y="3311"/>
                      <a:pt x="23090" y="0"/>
                      <a:pt x="3142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75904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228702" y="583823"/>
              <a:ext cx="13168542" cy="3292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085"/>
                </a:lnSpc>
              </a:pPr>
              <a:r>
                <a:rPr lang="en-US" sz="72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20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tooˆ songˆ kiuˋ </a:t>
              </a:r>
            </a:p>
            <a:p>
              <a:pPr algn="l">
                <a:lnSpc>
                  <a:spcPts val="10085"/>
                </a:lnSpc>
                <a:spcBef>
                  <a:spcPct val="0"/>
                </a:spcBef>
              </a:pPr>
              <a:r>
                <a:rPr lang="en-US" sz="72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62. 𠊎   討   賞</a:t>
              </a:r>
              <a:r>
                <a:rPr lang="en-US" sz="7203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 球</a:t>
              </a:r>
              <a:r>
                <a:rPr lang="en-US" sz="72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69902" y="1733550"/>
            <a:ext cx="12858331" cy="3167201"/>
            <a:chOff x="0" y="0"/>
            <a:chExt cx="17144441" cy="422293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7144441" cy="4222935"/>
              <a:chOff x="0" y="0"/>
              <a:chExt cx="2094701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9470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094701" h="515956">
                    <a:moveTo>
                      <a:pt x="26389" y="0"/>
                    </a:moveTo>
                    <a:lnTo>
                      <a:pt x="2068312" y="0"/>
                    </a:lnTo>
                    <a:cubicBezTo>
                      <a:pt x="2075311" y="0"/>
                      <a:pt x="2082023" y="2780"/>
                      <a:pt x="2086972" y="7729"/>
                    </a:cubicBezTo>
                    <a:cubicBezTo>
                      <a:pt x="2091921" y="12678"/>
                      <a:pt x="2094701" y="19390"/>
                      <a:pt x="2094701" y="26389"/>
                    </a:cubicBezTo>
                    <a:lnTo>
                      <a:pt x="2094701" y="489567"/>
                    </a:lnTo>
                    <a:cubicBezTo>
                      <a:pt x="2094701" y="496566"/>
                      <a:pt x="2091921" y="503278"/>
                      <a:pt x="2086972" y="508227"/>
                    </a:cubicBezTo>
                    <a:cubicBezTo>
                      <a:pt x="2082023" y="513176"/>
                      <a:pt x="2075311" y="515956"/>
                      <a:pt x="2068312" y="515956"/>
                    </a:cubicBezTo>
                    <a:lnTo>
                      <a:pt x="26389" y="515956"/>
                    </a:lnTo>
                    <a:cubicBezTo>
                      <a:pt x="19390" y="515956"/>
                      <a:pt x="12678" y="513176"/>
                      <a:pt x="7729" y="508227"/>
                    </a:cubicBezTo>
                    <a:cubicBezTo>
                      <a:pt x="2780" y="503278"/>
                      <a:pt x="0" y="496566"/>
                      <a:pt x="0" y="489567"/>
                    </a:cubicBezTo>
                    <a:lnTo>
                      <a:pt x="0" y="26389"/>
                    </a:lnTo>
                    <a:cubicBezTo>
                      <a:pt x="0" y="19390"/>
                      <a:pt x="2780" y="12678"/>
                      <a:pt x="7729" y="7729"/>
                    </a:cubicBezTo>
                    <a:cubicBezTo>
                      <a:pt x="12678" y="2780"/>
                      <a:pt x="19390" y="0"/>
                      <a:pt x="263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209470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645199" y="-101057"/>
              <a:ext cx="15777996" cy="4077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407"/>
                </a:lnSpc>
              </a:pPr>
              <a:r>
                <a:rPr lang="en-US" sz="72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720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henˋ tooˆ songˆ bbooˊ gaiˆ</a:t>
              </a:r>
            </a:p>
            <a:p>
              <a:pPr algn="l">
                <a:lnSpc>
                  <a:spcPts val="10085"/>
                </a:lnSpc>
                <a:spcBef>
                  <a:spcPct val="0"/>
                </a:spcBef>
              </a:pPr>
              <a:r>
                <a:rPr lang="en-US" sz="720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61. 你 討   賞    麼   个？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013100" y="12419816"/>
            <a:ext cx="5191580" cy="3182134"/>
            <a:chOff x="0" y="0"/>
            <a:chExt cx="6922107" cy="424284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6922107" cy="4242845"/>
              <a:chOff x="0" y="0"/>
              <a:chExt cx="841771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4177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41771" h="515956">
                    <a:moveTo>
                      <a:pt x="42962" y="0"/>
                    </a:moveTo>
                    <a:lnTo>
                      <a:pt x="798810" y="0"/>
                    </a:lnTo>
                    <a:cubicBezTo>
                      <a:pt x="822537" y="0"/>
                      <a:pt x="841771" y="19235"/>
                      <a:pt x="841771" y="42962"/>
                    </a:cubicBezTo>
                    <a:lnTo>
                      <a:pt x="841771" y="472995"/>
                    </a:lnTo>
                    <a:cubicBezTo>
                      <a:pt x="841771" y="496722"/>
                      <a:pt x="822537" y="515956"/>
                      <a:pt x="798810" y="515956"/>
                    </a:cubicBezTo>
                    <a:lnTo>
                      <a:pt x="42962" y="515956"/>
                    </a:lnTo>
                    <a:cubicBezTo>
                      <a:pt x="19235" y="515956"/>
                      <a:pt x="0" y="496722"/>
                      <a:pt x="0" y="472995"/>
                    </a:cubicBezTo>
                    <a:lnTo>
                      <a:pt x="0" y="42962"/>
                    </a:lnTo>
                    <a:cubicBezTo>
                      <a:pt x="0" y="19235"/>
                      <a:pt x="19235" y="0"/>
                      <a:pt x="4296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841771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41529" y="606300"/>
              <a:ext cx="6023432" cy="2906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77"/>
                </a:lnSpc>
              </a:pPr>
              <a:r>
                <a:rPr lang="en-US" sz="634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tai fungˇ cheˇ</a:t>
              </a:r>
            </a:p>
            <a:p>
              <a:pPr algn="l">
                <a:lnSpc>
                  <a:spcPts val="8877"/>
                </a:lnSpc>
                <a:spcBef>
                  <a:spcPct val="0"/>
                </a:spcBef>
              </a:pPr>
              <a:r>
                <a:rPr lang="en-US" sz="63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大 風  吹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00487" y="12356973"/>
            <a:ext cx="5995513" cy="3182134"/>
            <a:chOff x="0" y="0"/>
            <a:chExt cx="7994017" cy="424284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994017" cy="4242845"/>
              <a:chOff x="0" y="0"/>
              <a:chExt cx="972122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7212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72122" h="515956">
                    <a:moveTo>
                      <a:pt x="56863" y="0"/>
                    </a:moveTo>
                    <a:lnTo>
                      <a:pt x="915260" y="0"/>
                    </a:lnTo>
                    <a:cubicBezTo>
                      <a:pt x="946664" y="0"/>
                      <a:pt x="972122" y="25458"/>
                      <a:pt x="972122" y="56863"/>
                    </a:cubicBezTo>
                    <a:lnTo>
                      <a:pt x="972122" y="459094"/>
                    </a:lnTo>
                    <a:cubicBezTo>
                      <a:pt x="972122" y="474175"/>
                      <a:pt x="966131" y="488638"/>
                      <a:pt x="955468" y="499302"/>
                    </a:cubicBezTo>
                    <a:cubicBezTo>
                      <a:pt x="944804" y="509966"/>
                      <a:pt x="930341" y="515956"/>
                      <a:pt x="915260" y="515956"/>
                    </a:cubicBezTo>
                    <a:lnTo>
                      <a:pt x="56863" y="515956"/>
                    </a:lnTo>
                    <a:cubicBezTo>
                      <a:pt x="25458" y="515956"/>
                      <a:pt x="0" y="490498"/>
                      <a:pt x="0" y="459094"/>
                    </a:cubicBezTo>
                    <a:lnTo>
                      <a:pt x="0" y="56863"/>
                    </a:lnTo>
                    <a:cubicBezTo>
                      <a:pt x="0" y="25458"/>
                      <a:pt x="25458" y="0"/>
                      <a:pt x="5686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972122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78735" y="606300"/>
              <a:ext cx="7117767" cy="2906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77"/>
                </a:lnSpc>
              </a:pPr>
              <a:r>
                <a:rPr lang="en-US" sz="634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zeuˆ siongˇ sauˇ</a:t>
              </a:r>
            </a:p>
            <a:p>
              <a:pPr algn="l">
                <a:lnSpc>
                  <a:spcPts val="8877"/>
                </a:lnSpc>
                <a:spcBef>
                  <a:spcPct val="0"/>
                </a:spcBef>
              </a:pPr>
              <a:r>
                <a:rPr lang="en-US" sz="63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走   相    捎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74570" y="12356973"/>
            <a:ext cx="5823229" cy="3182134"/>
            <a:chOff x="0" y="0"/>
            <a:chExt cx="7764306" cy="424284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764306" cy="4242845"/>
              <a:chOff x="0" y="0"/>
              <a:chExt cx="944188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4418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44188" h="515956">
                    <a:moveTo>
                      <a:pt x="38302" y="0"/>
                    </a:moveTo>
                    <a:lnTo>
                      <a:pt x="905886" y="0"/>
                    </a:lnTo>
                    <a:cubicBezTo>
                      <a:pt x="927040" y="0"/>
                      <a:pt x="944188" y="17148"/>
                      <a:pt x="944188" y="38302"/>
                    </a:cubicBezTo>
                    <a:lnTo>
                      <a:pt x="944188" y="477655"/>
                    </a:lnTo>
                    <a:cubicBezTo>
                      <a:pt x="944188" y="487813"/>
                      <a:pt x="940153" y="497555"/>
                      <a:pt x="932970" y="504738"/>
                    </a:cubicBezTo>
                    <a:cubicBezTo>
                      <a:pt x="925787" y="511921"/>
                      <a:pt x="916045" y="515956"/>
                      <a:pt x="905886" y="515956"/>
                    </a:cubicBezTo>
                    <a:lnTo>
                      <a:pt x="38302" y="515956"/>
                    </a:lnTo>
                    <a:cubicBezTo>
                      <a:pt x="17148" y="515956"/>
                      <a:pt x="0" y="498808"/>
                      <a:pt x="0" y="477655"/>
                    </a:cubicBezTo>
                    <a:lnTo>
                      <a:pt x="0" y="38302"/>
                    </a:lnTo>
                    <a:cubicBezTo>
                      <a:pt x="0" y="17148"/>
                      <a:pt x="17148" y="0"/>
                      <a:pt x="3830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944188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831749" y="606300"/>
              <a:ext cx="6756290" cy="2906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77"/>
                </a:lnSpc>
              </a:pPr>
              <a:r>
                <a:rPr lang="en-US" sz="634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guiˆ  zooˊ nginˋ</a:t>
              </a:r>
            </a:p>
            <a:p>
              <a:pPr algn="l">
                <a:lnSpc>
                  <a:spcPts val="8877"/>
                </a:lnSpc>
                <a:spcBef>
                  <a:spcPct val="0"/>
                </a:spcBef>
              </a:pPr>
              <a:r>
                <a:rPr lang="en-US" sz="63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鬼   捉   人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8777" y="2461040"/>
            <a:ext cx="10936999" cy="12940888"/>
            <a:chOff x="0" y="0"/>
            <a:chExt cx="2043546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3546" cy="2417967"/>
            </a:xfrm>
            <a:custGeom>
              <a:avLst/>
              <a:gdLst/>
              <a:ahLst/>
              <a:cxnLst/>
              <a:rect l="l" t="t" r="r" b="b"/>
              <a:pathLst>
                <a:path w="2043546" h="2417967">
                  <a:moveTo>
                    <a:pt x="27050" y="0"/>
                  </a:moveTo>
                  <a:lnTo>
                    <a:pt x="2016497" y="0"/>
                  </a:lnTo>
                  <a:cubicBezTo>
                    <a:pt x="2023671" y="0"/>
                    <a:pt x="2030551" y="2850"/>
                    <a:pt x="2035624" y="7923"/>
                  </a:cubicBezTo>
                  <a:cubicBezTo>
                    <a:pt x="2040697" y="12995"/>
                    <a:pt x="2043546" y="19876"/>
                    <a:pt x="2043546" y="27050"/>
                  </a:cubicBezTo>
                  <a:lnTo>
                    <a:pt x="2043546" y="2390918"/>
                  </a:lnTo>
                  <a:cubicBezTo>
                    <a:pt x="2043546" y="2405857"/>
                    <a:pt x="2031436" y="2417967"/>
                    <a:pt x="2016497" y="2417967"/>
                  </a:cubicBezTo>
                  <a:lnTo>
                    <a:pt x="27050" y="2417967"/>
                  </a:lnTo>
                  <a:cubicBezTo>
                    <a:pt x="12111" y="2417967"/>
                    <a:pt x="0" y="2405857"/>
                    <a:pt x="0" y="2390918"/>
                  </a:cubicBezTo>
                  <a:lnTo>
                    <a:pt x="0" y="27050"/>
                  </a:lnTo>
                  <a:cubicBezTo>
                    <a:pt x="0" y="12111"/>
                    <a:pt x="12111" y="0"/>
                    <a:pt x="270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43546" cy="2484642"/>
            </a:xfrm>
            <a:prstGeom prst="rect">
              <a:avLst/>
            </a:prstGeom>
          </p:spPr>
          <p:txBody>
            <a:bodyPr lIns="77649" tIns="77649" rIns="77649" bIns="77649" rtlCol="0" anchor="ctr"/>
            <a:lstStyle/>
            <a:p>
              <a:pPr algn="ctr">
                <a:lnSpc>
                  <a:spcPts val="406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34926" y="4808739"/>
            <a:ext cx="11018034" cy="7467647"/>
            <a:chOff x="0" y="0"/>
            <a:chExt cx="2058688" cy="13953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8688" cy="1395308"/>
            </a:xfrm>
            <a:custGeom>
              <a:avLst/>
              <a:gdLst/>
              <a:ahLst/>
              <a:cxnLst/>
              <a:rect l="l" t="t" r="r" b="b"/>
              <a:pathLst>
                <a:path w="2058688" h="1395308">
                  <a:moveTo>
                    <a:pt x="26851" y="0"/>
                  </a:moveTo>
                  <a:lnTo>
                    <a:pt x="2031837" y="0"/>
                  </a:lnTo>
                  <a:cubicBezTo>
                    <a:pt x="2038958" y="0"/>
                    <a:pt x="2045788" y="2829"/>
                    <a:pt x="2050823" y="7864"/>
                  </a:cubicBezTo>
                  <a:cubicBezTo>
                    <a:pt x="2055859" y="12900"/>
                    <a:pt x="2058688" y="19729"/>
                    <a:pt x="2058688" y="26851"/>
                  </a:cubicBezTo>
                  <a:lnTo>
                    <a:pt x="2058688" y="1368457"/>
                  </a:lnTo>
                  <a:cubicBezTo>
                    <a:pt x="2058688" y="1375579"/>
                    <a:pt x="2055859" y="1382408"/>
                    <a:pt x="2050823" y="1387444"/>
                  </a:cubicBezTo>
                  <a:cubicBezTo>
                    <a:pt x="2045788" y="1392479"/>
                    <a:pt x="2038958" y="1395308"/>
                    <a:pt x="2031837" y="1395308"/>
                  </a:cubicBezTo>
                  <a:lnTo>
                    <a:pt x="26851" y="1395308"/>
                  </a:lnTo>
                  <a:cubicBezTo>
                    <a:pt x="19729" y="1395308"/>
                    <a:pt x="12900" y="1392479"/>
                    <a:pt x="7864" y="1387444"/>
                  </a:cubicBezTo>
                  <a:cubicBezTo>
                    <a:pt x="2829" y="1382408"/>
                    <a:pt x="0" y="1375579"/>
                    <a:pt x="0" y="1368457"/>
                  </a:cubicBezTo>
                  <a:lnTo>
                    <a:pt x="0" y="26851"/>
                  </a:lnTo>
                  <a:cubicBezTo>
                    <a:pt x="0" y="19729"/>
                    <a:pt x="2829" y="12900"/>
                    <a:pt x="7864" y="7864"/>
                  </a:cubicBezTo>
                  <a:cubicBezTo>
                    <a:pt x="12900" y="2829"/>
                    <a:pt x="19729" y="0"/>
                    <a:pt x="268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058688" cy="1461983"/>
            </a:xfrm>
            <a:prstGeom prst="rect">
              <a:avLst/>
            </a:prstGeom>
          </p:spPr>
          <p:txBody>
            <a:bodyPr lIns="77649" tIns="77649" rIns="77649" bIns="77649" rtlCol="0" anchor="ctr"/>
            <a:lstStyle/>
            <a:p>
              <a:pPr algn="ctr">
                <a:lnSpc>
                  <a:spcPts val="406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54520" y="1578476"/>
            <a:ext cx="8648920" cy="1722651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7649" tIns="77649" rIns="77649" bIns="77649" rtlCol="0" anchor="ctr"/>
            <a:lstStyle/>
            <a:p>
              <a:pPr algn="ctr">
                <a:lnSpc>
                  <a:spcPts val="406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860757" y="3947414"/>
            <a:ext cx="8648920" cy="1722651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7649" tIns="77649" rIns="77649" bIns="77649" rtlCol="0" anchor="ctr"/>
            <a:lstStyle/>
            <a:p>
              <a:pPr algn="ctr">
                <a:lnSpc>
                  <a:spcPts val="406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678726" y="1141631"/>
            <a:ext cx="11527588" cy="231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31"/>
              </a:lnSpc>
            </a:pPr>
            <a:r>
              <a:rPr lang="en-US" sz="13450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91977" y="1899666"/>
            <a:ext cx="7915283" cy="154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7948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做麼个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86301" y="4215821"/>
            <a:ext cx="7915283" cy="154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7948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作垺賞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8804470" y="9231867"/>
            <a:ext cx="4505135" cy="2761383"/>
            <a:chOff x="0" y="0"/>
            <a:chExt cx="6006846" cy="368184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006846" cy="3681844"/>
              <a:chOff x="0" y="0"/>
              <a:chExt cx="841771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4177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41771" h="515956">
                    <a:moveTo>
                      <a:pt x="42962" y="0"/>
                    </a:moveTo>
                    <a:lnTo>
                      <a:pt x="798810" y="0"/>
                    </a:lnTo>
                    <a:cubicBezTo>
                      <a:pt x="822537" y="0"/>
                      <a:pt x="841771" y="19235"/>
                      <a:pt x="841771" y="42962"/>
                    </a:cubicBezTo>
                    <a:lnTo>
                      <a:pt x="841771" y="472995"/>
                    </a:lnTo>
                    <a:cubicBezTo>
                      <a:pt x="841771" y="496722"/>
                      <a:pt x="822537" y="515956"/>
                      <a:pt x="798810" y="515956"/>
                    </a:cubicBezTo>
                    <a:lnTo>
                      <a:pt x="42962" y="515956"/>
                    </a:lnTo>
                    <a:cubicBezTo>
                      <a:pt x="19235" y="515956"/>
                      <a:pt x="0" y="496722"/>
                      <a:pt x="0" y="472995"/>
                    </a:cubicBezTo>
                    <a:lnTo>
                      <a:pt x="0" y="42962"/>
                    </a:lnTo>
                    <a:cubicBezTo>
                      <a:pt x="0" y="19235"/>
                      <a:pt x="19235" y="0"/>
                      <a:pt x="4296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41771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43482" y="509761"/>
              <a:ext cx="5226996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tai fungˇ cheˇ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大 風  吹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239751" y="9177333"/>
            <a:ext cx="5202769" cy="2761383"/>
            <a:chOff x="0" y="0"/>
            <a:chExt cx="6937025" cy="368184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937025" cy="3681844"/>
              <a:chOff x="0" y="0"/>
              <a:chExt cx="972122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7212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72122" h="515956">
                    <a:moveTo>
                      <a:pt x="56863" y="0"/>
                    </a:moveTo>
                    <a:lnTo>
                      <a:pt x="915260" y="0"/>
                    </a:lnTo>
                    <a:cubicBezTo>
                      <a:pt x="946664" y="0"/>
                      <a:pt x="972122" y="25458"/>
                      <a:pt x="972122" y="56863"/>
                    </a:cubicBezTo>
                    <a:lnTo>
                      <a:pt x="972122" y="459094"/>
                    </a:lnTo>
                    <a:cubicBezTo>
                      <a:pt x="972122" y="474175"/>
                      <a:pt x="966131" y="488638"/>
                      <a:pt x="955468" y="499302"/>
                    </a:cubicBezTo>
                    <a:cubicBezTo>
                      <a:pt x="944804" y="509966"/>
                      <a:pt x="930341" y="515956"/>
                      <a:pt x="915260" y="515956"/>
                    </a:cubicBezTo>
                    <a:lnTo>
                      <a:pt x="56863" y="515956"/>
                    </a:lnTo>
                    <a:cubicBezTo>
                      <a:pt x="25458" y="515956"/>
                      <a:pt x="0" y="490498"/>
                      <a:pt x="0" y="459094"/>
                    </a:cubicBezTo>
                    <a:lnTo>
                      <a:pt x="0" y="56863"/>
                    </a:lnTo>
                    <a:cubicBezTo>
                      <a:pt x="0" y="25458"/>
                      <a:pt x="25458" y="0"/>
                      <a:pt x="5686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972122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02213" y="509761"/>
              <a:ext cx="6176636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zeuˆ siongˇ sauˇ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走   相    捎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926211" y="4355630"/>
            <a:ext cx="4138537" cy="2761383"/>
            <a:chOff x="0" y="0"/>
            <a:chExt cx="5518050" cy="3681844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302978" cy="3681844"/>
              <a:chOff x="0" y="0"/>
              <a:chExt cx="602999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602999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04851" y="509761"/>
              <a:ext cx="4913199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siaˆ cu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寫字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064749" y="4355630"/>
            <a:ext cx="5026644" cy="2761383"/>
            <a:chOff x="0" y="0"/>
            <a:chExt cx="6702192" cy="368184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702192" cy="3681844"/>
              <a:chOff x="0" y="0"/>
              <a:chExt cx="939214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93921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39214" h="515956">
                    <a:moveTo>
                      <a:pt x="58855" y="0"/>
                    </a:moveTo>
                    <a:lnTo>
                      <a:pt x="880359" y="0"/>
                    </a:lnTo>
                    <a:cubicBezTo>
                      <a:pt x="912864" y="0"/>
                      <a:pt x="939214" y="26350"/>
                      <a:pt x="939214" y="58855"/>
                    </a:cubicBezTo>
                    <a:lnTo>
                      <a:pt x="939214" y="457102"/>
                    </a:lnTo>
                    <a:cubicBezTo>
                      <a:pt x="939214" y="489606"/>
                      <a:pt x="912864" y="515956"/>
                      <a:pt x="880359" y="515956"/>
                    </a:cubicBezTo>
                    <a:lnTo>
                      <a:pt x="58855" y="515956"/>
                    </a:lnTo>
                    <a:cubicBezTo>
                      <a:pt x="26350" y="515956"/>
                      <a:pt x="0" y="489606"/>
                      <a:pt x="0" y="457102"/>
                    </a:cubicBezTo>
                    <a:lnTo>
                      <a:pt x="0" y="58855"/>
                    </a:lnTo>
                    <a:cubicBezTo>
                      <a:pt x="0" y="26350"/>
                      <a:pt x="26350" y="0"/>
                      <a:pt x="5885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939214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92564" y="509761"/>
              <a:ext cx="5625692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daˆ teen bba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打 電 話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733550" y="7851175"/>
            <a:ext cx="3871017" cy="2761383"/>
            <a:chOff x="0" y="0"/>
            <a:chExt cx="5161356" cy="3681844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4492336" cy="3681844"/>
              <a:chOff x="0" y="0"/>
              <a:chExt cx="629535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2953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29535" h="515956">
                    <a:moveTo>
                      <a:pt x="87807" y="0"/>
                    </a:moveTo>
                    <a:lnTo>
                      <a:pt x="541728" y="0"/>
                    </a:lnTo>
                    <a:cubicBezTo>
                      <a:pt x="590223" y="0"/>
                      <a:pt x="629535" y="39312"/>
                      <a:pt x="629535" y="87807"/>
                    </a:cubicBezTo>
                    <a:lnTo>
                      <a:pt x="629535" y="428150"/>
                    </a:lnTo>
                    <a:cubicBezTo>
                      <a:pt x="629535" y="451438"/>
                      <a:pt x="620284" y="473772"/>
                      <a:pt x="603817" y="490238"/>
                    </a:cubicBezTo>
                    <a:cubicBezTo>
                      <a:pt x="587350" y="506705"/>
                      <a:pt x="565016" y="515956"/>
                      <a:pt x="541728" y="515956"/>
                    </a:cubicBezTo>
                    <a:lnTo>
                      <a:pt x="87807" y="515956"/>
                    </a:lnTo>
                    <a:cubicBezTo>
                      <a:pt x="39312" y="515956"/>
                      <a:pt x="0" y="476644"/>
                      <a:pt x="0" y="428150"/>
                    </a:cubicBezTo>
                    <a:lnTo>
                      <a:pt x="0" y="87807"/>
                    </a:lnTo>
                    <a:cubicBezTo>
                      <a:pt x="0" y="39312"/>
                      <a:pt x="39312" y="0"/>
                      <a:pt x="8780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629535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692564" y="509761"/>
              <a:ext cx="4468792" cy="2538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fa   tuˋ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畫圖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132479" y="7851175"/>
            <a:ext cx="4958914" cy="2761383"/>
            <a:chOff x="0" y="0"/>
            <a:chExt cx="6611885" cy="3681844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6611885" cy="3681844"/>
              <a:chOff x="0" y="0"/>
              <a:chExt cx="926559" cy="51595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92655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26559" h="515956">
                    <a:moveTo>
                      <a:pt x="59659" y="0"/>
                    </a:moveTo>
                    <a:lnTo>
                      <a:pt x="866900" y="0"/>
                    </a:lnTo>
                    <a:cubicBezTo>
                      <a:pt x="899849" y="0"/>
                      <a:pt x="926559" y="26710"/>
                      <a:pt x="926559" y="59659"/>
                    </a:cubicBezTo>
                    <a:lnTo>
                      <a:pt x="926559" y="456298"/>
                    </a:lnTo>
                    <a:cubicBezTo>
                      <a:pt x="926559" y="472120"/>
                      <a:pt x="920273" y="487295"/>
                      <a:pt x="909085" y="498483"/>
                    </a:cubicBezTo>
                    <a:cubicBezTo>
                      <a:pt x="897897" y="509671"/>
                      <a:pt x="882722" y="515956"/>
                      <a:pt x="866900" y="515956"/>
                    </a:cubicBezTo>
                    <a:lnTo>
                      <a:pt x="59659" y="515956"/>
                    </a:lnTo>
                    <a:cubicBezTo>
                      <a:pt x="26710" y="515956"/>
                      <a:pt x="0" y="489246"/>
                      <a:pt x="0" y="456298"/>
                    </a:cubicBezTo>
                    <a:lnTo>
                      <a:pt x="0" y="59659"/>
                    </a:lnTo>
                    <a:cubicBezTo>
                      <a:pt x="0" y="43836"/>
                      <a:pt x="6285" y="28662"/>
                      <a:pt x="17474" y="17474"/>
                    </a:cubicBezTo>
                    <a:cubicBezTo>
                      <a:pt x="28662" y="6285"/>
                      <a:pt x="43836" y="0"/>
                      <a:pt x="5965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926559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393627" y="509761"/>
              <a:ext cx="5045788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ngiangˆ shiˇ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䀴    書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733550" y="11340517"/>
            <a:ext cx="4331199" cy="2761383"/>
            <a:chOff x="0" y="0"/>
            <a:chExt cx="5774931" cy="3681844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5774931" cy="3681844"/>
              <a:chOff x="0" y="0"/>
              <a:chExt cx="809272" cy="51595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0927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09272" h="515956">
                    <a:moveTo>
                      <a:pt x="68305" y="0"/>
                    </a:moveTo>
                    <a:lnTo>
                      <a:pt x="740967" y="0"/>
                    </a:lnTo>
                    <a:cubicBezTo>
                      <a:pt x="778691" y="0"/>
                      <a:pt x="809272" y="30581"/>
                      <a:pt x="809272" y="68305"/>
                    </a:cubicBezTo>
                    <a:lnTo>
                      <a:pt x="809272" y="447651"/>
                    </a:lnTo>
                    <a:cubicBezTo>
                      <a:pt x="809272" y="465767"/>
                      <a:pt x="802075" y="483141"/>
                      <a:pt x="789266" y="495950"/>
                    </a:cubicBezTo>
                    <a:cubicBezTo>
                      <a:pt x="776456" y="508760"/>
                      <a:pt x="759082" y="515956"/>
                      <a:pt x="740967" y="515956"/>
                    </a:cubicBezTo>
                    <a:lnTo>
                      <a:pt x="68305" y="515956"/>
                    </a:lnTo>
                    <a:cubicBezTo>
                      <a:pt x="30581" y="515956"/>
                      <a:pt x="0" y="485375"/>
                      <a:pt x="0" y="447651"/>
                    </a:cubicBezTo>
                    <a:lnTo>
                      <a:pt x="0" y="68305"/>
                    </a:lnTo>
                    <a:cubicBezTo>
                      <a:pt x="0" y="30581"/>
                      <a:pt x="30581" y="0"/>
                      <a:pt x="6830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66675"/>
                <a:ext cx="809272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604851" y="509761"/>
              <a:ext cx="4913199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kuiˆ pen suˆ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去  便所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427699" y="11340517"/>
            <a:ext cx="4663694" cy="2761383"/>
            <a:chOff x="0" y="0"/>
            <a:chExt cx="6218258" cy="3681844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6218258" cy="3681844"/>
              <a:chOff x="0" y="0"/>
              <a:chExt cx="871398" cy="5159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7139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71398" h="515956">
                    <a:moveTo>
                      <a:pt x="63435" y="0"/>
                    </a:moveTo>
                    <a:lnTo>
                      <a:pt x="807962" y="0"/>
                    </a:lnTo>
                    <a:cubicBezTo>
                      <a:pt x="842997" y="0"/>
                      <a:pt x="871398" y="28401"/>
                      <a:pt x="871398" y="63435"/>
                    </a:cubicBezTo>
                    <a:lnTo>
                      <a:pt x="871398" y="452521"/>
                    </a:lnTo>
                    <a:cubicBezTo>
                      <a:pt x="871398" y="469345"/>
                      <a:pt x="864714" y="485480"/>
                      <a:pt x="852818" y="497377"/>
                    </a:cubicBezTo>
                    <a:cubicBezTo>
                      <a:pt x="840922" y="509273"/>
                      <a:pt x="824786" y="515956"/>
                      <a:pt x="807962" y="515956"/>
                    </a:cubicBezTo>
                    <a:lnTo>
                      <a:pt x="63435" y="515956"/>
                    </a:lnTo>
                    <a:cubicBezTo>
                      <a:pt x="28401" y="515956"/>
                      <a:pt x="0" y="487556"/>
                      <a:pt x="0" y="452521"/>
                    </a:cubicBezTo>
                    <a:lnTo>
                      <a:pt x="0" y="63435"/>
                    </a:lnTo>
                    <a:cubicBezTo>
                      <a:pt x="0" y="46611"/>
                      <a:pt x="6683" y="30476"/>
                      <a:pt x="18580" y="18580"/>
                    </a:cubicBezTo>
                    <a:cubicBezTo>
                      <a:pt x="30476" y="6683"/>
                      <a:pt x="46611" y="0"/>
                      <a:pt x="6343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66675"/>
                <a:ext cx="871398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393627" y="509761"/>
              <a:ext cx="5045788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ziaˊ shiˇ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借 書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19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5658584" y="6170101"/>
            <a:ext cx="5053265" cy="2761383"/>
            <a:chOff x="0" y="0"/>
            <a:chExt cx="6737687" cy="368184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6737687" cy="3681844"/>
              <a:chOff x="0" y="0"/>
              <a:chExt cx="944188" cy="515956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94418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44188" h="515956">
                    <a:moveTo>
                      <a:pt x="38302" y="0"/>
                    </a:moveTo>
                    <a:lnTo>
                      <a:pt x="905886" y="0"/>
                    </a:lnTo>
                    <a:cubicBezTo>
                      <a:pt x="927040" y="0"/>
                      <a:pt x="944188" y="17148"/>
                      <a:pt x="944188" y="38302"/>
                    </a:cubicBezTo>
                    <a:lnTo>
                      <a:pt x="944188" y="477655"/>
                    </a:lnTo>
                    <a:cubicBezTo>
                      <a:pt x="944188" y="487813"/>
                      <a:pt x="940153" y="497555"/>
                      <a:pt x="932970" y="504738"/>
                    </a:cubicBezTo>
                    <a:cubicBezTo>
                      <a:pt x="925787" y="511921"/>
                      <a:pt x="916045" y="515956"/>
                      <a:pt x="905886" y="515956"/>
                    </a:cubicBezTo>
                    <a:lnTo>
                      <a:pt x="38302" y="515956"/>
                    </a:lnTo>
                    <a:cubicBezTo>
                      <a:pt x="17148" y="515956"/>
                      <a:pt x="0" y="498808"/>
                      <a:pt x="0" y="477655"/>
                    </a:cubicBezTo>
                    <a:lnTo>
                      <a:pt x="0" y="38302"/>
                    </a:lnTo>
                    <a:cubicBezTo>
                      <a:pt x="0" y="17148"/>
                      <a:pt x="17148" y="0"/>
                      <a:pt x="3830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66675"/>
                <a:ext cx="944188" cy="582631"/>
              </a:xfrm>
              <a:prstGeom prst="rect">
                <a:avLst/>
              </a:prstGeom>
            </p:spPr>
            <p:txBody>
              <a:bodyPr lIns="77649" tIns="77649" rIns="77649" bIns="77649" rtlCol="0" anchor="ctr"/>
              <a:lstStyle/>
              <a:p>
                <a:pPr algn="ctr">
                  <a:lnSpc>
                    <a:spcPts val="4065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721773" y="509761"/>
              <a:ext cx="5862954" cy="2538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3"/>
                </a:lnSpc>
              </a:pPr>
              <a:r>
                <a:rPr lang="en-US" sz="55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guiˆ  zooˊ nginˋ</a:t>
              </a:r>
            </a:p>
            <a:p>
              <a:pPr algn="l">
                <a:lnSpc>
                  <a:spcPts val="7703"/>
                </a:lnSpc>
                <a:spcBef>
                  <a:spcPct val="0"/>
                </a:spcBef>
              </a:pPr>
              <a:r>
                <a:rPr lang="en-US" sz="55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鬼   捉   人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71" name="Freeform 71"/>
          <p:cNvSpPr/>
          <p:nvPr/>
        </p:nvSpPr>
        <p:spPr>
          <a:xfrm>
            <a:off x="15295589" y="12533561"/>
            <a:ext cx="6293861" cy="8875958"/>
          </a:xfrm>
          <a:custGeom>
            <a:avLst/>
            <a:gdLst/>
            <a:ahLst/>
            <a:cxnLst/>
            <a:rect l="l" t="t" r="r" b="b"/>
            <a:pathLst>
              <a:path w="6293861" h="8875958">
                <a:moveTo>
                  <a:pt x="0" y="0"/>
                </a:moveTo>
                <a:lnTo>
                  <a:pt x="6293861" y="0"/>
                </a:lnTo>
                <a:lnTo>
                  <a:pt x="6293861" y="8875958"/>
                </a:lnTo>
                <a:lnTo>
                  <a:pt x="0" y="887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3550" y="2206816"/>
            <a:ext cx="10153608" cy="2418169"/>
            <a:chOff x="0" y="0"/>
            <a:chExt cx="2166440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6440" cy="515956"/>
            </a:xfrm>
            <a:custGeom>
              <a:avLst/>
              <a:gdLst/>
              <a:ahLst/>
              <a:cxnLst/>
              <a:rect l="l" t="t" r="r" b="b"/>
              <a:pathLst>
                <a:path w="2166440" h="515956">
                  <a:moveTo>
                    <a:pt x="25515" y="0"/>
                  </a:moveTo>
                  <a:lnTo>
                    <a:pt x="2140925" y="0"/>
                  </a:lnTo>
                  <a:cubicBezTo>
                    <a:pt x="2155017" y="0"/>
                    <a:pt x="2166440" y="11424"/>
                    <a:pt x="2166440" y="25515"/>
                  </a:cubicBezTo>
                  <a:lnTo>
                    <a:pt x="2166440" y="490441"/>
                  </a:lnTo>
                  <a:cubicBezTo>
                    <a:pt x="2166440" y="504533"/>
                    <a:pt x="2155017" y="515956"/>
                    <a:pt x="2140925" y="515956"/>
                  </a:cubicBezTo>
                  <a:lnTo>
                    <a:pt x="25515" y="515956"/>
                  </a:lnTo>
                  <a:cubicBezTo>
                    <a:pt x="11424" y="515956"/>
                    <a:pt x="0" y="504533"/>
                    <a:pt x="0" y="490441"/>
                  </a:cubicBezTo>
                  <a:lnTo>
                    <a:pt x="0" y="25515"/>
                  </a:lnTo>
                  <a:cubicBezTo>
                    <a:pt x="0" y="11424"/>
                    <a:pt x="11424" y="0"/>
                    <a:pt x="255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166440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87483" y="8478734"/>
            <a:ext cx="5949435" cy="2418169"/>
            <a:chOff x="0" y="0"/>
            <a:chExt cx="1269410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9410" cy="515956"/>
            </a:xfrm>
            <a:custGeom>
              <a:avLst/>
              <a:gdLst/>
              <a:ahLst/>
              <a:cxnLst/>
              <a:rect l="l" t="t" r="r" b="b"/>
              <a:pathLst>
                <a:path w="1269410" h="515956">
                  <a:moveTo>
                    <a:pt x="43546" y="0"/>
                  </a:moveTo>
                  <a:lnTo>
                    <a:pt x="1225865" y="0"/>
                  </a:lnTo>
                  <a:cubicBezTo>
                    <a:pt x="1237414" y="0"/>
                    <a:pt x="1248490" y="4588"/>
                    <a:pt x="1256656" y="12754"/>
                  </a:cubicBezTo>
                  <a:cubicBezTo>
                    <a:pt x="1264823" y="20921"/>
                    <a:pt x="1269410" y="31997"/>
                    <a:pt x="1269410" y="43546"/>
                  </a:cubicBezTo>
                  <a:lnTo>
                    <a:pt x="1269410" y="472411"/>
                  </a:lnTo>
                  <a:cubicBezTo>
                    <a:pt x="1269410" y="483960"/>
                    <a:pt x="1264823" y="495036"/>
                    <a:pt x="1256656" y="503202"/>
                  </a:cubicBezTo>
                  <a:cubicBezTo>
                    <a:pt x="1248490" y="511369"/>
                    <a:pt x="1237414" y="515956"/>
                    <a:pt x="1225865" y="515956"/>
                  </a:cubicBezTo>
                  <a:lnTo>
                    <a:pt x="43546" y="515956"/>
                  </a:lnTo>
                  <a:cubicBezTo>
                    <a:pt x="31997" y="515956"/>
                    <a:pt x="20921" y="511369"/>
                    <a:pt x="12754" y="503202"/>
                  </a:cubicBezTo>
                  <a:cubicBezTo>
                    <a:pt x="4588" y="495036"/>
                    <a:pt x="0" y="483960"/>
                    <a:pt x="0" y="472411"/>
                  </a:cubicBezTo>
                  <a:lnTo>
                    <a:pt x="0" y="43546"/>
                  </a:lnTo>
                  <a:cubicBezTo>
                    <a:pt x="0" y="31997"/>
                    <a:pt x="4588" y="20921"/>
                    <a:pt x="12754" y="12754"/>
                  </a:cubicBezTo>
                  <a:cubicBezTo>
                    <a:pt x="20921" y="4588"/>
                    <a:pt x="31997" y="0"/>
                    <a:pt x="435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69410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14685" y="5933695"/>
            <a:ext cx="7862500" cy="2418169"/>
            <a:chOff x="0" y="0"/>
            <a:chExt cx="1677595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77595" cy="515956"/>
            </a:xfrm>
            <a:custGeom>
              <a:avLst/>
              <a:gdLst/>
              <a:ahLst/>
              <a:cxnLst/>
              <a:rect l="l" t="t" r="r" b="b"/>
              <a:pathLst>
                <a:path w="1677595" h="515956">
                  <a:moveTo>
                    <a:pt x="32950" y="0"/>
                  </a:moveTo>
                  <a:lnTo>
                    <a:pt x="1644644" y="0"/>
                  </a:lnTo>
                  <a:cubicBezTo>
                    <a:pt x="1662842" y="0"/>
                    <a:pt x="1677595" y="14752"/>
                    <a:pt x="1677595" y="32950"/>
                  </a:cubicBezTo>
                  <a:lnTo>
                    <a:pt x="1677595" y="483006"/>
                  </a:lnTo>
                  <a:cubicBezTo>
                    <a:pt x="1677595" y="491745"/>
                    <a:pt x="1674123" y="500126"/>
                    <a:pt x="1667944" y="506306"/>
                  </a:cubicBezTo>
                  <a:cubicBezTo>
                    <a:pt x="1661764" y="512485"/>
                    <a:pt x="1653383" y="515956"/>
                    <a:pt x="1644644" y="515956"/>
                  </a:cubicBezTo>
                  <a:lnTo>
                    <a:pt x="32950" y="515956"/>
                  </a:lnTo>
                  <a:cubicBezTo>
                    <a:pt x="14752" y="515956"/>
                    <a:pt x="0" y="501204"/>
                    <a:pt x="0" y="483006"/>
                  </a:cubicBezTo>
                  <a:lnTo>
                    <a:pt x="0" y="32950"/>
                  </a:lnTo>
                  <a:cubicBezTo>
                    <a:pt x="0" y="24211"/>
                    <a:pt x="3472" y="15830"/>
                    <a:pt x="9651" y="9651"/>
                  </a:cubicBezTo>
                  <a:cubicBezTo>
                    <a:pt x="15830" y="3472"/>
                    <a:pt x="24211" y="0"/>
                    <a:pt x="32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67759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2732" y="12688342"/>
            <a:ext cx="9399005" cy="2418169"/>
            <a:chOff x="0" y="0"/>
            <a:chExt cx="2005433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05433" cy="515956"/>
            </a:xfrm>
            <a:custGeom>
              <a:avLst/>
              <a:gdLst/>
              <a:ahLst/>
              <a:cxnLst/>
              <a:rect l="l" t="t" r="r" b="b"/>
              <a:pathLst>
                <a:path w="2005433" h="515956">
                  <a:moveTo>
                    <a:pt x="27564" y="0"/>
                  </a:moveTo>
                  <a:lnTo>
                    <a:pt x="1977870" y="0"/>
                  </a:lnTo>
                  <a:cubicBezTo>
                    <a:pt x="1985180" y="0"/>
                    <a:pt x="1992191" y="2904"/>
                    <a:pt x="1997360" y="8073"/>
                  </a:cubicBezTo>
                  <a:cubicBezTo>
                    <a:pt x="2002529" y="13242"/>
                    <a:pt x="2005433" y="20253"/>
                    <a:pt x="2005433" y="27564"/>
                  </a:cubicBezTo>
                  <a:lnTo>
                    <a:pt x="2005433" y="488393"/>
                  </a:lnTo>
                  <a:cubicBezTo>
                    <a:pt x="2005433" y="495703"/>
                    <a:pt x="2002529" y="502714"/>
                    <a:pt x="1997360" y="507883"/>
                  </a:cubicBezTo>
                  <a:cubicBezTo>
                    <a:pt x="1992191" y="513052"/>
                    <a:pt x="1985180" y="515956"/>
                    <a:pt x="1977870" y="515956"/>
                  </a:cubicBezTo>
                  <a:lnTo>
                    <a:pt x="27564" y="515956"/>
                  </a:lnTo>
                  <a:cubicBezTo>
                    <a:pt x="20253" y="515956"/>
                    <a:pt x="13242" y="513052"/>
                    <a:pt x="8073" y="507883"/>
                  </a:cubicBezTo>
                  <a:cubicBezTo>
                    <a:pt x="2904" y="502714"/>
                    <a:pt x="0" y="495703"/>
                    <a:pt x="0" y="488393"/>
                  </a:cubicBezTo>
                  <a:lnTo>
                    <a:pt x="0" y="27564"/>
                  </a:lnTo>
                  <a:cubicBezTo>
                    <a:pt x="0" y="20253"/>
                    <a:pt x="2904" y="13242"/>
                    <a:pt x="8073" y="8073"/>
                  </a:cubicBezTo>
                  <a:cubicBezTo>
                    <a:pt x="13242" y="2904"/>
                    <a:pt x="20253" y="0"/>
                    <a:pt x="275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005433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14685" y="12878793"/>
            <a:ext cx="7862500" cy="2418169"/>
            <a:chOff x="0" y="0"/>
            <a:chExt cx="1677595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77595" cy="515956"/>
            </a:xfrm>
            <a:custGeom>
              <a:avLst/>
              <a:gdLst/>
              <a:ahLst/>
              <a:cxnLst/>
              <a:rect l="l" t="t" r="r" b="b"/>
              <a:pathLst>
                <a:path w="1677595" h="515956">
                  <a:moveTo>
                    <a:pt x="32950" y="0"/>
                  </a:moveTo>
                  <a:lnTo>
                    <a:pt x="1644644" y="0"/>
                  </a:lnTo>
                  <a:cubicBezTo>
                    <a:pt x="1662842" y="0"/>
                    <a:pt x="1677595" y="14752"/>
                    <a:pt x="1677595" y="32950"/>
                  </a:cubicBezTo>
                  <a:lnTo>
                    <a:pt x="1677595" y="483006"/>
                  </a:lnTo>
                  <a:cubicBezTo>
                    <a:pt x="1677595" y="491745"/>
                    <a:pt x="1674123" y="500126"/>
                    <a:pt x="1667944" y="506306"/>
                  </a:cubicBezTo>
                  <a:cubicBezTo>
                    <a:pt x="1661764" y="512485"/>
                    <a:pt x="1653383" y="515956"/>
                    <a:pt x="1644644" y="515956"/>
                  </a:cubicBezTo>
                  <a:lnTo>
                    <a:pt x="32950" y="515956"/>
                  </a:lnTo>
                  <a:cubicBezTo>
                    <a:pt x="14752" y="515956"/>
                    <a:pt x="0" y="501204"/>
                    <a:pt x="0" y="483006"/>
                  </a:cubicBezTo>
                  <a:lnTo>
                    <a:pt x="0" y="32950"/>
                  </a:lnTo>
                  <a:cubicBezTo>
                    <a:pt x="0" y="24211"/>
                    <a:pt x="3472" y="15830"/>
                    <a:pt x="9651" y="9651"/>
                  </a:cubicBezTo>
                  <a:cubicBezTo>
                    <a:pt x="15830" y="3472"/>
                    <a:pt x="24211" y="0"/>
                    <a:pt x="32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67759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78841" y="2087263"/>
            <a:ext cx="8764519" cy="2101401"/>
            <a:chOff x="0" y="0"/>
            <a:chExt cx="1870055" cy="4483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BA254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114685" y="9437709"/>
            <a:ext cx="7862500" cy="2418169"/>
            <a:chOff x="0" y="0"/>
            <a:chExt cx="1677595" cy="5159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77595" cy="515956"/>
            </a:xfrm>
            <a:custGeom>
              <a:avLst/>
              <a:gdLst/>
              <a:ahLst/>
              <a:cxnLst/>
              <a:rect l="l" t="t" r="r" b="b"/>
              <a:pathLst>
                <a:path w="1677595" h="515956">
                  <a:moveTo>
                    <a:pt x="32950" y="0"/>
                  </a:moveTo>
                  <a:lnTo>
                    <a:pt x="1644644" y="0"/>
                  </a:lnTo>
                  <a:cubicBezTo>
                    <a:pt x="1662842" y="0"/>
                    <a:pt x="1677595" y="14752"/>
                    <a:pt x="1677595" y="32950"/>
                  </a:cubicBezTo>
                  <a:lnTo>
                    <a:pt x="1677595" y="483006"/>
                  </a:lnTo>
                  <a:cubicBezTo>
                    <a:pt x="1677595" y="491745"/>
                    <a:pt x="1674123" y="500126"/>
                    <a:pt x="1667944" y="506306"/>
                  </a:cubicBezTo>
                  <a:cubicBezTo>
                    <a:pt x="1661764" y="512485"/>
                    <a:pt x="1653383" y="515956"/>
                    <a:pt x="1644644" y="515956"/>
                  </a:cubicBezTo>
                  <a:lnTo>
                    <a:pt x="32950" y="515956"/>
                  </a:lnTo>
                  <a:cubicBezTo>
                    <a:pt x="14752" y="515956"/>
                    <a:pt x="0" y="501204"/>
                    <a:pt x="0" y="483006"/>
                  </a:cubicBezTo>
                  <a:lnTo>
                    <a:pt x="0" y="32950"/>
                  </a:lnTo>
                  <a:cubicBezTo>
                    <a:pt x="0" y="24211"/>
                    <a:pt x="3472" y="15830"/>
                    <a:pt x="9651" y="9651"/>
                  </a:cubicBezTo>
                  <a:cubicBezTo>
                    <a:pt x="15830" y="3472"/>
                    <a:pt x="24211" y="0"/>
                    <a:pt x="32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67759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870037" y="4307713"/>
            <a:ext cx="5880634" cy="3251963"/>
          </a:xfrm>
          <a:custGeom>
            <a:avLst/>
            <a:gdLst/>
            <a:ahLst/>
            <a:cxnLst/>
            <a:rect l="l" t="t" r="r" b="b"/>
            <a:pathLst>
              <a:path w="5880634" h="3251963">
                <a:moveTo>
                  <a:pt x="0" y="0"/>
                </a:moveTo>
                <a:lnTo>
                  <a:pt x="5880634" y="0"/>
                </a:lnTo>
                <a:lnTo>
                  <a:pt x="5880634" y="3251964"/>
                </a:lnTo>
                <a:lnTo>
                  <a:pt x="0" y="325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77006" y="8351864"/>
            <a:ext cx="3310477" cy="2671908"/>
          </a:xfrm>
          <a:custGeom>
            <a:avLst/>
            <a:gdLst/>
            <a:ahLst/>
            <a:cxnLst/>
            <a:rect l="l" t="t" r="r" b="b"/>
            <a:pathLst>
              <a:path w="3310477" h="2671908">
                <a:moveTo>
                  <a:pt x="0" y="0"/>
                </a:moveTo>
                <a:lnTo>
                  <a:pt x="3310477" y="0"/>
                </a:lnTo>
                <a:lnTo>
                  <a:pt x="3310477" y="2671908"/>
                </a:lnTo>
                <a:lnTo>
                  <a:pt x="0" y="2671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171627" y="11971956"/>
            <a:ext cx="3360222" cy="3171445"/>
          </a:xfrm>
          <a:custGeom>
            <a:avLst/>
            <a:gdLst/>
            <a:ahLst/>
            <a:cxnLst/>
            <a:rect l="l" t="t" r="r" b="b"/>
            <a:pathLst>
              <a:path w="3360222" h="3171445">
                <a:moveTo>
                  <a:pt x="0" y="0"/>
                </a:moveTo>
                <a:lnTo>
                  <a:pt x="3360222" y="0"/>
                </a:lnTo>
                <a:lnTo>
                  <a:pt x="3360222" y="3171446"/>
                </a:lnTo>
                <a:lnTo>
                  <a:pt x="0" y="31714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0812775" y="5794877"/>
            <a:ext cx="3083288" cy="2913253"/>
          </a:xfrm>
          <a:custGeom>
            <a:avLst/>
            <a:gdLst/>
            <a:ahLst/>
            <a:cxnLst/>
            <a:rect l="l" t="t" r="r" b="b"/>
            <a:pathLst>
              <a:path w="3083288" h="2913253">
                <a:moveTo>
                  <a:pt x="0" y="0"/>
                </a:moveTo>
                <a:lnTo>
                  <a:pt x="3083288" y="0"/>
                </a:lnTo>
                <a:lnTo>
                  <a:pt x="3083288" y="2913253"/>
                </a:lnTo>
                <a:lnTo>
                  <a:pt x="0" y="29132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0415186" y="9536050"/>
            <a:ext cx="3010544" cy="2422686"/>
          </a:xfrm>
          <a:custGeom>
            <a:avLst/>
            <a:gdLst/>
            <a:ahLst/>
            <a:cxnLst/>
            <a:rect l="l" t="t" r="r" b="b"/>
            <a:pathLst>
              <a:path w="3010544" h="2422686">
                <a:moveTo>
                  <a:pt x="0" y="0"/>
                </a:moveTo>
                <a:lnTo>
                  <a:pt x="3010544" y="0"/>
                </a:lnTo>
                <a:lnTo>
                  <a:pt x="3010544" y="2422686"/>
                </a:lnTo>
                <a:lnTo>
                  <a:pt x="0" y="24226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0448265" y="12803784"/>
            <a:ext cx="2977465" cy="2493179"/>
          </a:xfrm>
          <a:custGeom>
            <a:avLst/>
            <a:gdLst/>
            <a:ahLst/>
            <a:cxnLst/>
            <a:rect l="l" t="t" r="r" b="b"/>
            <a:pathLst>
              <a:path w="2977465" h="2493179">
                <a:moveTo>
                  <a:pt x="0" y="0"/>
                </a:moveTo>
                <a:lnTo>
                  <a:pt x="2977465" y="0"/>
                </a:lnTo>
                <a:lnTo>
                  <a:pt x="2977465" y="2493178"/>
                </a:lnTo>
                <a:lnTo>
                  <a:pt x="0" y="2493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2043358" y="2268473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六、分別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15431" y="2498136"/>
            <a:ext cx="915372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zienˆ dooˇ   sha teuˋ    buˆ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63. 剪   刀、石頭、布。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33269" y="13132229"/>
            <a:ext cx="6317032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liˊ gaiˆ   kaˆ tai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68. 這個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較大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053650" y="12990170"/>
            <a:ext cx="879808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siˆ  gaˇ ngi he   giˆ dooˇ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65. 四加二係 幾多？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33269" y="6126799"/>
            <a:ext cx="7407637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siˆ  gaˇ ngi he  liuˊ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66. 四加二係六。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733269" y="9739537"/>
            <a:ext cx="6714996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ni  gaiˆ  kaˆ tai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67. 哪個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較大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036107" y="8780561"/>
            <a:ext cx="5400811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ngaiˋ rhiangˋ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64. 𠊎  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贏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20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3103" y="1195992"/>
            <a:ext cx="5880634" cy="3251963"/>
          </a:xfrm>
          <a:custGeom>
            <a:avLst/>
            <a:gdLst/>
            <a:ahLst/>
            <a:cxnLst/>
            <a:rect l="l" t="t" r="r" b="b"/>
            <a:pathLst>
              <a:path w="5880634" h="3251963">
                <a:moveTo>
                  <a:pt x="0" y="0"/>
                </a:moveTo>
                <a:lnTo>
                  <a:pt x="5880634" y="0"/>
                </a:lnTo>
                <a:lnTo>
                  <a:pt x="5880634" y="3251964"/>
                </a:lnTo>
                <a:lnTo>
                  <a:pt x="0" y="325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12049" y="5486255"/>
            <a:ext cx="3310477" cy="2671908"/>
          </a:xfrm>
          <a:custGeom>
            <a:avLst/>
            <a:gdLst/>
            <a:ahLst/>
            <a:cxnLst/>
            <a:rect l="l" t="t" r="r" b="b"/>
            <a:pathLst>
              <a:path w="3310477" h="2671908">
                <a:moveTo>
                  <a:pt x="0" y="0"/>
                </a:moveTo>
                <a:lnTo>
                  <a:pt x="3310478" y="0"/>
                </a:lnTo>
                <a:lnTo>
                  <a:pt x="3310478" y="2671908"/>
                </a:lnTo>
                <a:lnTo>
                  <a:pt x="0" y="2671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531688" y="1308719"/>
            <a:ext cx="12707964" cy="3026511"/>
            <a:chOff x="0" y="0"/>
            <a:chExt cx="16943951" cy="40353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6943951" cy="4035348"/>
              <a:chOff x="0" y="0"/>
              <a:chExt cx="2166440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6644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166440" h="515956">
                    <a:moveTo>
                      <a:pt x="25515" y="0"/>
                    </a:moveTo>
                    <a:lnTo>
                      <a:pt x="2140925" y="0"/>
                    </a:lnTo>
                    <a:cubicBezTo>
                      <a:pt x="2155017" y="0"/>
                      <a:pt x="2166440" y="11424"/>
                      <a:pt x="2166440" y="25515"/>
                    </a:cubicBezTo>
                    <a:lnTo>
                      <a:pt x="2166440" y="490441"/>
                    </a:lnTo>
                    <a:cubicBezTo>
                      <a:pt x="2166440" y="504533"/>
                      <a:pt x="2155017" y="515956"/>
                      <a:pt x="2140925" y="515956"/>
                    </a:cubicBezTo>
                    <a:lnTo>
                      <a:pt x="25515" y="515956"/>
                    </a:lnTo>
                    <a:cubicBezTo>
                      <a:pt x="11424" y="515956"/>
                      <a:pt x="0" y="504533"/>
                      <a:pt x="0" y="490441"/>
                    </a:cubicBezTo>
                    <a:lnTo>
                      <a:pt x="0" y="25515"/>
                    </a:lnTo>
                    <a:cubicBezTo>
                      <a:pt x="0" y="11424"/>
                      <a:pt x="11424" y="0"/>
                      <a:pt x="2551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166440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37896" y="534008"/>
              <a:ext cx="15275376" cy="3152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37"/>
                </a:lnSpc>
              </a:pPr>
              <a:r>
                <a:rPr lang="en-US" sz="68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68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zienˆ dooˇ   sha teuˋ    buˆ</a:t>
              </a:r>
            </a:p>
            <a:p>
              <a:pPr algn="l">
                <a:lnSpc>
                  <a:spcPts val="9637"/>
                </a:lnSpc>
                <a:spcBef>
                  <a:spcPct val="0"/>
                </a:spcBef>
              </a:pPr>
              <a:r>
                <a:rPr lang="en-US" sz="68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63. 剪   刀、石頭、布。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31688" y="5308953"/>
            <a:ext cx="7446141" cy="3026511"/>
            <a:chOff x="0" y="0"/>
            <a:chExt cx="9928188" cy="403534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928188" cy="4035348"/>
              <a:chOff x="0" y="0"/>
              <a:chExt cx="1269410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6941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69410" h="515956">
                    <a:moveTo>
                      <a:pt x="43546" y="0"/>
                    </a:moveTo>
                    <a:lnTo>
                      <a:pt x="1225865" y="0"/>
                    </a:lnTo>
                    <a:cubicBezTo>
                      <a:pt x="1237414" y="0"/>
                      <a:pt x="1248490" y="4588"/>
                      <a:pt x="1256656" y="12754"/>
                    </a:cubicBezTo>
                    <a:cubicBezTo>
                      <a:pt x="1264823" y="20921"/>
                      <a:pt x="1269410" y="31997"/>
                      <a:pt x="1269410" y="43546"/>
                    </a:cubicBezTo>
                    <a:lnTo>
                      <a:pt x="1269410" y="472411"/>
                    </a:lnTo>
                    <a:cubicBezTo>
                      <a:pt x="1269410" y="483960"/>
                      <a:pt x="1264823" y="495036"/>
                      <a:pt x="1256656" y="503202"/>
                    </a:cubicBezTo>
                    <a:cubicBezTo>
                      <a:pt x="1248490" y="511369"/>
                      <a:pt x="1237414" y="515956"/>
                      <a:pt x="1225865" y="515956"/>
                    </a:cubicBezTo>
                    <a:lnTo>
                      <a:pt x="43546" y="515956"/>
                    </a:lnTo>
                    <a:cubicBezTo>
                      <a:pt x="31997" y="515956"/>
                      <a:pt x="20921" y="511369"/>
                      <a:pt x="12754" y="503202"/>
                    </a:cubicBezTo>
                    <a:cubicBezTo>
                      <a:pt x="4588" y="495036"/>
                      <a:pt x="0" y="483960"/>
                      <a:pt x="0" y="472411"/>
                    </a:cubicBezTo>
                    <a:lnTo>
                      <a:pt x="0" y="43546"/>
                    </a:lnTo>
                    <a:cubicBezTo>
                      <a:pt x="0" y="31997"/>
                      <a:pt x="4588" y="20921"/>
                      <a:pt x="12754" y="12754"/>
                    </a:cubicBezTo>
                    <a:cubicBezTo>
                      <a:pt x="20921" y="4588"/>
                      <a:pt x="31997" y="0"/>
                      <a:pt x="4354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269410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15522" y="551543"/>
              <a:ext cx="9012666" cy="3152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37"/>
                </a:lnSpc>
              </a:pPr>
              <a:r>
                <a:rPr lang="en-US" sz="68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68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ngaiˋ rhiangˋ </a:t>
              </a:r>
            </a:p>
            <a:p>
              <a:pPr algn="l">
                <a:lnSpc>
                  <a:spcPts val="9637"/>
                </a:lnSpc>
                <a:spcBef>
                  <a:spcPct val="0"/>
                </a:spcBef>
              </a:pPr>
              <a:r>
                <a:rPr lang="en-US" sz="68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64. 𠊎    </a:t>
              </a:r>
              <a:r>
                <a:rPr lang="en-US" sz="6883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贏</a:t>
              </a:r>
              <a:r>
                <a:rPr lang="en-US" sz="68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73192" y="11570798"/>
            <a:ext cx="4145973" cy="3214417"/>
            <a:chOff x="0" y="0"/>
            <a:chExt cx="5527964" cy="428588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527964" cy="4285889"/>
              <a:chOff x="0" y="0"/>
              <a:chExt cx="725279" cy="56231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25279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725279" h="562317">
                    <a:moveTo>
                      <a:pt x="76215" y="0"/>
                    </a:moveTo>
                    <a:lnTo>
                      <a:pt x="649064" y="0"/>
                    </a:lnTo>
                    <a:cubicBezTo>
                      <a:pt x="669278" y="0"/>
                      <a:pt x="688663" y="8030"/>
                      <a:pt x="702956" y="22323"/>
                    </a:cubicBezTo>
                    <a:cubicBezTo>
                      <a:pt x="717249" y="36616"/>
                      <a:pt x="725279" y="56002"/>
                      <a:pt x="725279" y="76215"/>
                    </a:cubicBezTo>
                    <a:lnTo>
                      <a:pt x="725279" y="486101"/>
                    </a:lnTo>
                    <a:cubicBezTo>
                      <a:pt x="725279" y="506315"/>
                      <a:pt x="717249" y="525701"/>
                      <a:pt x="702956" y="539994"/>
                    </a:cubicBezTo>
                    <a:cubicBezTo>
                      <a:pt x="688663" y="554287"/>
                      <a:pt x="669278" y="562317"/>
                      <a:pt x="649064" y="562317"/>
                    </a:cubicBezTo>
                    <a:lnTo>
                      <a:pt x="76215" y="562317"/>
                    </a:lnTo>
                    <a:cubicBezTo>
                      <a:pt x="56002" y="562317"/>
                      <a:pt x="36616" y="554287"/>
                      <a:pt x="22323" y="539994"/>
                    </a:cubicBezTo>
                    <a:cubicBezTo>
                      <a:pt x="8030" y="525701"/>
                      <a:pt x="0" y="506315"/>
                      <a:pt x="0" y="486101"/>
                    </a:cubicBezTo>
                    <a:lnTo>
                      <a:pt x="0" y="76215"/>
                    </a:lnTo>
                    <a:cubicBezTo>
                      <a:pt x="0" y="56002"/>
                      <a:pt x="8030" y="36616"/>
                      <a:pt x="22323" y="22323"/>
                    </a:cubicBezTo>
                    <a:cubicBezTo>
                      <a:pt x="36616" y="8030"/>
                      <a:pt x="56002" y="0"/>
                      <a:pt x="7621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725279" cy="619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02969" y="543291"/>
              <a:ext cx="4922027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 shiˇ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你  輸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55946" y="11570798"/>
            <a:ext cx="5446924" cy="3214495"/>
            <a:chOff x="0" y="0"/>
            <a:chExt cx="7262565" cy="428599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018157" cy="4285994"/>
              <a:chOff x="0" y="0"/>
              <a:chExt cx="920795" cy="5623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20795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920795" h="562330">
                    <a:moveTo>
                      <a:pt x="44849" y="0"/>
                    </a:moveTo>
                    <a:lnTo>
                      <a:pt x="875946" y="0"/>
                    </a:lnTo>
                    <a:cubicBezTo>
                      <a:pt x="887841" y="0"/>
                      <a:pt x="899248" y="4725"/>
                      <a:pt x="907659" y="13136"/>
                    </a:cubicBezTo>
                    <a:cubicBezTo>
                      <a:pt x="916070" y="21547"/>
                      <a:pt x="920795" y="32954"/>
                      <a:pt x="920795" y="44849"/>
                    </a:cubicBezTo>
                    <a:lnTo>
                      <a:pt x="920795" y="517481"/>
                    </a:lnTo>
                    <a:cubicBezTo>
                      <a:pt x="920795" y="529376"/>
                      <a:pt x="916070" y="540784"/>
                      <a:pt x="907659" y="549194"/>
                    </a:cubicBezTo>
                    <a:cubicBezTo>
                      <a:pt x="899248" y="557605"/>
                      <a:pt x="887841" y="562330"/>
                      <a:pt x="875946" y="562330"/>
                    </a:cubicBezTo>
                    <a:lnTo>
                      <a:pt x="44849" y="562330"/>
                    </a:lnTo>
                    <a:cubicBezTo>
                      <a:pt x="32954" y="562330"/>
                      <a:pt x="21547" y="557605"/>
                      <a:pt x="13136" y="549194"/>
                    </a:cubicBezTo>
                    <a:cubicBezTo>
                      <a:pt x="4725" y="540784"/>
                      <a:pt x="0" y="529376"/>
                      <a:pt x="0" y="517481"/>
                    </a:cubicBezTo>
                    <a:lnTo>
                      <a:pt x="0" y="44849"/>
                    </a:lnTo>
                    <a:cubicBezTo>
                      <a:pt x="0" y="32954"/>
                      <a:pt x="4725" y="21547"/>
                      <a:pt x="13136" y="13136"/>
                    </a:cubicBezTo>
                    <a:cubicBezTo>
                      <a:pt x="21547" y="4725"/>
                      <a:pt x="32954" y="0"/>
                      <a:pt x="4484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920795" cy="61948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013691" y="543291"/>
              <a:ext cx="6248874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guiˋ rhiangˋ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佢  贏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239651" y="11570798"/>
            <a:ext cx="6508836" cy="3214495"/>
            <a:chOff x="0" y="0"/>
            <a:chExt cx="8678447" cy="4285994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8678447" cy="4285994"/>
              <a:chOff x="0" y="0"/>
              <a:chExt cx="1138628" cy="5623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138628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1138628" h="562330">
                    <a:moveTo>
                      <a:pt x="29736" y="0"/>
                    </a:moveTo>
                    <a:lnTo>
                      <a:pt x="1108892" y="0"/>
                    </a:lnTo>
                    <a:cubicBezTo>
                      <a:pt x="1125315" y="0"/>
                      <a:pt x="1138628" y="13313"/>
                      <a:pt x="1138628" y="29736"/>
                    </a:cubicBezTo>
                    <a:lnTo>
                      <a:pt x="1138628" y="532594"/>
                    </a:lnTo>
                    <a:cubicBezTo>
                      <a:pt x="1138628" y="549017"/>
                      <a:pt x="1125315" y="562330"/>
                      <a:pt x="1108892" y="562330"/>
                    </a:cubicBezTo>
                    <a:lnTo>
                      <a:pt x="29736" y="562330"/>
                    </a:lnTo>
                    <a:cubicBezTo>
                      <a:pt x="13313" y="562330"/>
                      <a:pt x="0" y="549017"/>
                      <a:pt x="0" y="532594"/>
                    </a:cubicBezTo>
                    <a:lnTo>
                      <a:pt x="0" y="29736"/>
                    </a:lnTo>
                    <a:cubicBezTo>
                      <a:pt x="0" y="13313"/>
                      <a:pt x="13313" y="0"/>
                      <a:pt x="29736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1138628" cy="619480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527547" y="543344"/>
              <a:ext cx="7623353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ni   saˋ rhiangˋ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哪 儕   贏</a:t>
              </a: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543975" y="-7304494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7" y="32025247"/>
                </a:lnTo>
                <a:lnTo>
                  <a:pt x="19975747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54082" y="6338906"/>
            <a:ext cx="3360222" cy="3171445"/>
          </a:xfrm>
          <a:custGeom>
            <a:avLst/>
            <a:gdLst/>
            <a:ahLst/>
            <a:cxnLst/>
            <a:rect l="l" t="t" r="r" b="b"/>
            <a:pathLst>
              <a:path w="3360222" h="3171445">
                <a:moveTo>
                  <a:pt x="0" y="0"/>
                </a:moveTo>
                <a:lnTo>
                  <a:pt x="3360222" y="0"/>
                </a:lnTo>
                <a:lnTo>
                  <a:pt x="3360222" y="3171446"/>
                </a:lnTo>
                <a:lnTo>
                  <a:pt x="0" y="3171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8054" y="1934414"/>
            <a:ext cx="3083288" cy="2913253"/>
          </a:xfrm>
          <a:custGeom>
            <a:avLst/>
            <a:gdLst/>
            <a:ahLst/>
            <a:cxnLst/>
            <a:rect l="l" t="t" r="r" b="b"/>
            <a:pathLst>
              <a:path w="3083288" h="2913253">
                <a:moveTo>
                  <a:pt x="0" y="0"/>
                </a:moveTo>
                <a:lnTo>
                  <a:pt x="3083287" y="0"/>
                </a:lnTo>
                <a:lnTo>
                  <a:pt x="3083287" y="2913253"/>
                </a:lnTo>
                <a:lnTo>
                  <a:pt x="0" y="2913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407440" y="1733550"/>
            <a:ext cx="12818928" cy="3314981"/>
            <a:chOff x="0" y="0"/>
            <a:chExt cx="17091904" cy="441997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7091904" cy="4419975"/>
              <a:chOff x="0" y="0"/>
              <a:chExt cx="2005433" cy="5186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05433" cy="518606"/>
              </a:xfrm>
              <a:custGeom>
                <a:avLst/>
                <a:gdLst/>
                <a:ahLst/>
                <a:cxnLst/>
                <a:rect l="l" t="t" r="r" b="b"/>
                <a:pathLst>
                  <a:path w="2005433" h="518606">
                    <a:moveTo>
                      <a:pt x="27564" y="0"/>
                    </a:moveTo>
                    <a:lnTo>
                      <a:pt x="1977870" y="0"/>
                    </a:lnTo>
                    <a:cubicBezTo>
                      <a:pt x="1985180" y="0"/>
                      <a:pt x="1992191" y="2904"/>
                      <a:pt x="1997360" y="8073"/>
                    </a:cubicBezTo>
                    <a:cubicBezTo>
                      <a:pt x="2002529" y="13242"/>
                      <a:pt x="2005433" y="20253"/>
                      <a:pt x="2005433" y="27564"/>
                    </a:cubicBezTo>
                    <a:lnTo>
                      <a:pt x="2005433" y="491042"/>
                    </a:lnTo>
                    <a:cubicBezTo>
                      <a:pt x="2005433" y="498353"/>
                      <a:pt x="2002529" y="505364"/>
                      <a:pt x="1997360" y="510533"/>
                    </a:cubicBezTo>
                    <a:cubicBezTo>
                      <a:pt x="1992191" y="515702"/>
                      <a:pt x="1985180" y="518606"/>
                      <a:pt x="1977870" y="518606"/>
                    </a:cubicBezTo>
                    <a:lnTo>
                      <a:pt x="27564" y="518606"/>
                    </a:lnTo>
                    <a:cubicBezTo>
                      <a:pt x="20253" y="518606"/>
                      <a:pt x="13242" y="515702"/>
                      <a:pt x="8073" y="510533"/>
                    </a:cubicBezTo>
                    <a:cubicBezTo>
                      <a:pt x="2904" y="505364"/>
                      <a:pt x="0" y="498353"/>
                      <a:pt x="0" y="491042"/>
                    </a:cubicBezTo>
                    <a:lnTo>
                      <a:pt x="0" y="27564"/>
                    </a:lnTo>
                    <a:cubicBezTo>
                      <a:pt x="0" y="20253"/>
                      <a:pt x="2904" y="13242"/>
                      <a:pt x="8073" y="8073"/>
                    </a:cubicBezTo>
                    <a:cubicBezTo>
                      <a:pt x="13242" y="2904"/>
                      <a:pt x="20253" y="0"/>
                      <a:pt x="2756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005433" cy="57575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92757" y="604320"/>
              <a:ext cx="15999147" cy="3454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01"/>
                </a:lnSpc>
              </a:pPr>
              <a:r>
                <a:rPr lang="en-US" sz="750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750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siˆ  gaˇ ngi he   giˆ dooˇ</a:t>
              </a:r>
            </a:p>
            <a:p>
              <a:pPr algn="l">
                <a:lnSpc>
                  <a:spcPts val="10501"/>
                </a:lnSpc>
                <a:spcBef>
                  <a:spcPct val="0"/>
                </a:spcBef>
              </a:pPr>
              <a:r>
                <a:rPr lang="en-US" sz="750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65. 四</a:t>
              </a:r>
              <a:r>
                <a:rPr lang="en-US" sz="750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加</a:t>
              </a:r>
              <a:r>
                <a:rPr lang="en-US" sz="750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二係 幾多？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07440" y="6338906"/>
            <a:ext cx="10946641" cy="3298044"/>
            <a:chOff x="0" y="0"/>
            <a:chExt cx="14595522" cy="439739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297800" cy="4397393"/>
              <a:chOff x="0" y="0"/>
              <a:chExt cx="1677595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7759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77595" h="515956">
                    <a:moveTo>
                      <a:pt x="32950" y="0"/>
                    </a:moveTo>
                    <a:lnTo>
                      <a:pt x="1644644" y="0"/>
                    </a:lnTo>
                    <a:cubicBezTo>
                      <a:pt x="1662842" y="0"/>
                      <a:pt x="1677595" y="14752"/>
                      <a:pt x="1677595" y="32950"/>
                    </a:cubicBezTo>
                    <a:lnTo>
                      <a:pt x="1677595" y="483006"/>
                    </a:lnTo>
                    <a:cubicBezTo>
                      <a:pt x="1677595" y="491745"/>
                      <a:pt x="1674123" y="500126"/>
                      <a:pt x="1667944" y="506306"/>
                    </a:cubicBezTo>
                    <a:cubicBezTo>
                      <a:pt x="1661764" y="512485"/>
                      <a:pt x="1653383" y="515956"/>
                      <a:pt x="1644644" y="515956"/>
                    </a:cubicBezTo>
                    <a:lnTo>
                      <a:pt x="32950" y="515956"/>
                    </a:lnTo>
                    <a:cubicBezTo>
                      <a:pt x="14752" y="515956"/>
                      <a:pt x="0" y="501204"/>
                      <a:pt x="0" y="483006"/>
                    </a:cubicBezTo>
                    <a:lnTo>
                      <a:pt x="0" y="32950"/>
                    </a:lnTo>
                    <a:cubicBezTo>
                      <a:pt x="0" y="24211"/>
                      <a:pt x="3472" y="15830"/>
                      <a:pt x="9651" y="9651"/>
                    </a:cubicBezTo>
                    <a:cubicBezTo>
                      <a:pt x="15830" y="3472"/>
                      <a:pt x="24211" y="0"/>
                      <a:pt x="329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67759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124882" y="406608"/>
              <a:ext cx="13470640" cy="3454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01"/>
                </a:lnSpc>
              </a:pPr>
              <a:r>
                <a:rPr lang="en-US" sz="750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750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siˆ  gaˇ ngi he  liuˊ</a:t>
              </a:r>
            </a:p>
            <a:p>
              <a:pPr algn="l">
                <a:lnSpc>
                  <a:spcPts val="10501"/>
                </a:lnSpc>
                <a:spcBef>
                  <a:spcPct val="0"/>
                </a:spcBef>
              </a:pPr>
              <a:r>
                <a:rPr lang="en-US" sz="750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66. 四</a:t>
              </a:r>
              <a:r>
                <a:rPr lang="en-US" sz="750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加</a:t>
              </a:r>
              <a:r>
                <a:rPr lang="en-US" sz="750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二係六。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07440" y="12387533"/>
            <a:ext cx="3024615" cy="3214417"/>
            <a:chOff x="0" y="0"/>
            <a:chExt cx="4032820" cy="428588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032820" cy="4285889"/>
              <a:chOff x="0" y="0"/>
              <a:chExt cx="529113" cy="56231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29113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529113" h="562317">
                    <a:moveTo>
                      <a:pt x="63991" y="0"/>
                    </a:moveTo>
                    <a:lnTo>
                      <a:pt x="465122" y="0"/>
                    </a:lnTo>
                    <a:cubicBezTo>
                      <a:pt x="482094" y="0"/>
                      <a:pt x="498370" y="6742"/>
                      <a:pt x="510371" y="18743"/>
                    </a:cubicBezTo>
                    <a:cubicBezTo>
                      <a:pt x="522372" y="30743"/>
                      <a:pt x="529113" y="47019"/>
                      <a:pt x="529113" y="63991"/>
                    </a:cubicBezTo>
                    <a:lnTo>
                      <a:pt x="529113" y="498326"/>
                    </a:lnTo>
                    <a:cubicBezTo>
                      <a:pt x="529113" y="533667"/>
                      <a:pt x="500464" y="562317"/>
                      <a:pt x="465122" y="562317"/>
                    </a:cubicBezTo>
                    <a:lnTo>
                      <a:pt x="63991" y="562317"/>
                    </a:lnTo>
                    <a:cubicBezTo>
                      <a:pt x="47019" y="562317"/>
                      <a:pt x="30743" y="555575"/>
                      <a:pt x="18743" y="543574"/>
                    </a:cubicBezTo>
                    <a:cubicBezTo>
                      <a:pt x="6742" y="531573"/>
                      <a:pt x="0" y="515297"/>
                      <a:pt x="0" y="498326"/>
                    </a:cubicBezTo>
                    <a:lnTo>
                      <a:pt x="0" y="63991"/>
                    </a:lnTo>
                    <a:cubicBezTo>
                      <a:pt x="0" y="47019"/>
                      <a:pt x="6742" y="30743"/>
                      <a:pt x="18743" y="18743"/>
                    </a:cubicBezTo>
                    <a:cubicBezTo>
                      <a:pt x="30743" y="6742"/>
                      <a:pt x="47019" y="0"/>
                      <a:pt x="639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529113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01384" y="543291"/>
              <a:ext cx="2830052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giamˆ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減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19328" y="12387533"/>
            <a:ext cx="2688742" cy="3214417"/>
            <a:chOff x="0" y="0"/>
            <a:chExt cx="3584989" cy="428588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84989" cy="4285889"/>
              <a:chOff x="0" y="0"/>
              <a:chExt cx="470357" cy="56231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70357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470357" h="562317">
                    <a:moveTo>
                      <a:pt x="71985" y="0"/>
                    </a:moveTo>
                    <a:lnTo>
                      <a:pt x="398373" y="0"/>
                    </a:lnTo>
                    <a:cubicBezTo>
                      <a:pt x="438129" y="0"/>
                      <a:pt x="470357" y="32229"/>
                      <a:pt x="470357" y="71985"/>
                    </a:cubicBezTo>
                    <a:lnTo>
                      <a:pt x="470357" y="490332"/>
                    </a:lnTo>
                    <a:cubicBezTo>
                      <a:pt x="470357" y="530088"/>
                      <a:pt x="438129" y="562317"/>
                      <a:pt x="398373" y="562317"/>
                    </a:cubicBezTo>
                    <a:lnTo>
                      <a:pt x="71985" y="562317"/>
                    </a:lnTo>
                    <a:cubicBezTo>
                      <a:pt x="32229" y="562317"/>
                      <a:pt x="0" y="530088"/>
                      <a:pt x="0" y="490332"/>
                    </a:cubicBezTo>
                    <a:lnTo>
                      <a:pt x="0" y="71985"/>
                    </a:lnTo>
                    <a:cubicBezTo>
                      <a:pt x="0" y="32229"/>
                      <a:pt x="32229" y="0"/>
                      <a:pt x="719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470357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01384" y="543291"/>
              <a:ext cx="2663217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rhidˊ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一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84320" y="12387533"/>
            <a:ext cx="2688742" cy="3214417"/>
            <a:chOff x="0" y="0"/>
            <a:chExt cx="3584989" cy="428588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584989" cy="4285889"/>
              <a:chOff x="0" y="0"/>
              <a:chExt cx="470357" cy="56231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70357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470357" h="562317">
                    <a:moveTo>
                      <a:pt x="71985" y="0"/>
                    </a:moveTo>
                    <a:lnTo>
                      <a:pt x="398373" y="0"/>
                    </a:lnTo>
                    <a:cubicBezTo>
                      <a:pt x="438129" y="0"/>
                      <a:pt x="470357" y="32229"/>
                      <a:pt x="470357" y="71985"/>
                    </a:cubicBezTo>
                    <a:lnTo>
                      <a:pt x="470357" y="490332"/>
                    </a:lnTo>
                    <a:cubicBezTo>
                      <a:pt x="470357" y="530088"/>
                      <a:pt x="438129" y="562317"/>
                      <a:pt x="398373" y="562317"/>
                    </a:cubicBezTo>
                    <a:lnTo>
                      <a:pt x="71985" y="562317"/>
                    </a:lnTo>
                    <a:cubicBezTo>
                      <a:pt x="32229" y="562317"/>
                      <a:pt x="0" y="530088"/>
                      <a:pt x="0" y="490332"/>
                    </a:cubicBezTo>
                    <a:lnTo>
                      <a:pt x="0" y="71985"/>
                    </a:lnTo>
                    <a:cubicBezTo>
                      <a:pt x="0" y="32229"/>
                      <a:pt x="32229" y="0"/>
                      <a:pt x="719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470357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01384" y="543291"/>
              <a:ext cx="2663217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samˇ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三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549312" y="12387533"/>
            <a:ext cx="2688742" cy="3214417"/>
            <a:chOff x="0" y="0"/>
            <a:chExt cx="3584989" cy="4285889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3584989" cy="4285889"/>
              <a:chOff x="0" y="0"/>
              <a:chExt cx="470357" cy="56231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70357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470357" h="562317">
                    <a:moveTo>
                      <a:pt x="71985" y="0"/>
                    </a:moveTo>
                    <a:lnTo>
                      <a:pt x="398373" y="0"/>
                    </a:lnTo>
                    <a:cubicBezTo>
                      <a:pt x="438129" y="0"/>
                      <a:pt x="470357" y="32229"/>
                      <a:pt x="470357" y="71985"/>
                    </a:cubicBezTo>
                    <a:lnTo>
                      <a:pt x="470357" y="490332"/>
                    </a:lnTo>
                    <a:cubicBezTo>
                      <a:pt x="470357" y="530088"/>
                      <a:pt x="438129" y="562317"/>
                      <a:pt x="398373" y="562317"/>
                    </a:cubicBezTo>
                    <a:lnTo>
                      <a:pt x="71985" y="562317"/>
                    </a:lnTo>
                    <a:cubicBezTo>
                      <a:pt x="32229" y="562317"/>
                      <a:pt x="0" y="530088"/>
                      <a:pt x="0" y="490332"/>
                    </a:cubicBezTo>
                    <a:lnTo>
                      <a:pt x="0" y="71985"/>
                    </a:lnTo>
                    <a:cubicBezTo>
                      <a:pt x="0" y="32229"/>
                      <a:pt x="32229" y="0"/>
                      <a:pt x="719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57150"/>
                <a:ext cx="470357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01384" y="543291"/>
              <a:ext cx="2663217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mˆ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五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6714304" y="12387533"/>
            <a:ext cx="2688742" cy="3214417"/>
            <a:chOff x="0" y="0"/>
            <a:chExt cx="3584989" cy="4285889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3584989" cy="4285889"/>
              <a:chOff x="0" y="0"/>
              <a:chExt cx="470357" cy="56231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70357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470357" h="562317">
                    <a:moveTo>
                      <a:pt x="71985" y="0"/>
                    </a:moveTo>
                    <a:lnTo>
                      <a:pt x="398373" y="0"/>
                    </a:lnTo>
                    <a:cubicBezTo>
                      <a:pt x="438129" y="0"/>
                      <a:pt x="470357" y="32229"/>
                      <a:pt x="470357" y="71985"/>
                    </a:cubicBezTo>
                    <a:lnTo>
                      <a:pt x="470357" y="490332"/>
                    </a:lnTo>
                    <a:cubicBezTo>
                      <a:pt x="470357" y="530088"/>
                      <a:pt x="438129" y="562317"/>
                      <a:pt x="398373" y="562317"/>
                    </a:cubicBezTo>
                    <a:lnTo>
                      <a:pt x="71985" y="562317"/>
                    </a:lnTo>
                    <a:cubicBezTo>
                      <a:pt x="32229" y="562317"/>
                      <a:pt x="0" y="530088"/>
                      <a:pt x="0" y="490332"/>
                    </a:cubicBezTo>
                    <a:lnTo>
                      <a:pt x="0" y="71985"/>
                    </a:lnTo>
                    <a:cubicBezTo>
                      <a:pt x="0" y="32229"/>
                      <a:pt x="32229" y="0"/>
                      <a:pt x="719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57150"/>
                <a:ext cx="470357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601384" y="543291"/>
              <a:ext cx="2663217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giuˆ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九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6714304" y="8708130"/>
            <a:ext cx="2688742" cy="3214417"/>
            <a:chOff x="0" y="0"/>
            <a:chExt cx="3584989" cy="4285889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84989" cy="4285889"/>
              <a:chOff x="0" y="0"/>
              <a:chExt cx="470357" cy="56231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470357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470357" h="562317">
                    <a:moveTo>
                      <a:pt x="71985" y="0"/>
                    </a:moveTo>
                    <a:lnTo>
                      <a:pt x="398373" y="0"/>
                    </a:lnTo>
                    <a:cubicBezTo>
                      <a:pt x="438129" y="0"/>
                      <a:pt x="470357" y="32229"/>
                      <a:pt x="470357" y="71985"/>
                    </a:cubicBezTo>
                    <a:lnTo>
                      <a:pt x="470357" y="490332"/>
                    </a:lnTo>
                    <a:cubicBezTo>
                      <a:pt x="470357" y="530088"/>
                      <a:pt x="438129" y="562317"/>
                      <a:pt x="398373" y="562317"/>
                    </a:cubicBezTo>
                    <a:lnTo>
                      <a:pt x="71985" y="562317"/>
                    </a:lnTo>
                    <a:cubicBezTo>
                      <a:pt x="32229" y="562317"/>
                      <a:pt x="0" y="530088"/>
                      <a:pt x="0" y="490332"/>
                    </a:cubicBezTo>
                    <a:lnTo>
                      <a:pt x="0" y="71985"/>
                    </a:lnTo>
                    <a:cubicBezTo>
                      <a:pt x="0" y="32229"/>
                      <a:pt x="32229" y="0"/>
                      <a:pt x="719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57150"/>
                <a:ext cx="470357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601384" y="543291"/>
              <a:ext cx="2663217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cidˊ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七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9696522" y="8708130"/>
            <a:ext cx="3049178" cy="3214417"/>
            <a:chOff x="0" y="0"/>
            <a:chExt cx="4065571" cy="4285889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4065571" cy="4285889"/>
              <a:chOff x="0" y="0"/>
              <a:chExt cx="533410" cy="56231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533410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533410" h="562317">
                    <a:moveTo>
                      <a:pt x="63475" y="0"/>
                    </a:moveTo>
                    <a:lnTo>
                      <a:pt x="469935" y="0"/>
                    </a:lnTo>
                    <a:cubicBezTo>
                      <a:pt x="504992" y="0"/>
                      <a:pt x="533410" y="28419"/>
                      <a:pt x="533410" y="63475"/>
                    </a:cubicBezTo>
                    <a:lnTo>
                      <a:pt x="533410" y="498841"/>
                    </a:lnTo>
                    <a:cubicBezTo>
                      <a:pt x="533410" y="533898"/>
                      <a:pt x="504992" y="562317"/>
                      <a:pt x="469935" y="562317"/>
                    </a:cubicBezTo>
                    <a:lnTo>
                      <a:pt x="63475" y="562317"/>
                    </a:lnTo>
                    <a:cubicBezTo>
                      <a:pt x="28419" y="562317"/>
                      <a:pt x="0" y="533898"/>
                      <a:pt x="0" y="498841"/>
                    </a:cubicBezTo>
                    <a:lnTo>
                      <a:pt x="0" y="63475"/>
                    </a:lnTo>
                    <a:cubicBezTo>
                      <a:pt x="0" y="28419"/>
                      <a:pt x="28419" y="0"/>
                      <a:pt x="6347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57150"/>
                <a:ext cx="533410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682002" y="543291"/>
              <a:ext cx="3020232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beedˊ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八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9876740" y="12387533"/>
            <a:ext cx="2688742" cy="3214417"/>
            <a:chOff x="0" y="0"/>
            <a:chExt cx="3584989" cy="4285889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3584989" cy="4285889"/>
              <a:chOff x="0" y="0"/>
              <a:chExt cx="470357" cy="562317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470357" cy="562317"/>
              </a:xfrm>
              <a:custGeom>
                <a:avLst/>
                <a:gdLst/>
                <a:ahLst/>
                <a:cxnLst/>
                <a:rect l="l" t="t" r="r" b="b"/>
                <a:pathLst>
                  <a:path w="470357" h="562317">
                    <a:moveTo>
                      <a:pt x="71985" y="0"/>
                    </a:moveTo>
                    <a:lnTo>
                      <a:pt x="398373" y="0"/>
                    </a:lnTo>
                    <a:cubicBezTo>
                      <a:pt x="438129" y="0"/>
                      <a:pt x="470357" y="32229"/>
                      <a:pt x="470357" y="71985"/>
                    </a:cubicBezTo>
                    <a:lnTo>
                      <a:pt x="470357" y="490332"/>
                    </a:lnTo>
                    <a:cubicBezTo>
                      <a:pt x="470357" y="530088"/>
                      <a:pt x="438129" y="562317"/>
                      <a:pt x="398373" y="562317"/>
                    </a:cubicBezTo>
                    <a:lnTo>
                      <a:pt x="71985" y="562317"/>
                    </a:lnTo>
                    <a:cubicBezTo>
                      <a:pt x="32229" y="562317"/>
                      <a:pt x="0" y="530088"/>
                      <a:pt x="0" y="490332"/>
                    </a:cubicBezTo>
                    <a:lnTo>
                      <a:pt x="0" y="71985"/>
                    </a:lnTo>
                    <a:cubicBezTo>
                      <a:pt x="0" y="32229"/>
                      <a:pt x="32229" y="0"/>
                      <a:pt x="719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57150"/>
                <a:ext cx="470357" cy="619467"/>
              </a:xfrm>
              <a:prstGeom prst="rect">
                <a:avLst/>
              </a:prstGeom>
            </p:spPr>
            <p:txBody>
              <a:bodyPr lIns="82936" tIns="82936" rIns="82936" bIns="82936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01384" y="543291"/>
              <a:ext cx="2663217" cy="3065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91"/>
                </a:lnSpc>
              </a:pPr>
              <a:r>
                <a:rPr lang="en-US" sz="67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shibˋ</a:t>
              </a:r>
            </a:p>
            <a:p>
              <a:pPr algn="l">
                <a:lnSpc>
                  <a:spcPts val="9391"/>
                </a:lnSpc>
                <a:spcBef>
                  <a:spcPct val="0"/>
                </a:spcBef>
              </a:pPr>
              <a:r>
                <a:rPr lang="en-US" sz="67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十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543975" y="-7304494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7" y="32025247"/>
                </a:lnTo>
                <a:lnTo>
                  <a:pt x="19975747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04690" y="1701350"/>
            <a:ext cx="4193455" cy="3374615"/>
          </a:xfrm>
          <a:custGeom>
            <a:avLst/>
            <a:gdLst/>
            <a:ahLst/>
            <a:cxnLst/>
            <a:rect l="l" t="t" r="r" b="b"/>
            <a:pathLst>
              <a:path w="4193455" h="3374615">
                <a:moveTo>
                  <a:pt x="0" y="0"/>
                </a:moveTo>
                <a:lnTo>
                  <a:pt x="4193455" y="0"/>
                </a:lnTo>
                <a:lnTo>
                  <a:pt x="4193455" y="3374615"/>
                </a:lnTo>
                <a:lnTo>
                  <a:pt x="0" y="3374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2685" y="5703686"/>
            <a:ext cx="4576781" cy="3832364"/>
          </a:xfrm>
          <a:custGeom>
            <a:avLst/>
            <a:gdLst/>
            <a:ahLst/>
            <a:cxnLst/>
            <a:rect l="l" t="t" r="r" b="b"/>
            <a:pathLst>
              <a:path w="4576781" h="3832364">
                <a:moveTo>
                  <a:pt x="0" y="0"/>
                </a:moveTo>
                <a:lnTo>
                  <a:pt x="4576780" y="0"/>
                </a:lnTo>
                <a:lnTo>
                  <a:pt x="4576780" y="3832364"/>
                </a:lnTo>
                <a:lnTo>
                  <a:pt x="0" y="3832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48505" y="6193635"/>
            <a:ext cx="10867616" cy="3342415"/>
            <a:chOff x="0" y="0"/>
            <a:chExt cx="14490155" cy="445655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490155" cy="4456553"/>
              <a:chOff x="0" y="0"/>
              <a:chExt cx="1677595" cy="515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7759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77595" h="515956">
                    <a:moveTo>
                      <a:pt x="32950" y="0"/>
                    </a:moveTo>
                    <a:lnTo>
                      <a:pt x="1644644" y="0"/>
                    </a:lnTo>
                    <a:cubicBezTo>
                      <a:pt x="1662842" y="0"/>
                      <a:pt x="1677595" y="14752"/>
                      <a:pt x="1677595" y="32950"/>
                    </a:cubicBezTo>
                    <a:lnTo>
                      <a:pt x="1677595" y="483006"/>
                    </a:lnTo>
                    <a:cubicBezTo>
                      <a:pt x="1677595" y="491745"/>
                      <a:pt x="1674123" y="500126"/>
                      <a:pt x="1667944" y="506306"/>
                    </a:cubicBezTo>
                    <a:cubicBezTo>
                      <a:pt x="1661764" y="512485"/>
                      <a:pt x="1653383" y="515956"/>
                      <a:pt x="1644644" y="515956"/>
                    </a:cubicBezTo>
                    <a:lnTo>
                      <a:pt x="32950" y="515956"/>
                    </a:lnTo>
                    <a:cubicBezTo>
                      <a:pt x="14752" y="515956"/>
                      <a:pt x="0" y="501204"/>
                      <a:pt x="0" y="483006"/>
                    </a:cubicBezTo>
                    <a:lnTo>
                      <a:pt x="0" y="32950"/>
                    </a:lnTo>
                    <a:cubicBezTo>
                      <a:pt x="0" y="24211"/>
                      <a:pt x="3472" y="15830"/>
                      <a:pt x="9651" y="9651"/>
                    </a:cubicBezTo>
                    <a:cubicBezTo>
                      <a:pt x="15830" y="3472"/>
                      <a:pt x="24211" y="0"/>
                      <a:pt x="329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67759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40016" y="525316"/>
              <a:ext cx="11641942" cy="3475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3"/>
                </a:lnSpc>
              </a:pPr>
              <a:r>
                <a:rPr lang="en-US" sz="76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 </a:t>
              </a:r>
              <a:r>
                <a:rPr lang="en-US" sz="76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liˊ gaiˆ   kaˆ tai </a:t>
              </a:r>
            </a:p>
            <a:p>
              <a:pPr algn="l">
                <a:lnSpc>
                  <a:spcPts val="10643"/>
                </a:lnSpc>
                <a:spcBef>
                  <a:spcPct val="0"/>
                </a:spcBef>
              </a:pPr>
              <a:r>
                <a:rPr lang="en-US" sz="76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68. 這個  </a:t>
              </a:r>
              <a:r>
                <a:rPr lang="en-US" sz="7602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較大</a:t>
              </a:r>
              <a:r>
                <a:rPr lang="en-US" sz="76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48505" y="1733550"/>
            <a:ext cx="10867616" cy="3342415"/>
            <a:chOff x="0" y="0"/>
            <a:chExt cx="14490155" cy="445655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490155" cy="4456553"/>
              <a:chOff x="0" y="0"/>
              <a:chExt cx="1677595" cy="5159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7759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77595" h="515956">
                    <a:moveTo>
                      <a:pt x="32950" y="0"/>
                    </a:moveTo>
                    <a:lnTo>
                      <a:pt x="1644644" y="0"/>
                    </a:lnTo>
                    <a:cubicBezTo>
                      <a:pt x="1662842" y="0"/>
                      <a:pt x="1677595" y="14752"/>
                      <a:pt x="1677595" y="32950"/>
                    </a:cubicBezTo>
                    <a:lnTo>
                      <a:pt x="1677595" y="483006"/>
                    </a:lnTo>
                    <a:cubicBezTo>
                      <a:pt x="1677595" y="491745"/>
                      <a:pt x="1674123" y="500126"/>
                      <a:pt x="1667944" y="506306"/>
                    </a:cubicBezTo>
                    <a:cubicBezTo>
                      <a:pt x="1661764" y="512485"/>
                      <a:pt x="1653383" y="515956"/>
                      <a:pt x="1644644" y="515956"/>
                    </a:cubicBezTo>
                    <a:lnTo>
                      <a:pt x="32950" y="515956"/>
                    </a:lnTo>
                    <a:cubicBezTo>
                      <a:pt x="14752" y="515956"/>
                      <a:pt x="0" y="501204"/>
                      <a:pt x="0" y="483006"/>
                    </a:cubicBezTo>
                    <a:lnTo>
                      <a:pt x="0" y="32950"/>
                    </a:lnTo>
                    <a:cubicBezTo>
                      <a:pt x="0" y="24211"/>
                      <a:pt x="3472" y="15830"/>
                      <a:pt x="9651" y="9651"/>
                    </a:cubicBezTo>
                    <a:cubicBezTo>
                      <a:pt x="15830" y="3472"/>
                      <a:pt x="24211" y="0"/>
                      <a:pt x="329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67759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140016" y="614500"/>
              <a:ext cx="12375367" cy="3475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3"/>
                </a:lnSpc>
              </a:pPr>
              <a:r>
                <a:rPr lang="en-US" sz="76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 </a:t>
              </a:r>
              <a:r>
                <a:rPr lang="en-US" sz="7602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ni  gaiˆ  kaˆ tai</a:t>
              </a:r>
            </a:p>
            <a:p>
              <a:pPr algn="l">
                <a:lnSpc>
                  <a:spcPts val="10643"/>
                </a:lnSpc>
                <a:spcBef>
                  <a:spcPct val="0"/>
                </a:spcBef>
              </a:pPr>
              <a:r>
                <a:rPr lang="en-US" sz="76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67. 哪個  </a:t>
              </a:r>
              <a:r>
                <a:rPr lang="en-US" sz="7602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較大</a:t>
              </a:r>
              <a:r>
                <a:rPr lang="en-US" sz="7602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？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33550" y="12303300"/>
            <a:ext cx="4174000" cy="2785046"/>
            <a:chOff x="0" y="0"/>
            <a:chExt cx="5565334" cy="371339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339850" cy="3713394"/>
              <a:chOff x="0" y="0"/>
              <a:chExt cx="602999" cy="5159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10034" y="515190"/>
              <a:ext cx="4955300" cy="2893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68"/>
                </a:lnSpc>
              </a:pPr>
              <a:r>
                <a:rPr lang="en-US" sz="633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seˆ</a:t>
              </a:r>
            </a:p>
            <a:p>
              <a:pPr algn="l">
                <a:lnSpc>
                  <a:spcPts val="8868"/>
                </a:lnSpc>
                <a:spcBef>
                  <a:spcPct val="0"/>
                </a:spcBef>
              </a:pPr>
              <a:r>
                <a:rPr lang="en-US" sz="633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較細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907550" y="12303300"/>
            <a:ext cx="4174000" cy="2785046"/>
            <a:chOff x="0" y="0"/>
            <a:chExt cx="5565334" cy="371339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78865" cy="3713394"/>
              <a:chOff x="0" y="0"/>
              <a:chExt cx="705681" cy="51595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0568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05681" h="515956">
                    <a:moveTo>
                      <a:pt x="58520" y="0"/>
                    </a:moveTo>
                    <a:lnTo>
                      <a:pt x="647161" y="0"/>
                    </a:lnTo>
                    <a:cubicBezTo>
                      <a:pt x="662682" y="0"/>
                      <a:pt x="677567" y="6166"/>
                      <a:pt x="688541" y="17140"/>
                    </a:cubicBezTo>
                    <a:cubicBezTo>
                      <a:pt x="699516" y="28115"/>
                      <a:pt x="705681" y="43000"/>
                      <a:pt x="705681" y="58520"/>
                    </a:cubicBezTo>
                    <a:lnTo>
                      <a:pt x="705681" y="457436"/>
                    </a:lnTo>
                    <a:cubicBezTo>
                      <a:pt x="705681" y="472957"/>
                      <a:pt x="699516" y="487842"/>
                      <a:pt x="688541" y="498816"/>
                    </a:cubicBezTo>
                    <a:cubicBezTo>
                      <a:pt x="677567" y="509791"/>
                      <a:pt x="662682" y="515956"/>
                      <a:pt x="647161" y="515956"/>
                    </a:cubicBezTo>
                    <a:lnTo>
                      <a:pt x="58520" y="515956"/>
                    </a:lnTo>
                    <a:cubicBezTo>
                      <a:pt x="43000" y="515956"/>
                      <a:pt x="28115" y="509791"/>
                      <a:pt x="17140" y="498816"/>
                    </a:cubicBezTo>
                    <a:cubicBezTo>
                      <a:pt x="6166" y="487842"/>
                      <a:pt x="0" y="472957"/>
                      <a:pt x="0" y="457436"/>
                    </a:cubicBezTo>
                    <a:lnTo>
                      <a:pt x="0" y="58520"/>
                    </a:lnTo>
                    <a:cubicBezTo>
                      <a:pt x="0" y="43000"/>
                      <a:pt x="6166" y="28115"/>
                      <a:pt x="17140" y="17140"/>
                    </a:cubicBezTo>
                    <a:cubicBezTo>
                      <a:pt x="28115" y="6166"/>
                      <a:pt x="43000" y="0"/>
                      <a:pt x="5852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70568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10034" y="515190"/>
              <a:ext cx="4955300" cy="2893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68"/>
                </a:lnSpc>
              </a:pPr>
              <a:r>
                <a:rPr lang="en-US" sz="633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 dooˇ</a:t>
              </a:r>
            </a:p>
            <a:p>
              <a:pPr algn="l">
                <a:lnSpc>
                  <a:spcPts val="8868"/>
                </a:lnSpc>
                <a:spcBef>
                  <a:spcPct val="0"/>
                </a:spcBef>
              </a:pPr>
              <a:r>
                <a:rPr lang="en-US" sz="633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  多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515229" y="12303300"/>
            <a:ext cx="4174000" cy="2785046"/>
            <a:chOff x="0" y="0"/>
            <a:chExt cx="5565334" cy="371339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903901" cy="3713394"/>
              <a:chOff x="0" y="0"/>
              <a:chExt cx="681371" cy="5159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8137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81371" h="515956">
                    <a:moveTo>
                      <a:pt x="60608" y="0"/>
                    </a:moveTo>
                    <a:lnTo>
                      <a:pt x="620763" y="0"/>
                    </a:lnTo>
                    <a:cubicBezTo>
                      <a:pt x="636837" y="0"/>
                      <a:pt x="652253" y="6385"/>
                      <a:pt x="663619" y="17752"/>
                    </a:cubicBezTo>
                    <a:cubicBezTo>
                      <a:pt x="674986" y="29118"/>
                      <a:pt x="681371" y="44534"/>
                      <a:pt x="681371" y="60608"/>
                    </a:cubicBezTo>
                    <a:lnTo>
                      <a:pt x="681371" y="455348"/>
                    </a:lnTo>
                    <a:cubicBezTo>
                      <a:pt x="681371" y="471423"/>
                      <a:pt x="674986" y="486838"/>
                      <a:pt x="663619" y="498205"/>
                    </a:cubicBezTo>
                    <a:cubicBezTo>
                      <a:pt x="652253" y="509571"/>
                      <a:pt x="636837" y="515956"/>
                      <a:pt x="620763" y="515956"/>
                    </a:cubicBezTo>
                    <a:lnTo>
                      <a:pt x="60608" y="515956"/>
                    </a:lnTo>
                    <a:cubicBezTo>
                      <a:pt x="27135" y="515956"/>
                      <a:pt x="0" y="488821"/>
                      <a:pt x="0" y="455348"/>
                    </a:cubicBezTo>
                    <a:lnTo>
                      <a:pt x="0" y="60608"/>
                    </a:lnTo>
                    <a:cubicBezTo>
                      <a:pt x="0" y="44534"/>
                      <a:pt x="6385" y="29118"/>
                      <a:pt x="17752" y="17752"/>
                    </a:cubicBezTo>
                    <a:cubicBezTo>
                      <a:pt x="29118" y="6385"/>
                      <a:pt x="44534" y="0"/>
                      <a:pt x="6060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68137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10034" y="515190"/>
              <a:ext cx="4955300" cy="2893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68"/>
                </a:lnSpc>
              </a:pPr>
              <a:r>
                <a:rPr lang="en-US" sz="633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shioˆ</a:t>
              </a:r>
            </a:p>
            <a:p>
              <a:pPr algn="l">
                <a:lnSpc>
                  <a:spcPts val="8868"/>
                </a:lnSpc>
                <a:spcBef>
                  <a:spcPct val="0"/>
                </a:spcBef>
              </a:pPr>
              <a:r>
                <a:rPr lang="en-US" sz="633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 少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689229" y="12303300"/>
            <a:ext cx="4174000" cy="2785046"/>
            <a:chOff x="0" y="0"/>
            <a:chExt cx="5565334" cy="371339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5211565" cy="3713394"/>
              <a:chOff x="0" y="0"/>
              <a:chExt cx="724119" cy="51595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72411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24119" h="515956">
                    <a:moveTo>
                      <a:pt x="57030" y="0"/>
                    </a:moveTo>
                    <a:lnTo>
                      <a:pt x="667089" y="0"/>
                    </a:lnTo>
                    <a:cubicBezTo>
                      <a:pt x="682215" y="0"/>
                      <a:pt x="696720" y="6009"/>
                      <a:pt x="707416" y="16704"/>
                    </a:cubicBezTo>
                    <a:cubicBezTo>
                      <a:pt x="718111" y="27399"/>
                      <a:pt x="724119" y="41905"/>
                      <a:pt x="724119" y="57030"/>
                    </a:cubicBezTo>
                    <a:lnTo>
                      <a:pt x="724119" y="458926"/>
                    </a:lnTo>
                    <a:cubicBezTo>
                      <a:pt x="724119" y="474052"/>
                      <a:pt x="718111" y="488557"/>
                      <a:pt x="707416" y="499253"/>
                    </a:cubicBezTo>
                    <a:cubicBezTo>
                      <a:pt x="696720" y="509948"/>
                      <a:pt x="682215" y="515956"/>
                      <a:pt x="667089" y="515956"/>
                    </a:cubicBezTo>
                    <a:lnTo>
                      <a:pt x="57030" y="515956"/>
                    </a:lnTo>
                    <a:cubicBezTo>
                      <a:pt x="41905" y="515956"/>
                      <a:pt x="27399" y="509948"/>
                      <a:pt x="16704" y="499253"/>
                    </a:cubicBezTo>
                    <a:cubicBezTo>
                      <a:pt x="6009" y="488557"/>
                      <a:pt x="0" y="474052"/>
                      <a:pt x="0" y="458926"/>
                    </a:cubicBezTo>
                    <a:lnTo>
                      <a:pt x="0" y="57030"/>
                    </a:lnTo>
                    <a:cubicBezTo>
                      <a:pt x="0" y="41905"/>
                      <a:pt x="6009" y="27399"/>
                      <a:pt x="16704" y="16704"/>
                    </a:cubicBezTo>
                    <a:cubicBezTo>
                      <a:pt x="27399" y="6009"/>
                      <a:pt x="41905" y="0"/>
                      <a:pt x="5703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72411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10034" y="515190"/>
              <a:ext cx="4955300" cy="2893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68"/>
                </a:lnSpc>
              </a:pPr>
              <a:r>
                <a:rPr lang="en-US" sz="633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 gooˇ</a:t>
              </a:r>
            </a:p>
            <a:p>
              <a:pPr algn="l">
                <a:lnSpc>
                  <a:spcPts val="8868"/>
                </a:lnSpc>
                <a:spcBef>
                  <a:spcPct val="0"/>
                </a:spcBef>
              </a:pPr>
              <a:r>
                <a:rPr lang="en-US" sz="633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  高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9376654" y="12303300"/>
            <a:ext cx="4174000" cy="2785046"/>
            <a:chOff x="0" y="0"/>
            <a:chExt cx="5565334" cy="3713394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339850" cy="3713394"/>
              <a:chOff x="0" y="0"/>
              <a:chExt cx="602999" cy="51595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610034" y="515190"/>
              <a:ext cx="4955300" cy="2893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68"/>
                </a:lnSpc>
              </a:pPr>
              <a:r>
                <a:rPr lang="en-US" sz="633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 eˆ</a:t>
              </a:r>
            </a:p>
            <a:p>
              <a:pPr algn="l">
                <a:lnSpc>
                  <a:spcPts val="8868"/>
                </a:lnSpc>
                <a:spcBef>
                  <a:spcPct val="0"/>
                </a:spcBef>
              </a:pPr>
              <a:r>
                <a:rPr lang="en-US" sz="633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較矮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88333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6958" y="3125744"/>
            <a:ext cx="10605434" cy="11332457"/>
            <a:chOff x="0" y="0"/>
            <a:chExt cx="2262845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2845" cy="2417967"/>
            </a:xfrm>
            <a:custGeom>
              <a:avLst/>
              <a:gdLst/>
              <a:ahLst/>
              <a:cxnLst/>
              <a:rect l="l" t="t" r="r" b="b"/>
              <a:pathLst>
                <a:path w="2262845" h="2417967">
                  <a:moveTo>
                    <a:pt x="24428" y="0"/>
                  </a:moveTo>
                  <a:lnTo>
                    <a:pt x="2238417" y="0"/>
                  </a:lnTo>
                  <a:cubicBezTo>
                    <a:pt x="2244896" y="0"/>
                    <a:pt x="2251109" y="2574"/>
                    <a:pt x="2255690" y="7155"/>
                  </a:cubicBezTo>
                  <a:cubicBezTo>
                    <a:pt x="2260271" y="11736"/>
                    <a:pt x="2262845" y="17949"/>
                    <a:pt x="2262845" y="24428"/>
                  </a:cubicBezTo>
                  <a:lnTo>
                    <a:pt x="2262845" y="2393539"/>
                  </a:lnTo>
                  <a:cubicBezTo>
                    <a:pt x="2262845" y="2400018"/>
                    <a:pt x="2260271" y="2406231"/>
                    <a:pt x="2255690" y="2410813"/>
                  </a:cubicBezTo>
                  <a:cubicBezTo>
                    <a:pt x="2251109" y="2415394"/>
                    <a:pt x="2244896" y="2417967"/>
                    <a:pt x="2238417" y="2417967"/>
                  </a:cubicBezTo>
                  <a:lnTo>
                    <a:pt x="24428" y="2417967"/>
                  </a:lnTo>
                  <a:cubicBezTo>
                    <a:pt x="17949" y="2417967"/>
                    <a:pt x="11736" y="2415394"/>
                    <a:pt x="7155" y="2410813"/>
                  </a:cubicBezTo>
                  <a:cubicBezTo>
                    <a:pt x="2574" y="2406231"/>
                    <a:pt x="0" y="2400018"/>
                    <a:pt x="0" y="2393539"/>
                  </a:cubicBezTo>
                  <a:lnTo>
                    <a:pt x="0" y="24428"/>
                  </a:lnTo>
                  <a:cubicBezTo>
                    <a:pt x="0" y="17949"/>
                    <a:pt x="2574" y="11736"/>
                    <a:pt x="7155" y="7155"/>
                  </a:cubicBezTo>
                  <a:cubicBezTo>
                    <a:pt x="11736" y="2574"/>
                    <a:pt x="17949" y="0"/>
                    <a:pt x="244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62845" cy="2475117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39548" y="5757213"/>
            <a:ext cx="10644131" cy="4765746"/>
            <a:chOff x="0" y="0"/>
            <a:chExt cx="2271102" cy="10168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1101" cy="1016851"/>
            </a:xfrm>
            <a:custGeom>
              <a:avLst/>
              <a:gdLst/>
              <a:ahLst/>
              <a:cxnLst/>
              <a:rect l="l" t="t" r="r" b="b"/>
              <a:pathLst>
                <a:path w="2271101" h="1016851">
                  <a:moveTo>
                    <a:pt x="24339" y="0"/>
                  </a:moveTo>
                  <a:lnTo>
                    <a:pt x="2246762" y="0"/>
                  </a:lnTo>
                  <a:cubicBezTo>
                    <a:pt x="2253217" y="0"/>
                    <a:pt x="2259408" y="2564"/>
                    <a:pt x="2263973" y="7129"/>
                  </a:cubicBezTo>
                  <a:cubicBezTo>
                    <a:pt x="2268537" y="11693"/>
                    <a:pt x="2271101" y="17884"/>
                    <a:pt x="2271101" y="24339"/>
                  </a:cubicBezTo>
                  <a:lnTo>
                    <a:pt x="2271101" y="992511"/>
                  </a:lnTo>
                  <a:cubicBezTo>
                    <a:pt x="2271101" y="998967"/>
                    <a:pt x="2268537" y="1005157"/>
                    <a:pt x="2263973" y="1009722"/>
                  </a:cubicBezTo>
                  <a:cubicBezTo>
                    <a:pt x="2259408" y="1014286"/>
                    <a:pt x="2253217" y="1016851"/>
                    <a:pt x="2246762" y="1016851"/>
                  </a:cubicBezTo>
                  <a:lnTo>
                    <a:pt x="24339" y="1016851"/>
                  </a:lnTo>
                  <a:cubicBezTo>
                    <a:pt x="17884" y="1016851"/>
                    <a:pt x="11693" y="1014286"/>
                    <a:pt x="7129" y="1009722"/>
                  </a:cubicBezTo>
                  <a:cubicBezTo>
                    <a:pt x="2564" y="1005157"/>
                    <a:pt x="0" y="998967"/>
                    <a:pt x="0" y="992511"/>
                  </a:cubicBezTo>
                  <a:lnTo>
                    <a:pt x="0" y="24339"/>
                  </a:lnTo>
                  <a:cubicBezTo>
                    <a:pt x="0" y="17884"/>
                    <a:pt x="2564" y="11693"/>
                    <a:pt x="7129" y="7129"/>
                  </a:cubicBezTo>
                  <a:cubicBezTo>
                    <a:pt x="11693" y="2564"/>
                    <a:pt x="17884" y="0"/>
                    <a:pt x="24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71102" cy="1074001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92705" y="2561355"/>
            <a:ext cx="7573940" cy="1508542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BA254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616026" cy="379022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42786" y="5161309"/>
            <a:ext cx="7573940" cy="1508542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BA254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616026" cy="379022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839548" y="2690160"/>
            <a:ext cx="10094817" cy="207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13931" y="2784292"/>
            <a:ext cx="6931488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比䀴望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64012" y="5422161"/>
            <a:ext cx="6931488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哪儕贏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213931" y="4943125"/>
            <a:ext cx="3624156" cy="2418169"/>
            <a:chOff x="0" y="0"/>
            <a:chExt cx="4832208" cy="322422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768158" cy="3224226"/>
              <a:chOff x="0" y="0"/>
              <a:chExt cx="6029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 tai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較大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81719" y="4943125"/>
            <a:ext cx="3624156" cy="2418169"/>
            <a:chOff x="0" y="0"/>
            <a:chExt cx="4832208" cy="322422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768158" cy="3224226"/>
              <a:chOff x="0" y="0"/>
              <a:chExt cx="602999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seˆ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較細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213931" y="8104790"/>
            <a:ext cx="3624156" cy="2418169"/>
            <a:chOff x="0" y="0"/>
            <a:chExt cx="4832208" cy="322422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768158" cy="3224226"/>
              <a:chOff x="0" y="0"/>
              <a:chExt cx="602999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 dooˇ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  多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081719" y="8104790"/>
            <a:ext cx="3624156" cy="2418169"/>
            <a:chOff x="0" y="0"/>
            <a:chExt cx="4832208" cy="3224226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3768158" cy="3224226"/>
              <a:chOff x="0" y="0"/>
              <a:chExt cx="602999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shioˆ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 少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213931" y="11266454"/>
            <a:ext cx="3624156" cy="2418169"/>
            <a:chOff x="0" y="0"/>
            <a:chExt cx="4832208" cy="3224226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3768158" cy="3224226"/>
              <a:chOff x="0" y="0"/>
              <a:chExt cx="602999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 gooˇ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  高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7081719" y="11266454"/>
            <a:ext cx="3624156" cy="2418169"/>
            <a:chOff x="0" y="0"/>
            <a:chExt cx="4832208" cy="3224226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768158" cy="3224226"/>
              <a:chOff x="0" y="0"/>
              <a:chExt cx="602999" cy="51595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57150"/>
                <a:ext cx="602999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kaˆ  eˆ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較矮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040024" y="7320080"/>
            <a:ext cx="4121590" cy="2635513"/>
            <a:chOff x="0" y="0"/>
            <a:chExt cx="5495453" cy="3514017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5495453" cy="3514017"/>
              <a:chOff x="0" y="0"/>
              <a:chExt cx="879409" cy="56233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79409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879409" h="562330">
                    <a:moveTo>
                      <a:pt x="62857" y="0"/>
                    </a:moveTo>
                    <a:lnTo>
                      <a:pt x="816552" y="0"/>
                    </a:lnTo>
                    <a:cubicBezTo>
                      <a:pt x="833223" y="0"/>
                      <a:pt x="849211" y="6622"/>
                      <a:pt x="860999" y="18410"/>
                    </a:cubicBezTo>
                    <a:cubicBezTo>
                      <a:pt x="872787" y="30199"/>
                      <a:pt x="879409" y="46187"/>
                      <a:pt x="879409" y="62857"/>
                    </a:cubicBezTo>
                    <a:lnTo>
                      <a:pt x="879409" y="499473"/>
                    </a:lnTo>
                    <a:cubicBezTo>
                      <a:pt x="879409" y="516144"/>
                      <a:pt x="872787" y="532132"/>
                      <a:pt x="860999" y="543920"/>
                    </a:cubicBezTo>
                    <a:cubicBezTo>
                      <a:pt x="849211" y="555708"/>
                      <a:pt x="833223" y="562330"/>
                      <a:pt x="816552" y="562330"/>
                    </a:cubicBezTo>
                    <a:lnTo>
                      <a:pt x="62857" y="562330"/>
                    </a:lnTo>
                    <a:cubicBezTo>
                      <a:pt x="46187" y="562330"/>
                      <a:pt x="30199" y="555708"/>
                      <a:pt x="18410" y="543920"/>
                    </a:cubicBezTo>
                    <a:cubicBezTo>
                      <a:pt x="6622" y="532132"/>
                      <a:pt x="0" y="516144"/>
                      <a:pt x="0" y="499473"/>
                    </a:cubicBezTo>
                    <a:lnTo>
                      <a:pt x="0" y="62857"/>
                    </a:lnTo>
                    <a:cubicBezTo>
                      <a:pt x="0" y="46187"/>
                      <a:pt x="6622" y="30199"/>
                      <a:pt x="18410" y="18410"/>
                    </a:cubicBezTo>
                    <a:cubicBezTo>
                      <a:pt x="30199" y="6622"/>
                      <a:pt x="46187" y="0"/>
                      <a:pt x="6285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57150"/>
                <a:ext cx="879409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301187" y="440467"/>
              <a:ext cx="4893079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rhiangˋ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你   贏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8995332" y="7320080"/>
            <a:ext cx="3750368" cy="2635513"/>
            <a:chOff x="0" y="0"/>
            <a:chExt cx="5000490" cy="3514017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4832208" cy="3514017"/>
              <a:chOff x="0" y="0"/>
              <a:chExt cx="773274" cy="56233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773274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62330">
                    <a:moveTo>
                      <a:pt x="53405" y="0"/>
                    </a:moveTo>
                    <a:lnTo>
                      <a:pt x="719869" y="0"/>
                    </a:lnTo>
                    <a:cubicBezTo>
                      <a:pt x="734033" y="0"/>
                      <a:pt x="747616" y="5627"/>
                      <a:pt x="757632" y="15642"/>
                    </a:cubicBezTo>
                    <a:cubicBezTo>
                      <a:pt x="767647" y="25657"/>
                      <a:pt x="773274" y="39241"/>
                      <a:pt x="773274" y="53405"/>
                    </a:cubicBezTo>
                    <a:lnTo>
                      <a:pt x="773274" y="508925"/>
                    </a:lnTo>
                    <a:cubicBezTo>
                      <a:pt x="773274" y="523089"/>
                      <a:pt x="767647" y="536673"/>
                      <a:pt x="757632" y="546688"/>
                    </a:cubicBezTo>
                    <a:cubicBezTo>
                      <a:pt x="747616" y="556704"/>
                      <a:pt x="734033" y="562330"/>
                      <a:pt x="719869" y="562330"/>
                    </a:cubicBezTo>
                    <a:lnTo>
                      <a:pt x="53405" y="562330"/>
                    </a:lnTo>
                    <a:cubicBezTo>
                      <a:pt x="39241" y="562330"/>
                      <a:pt x="25657" y="556704"/>
                      <a:pt x="15642" y="546688"/>
                    </a:cubicBezTo>
                    <a:cubicBezTo>
                      <a:pt x="5627" y="536673"/>
                      <a:pt x="0" y="523089"/>
                      <a:pt x="0" y="508925"/>
                    </a:cubicBezTo>
                    <a:lnTo>
                      <a:pt x="0" y="53405"/>
                    </a:lnTo>
                    <a:cubicBezTo>
                      <a:pt x="0" y="39241"/>
                      <a:pt x="5627" y="25657"/>
                      <a:pt x="15642" y="15642"/>
                    </a:cubicBezTo>
                    <a:cubicBezTo>
                      <a:pt x="25657" y="5627"/>
                      <a:pt x="39241" y="0"/>
                      <a:pt x="5340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57150"/>
                <a:ext cx="773274" cy="61948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97956" y="44046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guiˋ  shiˇ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佢  輸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21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6" name="Freeform 66"/>
          <p:cNvSpPr/>
          <p:nvPr/>
        </p:nvSpPr>
        <p:spPr>
          <a:xfrm>
            <a:off x="14040024" y="9955593"/>
            <a:ext cx="7967710" cy="7533107"/>
          </a:xfrm>
          <a:custGeom>
            <a:avLst/>
            <a:gdLst/>
            <a:ahLst/>
            <a:cxnLst/>
            <a:rect l="l" t="t" r="r" b="b"/>
            <a:pathLst>
              <a:path w="7967710" h="7533107">
                <a:moveTo>
                  <a:pt x="0" y="0"/>
                </a:moveTo>
                <a:lnTo>
                  <a:pt x="7967710" y="0"/>
                </a:lnTo>
                <a:lnTo>
                  <a:pt x="7967710" y="7533107"/>
                </a:lnTo>
                <a:lnTo>
                  <a:pt x="0" y="753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744603" y="-7885240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8" y="32025247"/>
                </a:lnTo>
                <a:lnTo>
                  <a:pt x="19975748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50271" y="1902145"/>
            <a:ext cx="10034076" cy="1966801"/>
            <a:chOff x="0" y="0"/>
            <a:chExt cx="1870055" cy="366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0055" cy="366554"/>
            </a:xfrm>
            <a:custGeom>
              <a:avLst/>
              <a:gdLst/>
              <a:ahLst/>
              <a:cxnLst/>
              <a:rect l="l" t="t" r="r" b="b"/>
              <a:pathLst>
                <a:path w="1870055" h="366554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336994"/>
                  </a:lnTo>
                  <a:cubicBezTo>
                    <a:pt x="1870055" y="344834"/>
                    <a:pt x="1866941" y="352352"/>
                    <a:pt x="1861398" y="357896"/>
                  </a:cubicBezTo>
                  <a:cubicBezTo>
                    <a:pt x="1855854" y="363439"/>
                    <a:pt x="1848336" y="366554"/>
                    <a:pt x="1840496" y="366554"/>
                  </a:cubicBezTo>
                  <a:lnTo>
                    <a:pt x="29559" y="366554"/>
                  </a:lnTo>
                  <a:cubicBezTo>
                    <a:pt x="21720" y="366554"/>
                    <a:pt x="14201" y="363439"/>
                    <a:pt x="8658" y="357896"/>
                  </a:cubicBezTo>
                  <a:cubicBezTo>
                    <a:pt x="3114" y="352352"/>
                    <a:pt x="0" y="344834"/>
                    <a:pt x="0" y="336994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BA254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870055" cy="433229"/>
            </a:xfrm>
            <a:prstGeom prst="rect">
              <a:avLst/>
            </a:prstGeom>
          </p:spPr>
          <p:txBody>
            <a:bodyPr lIns="77848" tIns="77848" rIns="77848" bIns="77848" rtlCol="0" anchor="ctr"/>
            <a:lstStyle/>
            <a:p>
              <a:pPr algn="ctr">
                <a:lnSpc>
                  <a:spcPts val="4076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1129956" y="8657252"/>
            <a:ext cx="2296488" cy="2778943"/>
          </a:xfrm>
          <a:custGeom>
            <a:avLst/>
            <a:gdLst/>
            <a:ahLst/>
            <a:cxnLst/>
            <a:rect l="l" t="t" r="r" b="b"/>
            <a:pathLst>
              <a:path w="2296488" h="2778943">
                <a:moveTo>
                  <a:pt x="0" y="0"/>
                </a:moveTo>
                <a:lnTo>
                  <a:pt x="2296488" y="0"/>
                </a:lnTo>
                <a:lnTo>
                  <a:pt x="2296488" y="2778943"/>
                </a:lnTo>
                <a:lnTo>
                  <a:pt x="0" y="2778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037344" y="8667750"/>
            <a:ext cx="9708356" cy="2768445"/>
            <a:chOff x="0" y="0"/>
            <a:chExt cx="12944474" cy="369126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202070" cy="3691261"/>
              <a:chOff x="0" y="0"/>
              <a:chExt cx="1565801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6580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65801" h="515956">
                    <a:moveTo>
                      <a:pt x="35303" y="0"/>
                    </a:moveTo>
                    <a:lnTo>
                      <a:pt x="1530498" y="0"/>
                    </a:lnTo>
                    <a:cubicBezTo>
                      <a:pt x="1549996" y="0"/>
                      <a:pt x="1565801" y="15806"/>
                      <a:pt x="1565801" y="35303"/>
                    </a:cubicBezTo>
                    <a:lnTo>
                      <a:pt x="1565801" y="480654"/>
                    </a:lnTo>
                    <a:cubicBezTo>
                      <a:pt x="1565801" y="490016"/>
                      <a:pt x="1562082" y="498996"/>
                      <a:pt x="1555461" y="505616"/>
                    </a:cubicBezTo>
                    <a:cubicBezTo>
                      <a:pt x="1548841" y="512237"/>
                      <a:pt x="1539861" y="515956"/>
                      <a:pt x="1530498" y="515956"/>
                    </a:cubicBezTo>
                    <a:lnTo>
                      <a:pt x="35303" y="515956"/>
                    </a:lnTo>
                    <a:cubicBezTo>
                      <a:pt x="15806" y="515956"/>
                      <a:pt x="0" y="500151"/>
                      <a:pt x="0" y="480654"/>
                    </a:cubicBezTo>
                    <a:lnTo>
                      <a:pt x="0" y="35303"/>
                    </a:lnTo>
                    <a:cubicBezTo>
                      <a:pt x="0" y="15806"/>
                      <a:pt x="15806" y="0"/>
                      <a:pt x="353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1565801" cy="582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17282" y="520906"/>
              <a:ext cx="12027192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gamˆ he  pa  sedˊ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73. 這  敢 係</a:t>
              </a: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白色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？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5284" y="12747258"/>
            <a:ext cx="8725969" cy="2756051"/>
            <a:chOff x="0" y="0"/>
            <a:chExt cx="11634625" cy="367473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634625" cy="3674735"/>
              <a:chOff x="0" y="0"/>
              <a:chExt cx="1626263" cy="51364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26263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626263" h="513647">
                    <a:moveTo>
                      <a:pt x="33990" y="0"/>
                    </a:moveTo>
                    <a:lnTo>
                      <a:pt x="1592272" y="0"/>
                    </a:lnTo>
                    <a:cubicBezTo>
                      <a:pt x="1601287" y="0"/>
                      <a:pt x="1609933" y="3581"/>
                      <a:pt x="1616307" y="9956"/>
                    </a:cubicBezTo>
                    <a:cubicBezTo>
                      <a:pt x="1622682" y="16330"/>
                      <a:pt x="1626263" y="24976"/>
                      <a:pt x="1626263" y="33990"/>
                    </a:cubicBezTo>
                    <a:lnTo>
                      <a:pt x="1626263" y="479656"/>
                    </a:lnTo>
                    <a:cubicBezTo>
                      <a:pt x="1626263" y="488671"/>
                      <a:pt x="1622682" y="497317"/>
                      <a:pt x="1616307" y="503691"/>
                    </a:cubicBezTo>
                    <a:cubicBezTo>
                      <a:pt x="1609933" y="510065"/>
                      <a:pt x="1601287" y="513647"/>
                      <a:pt x="1592272" y="513647"/>
                    </a:cubicBezTo>
                    <a:lnTo>
                      <a:pt x="33990" y="513647"/>
                    </a:lnTo>
                    <a:cubicBezTo>
                      <a:pt x="24976" y="513647"/>
                      <a:pt x="16330" y="510065"/>
                      <a:pt x="9956" y="503691"/>
                    </a:cubicBezTo>
                    <a:cubicBezTo>
                      <a:pt x="3581" y="497317"/>
                      <a:pt x="0" y="488671"/>
                      <a:pt x="0" y="479656"/>
                    </a:cubicBezTo>
                    <a:lnTo>
                      <a:pt x="0" y="33990"/>
                    </a:lnTo>
                    <a:cubicBezTo>
                      <a:pt x="0" y="24976"/>
                      <a:pt x="3581" y="16330"/>
                      <a:pt x="9956" y="9956"/>
                    </a:cubicBezTo>
                    <a:cubicBezTo>
                      <a:pt x="16330" y="3581"/>
                      <a:pt x="24976" y="0"/>
                      <a:pt x="339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626263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694335" y="520906"/>
              <a:ext cx="10940290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he bbooˊ gaiˆ sedˊ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71. 這係 麼  个  色？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037344" y="4954839"/>
            <a:ext cx="8386179" cy="2756051"/>
            <a:chOff x="0" y="0"/>
            <a:chExt cx="11181572" cy="367473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1181572" cy="3674735"/>
              <a:chOff x="0" y="0"/>
              <a:chExt cx="1562936" cy="51364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62936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562936" h="513647">
                    <a:moveTo>
                      <a:pt x="35368" y="0"/>
                    </a:moveTo>
                    <a:lnTo>
                      <a:pt x="1527568" y="0"/>
                    </a:lnTo>
                    <a:cubicBezTo>
                      <a:pt x="1536948" y="0"/>
                      <a:pt x="1545944" y="3726"/>
                      <a:pt x="1552577" y="10359"/>
                    </a:cubicBezTo>
                    <a:cubicBezTo>
                      <a:pt x="1559210" y="16992"/>
                      <a:pt x="1562936" y="25988"/>
                      <a:pt x="1562936" y="35368"/>
                    </a:cubicBezTo>
                    <a:lnTo>
                      <a:pt x="1562936" y="478279"/>
                    </a:lnTo>
                    <a:cubicBezTo>
                      <a:pt x="1562936" y="487659"/>
                      <a:pt x="1559210" y="496655"/>
                      <a:pt x="1552577" y="503288"/>
                    </a:cubicBezTo>
                    <a:cubicBezTo>
                      <a:pt x="1545944" y="509920"/>
                      <a:pt x="1536948" y="513647"/>
                      <a:pt x="1527568" y="513647"/>
                    </a:cubicBezTo>
                    <a:lnTo>
                      <a:pt x="35368" y="513647"/>
                    </a:lnTo>
                    <a:cubicBezTo>
                      <a:pt x="25988" y="513647"/>
                      <a:pt x="16992" y="509920"/>
                      <a:pt x="10359" y="503288"/>
                    </a:cubicBezTo>
                    <a:cubicBezTo>
                      <a:pt x="3726" y="496655"/>
                      <a:pt x="0" y="487659"/>
                      <a:pt x="0" y="478279"/>
                    </a:cubicBezTo>
                    <a:lnTo>
                      <a:pt x="0" y="35368"/>
                    </a:lnTo>
                    <a:cubicBezTo>
                      <a:pt x="0" y="25988"/>
                      <a:pt x="3726" y="16992"/>
                      <a:pt x="10359" y="10359"/>
                    </a:cubicBezTo>
                    <a:cubicBezTo>
                      <a:pt x="16992" y="3726"/>
                      <a:pt x="25988" y="0"/>
                      <a:pt x="353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562936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78503" y="520906"/>
              <a:ext cx="905967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he fungˋ sedˊ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72. 這係 </a:t>
              </a: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紅  色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9924801" y="4850021"/>
            <a:ext cx="2997444" cy="2827922"/>
          </a:xfrm>
          <a:custGeom>
            <a:avLst/>
            <a:gdLst/>
            <a:ahLst/>
            <a:cxnLst/>
            <a:rect l="l" t="t" r="r" b="b"/>
            <a:pathLst>
              <a:path w="2997444" h="2827922">
                <a:moveTo>
                  <a:pt x="0" y="0"/>
                </a:moveTo>
                <a:lnTo>
                  <a:pt x="2997444" y="0"/>
                </a:lnTo>
                <a:lnTo>
                  <a:pt x="2997444" y="2827923"/>
                </a:lnTo>
                <a:lnTo>
                  <a:pt x="0" y="2827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447557" y="9341586"/>
            <a:ext cx="9757909" cy="2756051"/>
            <a:chOff x="0" y="0"/>
            <a:chExt cx="13010546" cy="367473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3010546" cy="3674735"/>
              <a:chOff x="0" y="0"/>
              <a:chExt cx="1818586" cy="51364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818586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818586" h="513647">
                    <a:moveTo>
                      <a:pt x="30396" y="0"/>
                    </a:moveTo>
                    <a:lnTo>
                      <a:pt x="1788190" y="0"/>
                    </a:lnTo>
                    <a:cubicBezTo>
                      <a:pt x="1804977" y="0"/>
                      <a:pt x="1818586" y="13609"/>
                      <a:pt x="1818586" y="30396"/>
                    </a:cubicBezTo>
                    <a:lnTo>
                      <a:pt x="1818586" y="483251"/>
                    </a:lnTo>
                    <a:cubicBezTo>
                      <a:pt x="1818586" y="500038"/>
                      <a:pt x="1804977" y="513647"/>
                      <a:pt x="1788190" y="513647"/>
                    </a:cubicBezTo>
                    <a:lnTo>
                      <a:pt x="30396" y="513647"/>
                    </a:lnTo>
                    <a:cubicBezTo>
                      <a:pt x="13609" y="513647"/>
                      <a:pt x="0" y="500038"/>
                      <a:pt x="0" y="483251"/>
                    </a:cubicBezTo>
                    <a:lnTo>
                      <a:pt x="0" y="30396"/>
                    </a:lnTo>
                    <a:cubicBezTo>
                      <a:pt x="0" y="13609"/>
                      <a:pt x="13609" y="0"/>
                      <a:pt x="303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818586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920764" y="520906"/>
              <a:ext cx="11631523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liaˊ rhiuˇ liongˆ gaiˆ nginˋ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70. 這有   </a:t>
              </a: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兩   個   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人。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9280093" y="6263983"/>
            <a:ext cx="3215147" cy="3635308"/>
          </a:xfrm>
          <a:custGeom>
            <a:avLst/>
            <a:gdLst/>
            <a:ahLst/>
            <a:cxnLst/>
            <a:rect l="l" t="t" r="r" b="b"/>
            <a:pathLst>
              <a:path w="3215147" h="3635308">
                <a:moveTo>
                  <a:pt x="0" y="0"/>
                </a:moveTo>
                <a:lnTo>
                  <a:pt x="3215146" y="0"/>
                </a:lnTo>
                <a:lnTo>
                  <a:pt x="3215146" y="3635307"/>
                </a:lnTo>
                <a:lnTo>
                  <a:pt x="0" y="3635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1640322" y="1988292"/>
            <a:ext cx="11557069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六、分別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447557" y="2817605"/>
            <a:ext cx="10730156" cy="2756051"/>
            <a:chOff x="0" y="0"/>
            <a:chExt cx="14306874" cy="3674735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4306874" cy="3674735"/>
              <a:chOff x="0" y="0"/>
              <a:chExt cx="1999784" cy="51364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999784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999784" h="513647">
                    <a:moveTo>
                      <a:pt x="27642" y="0"/>
                    </a:moveTo>
                    <a:lnTo>
                      <a:pt x="1972142" y="0"/>
                    </a:lnTo>
                    <a:cubicBezTo>
                      <a:pt x="1987409" y="0"/>
                      <a:pt x="1999784" y="12376"/>
                      <a:pt x="1999784" y="27642"/>
                    </a:cubicBezTo>
                    <a:lnTo>
                      <a:pt x="1999784" y="486005"/>
                    </a:lnTo>
                    <a:cubicBezTo>
                      <a:pt x="1999784" y="493336"/>
                      <a:pt x="1996872" y="500367"/>
                      <a:pt x="1991688" y="505550"/>
                    </a:cubicBezTo>
                    <a:cubicBezTo>
                      <a:pt x="1986504" y="510734"/>
                      <a:pt x="1979474" y="513647"/>
                      <a:pt x="1972142" y="513647"/>
                    </a:cubicBezTo>
                    <a:lnTo>
                      <a:pt x="27642" y="513647"/>
                    </a:lnTo>
                    <a:cubicBezTo>
                      <a:pt x="12376" y="513647"/>
                      <a:pt x="0" y="501271"/>
                      <a:pt x="0" y="486005"/>
                    </a:cubicBezTo>
                    <a:lnTo>
                      <a:pt x="0" y="27642"/>
                    </a:lnTo>
                    <a:cubicBezTo>
                      <a:pt x="0" y="20311"/>
                      <a:pt x="2912" y="13280"/>
                      <a:pt x="8096" y="8096"/>
                    </a:cubicBezTo>
                    <a:cubicBezTo>
                      <a:pt x="13280" y="2912"/>
                      <a:pt x="20311" y="0"/>
                      <a:pt x="2764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66675"/>
                <a:ext cx="1999784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040870" y="504866"/>
              <a:ext cx="13027059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 liaˊ rhiuˇ giˆ dooˇ gaiˆ nginˋ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69. 這 有 幾 多  個  人？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2825518" y="5066483"/>
            <a:ext cx="2912750" cy="3627403"/>
          </a:xfrm>
          <a:custGeom>
            <a:avLst/>
            <a:gdLst/>
            <a:ahLst/>
            <a:cxnLst/>
            <a:rect l="l" t="t" r="r" b="b"/>
            <a:pathLst>
              <a:path w="2912750" h="3627403">
                <a:moveTo>
                  <a:pt x="0" y="0"/>
                </a:moveTo>
                <a:lnTo>
                  <a:pt x="2912750" y="0"/>
                </a:lnTo>
                <a:lnTo>
                  <a:pt x="2912750" y="3627403"/>
                </a:lnTo>
                <a:lnTo>
                  <a:pt x="0" y="3627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3037344" y="12747258"/>
            <a:ext cx="8092612" cy="2756051"/>
            <a:chOff x="0" y="0"/>
            <a:chExt cx="10790149" cy="3674735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10790149" cy="3674735"/>
              <a:chOff x="0" y="0"/>
              <a:chExt cx="1508224" cy="513647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508224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508224" h="513647">
                    <a:moveTo>
                      <a:pt x="36651" y="0"/>
                    </a:moveTo>
                    <a:lnTo>
                      <a:pt x="1471573" y="0"/>
                    </a:lnTo>
                    <a:cubicBezTo>
                      <a:pt x="1491815" y="0"/>
                      <a:pt x="1508224" y="16409"/>
                      <a:pt x="1508224" y="36651"/>
                    </a:cubicBezTo>
                    <a:lnTo>
                      <a:pt x="1508224" y="476996"/>
                    </a:lnTo>
                    <a:cubicBezTo>
                      <a:pt x="1508224" y="486716"/>
                      <a:pt x="1504362" y="496039"/>
                      <a:pt x="1497489" y="502912"/>
                    </a:cubicBezTo>
                    <a:cubicBezTo>
                      <a:pt x="1490616" y="509785"/>
                      <a:pt x="1481293" y="513647"/>
                      <a:pt x="1471573" y="513647"/>
                    </a:cubicBezTo>
                    <a:lnTo>
                      <a:pt x="36651" y="513647"/>
                    </a:lnTo>
                    <a:cubicBezTo>
                      <a:pt x="26930" y="513647"/>
                      <a:pt x="17608" y="509785"/>
                      <a:pt x="10735" y="502912"/>
                    </a:cubicBezTo>
                    <a:cubicBezTo>
                      <a:pt x="3861" y="496039"/>
                      <a:pt x="0" y="486716"/>
                      <a:pt x="0" y="476996"/>
                    </a:cubicBezTo>
                    <a:lnTo>
                      <a:pt x="0" y="36651"/>
                    </a:lnTo>
                    <a:cubicBezTo>
                      <a:pt x="0" y="26930"/>
                      <a:pt x="3861" y="17608"/>
                      <a:pt x="10735" y="10735"/>
                    </a:cubicBezTo>
                    <a:cubicBezTo>
                      <a:pt x="17608" y="3861"/>
                      <a:pt x="26930" y="0"/>
                      <a:pt x="366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66675"/>
                <a:ext cx="1508224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995283" y="520826"/>
              <a:ext cx="8799582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mˇ he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74. </a:t>
              </a: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毋係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sp>
        <p:nvSpPr>
          <p:cNvPr id="42" name="Freeform 42"/>
          <p:cNvSpPr/>
          <p:nvPr/>
        </p:nvSpPr>
        <p:spPr>
          <a:xfrm>
            <a:off x="18142949" y="12833505"/>
            <a:ext cx="2987007" cy="2768445"/>
          </a:xfrm>
          <a:custGeom>
            <a:avLst/>
            <a:gdLst/>
            <a:ahLst/>
            <a:cxnLst/>
            <a:rect l="l" t="t" r="r" b="b"/>
            <a:pathLst>
              <a:path w="2987007" h="2768445">
                <a:moveTo>
                  <a:pt x="0" y="0"/>
                </a:moveTo>
                <a:lnTo>
                  <a:pt x="2987007" y="0"/>
                </a:lnTo>
                <a:lnTo>
                  <a:pt x="2987007" y="2768445"/>
                </a:lnTo>
                <a:lnTo>
                  <a:pt x="0" y="27684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43" name="Group 43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22</a:t>
              </a:r>
            </a:p>
          </p:txBody>
        </p:sp>
      </p:grpSp>
      <p:sp>
        <p:nvSpPr>
          <p:cNvPr id="48" name="Freeform 48"/>
          <p:cNvSpPr/>
          <p:nvPr/>
        </p:nvSpPr>
        <p:spPr>
          <a:xfrm>
            <a:off x="9692929" y="12747258"/>
            <a:ext cx="2802310" cy="2768445"/>
          </a:xfrm>
          <a:custGeom>
            <a:avLst/>
            <a:gdLst/>
            <a:ahLst/>
            <a:cxnLst/>
            <a:rect l="l" t="t" r="r" b="b"/>
            <a:pathLst>
              <a:path w="2802310" h="2768445">
                <a:moveTo>
                  <a:pt x="0" y="0"/>
                </a:moveTo>
                <a:lnTo>
                  <a:pt x="2802310" y="0"/>
                </a:lnTo>
                <a:lnTo>
                  <a:pt x="2802310" y="2768446"/>
                </a:lnTo>
                <a:lnTo>
                  <a:pt x="0" y="27684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49" name="Group 49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615195" y="-7355371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7" y="32025247"/>
                </a:lnTo>
                <a:lnTo>
                  <a:pt x="19975747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16273" y="5747089"/>
            <a:ext cx="12542655" cy="3542583"/>
            <a:chOff x="0" y="0"/>
            <a:chExt cx="16723539" cy="47234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723539" cy="4723444"/>
              <a:chOff x="0" y="0"/>
              <a:chExt cx="1818586" cy="5136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18586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818586" h="513647">
                    <a:moveTo>
                      <a:pt x="30396" y="0"/>
                    </a:moveTo>
                    <a:lnTo>
                      <a:pt x="1788190" y="0"/>
                    </a:lnTo>
                    <a:cubicBezTo>
                      <a:pt x="1804977" y="0"/>
                      <a:pt x="1818586" y="13609"/>
                      <a:pt x="1818586" y="30396"/>
                    </a:cubicBezTo>
                    <a:lnTo>
                      <a:pt x="1818586" y="483251"/>
                    </a:lnTo>
                    <a:cubicBezTo>
                      <a:pt x="1818586" y="500038"/>
                      <a:pt x="1804977" y="513647"/>
                      <a:pt x="1788190" y="513647"/>
                    </a:cubicBezTo>
                    <a:lnTo>
                      <a:pt x="30396" y="513647"/>
                    </a:lnTo>
                    <a:cubicBezTo>
                      <a:pt x="13609" y="513647"/>
                      <a:pt x="0" y="500038"/>
                      <a:pt x="0" y="483251"/>
                    </a:cubicBezTo>
                    <a:lnTo>
                      <a:pt x="0" y="30396"/>
                    </a:lnTo>
                    <a:cubicBezTo>
                      <a:pt x="0" y="13609"/>
                      <a:pt x="13609" y="0"/>
                      <a:pt x="303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1818586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183535" y="683133"/>
              <a:ext cx="14950967" cy="3224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97"/>
                </a:lnSpc>
              </a:pPr>
              <a:r>
                <a:rPr lang="en-US" sz="706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liaˊ rhiuˇ liongˆ gaiˆ nginˋ</a:t>
              </a:r>
              <a:r>
                <a:rPr lang="en-US" sz="706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</a:p>
            <a:p>
              <a:pPr algn="l">
                <a:lnSpc>
                  <a:spcPts val="9897"/>
                </a:lnSpc>
                <a:spcBef>
                  <a:spcPct val="0"/>
                </a:spcBef>
              </a:pPr>
              <a:r>
                <a:rPr lang="en-US" sz="706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70. 這有   </a:t>
              </a:r>
              <a:r>
                <a:rPr lang="en-US" sz="706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兩   個   </a:t>
              </a:r>
              <a:r>
                <a:rPr lang="en-US" sz="706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人。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7947830" y="5654364"/>
            <a:ext cx="3215147" cy="3635308"/>
          </a:xfrm>
          <a:custGeom>
            <a:avLst/>
            <a:gdLst/>
            <a:ahLst/>
            <a:cxnLst/>
            <a:rect l="l" t="t" r="r" b="b"/>
            <a:pathLst>
              <a:path w="3215147" h="3635308">
                <a:moveTo>
                  <a:pt x="0" y="0"/>
                </a:moveTo>
                <a:lnTo>
                  <a:pt x="3215147" y="0"/>
                </a:lnTo>
                <a:lnTo>
                  <a:pt x="3215147" y="3635308"/>
                </a:lnTo>
                <a:lnTo>
                  <a:pt x="0" y="3635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316273" y="1042771"/>
            <a:ext cx="13792364" cy="3542583"/>
            <a:chOff x="0" y="0"/>
            <a:chExt cx="18389819" cy="472344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8389819" cy="4723444"/>
              <a:chOff x="0" y="0"/>
              <a:chExt cx="1999784" cy="5136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99784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999784" h="513647">
                    <a:moveTo>
                      <a:pt x="27642" y="0"/>
                    </a:moveTo>
                    <a:lnTo>
                      <a:pt x="1972142" y="0"/>
                    </a:lnTo>
                    <a:cubicBezTo>
                      <a:pt x="1987409" y="0"/>
                      <a:pt x="1999784" y="12376"/>
                      <a:pt x="1999784" y="27642"/>
                    </a:cubicBezTo>
                    <a:lnTo>
                      <a:pt x="1999784" y="486005"/>
                    </a:lnTo>
                    <a:cubicBezTo>
                      <a:pt x="1999784" y="493336"/>
                      <a:pt x="1996872" y="500367"/>
                      <a:pt x="1991688" y="505550"/>
                    </a:cubicBezTo>
                    <a:cubicBezTo>
                      <a:pt x="1986504" y="510734"/>
                      <a:pt x="1979474" y="513647"/>
                      <a:pt x="1972142" y="513647"/>
                    </a:cubicBezTo>
                    <a:lnTo>
                      <a:pt x="27642" y="513647"/>
                    </a:lnTo>
                    <a:cubicBezTo>
                      <a:pt x="12376" y="513647"/>
                      <a:pt x="0" y="501271"/>
                      <a:pt x="0" y="486005"/>
                    </a:cubicBezTo>
                    <a:lnTo>
                      <a:pt x="0" y="27642"/>
                    </a:lnTo>
                    <a:cubicBezTo>
                      <a:pt x="0" y="20311"/>
                      <a:pt x="2912" y="13280"/>
                      <a:pt x="8096" y="8096"/>
                    </a:cubicBezTo>
                    <a:cubicBezTo>
                      <a:pt x="13280" y="2912"/>
                      <a:pt x="20311" y="0"/>
                      <a:pt x="2764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1999784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337917" y="662516"/>
              <a:ext cx="16744765" cy="3224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97"/>
                </a:lnSpc>
              </a:pPr>
              <a:r>
                <a:rPr lang="en-US" sz="706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06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 liaˊ rhiuˇ giˆ dooˇ gaiˆ nginˋ</a:t>
              </a:r>
            </a:p>
            <a:p>
              <a:pPr algn="l">
                <a:lnSpc>
                  <a:spcPts val="9897"/>
                </a:lnSpc>
                <a:spcBef>
                  <a:spcPct val="0"/>
                </a:spcBef>
              </a:pPr>
              <a:r>
                <a:rPr lang="en-US" sz="706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69. 這 有 幾 多  個  人？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947830" y="1789709"/>
            <a:ext cx="2912750" cy="3627403"/>
          </a:xfrm>
          <a:custGeom>
            <a:avLst/>
            <a:gdLst/>
            <a:ahLst/>
            <a:cxnLst/>
            <a:rect l="l" t="t" r="r" b="b"/>
            <a:pathLst>
              <a:path w="2912750" h="3627403">
                <a:moveTo>
                  <a:pt x="0" y="0"/>
                </a:moveTo>
                <a:lnTo>
                  <a:pt x="2912750" y="0"/>
                </a:lnTo>
                <a:lnTo>
                  <a:pt x="2912750" y="3627403"/>
                </a:lnTo>
                <a:lnTo>
                  <a:pt x="0" y="3627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300955" y="11702859"/>
            <a:ext cx="4319367" cy="3049153"/>
            <a:chOff x="0" y="0"/>
            <a:chExt cx="5759156" cy="406553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763039" cy="4065538"/>
              <a:chOff x="0" y="0"/>
              <a:chExt cx="604476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447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4476" h="515956">
                    <a:moveTo>
                      <a:pt x="91447" y="0"/>
                    </a:moveTo>
                    <a:lnTo>
                      <a:pt x="513029" y="0"/>
                    </a:lnTo>
                    <a:cubicBezTo>
                      <a:pt x="563534" y="0"/>
                      <a:pt x="604476" y="40942"/>
                      <a:pt x="604476" y="91447"/>
                    </a:cubicBezTo>
                    <a:lnTo>
                      <a:pt x="604476" y="424510"/>
                    </a:lnTo>
                    <a:cubicBezTo>
                      <a:pt x="604476" y="475014"/>
                      <a:pt x="563534" y="515956"/>
                      <a:pt x="513029" y="515956"/>
                    </a:cubicBezTo>
                    <a:lnTo>
                      <a:pt x="91447" y="515956"/>
                    </a:lnTo>
                    <a:cubicBezTo>
                      <a:pt x="40942" y="515956"/>
                      <a:pt x="0" y="475014"/>
                      <a:pt x="0" y="424510"/>
                    </a:cubicBezTo>
                    <a:lnTo>
                      <a:pt x="0" y="91447"/>
                    </a:lnTo>
                    <a:cubicBezTo>
                      <a:pt x="0" y="40942"/>
                      <a:pt x="40942" y="0"/>
                      <a:pt x="9144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604476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333942" y="547125"/>
              <a:ext cx="5425215" cy="318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09"/>
                </a:lnSpc>
              </a:pPr>
              <a:r>
                <a:rPr lang="en-US" sz="693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rhidˊgaiˆ</a:t>
              </a:r>
            </a:p>
            <a:p>
              <a:pPr algn="l">
                <a:lnSpc>
                  <a:spcPts val="9709"/>
                </a:lnSpc>
                <a:spcBef>
                  <a:spcPct val="0"/>
                </a:spcBef>
              </a:pPr>
              <a:r>
                <a:rPr lang="en-US" sz="693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一 個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440166" y="11702859"/>
            <a:ext cx="4319367" cy="3049153"/>
            <a:chOff x="0" y="0"/>
            <a:chExt cx="5759156" cy="4065538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763039" cy="4065538"/>
              <a:chOff x="0" y="0"/>
              <a:chExt cx="604476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447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4476" h="515956">
                    <a:moveTo>
                      <a:pt x="91447" y="0"/>
                    </a:moveTo>
                    <a:lnTo>
                      <a:pt x="513029" y="0"/>
                    </a:lnTo>
                    <a:cubicBezTo>
                      <a:pt x="563534" y="0"/>
                      <a:pt x="604476" y="40942"/>
                      <a:pt x="604476" y="91447"/>
                    </a:cubicBezTo>
                    <a:lnTo>
                      <a:pt x="604476" y="424510"/>
                    </a:lnTo>
                    <a:cubicBezTo>
                      <a:pt x="604476" y="475014"/>
                      <a:pt x="563534" y="515956"/>
                      <a:pt x="513029" y="515956"/>
                    </a:cubicBezTo>
                    <a:lnTo>
                      <a:pt x="91447" y="515956"/>
                    </a:lnTo>
                    <a:cubicBezTo>
                      <a:pt x="40942" y="515956"/>
                      <a:pt x="0" y="475014"/>
                      <a:pt x="0" y="424510"/>
                    </a:cubicBezTo>
                    <a:lnTo>
                      <a:pt x="0" y="91447"/>
                    </a:lnTo>
                    <a:cubicBezTo>
                      <a:pt x="0" y="40942"/>
                      <a:pt x="40942" y="0"/>
                      <a:pt x="9144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604476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33942" y="547125"/>
              <a:ext cx="5425215" cy="318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09"/>
                </a:lnSpc>
              </a:pPr>
              <a:r>
                <a:rPr lang="en-US" sz="693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samˇ gaiˆ</a:t>
              </a:r>
            </a:p>
            <a:p>
              <a:pPr algn="l">
                <a:lnSpc>
                  <a:spcPts val="9709"/>
                </a:lnSpc>
                <a:spcBef>
                  <a:spcPct val="0"/>
                </a:spcBef>
              </a:pPr>
              <a:r>
                <a:rPr lang="en-US" sz="693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三   個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524242" y="11702859"/>
            <a:ext cx="4319367" cy="3049153"/>
            <a:chOff x="0" y="0"/>
            <a:chExt cx="5759156" cy="4065538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763039" cy="4065538"/>
              <a:chOff x="0" y="0"/>
              <a:chExt cx="604476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0447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4476" h="515956">
                    <a:moveTo>
                      <a:pt x="91447" y="0"/>
                    </a:moveTo>
                    <a:lnTo>
                      <a:pt x="513029" y="0"/>
                    </a:lnTo>
                    <a:cubicBezTo>
                      <a:pt x="563534" y="0"/>
                      <a:pt x="604476" y="40942"/>
                      <a:pt x="604476" y="91447"/>
                    </a:cubicBezTo>
                    <a:lnTo>
                      <a:pt x="604476" y="424510"/>
                    </a:lnTo>
                    <a:cubicBezTo>
                      <a:pt x="604476" y="475014"/>
                      <a:pt x="563534" y="515956"/>
                      <a:pt x="513029" y="515956"/>
                    </a:cubicBezTo>
                    <a:lnTo>
                      <a:pt x="91447" y="515956"/>
                    </a:lnTo>
                    <a:cubicBezTo>
                      <a:pt x="40942" y="515956"/>
                      <a:pt x="0" y="475014"/>
                      <a:pt x="0" y="424510"/>
                    </a:cubicBezTo>
                    <a:lnTo>
                      <a:pt x="0" y="91447"/>
                    </a:lnTo>
                    <a:cubicBezTo>
                      <a:pt x="0" y="40942"/>
                      <a:pt x="40942" y="0"/>
                      <a:pt x="9144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604476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333942" y="547125"/>
              <a:ext cx="5425215" cy="318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09"/>
                </a:lnSpc>
              </a:pPr>
              <a:r>
                <a:rPr lang="en-US" sz="693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siˆ gaiˆ</a:t>
              </a:r>
            </a:p>
            <a:p>
              <a:pPr algn="l">
                <a:lnSpc>
                  <a:spcPts val="9709"/>
                </a:lnSpc>
                <a:spcBef>
                  <a:spcPct val="0"/>
                </a:spcBef>
              </a:pPr>
              <a:r>
                <a:rPr lang="en-US" sz="693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四個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843609" y="11702859"/>
            <a:ext cx="4319367" cy="3049153"/>
            <a:chOff x="0" y="0"/>
            <a:chExt cx="5759156" cy="4065538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763039" cy="4065538"/>
              <a:chOff x="0" y="0"/>
              <a:chExt cx="604476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0447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4476" h="515956">
                    <a:moveTo>
                      <a:pt x="91447" y="0"/>
                    </a:moveTo>
                    <a:lnTo>
                      <a:pt x="513029" y="0"/>
                    </a:lnTo>
                    <a:cubicBezTo>
                      <a:pt x="563534" y="0"/>
                      <a:pt x="604476" y="40942"/>
                      <a:pt x="604476" y="91447"/>
                    </a:cubicBezTo>
                    <a:lnTo>
                      <a:pt x="604476" y="424510"/>
                    </a:lnTo>
                    <a:cubicBezTo>
                      <a:pt x="604476" y="475014"/>
                      <a:pt x="563534" y="515956"/>
                      <a:pt x="513029" y="515956"/>
                    </a:cubicBezTo>
                    <a:lnTo>
                      <a:pt x="91447" y="515956"/>
                    </a:lnTo>
                    <a:cubicBezTo>
                      <a:pt x="40942" y="515956"/>
                      <a:pt x="0" y="475014"/>
                      <a:pt x="0" y="424510"/>
                    </a:cubicBezTo>
                    <a:lnTo>
                      <a:pt x="0" y="91447"/>
                    </a:lnTo>
                    <a:cubicBezTo>
                      <a:pt x="0" y="40942"/>
                      <a:pt x="40942" y="0"/>
                      <a:pt x="9144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57150"/>
                <a:ext cx="604476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33942" y="547125"/>
              <a:ext cx="5425215" cy="318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09"/>
                </a:lnSpc>
              </a:pPr>
              <a:r>
                <a:rPr lang="en-US" sz="693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mˆ gaiˆ</a:t>
              </a:r>
            </a:p>
            <a:p>
              <a:pPr algn="l">
                <a:lnSpc>
                  <a:spcPts val="9709"/>
                </a:lnSpc>
                <a:spcBef>
                  <a:spcPct val="0"/>
                </a:spcBef>
              </a:pPr>
              <a:r>
                <a:rPr lang="en-US" sz="693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五個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615195" y="-7355371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32025247"/>
                </a:moveTo>
                <a:lnTo>
                  <a:pt x="19975747" y="32025247"/>
                </a:lnTo>
                <a:lnTo>
                  <a:pt x="19975747" y="0"/>
                </a:lnTo>
                <a:lnTo>
                  <a:pt x="0" y="0"/>
                </a:lnTo>
                <a:lnTo>
                  <a:pt x="0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48888" y="1228116"/>
            <a:ext cx="11401290" cy="3601037"/>
            <a:chOff x="0" y="0"/>
            <a:chExt cx="15201720" cy="480138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5201720" cy="4801383"/>
              <a:chOff x="0" y="0"/>
              <a:chExt cx="1626263" cy="5136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26263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626263" h="513647">
                    <a:moveTo>
                      <a:pt x="33990" y="0"/>
                    </a:moveTo>
                    <a:lnTo>
                      <a:pt x="1592272" y="0"/>
                    </a:lnTo>
                    <a:cubicBezTo>
                      <a:pt x="1601287" y="0"/>
                      <a:pt x="1609933" y="3581"/>
                      <a:pt x="1616307" y="9956"/>
                    </a:cubicBezTo>
                    <a:cubicBezTo>
                      <a:pt x="1622682" y="16330"/>
                      <a:pt x="1626263" y="24976"/>
                      <a:pt x="1626263" y="33990"/>
                    </a:cubicBezTo>
                    <a:lnTo>
                      <a:pt x="1626263" y="479656"/>
                    </a:lnTo>
                    <a:cubicBezTo>
                      <a:pt x="1626263" y="488671"/>
                      <a:pt x="1622682" y="497317"/>
                      <a:pt x="1616307" y="503691"/>
                    </a:cubicBezTo>
                    <a:cubicBezTo>
                      <a:pt x="1609933" y="510065"/>
                      <a:pt x="1601287" y="513647"/>
                      <a:pt x="1592272" y="513647"/>
                    </a:cubicBezTo>
                    <a:lnTo>
                      <a:pt x="33990" y="513647"/>
                    </a:lnTo>
                    <a:cubicBezTo>
                      <a:pt x="24976" y="513647"/>
                      <a:pt x="16330" y="510065"/>
                      <a:pt x="9956" y="503691"/>
                    </a:cubicBezTo>
                    <a:cubicBezTo>
                      <a:pt x="3581" y="497317"/>
                      <a:pt x="0" y="488671"/>
                      <a:pt x="0" y="479656"/>
                    </a:cubicBezTo>
                    <a:lnTo>
                      <a:pt x="0" y="33990"/>
                    </a:lnTo>
                    <a:cubicBezTo>
                      <a:pt x="0" y="24976"/>
                      <a:pt x="3581" y="16330"/>
                      <a:pt x="9956" y="9956"/>
                    </a:cubicBezTo>
                    <a:cubicBezTo>
                      <a:pt x="16330" y="3581"/>
                      <a:pt x="24976" y="0"/>
                      <a:pt x="339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1626263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07213" y="687081"/>
              <a:ext cx="14294506" cy="3284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060"/>
                </a:lnSpc>
              </a:pPr>
              <a:r>
                <a:rPr lang="en-US" sz="718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718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he bbooˊ gaiˆ sedˊ</a:t>
              </a:r>
            </a:p>
            <a:p>
              <a:pPr algn="l">
                <a:lnSpc>
                  <a:spcPts val="10060"/>
                </a:lnSpc>
                <a:spcBef>
                  <a:spcPct val="0"/>
                </a:spcBef>
              </a:pPr>
              <a:r>
                <a:rPr lang="en-US" sz="718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71. 這係 麼  个  色？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54491" y="1149670"/>
            <a:ext cx="3724493" cy="3679484"/>
          </a:xfrm>
          <a:custGeom>
            <a:avLst/>
            <a:gdLst/>
            <a:ahLst/>
            <a:cxnLst/>
            <a:rect l="l" t="t" r="r" b="b"/>
            <a:pathLst>
              <a:path w="3724493" h="3679484">
                <a:moveTo>
                  <a:pt x="0" y="0"/>
                </a:moveTo>
                <a:lnTo>
                  <a:pt x="3724493" y="0"/>
                </a:lnTo>
                <a:lnTo>
                  <a:pt x="3724493" y="3679484"/>
                </a:lnTo>
                <a:lnTo>
                  <a:pt x="0" y="3679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548888" y="5323896"/>
            <a:ext cx="10957322" cy="3601037"/>
            <a:chOff x="0" y="0"/>
            <a:chExt cx="14609763" cy="480138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609763" cy="4801383"/>
              <a:chOff x="0" y="0"/>
              <a:chExt cx="1562936" cy="5136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62936" cy="513647"/>
              </a:xfrm>
              <a:custGeom>
                <a:avLst/>
                <a:gdLst/>
                <a:ahLst/>
                <a:cxnLst/>
                <a:rect l="l" t="t" r="r" b="b"/>
                <a:pathLst>
                  <a:path w="1562936" h="513647">
                    <a:moveTo>
                      <a:pt x="35368" y="0"/>
                    </a:moveTo>
                    <a:lnTo>
                      <a:pt x="1527568" y="0"/>
                    </a:lnTo>
                    <a:cubicBezTo>
                      <a:pt x="1536948" y="0"/>
                      <a:pt x="1545944" y="3726"/>
                      <a:pt x="1552577" y="10359"/>
                    </a:cubicBezTo>
                    <a:cubicBezTo>
                      <a:pt x="1559210" y="16992"/>
                      <a:pt x="1562936" y="25988"/>
                      <a:pt x="1562936" y="35368"/>
                    </a:cubicBezTo>
                    <a:lnTo>
                      <a:pt x="1562936" y="478279"/>
                    </a:lnTo>
                    <a:cubicBezTo>
                      <a:pt x="1562936" y="487659"/>
                      <a:pt x="1559210" y="496655"/>
                      <a:pt x="1552577" y="503288"/>
                    </a:cubicBezTo>
                    <a:cubicBezTo>
                      <a:pt x="1545944" y="509920"/>
                      <a:pt x="1536948" y="513647"/>
                      <a:pt x="1527568" y="513647"/>
                    </a:cubicBezTo>
                    <a:lnTo>
                      <a:pt x="35368" y="513647"/>
                    </a:lnTo>
                    <a:cubicBezTo>
                      <a:pt x="25988" y="513647"/>
                      <a:pt x="16992" y="509920"/>
                      <a:pt x="10359" y="503288"/>
                    </a:cubicBezTo>
                    <a:cubicBezTo>
                      <a:pt x="3726" y="496655"/>
                      <a:pt x="0" y="487659"/>
                      <a:pt x="0" y="478279"/>
                    </a:cubicBezTo>
                    <a:lnTo>
                      <a:pt x="0" y="35368"/>
                    </a:lnTo>
                    <a:cubicBezTo>
                      <a:pt x="0" y="25988"/>
                      <a:pt x="3726" y="16992"/>
                      <a:pt x="10359" y="10359"/>
                    </a:cubicBezTo>
                    <a:cubicBezTo>
                      <a:pt x="16992" y="3726"/>
                      <a:pt x="25988" y="0"/>
                      <a:pt x="353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1562936" cy="580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76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278505" y="687081"/>
              <a:ext cx="11837307" cy="3284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060"/>
                </a:lnSpc>
              </a:pPr>
              <a:r>
                <a:rPr lang="en-US" sz="718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718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he fungˋ sedˊ </a:t>
              </a:r>
            </a:p>
            <a:p>
              <a:pPr algn="l">
                <a:lnSpc>
                  <a:spcPts val="10060"/>
                </a:lnSpc>
                <a:spcBef>
                  <a:spcPct val="0"/>
                </a:spcBef>
              </a:pPr>
              <a:r>
                <a:rPr lang="en-US" sz="718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72. 這係 </a:t>
              </a:r>
              <a:r>
                <a:rPr lang="en-US" sz="7186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紅  色</a:t>
              </a:r>
              <a:r>
                <a:rPr lang="en-US" sz="718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5954491" y="5710454"/>
            <a:ext cx="3724493" cy="3513853"/>
          </a:xfrm>
          <a:custGeom>
            <a:avLst/>
            <a:gdLst/>
            <a:ahLst/>
            <a:cxnLst/>
            <a:rect l="l" t="t" r="r" b="b"/>
            <a:pathLst>
              <a:path w="3724493" h="3513853">
                <a:moveTo>
                  <a:pt x="0" y="0"/>
                </a:moveTo>
                <a:lnTo>
                  <a:pt x="3724493" y="0"/>
                </a:lnTo>
                <a:lnTo>
                  <a:pt x="3724493" y="3513853"/>
                </a:lnTo>
                <a:lnTo>
                  <a:pt x="0" y="3513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7928508" y="11713149"/>
            <a:ext cx="4074778" cy="2963209"/>
            <a:chOff x="0" y="0"/>
            <a:chExt cx="5433038" cy="395094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433038" cy="3950945"/>
              <a:chOff x="0" y="0"/>
              <a:chExt cx="773274" cy="56233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73274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62330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90846"/>
                    </a:lnTo>
                    <a:cubicBezTo>
                      <a:pt x="773274" y="530325"/>
                      <a:pt x="741269" y="562330"/>
                      <a:pt x="701789" y="562330"/>
                    </a:cubicBezTo>
                    <a:lnTo>
                      <a:pt x="71485" y="562330"/>
                    </a:lnTo>
                    <a:cubicBezTo>
                      <a:pt x="32005" y="562330"/>
                      <a:pt x="0" y="530325"/>
                      <a:pt x="0" y="490846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773274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95532" y="490474"/>
              <a:ext cx="4837505" cy="2836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57"/>
                </a:lnSpc>
              </a:pPr>
              <a:r>
                <a:rPr lang="en-US" sz="61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bbuˇ sedˊ</a:t>
              </a:r>
            </a:p>
            <a:p>
              <a:pPr algn="l">
                <a:lnSpc>
                  <a:spcPts val="8657"/>
                </a:lnSpc>
                <a:spcBef>
                  <a:spcPct val="0"/>
                </a:spcBef>
              </a:pPr>
              <a:r>
                <a:rPr lang="en-US" sz="61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烏   色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75963" y="11713149"/>
            <a:ext cx="4517435" cy="2963209"/>
            <a:chOff x="0" y="0"/>
            <a:chExt cx="6023246" cy="3950945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023246" cy="3950945"/>
              <a:chOff x="0" y="0"/>
              <a:chExt cx="857277" cy="56233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57277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857277" h="562330">
                    <a:moveTo>
                      <a:pt x="64480" y="0"/>
                    </a:moveTo>
                    <a:lnTo>
                      <a:pt x="792797" y="0"/>
                    </a:lnTo>
                    <a:cubicBezTo>
                      <a:pt x="828408" y="0"/>
                      <a:pt x="857277" y="28869"/>
                      <a:pt x="857277" y="64480"/>
                    </a:cubicBezTo>
                    <a:lnTo>
                      <a:pt x="857277" y="497850"/>
                    </a:lnTo>
                    <a:cubicBezTo>
                      <a:pt x="857277" y="514951"/>
                      <a:pt x="850483" y="531352"/>
                      <a:pt x="838391" y="543445"/>
                    </a:cubicBezTo>
                    <a:cubicBezTo>
                      <a:pt x="826299" y="555537"/>
                      <a:pt x="809898" y="562330"/>
                      <a:pt x="792797" y="562330"/>
                    </a:cubicBezTo>
                    <a:lnTo>
                      <a:pt x="64480" y="562330"/>
                    </a:lnTo>
                    <a:cubicBezTo>
                      <a:pt x="28869" y="562330"/>
                      <a:pt x="0" y="533462"/>
                      <a:pt x="0" y="497850"/>
                    </a:cubicBezTo>
                    <a:lnTo>
                      <a:pt x="0" y="64480"/>
                    </a:lnTo>
                    <a:cubicBezTo>
                      <a:pt x="0" y="28869"/>
                      <a:pt x="28869" y="0"/>
                      <a:pt x="6448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857277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60227" y="490474"/>
              <a:ext cx="5363019" cy="2836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57"/>
                </a:lnSpc>
              </a:pPr>
              <a:r>
                <a:rPr lang="en-US" sz="61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bbongˋ sedˊ</a:t>
              </a:r>
            </a:p>
            <a:p>
              <a:pPr algn="l">
                <a:lnSpc>
                  <a:spcPts val="8657"/>
                </a:lnSpc>
                <a:spcBef>
                  <a:spcPct val="0"/>
                </a:spcBef>
              </a:pPr>
              <a:r>
                <a:rPr lang="en-US" sz="61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黃    色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822956" y="11713149"/>
            <a:ext cx="4074778" cy="2963209"/>
            <a:chOff x="0" y="0"/>
            <a:chExt cx="5433038" cy="3950945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433038" cy="3950945"/>
              <a:chOff x="0" y="0"/>
              <a:chExt cx="773274" cy="5623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73274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62330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90846"/>
                    </a:lnTo>
                    <a:cubicBezTo>
                      <a:pt x="773274" y="530325"/>
                      <a:pt x="741269" y="562330"/>
                      <a:pt x="701789" y="562330"/>
                    </a:cubicBezTo>
                    <a:lnTo>
                      <a:pt x="71485" y="562330"/>
                    </a:lnTo>
                    <a:cubicBezTo>
                      <a:pt x="32005" y="562330"/>
                      <a:pt x="0" y="530325"/>
                      <a:pt x="0" y="490846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773274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595532" y="490474"/>
              <a:ext cx="4837505" cy="2836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57"/>
                </a:lnSpc>
              </a:pPr>
              <a:r>
                <a:rPr lang="en-US" sz="61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ciangˇ sedˊ</a:t>
              </a:r>
            </a:p>
            <a:p>
              <a:pPr algn="l">
                <a:lnSpc>
                  <a:spcPts val="8657"/>
                </a:lnSpc>
                <a:spcBef>
                  <a:spcPct val="0"/>
                </a:spcBef>
              </a:pPr>
              <a:r>
                <a:rPr lang="en-US" sz="61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青   色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722353" y="11713149"/>
            <a:ext cx="4381538" cy="2963209"/>
            <a:chOff x="0" y="0"/>
            <a:chExt cx="5842050" cy="3950945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5842050" cy="3950945"/>
              <a:chOff x="0" y="0"/>
              <a:chExt cx="831488" cy="56233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31488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831488" h="562330">
                    <a:moveTo>
                      <a:pt x="66480" y="0"/>
                    </a:moveTo>
                    <a:lnTo>
                      <a:pt x="765008" y="0"/>
                    </a:lnTo>
                    <a:cubicBezTo>
                      <a:pt x="801723" y="0"/>
                      <a:pt x="831488" y="29764"/>
                      <a:pt x="831488" y="66480"/>
                    </a:cubicBezTo>
                    <a:lnTo>
                      <a:pt x="831488" y="495850"/>
                    </a:lnTo>
                    <a:cubicBezTo>
                      <a:pt x="831488" y="513482"/>
                      <a:pt x="824483" y="530391"/>
                      <a:pt x="812016" y="542859"/>
                    </a:cubicBezTo>
                    <a:cubicBezTo>
                      <a:pt x="799549" y="555326"/>
                      <a:pt x="782639" y="562330"/>
                      <a:pt x="765008" y="562330"/>
                    </a:cubicBezTo>
                    <a:lnTo>
                      <a:pt x="66480" y="562330"/>
                    </a:lnTo>
                    <a:cubicBezTo>
                      <a:pt x="48848" y="562330"/>
                      <a:pt x="31939" y="555326"/>
                      <a:pt x="19472" y="542859"/>
                    </a:cubicBezTo>
                    <a:cubicBezTo>
                      <a:pt x="7004" y="530391"/>
                      <a:pt x="0" y="513482"/>
                      <a:pt x="0" y="495850"/>
                    </a:cubicBezTo>
                    <a:lnTo>
                      <a:pt x="0" y="66480"/>
                    </a:lnTo>
                    <a:cubicBezTo>
                      <a:pt x="0" y="48848"/>
                      <a:pt x="7004" y="31939"/>
                      <a:pt x="19472" y="19472"/>
                    </a:cubicBezTo>
                    <a:cubicBezTo>
                      <a:pt x="31939" y="7004"/>
                      <a:pt x="48848" y="0"/>
                      <a:pt x="6648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57150"/>
                <a:ext cx="831488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40366" y="490474"/>
              <a:ext cx="5201684" cy="2836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57"/>
                </a:lnSpc>
              </a:pPr>
              <a:r>
                <a:rPr lang="en-US" sz="61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liu teu sedˊ</a:t>
              </a:r>
            </a:p>
            <a:p>
              <a:pPr algn="l">
                <a:lnSpc>
                  <a:spcPts val="8657"/>
                </a:lnSpc>
                <a:spcBef>
                  <a:spcPct val="0"/>
                </a:spcBef>
              </a:pPr>
              <a:r>
                <a:rPr lang="en-US" sz="61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綠豆色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47071" y="2600994"/>
            <a:ext cx="5588807" cy="2863247"/>
            <a:chOff x="0" y="0"/>
            <a:chExt cx="1007102" cy="515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7102" cy="515956"/>
            </a:xfrm>
            <a:custGeom>
              <a:avLst/>
              <a:gdLst/>
              <a:ahLst/>
              <a:cxnLst/>
              <a:rect l="l" t="t" r="r" b="b"/>
              <a:pathLst>
                <a:path w="1007102" h="515956">
                  <a:moveTo>
                    <a:pt x="54888" y="0"/>
                  </a:moveTo>
                  <a:lnTo>
                    <a:pt x="952214" y="0"/>
                  </a:lnTo>
                  <a:cubicBezTo>
                    <a:pt x="982528" y="0"/>
                    <a:pt x="1007102" y="24574"/>
                    <a:pt x="1007102" y="54888"/>
                  </a:cubicBezTo>
                  <a:lnTo>
                    <a:pt x="1007102" y="461069"/>
                  </a:lnTo>
                  <a:cubicBezTo>
                    <a:pt x="1007102" y="475626"/>
                    <a:pt x="1001319" y="489587"/>
                    <a:pt x="991026" y="499880"/>
                  </a:cubicBezTo>
                  <a:cubicBezTo>
                    <a:pt x="980732" y="510174"/>
                    <a:pt x="966771" y="515956"/>
                    <a:pt x="952214" y="515956"/>
                  </a:cubicBezTo>
                  <a:lnTo>
                    <a:pt x="54888" y="515956"/>
                  </a:lnTo>
                  <a:cubicBezTo>
                    <a:pt x="24574" y="515956"/>
                    <a:pt x="0" y="491382"/>
                    <a:pt x="0" y="461069"/>
                  </a:cubicBezTo>
                  <a:lnTo>
                    <a:pt x="0" y="54888"/>
                  </a:lnTo>
                  <a:cubicBezTo>
                    <a:pt x="0" y="24574"/>
                    <a:pt x="24574" y="0"/>
                    <a:pt x="5488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007102" cy="592156"/>
            </a:xfrm>
            <a:prstGeom prst="rect">
              <a:avLst/>
            </a:prstGeom>
          </p:spPr>
          <p:txBody>
            <a:bodyPr lIns="80513" tIns="80513" rIns="80513" bIns="80513" rtlCol="0" anchor="ctr"/>
            <a:lstStyle/>
            <a:p>
              <a:pPr algn="ctr">
                <a:lnSpc>
                  <a:spcPts val="421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7071" y="6902246"/>
            <a:ext cx="7189862" cy="2863247"/>
            <a:chOff x="0" y="0"/>
            <a:chExt cx="1295612" cy="51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5612" cy="515956"/>
            </a:xfrm>
            <a:custGeom>
              <a:avLst/>
              <a:gdLst/>
              <a:ahLst/>
              <a:cxnLst/>
              <a:rect l="l" t="t" r="r" b="b"/>
              <a:pathLst>
                <a:path w="1295612" h="515956">
                  <a:moveTo>
                    <a:pt x="42665" y="0"/>
                  </a:moveTo>
                  <a:lnTo>
                    <a:pt x="1252947" y="0"/>
                  </a:lnTo>
                  <a:cubicBezTo>
                    <a:pt x="1264262" y="0"/>
                    <a:pt x="1275114" y="4495"/>
                    <a:pt x="1283115" y="12496"/>
                  </a:cubicBezTo>
                  <a:cubicBezTo>
                    <a:pt x="1291117" y="20498"/>
                    <a:pt x="1295612" y="31350"/>
                    <a:pt x="1295612" y="42665"/>
                  </a:cubicBezTo>
                  <a:lnTo>
                    <a:pt x="1295612" y="473291"/>
                  </a:lnTo>
                  <a:cubicBezTo>
                    <a:pt x="1295612" y="484607"/>
                    <a:pt x="1291117" y="495459"/>
                    <a:pt x="1283115" y="503460"/>
                  </a:cubicBezTo>
                  <a:cubicBezTo>
                    <a:pt x="1275114" y="511461"/>
                    <a:pt x="1264262" y="515956"/>
                    <a:pt x="1252947" y="515956"/>
                  </a:cubicBezTo>
                  <a:lnTo>
                    <a:pt x="42665" y="515956"/>
                  </a:lnTo>
                  <a:cubicBezTo>
                    <a:pt x="31350" y="515956"/>
                    <a:pt x="20498" y="511461"/>
                    <a:pt x="12496" y="503460"/>
                  </a:cubicBezTo>
                  <a:cubicBezTo>
                    <a:pt x="4495" y="495459"/>
                    <a:pt x="0" y="484607"/>
                    <a:pt x="0" y="473291"/>
                  </a:cubicBezTo>
                  <a:lnTo>
                    <a:pt x="0" y="42665"/>
                  </a:lnTo>
                  <a:cubicBezTo>
                    <a:pt x="0" y="31350"/>
                    <a:pt x="4495" y="20498"/>
                    <a:pt x="12496" y="12496"/>
                  </a:cubicBezTo>
                  <a:cubicBezTo>
                    <a:pt x="20498" y="4495"/>
                    <a:pt x="31350" y="0"/>
                    <a:pt x="42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95612" cy="592156"/>
            </a:xfrm>
            <a:prstGeom prst="rect">
              <a:avLst/>
            </a:prstGeom>
          </p:spPr>
          <p:txBody>
            <a:bodyPr lIns="80513" tIns="80513" rIns="80513" bIns="80513" rtlCol="0" anchor="ctr"/>
            <a:lstStyle/>
            <a:p>
              <a:pPr algn="ctr">
                <a:lnSpc>
                  <a:spcPts val="421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65643" y="11360301"/>
            <a:ext cx="5588807" cy="2863247"/>
            <a:chOff x="0" y="0"/>
            <a:chExt cx="1007102" cy="51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7102" cy="515956"/>
            </a:xfrm>
            <a:custGeom>
              <a:avLst/>
              <a:gdLst/>
              <a:ahLst/>
              <a:cxnLst/>
              <a:rect l="l" t="t" r="r" b="b"/>
              <a:pathLst>
                <a:path w="1007102" h="515956">
                  <a:moveTo>
                    <a:pt x="54888" y="0"/>
                  </a:moveTo>
                  <a:lnTo>
                    <a:pt x="952214" y="0"/>
                  </a:lnTo>
                  <a:cubicBezTo>
                    <a:pt x="982528" y="0"/>
                    <a:pt x="1007102" y="24574"/>
                    <a:pt x="1007102" y="54888"/>
                  </a:cubicBezTo>
                  <a:lnTo>
                    <a:pt x="1007102" y="461069"/>
                  </a:lnTo>
                  <a:cubicBezTo>
                    <a:pt x="1007102" y="475626"/>
                    <a:pt x="1001319" y="489587"/>
                    <a:pt x="991026" y="499880"/>
                  </a:cubicBezTo>
                  <a:cubicBezTo>
                    <a:pt x="980732" y="510174"/>
                    <a:pt x="966771" y="515956"/>
                    <a:pt x="952214" y="515956"/>
                  </a:cubicBezTo>
                  <a:lnTo>
                    <a:pt x="54888" y="515956"/>
                  </a:lnTo>
                  <a:cubicBezTo>
                    <a:pt x="24574" y="515956"/>
                    <a:pt x="0" y="491382"/>
                    <a:pt x="0" y="461069"/>
                  </a:cubicBezTo>
                  <a:lnTo>
                    <a:pt x="0" y="54888"/>
                  </a:lnTo>
                  <a:cubicBezTo>
                    <a:pt x="0" y="24574"/>
                    <a:pt x="24574" y="0"/>
                    <a:pt x="5488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007102" cy="592156"/>
            </a:xfrm>
            <a:prstGeom prst="rect">
              <a:avLst/>
            </a:prstGeom>
          </p:spPr>
          <p:txBody>
            <a:bodyPr lIns="80513" tIns="80513" rIns="80513" bIns="80513" rtlCol="0" anchor="ctr"/>
            <a:lstStyle/>
            <a:p>
              <a:pPr algn="ctr">
                <a:lnSpc>
                  <a:spcPts val="4215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531640" y="11360301"/>
            <a:ext cx="3410587" cy="3121009"/>
          </a:xfrm>
          <a:custGeom>
            <a:avLst/>
            <a:gdLst/>
            <a:ahLst/>
            <a:cxnLst/>
            <a:rect l="l" t="t" r="r" b="b"/>
            <a:pathLst>
              <a:path w="3410587" h="3121009">
                <a:moveTo>
                  <a:pt x="0" y="0"/>
                </a:moveTo>
                <a:lnTo>
                  <a:pt x="3410587" y="0"/>
                </a:lnTo>
                <a:lnTo>
                  <a:pt x="3410587" y="3121009"/>
                </a:lnTo>
                <a:lnTo>
                  <a:pt x="0" y="3121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00920" y="764035"/>
            <a:ext cx="4563472" cy="4700205"/>
          </a:xfrm>
          <a:custGeom>
            <a:avLst/>
            <a:gdLst/>
            <a:ahLst/>
            <a:cxnLst/>
            <a:rect l="l" t="t" r="r" b="b"/>
            <a:pathLst>
              <a:path w="4563472" h="4700205">
                <a:moveTo>
                  <a:pt x="0" y="0"/>
                </a:moveTo>
                <a:lnTo>
                  <a:pt x="4563472" y="0"/>
                </a:lnTo>
                <a:lnTo>
                  <a:pt x="4563472" y="4700206"/>
                </a:lnTo>
                <a:lnTo>
                  <a:pt x="0" y="470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687116" y="5874705"/>
            <a:ext cx="3983759" cy="3549439"/>
          </a:xfrm>
          <a:custGeom>
            <a:avLst/>
            <a:gdLst/>
            <a:ahLst/>
            <a:cxnLst/>
            <a:rect l="l" t="t" r="r" b="b"/>
            <a:pathLst>
              <a:path w="3983759" h="3549439">
                <a:moveTo>
                  <a:pt x="0" y="0"/>
                </a:moveTo>
                <a:lnTo>
                  <a:pt x="3983758" y="0"/>
                </a:lnTo>
                <a:lnTo>
                  <a:pt x="3983758" y="3549439"/>
                </a:lnTo>
                <a:lnTo>
                  <a:pt x="0" y="354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54455" y="2957446"/>
            <a:ext cx="7776945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shidˊ liˆ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6.  失 禮。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352014" y="12791925"/>
            <a:ext cx="7276838" cy="2863247"/>
            <a:chOff x="0" y="0"/>
            <a:chExt cx="1311285" cy="5159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11285" cy="515956"/>
            </a:xfrm>
            <a:custGeom>
              <a:avLst/>
              <a:gdLst/>
              <a:ahLst/>
              <a:cxnLst/>
              <a:rect l="l" t="t" r="r" b="b"/>
              <a:pathLst>
                <a:path w="1311285" h="515956">
                  <a:moveTo>
                    <a:pt x="42155" y="0"/>
                  </a:moveTo>
                  <a:lnTo>
                    <a:pt x="1269130" y="0"/>
                  </a:lnTo>
                  <a:cubicBezTo>
                    <a:pt x="1292411" y="0"/>
                    <a:pt x="1311285" y="18873"/>
                    <a:pt x="1311285" y="42155"/>
                  </a:cubicBezTo>
                  <a:lnTo>
                    <a:pt x="1311285" y="473801"/>
                  </a:lnTo>
                  <a:cubicBezTo>
                    <a:pt x="1311285" y="484982"/>
                    <a:pt x="1306843" y="495704"/>
                    <a:pt x="1298938" y="503610"/>
                  </a:cubicBezTo>
                  <a:cubicBezTo>
                    <a:pt x="1291032" y="511515"/>
                    <a:pt x="1280310" y="515956"/>
                    <a:pt x="1269130" y="515956"/>
                  </a:cubicBezTo>
                  <a:lnTo>
                    <a:pt x="42155" y="515956"/>
                  </a:lnTo>
                  <a:cubicBezTo>
                    <a:pt x="18873" y="515956"/>
                    <a:pt x="0" y="497083"/>
                    <a:pt x="0" y="473801"/>
                  </a:cubicBezTo>
                  <a:lnTo>
                    <a:pt x="0" y="42155"/>
                  </a:lnTo>
                  <a:cubicBezTo>
                    <a:pt x="0" y="18873"/>
                    <a:pt x="18873" y="0"/>
                    <a:pt x="421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311285" cy="592156"/>
            </a:xfrm>
            <a:prstGeom prst="rect">
              <a:avLst/>
            </a:prstGeom>
          </p:spPr>
          <p:txBody>
            <a:bodyPr lIns="80513" tIns="80513" rIns="80513" bIns="80513" rtlCol="0" anchor="ctr"/>
            <a:lstStyle/>
            <a:p>
              <a:pPr algn="ctr">
                <a:lnSpc>
                  <a:spcPts val="421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084451" y="13307197"/>
            <a:ext cx="7776945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zhangˆ loiˋ leeu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11. 正   來 尞。</a:t>
            </a:r>
          </a:p>
        </p:txBody>
      </p:sp>
      <p:sp>
        <p:nvSpPr>
          <p:cNvPr id="21" name="Freeform 21"/>
          <p:cNvSpPr/>
          <p:nvPr/>
        </p:nvSpPr>
        <p:spPr>
          <a:xfrm>
            <a:off x="18856627" y="12718561"/>
            <a:ext cx="4837963" cy="3547839"/>
          </a:xfrm>
          <a:custGeom>
            <a:avLst/>
            <a:gdLst/>
            <a:ahLst/>
            <a:cxnLst/>
            <a:rect l="l" t="t" r="r" b="b"/>
            <a:pathLst>
              <a:path w="4837963" h="3547839">
                <a:moveTo>
                  <a:pt x="0" y="0"/>
                </a:moveTo>
                <a:lnTo>
                  <a:pt x="4837963" y="0"/>
                </a:lnTo>
                <a:lnTo>
                  <a:pt x="4837963" y="3547839"/>
                </a:lnTo>
                <a:lnTo>
                  <a:pt x="0" y="35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894054" y="6929808"/>
            <a:ext cx="7776945" cy="245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moˋ rhioˆ ginˆ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7. 無 要  緊。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60806" y="11641430"/>
            <a:ext cx="7776945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looˆ ladˋ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8. 勞 力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352014" y="5203658"/>
            <a:ext cx="6693118" cy="2863247"/>
            <a:chOff x="0" y="0"/>
            <a:chExt cx="1206099" cy="5159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06099" cy="515956"/>
            </a:xfrm>
            <a:custGeom>
              <a:avLst/>
              <a:gdLst/>
              <a:ahLst/>
              <a:cxnLst/>
              <a:rect l="l" t="t" r="r" b="b"/>
              <a:pathLst>
                <a:path w="1206099" h="515956">
                  <a:moveTo>
                    <a:pt x="28917" y="0"/>
                  </a:moveTo>
                  <a:lnTo>
                    <a:pt x="1177181" y="0"/>
                  </a:lnTo>
                  <a:cubicBezTo>
                    <a:pt x="1184851" y="0"/>
                    <a:pt x="1192206" y="3047"/>
                    <a:pt x="1197629" y="8470"/>
                  </a:cubicBezTo>
                  <a:cubicBezTo>
                    <a:pt x="1203052" y="13893"/>
                    <a:pt x="1206099" y="21248"/>
                    <a:pt x="1206099" y="28917"/>
                  </a:cubicBezTo>
                  <a:lnTo>
                    <a:pt x="1206099" y="487039"/>
                  </a:lnTo>
                  <a:cubicBezTo>
                    <a:pt x="1206099" y="494708"/>
                    <a:pt x="1203052" y="502064"/>
                    <a:pt x="1197629" y="507487"/>
                  </a:cubicBezTo>
                  <a:cubicBezTo>
                    <a:pt x="1192206" y="512910"/>
                    <a:pt x="1184851" y="515956"/>
                    <a:pt x="1177181" y="515956"/>
                  </a:cubicBezTo>
                  <a:lnTo>
                    <a:pt x="28917" y="515956"/>
                  </a:lnTo>
                  <a:cubicBezTo>
                    <a:pt x="12947" y="515956"/>
                    <a:pt x="0" y="503010"/>
                    <a:pt x="0" y="487039"/>
                  </a:cubicBezTo>
                  <a:lnTo>
                    <a:pt x="0" y="28917"/>
                  </a:lnTo>
                  <a:cubicBezTo>
                    <a:pt x="0" y="21248"/>
                    <a:pt x="3047" y="13893"/>
                    <a:pt x="8470" y="8470"/>
                  </a:cubicBezTo>
                  <a:cubicBezTo>
                    <a:pt x="13893" y="3047"/>
                    <a:pt x="21248" y="0"/>
                    <a:pt x="289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206099" cy="592156"/>
            </a:xfrm>
            <a:prstGeom prst="rect">
              <a:avLst/>
            </a:prstGeom>
          </p:spPr>
          <p:txBody>
            <a:bodyPr lIns="80513" tIns="80513" rIns="80513" bIns="80513" rtlCol="0" anchor="ctr"/>
            <a:lstStyle/>
            <a:p>
              <a:pPr algn="ctr">
                <a:lnSpc>
                  <a:spcPts val="421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145893" y="5609775"/>
            <a:ext cx="7776945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m  suˆ  seˆ ngi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9. 毋使 細義。</a:t>
            </a:r>
          </a:p>
        </p:txBody>
      </p:sp>
      <p:sp>
        <p:nvSpPr>
          <p:cNvPr id="28" name="Freeform 28"/>
          <p:cNvSpPr/>
          <p:nvPr/>
        </p:nvSpPr>
        <p:spPr>
          <a:xfrm>
            <a:off x="18657809" y="4485250"/>
            <a:ext cx="4225310" cy="3773059"/>
          </a:xfrm>
          <a:custGeom>
            <a:avLst/>
            <a:gdLst/>
            <a:ahLst/>
            <a:cxnLst/>
            <a:rect l="l" t="t" r="r" b="b"/>
            <a:pathLst>
              <a:path w="4225310" h="3773059">
                <a:moveTo>
                  <a:pt x="0" y="0"/>
                </a:moveTo>
                <a:lnTo>
                  <a:pt x="4225310" y="0"/>
                </a:lnTo>
                <a:lnTo>
                  <a:pt x="4225310" y="3773060"/>
                </a:lnTo>
                <a:lnTo>
                  <a:pt x="0" y="37730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2352014" y="9093955"/>
            <a:ext cx="7967644" cy="2863247"/>
            <a:chOff x="0" y="0"/>
            <a:chExt cx="1435768" cy="51595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35768" cy="515956"/>
            </a:xfrm>
            <a:custGeom>
              <a:avLst/>
              <a:gdLst/>
              <a:ahLst/>
              <a:cxnLst/>
              <a:rect l="l" t="t" r="r" b="b"/>
              <a:pathLst>
                <a:path w="1435768" h="515956">
                  <a:moveTo>
                    <a:pt x="38500" y="0"/>
                  </a:moveTo>
                  <a:lnTo>
                    <a:pt x="1397268" y="0"/>
                  </a:lnTo>
                  <a:cubicBezTo>
                    <a:pt x="1407479" y="0"/>
                    <a:pt x="1417271" y="4056"/>
                    <a:pt x="1424491" y="11276"/>
                  </a:cubicBezTo>
                  <a:cubicBezTo>
                    <a:pt x="1431712" y="18497"/>
                    <a:pt x="1435768" y="28289"/>
                    <a:pt x="1435768" y="38500"/>
                  </a:cubicBezTo>
                  <a:lnTo>
                    <a:pt x="1435768" y="477456"/>
                  </a:lnTo>
                  <a:cubicBezTo>
                    <a:pt x="1435768" y="487667"/>
                    <a:pt x="1431712" y="497460"/>
                    <a:pt x="1424491" y="504680"/>
                  </a:cubicBezTo>
                  <a:cubicBezTo>
                    <a:pt x="1417271" y="511900"/>
                    <a:pt x="1407479" y="515956"/>
                    <a:pt x="1397268" y="515956"/>
                  </a:cubicBezTo>
                  <a:lnTo>
                    <a:pt x="38500" y="515956"/>
                  </a:lnTo>
                  <a:cubicBezTo>
                    <a:pt x="28289" y="515956"/>
                    <a:pt x="18497" y="511900"/>
                    <a:pt x="11276" y="504680"/>
                  </a:cubicBezTo>
                  <a:cubicBezTo>
                    <a:pt x="4056" y="497460"/>
                    <a:pt x="0" y="487667"/>
                    <a:pt x="0" y="477456"/>
                  </a:cubicBezTo>
                  <a:lnTo>
                    <a:pt x="0" y="38500"/>
                  </a:lnTo>
                  <a:cubicBezTo>
                    <a:pt x="0" y="28289"/>
                    <a:pt x="4056" y="18497"/>
                    <a:pt x="11276" y="11276"/>
                  </a:cubicBezTo>
                  <a:cubicBezTo>
                    <a:pt x="18497" y="4056"/>
                    <a:pt x="28289" y="0"/>
                    <a:pt x="385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1435768" cy="592156"/>
            </a:xfrm>
            <a:prstGeom prst="rect">
              <a:avLst/>
            </a:prstGeom>
          </p:spPr>
          <p:txBody>
            <a:bodyPr lIns="80513" tIns="80513" rIns="80513" bIns="80513" rtlCol="0" anchor="ctr"/>
            <a:lstStyle/>
            <a:p>
              <a:pPr algn="ctr">
                <a:lnSpc>
                  <a:spcPts val="4215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2993519" y="9500073"/>
            <a:ext cx="7776945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sienˇ senˇ zaiˆ gienˆ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10. 先生  再 見。</a:t>
            </a:r>
          </a:p>
        </p:txBody>
      </p:sp>
      <p:sp>
        <p:nvSpPr>
          <p:cNvPr id="33" name="Freeform 33"/>
          <p:cNvSpPr/>
          <p:nvPr/>
        </p:nvSpPr>
        <p:spPr>
          <a:xfrm>
            <a:off x="20770464" y="8648835"/>
            <a:ext cx="3572481" cy="3753487"/>
          </a:xfrm>
          <a:custGeom>
            <a:avLst/>
            <a:gdLst/>
            <a:ahLst/>
            <a:cxnLst/>
            <a:rect l="l" t="t" r="r" b="b"/>
            <a:pathLst>
              <a:path w="3572481" h="3753487">
                <a:moveTo>
                  <a:pt x="0" y="0"/>
                </a:moveTo>
                <a:lnTo>
                  <a:pt x="3572481" y="0"/>
                </a:lnTo>
                <a:lnTo>
                  <a:pt x="3572481" y="3753487"/>
                </a:lnTo>
                <a:lnTo>
                  <a:pt x="0" y="3753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2352014" y="15834220"/>
            <a:ext cx="1587759" cy="1162411"/>
            <a:chOff x="0" y="0"/>
            <a:chExt cx="2117012" cy="154988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549881" cy="1549881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15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532249" y="-473913"/>
              <a:ext cx="1584763" cy="1719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43"/>
                </a:lnSpc>
                <a:spcBef>
                  <a:spcPct val="0"/>
                </a:spcBef>
              </a:pPr>
              <a:r>
                <a:rPr lang="en-US" sz="5071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461897" y="1153485"/>
            <a:ext cx="9186182" cy="2202500"/>
            <a:chOff x="0" y="0"/>
            <a:chExt cx="1870055" cy="44836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66675"/>
              <a:ext cx="1870055" cy="515044"/>
            </a:xfrm>
            <a:prstGeom prst="rect">
              <a:avLst/>
            </a:prstGeom>
          </p:spPr>
          <p:txBody>
            <a:bodyPr lIns="71269" tIns="71269" rIns="71269" bIns="71269" rtlCol="0" anchor="ctr"/>
            <a:lstStyle/>
            <a:p>
              <a:pPr algn="ctr">
                <a:lnSpc>
                  <a:spcPts val="3731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1305399" y="1445231"/>
            <a:ext cx="10580481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一、問好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3" grpId="0"/>
      <p:bldP spid="27" grpId="0"/>
      <p:bldP spid="3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6958" y="3125744"/>
            <a:ext cx="10605434" cy="11332457"/>
            <a:chOff x="0" y="0"/>
            <a:chExt cx="2262845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2845" cy="2417967"/>
            </a:xfrm>
            <a:custGeom>
              <a:avLst/>
              <a:gdLst/>
              <a:ahLst/>
              <a:cxnLst/>
              <a:rect l="l" t="t" r="r" b="b"/>
              <a:pathLst>
                <a:path w="2262845" h="2417967">
                  <a:moveTo>
                    <a:pt x="24428" y="0"/>
                  </a:moveTo>
                  <a:lnTo>
                    <a:pt x="2238417" y="0"/>
                  </a:lnTo>
                  <a:cubicBezTo>
                    <a:pt x="2244896" y="0"/>
                    <a:pt x="2251109" y="2574"/>
                    <a:pt x="2255690" y="7155"/>
                  </a:cubicBezTo>
                  <a:cubicBezTo>
                    <a:pt x="2260271" y="11736"/>
                    <a:pt x="2262845" y="17949"/>
                    <a:pt x="2262845" y="24428"/>
                  </a:cubicBezTo>
                  <a:lnTo>
                    <a:pt x="2262845" y="2393539"/>
                  </a:lnTo>
                  <a:cubicBezTo>
                    <a:pt x="2262845" y="2400018"/>
                    <a:pt x="2260271" y="2406231"/>
                    <a:pt x="2255690" y="2410813"/>
                  </a:cubicBezTo>
                  <a:cubicBezTo>
                    <a:pt x="2251109" y="2415394"/>
                    <a:pt x="2244896" y="2417967"/>
                    <a:pt x="2238417" y="2417967"/>
                  </a:cubicBezTo>
                  <a:lnTo>
                    <a:pt x="24428" y="2417967"/>
                  </a:lnTo>
                  <a:cubicBezTo>
                    <a:pt x="17949" y="2417967"/>
                    <a:pt x="11736" y="2415394"/>
                    <a:pt x="7155" y="2410813"/>
                  </a:cubicBezTo>
                  <a:cubicBezTo>
                    <a:pt x="2574" y="2406231"/>
                    <a:pt x="0" y="2400018"/>
                    <a:pt x="0" y="2393539"/>
                  </a:cubicBezTo>
                  <a:lnTo>
                    <a:pt x="0" y="24428"/>
                  </a:lnTo>
                  <a:cubicBezTo>
                    <a:pt x="0" y="17949"/>
                    <a:pt x="2574" y="11736"/>
                    <a:pt x="7155" y="7155"/>
                  </a:cubicBezTo>
                  <a:cubicBezTo>
                    <a:pt x="11736" y="2574"/>
                    <a:pt x="17949" y="0"/>
                    <a:pt x="244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62845" cy="2475117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14963" y="9692455"/>
            <a:ext cx="10644131" cy="4765746"/>
            <a:chOff x="0" y="0"/>
            <a:chExt cx="2271102" cy="10168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1101" cy="1016851"/>
            </a:xfrm>
            <a:custGeom>
              <a:avLst/>
              <a:gdLst/>
              <a:ahLst/>
              <a:cxnLst/>
              <a:rect l="l" t="t" r="r" b="b"/>
              <a:pathLst>
                <a:path w="2271101" h="1016851">
                  <a:moveTo>
                    <a:pt x="24339" y="0"/>
                  </a:moveTo>
                  <a:lnTo>
                    <a:pt x="2246762" y="0"/>
                  </a:lnTo>
                  <a:cubicBezTo>
                    <a:pt x="2253217" y="0"/>
                    <a:pt x="2259408" y="2564"/>
                    <a:pt x="2263973" y="7129"/>
                  </a:cubicBezTo>
                  <a:cubicBezTo>
                    <a:pt x="2268537" y="11693"/>
                    <a:pt x="2271101" y="17884"/>
                    <a:pt x="2271101" y="24339"/>
                  </a:cubicBezTo>
                  <a:lnTo>
                    <a:pt x="2271101" y="992511"/>
                  </a:lnTo>
                  <a:cubicBezTo>
                    <a:pt x="2271101" y="998967"/>
                    <a:pt x="2268537" y="1005157"/>
                    <a:pt x="2263973" y="1009722"/>
                  </a:cubicBezTo>
                  <a:cubicBezTo>
                    <a:pt x="2259408" y="1014286"/>
                    <a:pt x="2253217" y="1016851"/>
                    <a:pt x="2246762" y="1016851"/>
                  </a:cubicBezTo>
                  <a:lnTo>
                    <a:pt x="24339" y="1016851"/>
                  </a:lnTo>
                  <a:cubicBezTo>
                    <a:pt x="17884" y="1016851"/>
                    <a:pt x="11693" y="1014286"/>
                    <a:pt x="7129" y="1009722"/>
                  </a:cubicBezTo>
                  <a:cubicBezTo>
                    <a:pt x="2564" y="1005157"/>
                    <a:pt x="0" y="998967"/>
                    <a:pt x="0" y="992511"/>
                  </a:cubicBezTo>
                  <a:lnTo>
                    <a:pt x="0" y="24339"/>
                  </a:lnTo>
                  <a:cubicBezTo>
                    <a:pt x="0" y="17884"/>
                    <a:pt x="2564" y="11693"/>
                    <a:pt x="7129" y="7129"/>
                  </a:cubicBezTo>
                  <a:cubicBezTo>
                    <a:pt x="11693" y="2564"/>
                    <a:pt x="17884" y="0"/>
                    <a:pt x="24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71102" cy="1074001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92705" y="2561355"/>
            <a:ext cx="7573940" cy="1508542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BA254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616026" cy="379022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18201" y="9096551"/>
            <a:ext cx="7573940" cy="1508542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BA254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616026" cy="379022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814963" y="6625402"/>
            <a:ext cx="10094817" cy="207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13931" y="2847100"/>
            <a:ext cx="6931488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色地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39427" y="9317449"/>
            <a:ext cx="6931488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五個以內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655370" y="4943125"/>
            <a:ext cx="3624156" cy="2635513"/>
            <a:chOff x="0" y="0"/>
            <a:chExt cx="4832208" cy="351401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32208" cy="3514017"/>
              <a:chOff x="0" y="0"/>
              <a:chExt cx="773274" cy="56233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73274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62330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90846"/>
                    </a:lnTo>
                    <a:cubicBezTo>
                      <a:pt x="773274" y="530325"/>
                      <a:pt x="741269" y="562330"/>
                      <a:pt x="701789" y="562330"/>
                    </a:cubicBezTo>
                    <a:lnTo>
                      <a:pt x="71485" y="562330"/>
                    </a:lnTo>
                    <a:cubicBezTo>
                      <a:pt x="32005" y="562330"/>
                      <a:pt x="0" y="530325"/>
                      <a:pt x="0" y="490846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773274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bbuˇ sedˊ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烏   色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36570" y="11296537"/>
            <a:ext cx="3425528" cy="2418169"/>
            <a:chOff x="0" y="0"/>
            <a:chExt cx="4567371" cy="322422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777387" cy="3224226"/>
              <a:chOff x="0" y="0"/>
              <a:chExt cx="604476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447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4476" h="515956">
                    <a:moveTo>
                      <a:pt x="91447" y="0"/>
                    </a:moveTo>
                    <a:lnTo>
                      <a:pt x="513029" y="0"/>
                    </a:lnTo>
                    <a:cubicBezTo>
                      <a:pt x="563534" y="0"/>
                      <a:pt x="604476" y="40942"/>
                      <a:pt x="604476" y="91447"/>
                    </a:cubicBezTo>
                    <a:lnTo>
                      <a:pt x="604476" y="424510"/>
                    </a:lnTo>
                    <a:cubicBezTo>
                      <a:pt x="604476" y="475014"/>
                      <a:pt x="563534" y="515956"/>
                      <a:pt x="513029" y="515956"/>
                    </a:cubicBezTo>
                    <a:lnTo>
                      <a:pt x="91447" y="515956"/>
                    </a:lnTo>
                    <a:cubicBezTo>
                      <a:pt x="40942" y="515956"/>
                      <a:pt x="0" y="475014"/>
                      <a:pt x="0" y="424510"/>
                    </a:cubicBezTo>
                    <a:lnTo>
                      <a:pt x="0" y="91447"/>
                    </a:lnTo>
                    <a:cubicBezTo>
                      <a:pt x="0" y="40942"/>
                      <a:pt x="40942" y="0"/>
                      <a:pt x="9144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604476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64837" y="44046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rhidˊgaiˆ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一 個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rot="-10800000">
            <a:off x="13218944" y="-1633247"/>
            <a:ext cx="8873197" cy="8389205"/>
          </a:xfrm>
          <a:custGeom>
            <a:avLst/>
            <a:gdLst/>
            <a:ahLst/>
            <a:cxnLst/>
            <a:rect l="l" t="t" r="r" b="b"/>
            <a:pathLst>
              <a:path w="8873197" h="8389205">
                <a:moveTo>
                  <a:pt x="0" y="0"/>
                </a:moveTo>
                <a:lnTo>
                  <a:pt x="8873197" y="0"/>
                </a:lnTo>
                <a:lnTo>
                  <a:pt x="8873197" y="8389204"/>
                </a:lnTo>
                <a:lnTo>
                  <a:pt x="0" y="8389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6819223" y="11296537"/>
            <a:ext cx="3425528" cy="2418169"/>
            <a:chOff x="0" y="0"/>
            <a:chExt cx="4567371" cy="3224226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3777387" cy="3224226"/>
              <a:chOff x="0" y="0"/>
              <a:chExt cx="604476" cy="51595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0447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4476" h="515956">
                    <a:moveTo>
                      <a:pt x="91447" y="0"/>
                    </a:moveTo>
                    <a:lnTo>
                      <a:pt x="513029" y="0"/>
                    </a:lnTo>
                    <a:cubicBezTo>
                      <a:pt x="563534" y="0"/>
                      <a:pt x="604476" y="40942"/>
                      <a:pt x="604476" y="91447"/>
                    </a:cubicBezTo>
                    <a:lnTo>
                      <a:pt x="604476" y="424510"/>
                    </a:lnTo>
                    <a:cubicBezTo>
                      <a:pt x="604476" y="475014"/>
                      <a:pt x="563534" y="515956"/>
                      <a:pt x="513029" y="515956"/>
                    </a:cubicBezTo>
                    <a:lnTo>
                      <a:pt x="91447" y="515956"/>
                    </a:lnTo>
                    <a:cubicBezTo>
                      <a:pt x="40942" y="515956"/>
                      <a:pt x="0" y="475014"/>
                      <a:pt x="0" y="424510"/>
                    </a:cubicBezTo>
                    <a:lnTo>
                      <a:pt x="0" y="91447"/>
                    </a:lnTo>
                    <a:cubicBezTo>
                      <a:pt x="0" y="40942"/>
                      <a:pt x="40942" y="0"/>
                      <a:pt x="9144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57150"/>
                <a:ext cx="604476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64837" y="44046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samˇ gaiˆ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三   個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0058150" y="11296537"/>
            <a:ext cx="3425528" cy="2418169"/>
            <a:chOff x="0" y="0"/>
            <a:chExt cx="4567371" cy="3224226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3777387" cy="3224226"/>
              <a:chOff x="0" y="0"/>
              <a:chExt cx="604476" cy="51595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0447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4476" h="515956">
                    <a:moveTo>
                      <a:pt x="91447" y="0"/>
                    </a:moveTo>
                    <a:lnTo>
                      <a:pt x="513029" y="0"/>
                    </a:lnTo>
                    <a:cubicBezTo>
                      <a:pt x="563534" y="0"/>
                      <a:pt x="604476" y="40942"/>
                      <a:pt x="604476" y="91447"/>
                    </a:cubicBezTo>
                    <a:lnTo>
                      <a:pt x="604476" y="424510"/>
                    </a:lnTo>
                    <a:cubicBezTo>
                      <a:pt x="604476" y="475014"/>
                      <a:pt x="563534" y="515956"/>
                      <a:pt x="513029" y="515956"/>
                    </a:cubicBezTo>
                    <a:lnTo>
                      <a:pt x="91447" y="515956"/>
                    </a:lnTo>
                    <a:cubicBezTo>
                      <a:pt x="40942" y="515956"/>
                      <a:pt x="0" y="475014"/>
                      <a:pt x="0" y="424510"/>
                    </a:cubicBezTo>
                    <a:lnTo>
                      <a:pt x="0" y="91447"/>
                    </a:lnTo>
                    <a:cubicBezTo>
                      <a:pt x="0" y="40942"/>
                      <a:pt x="40942" y="0"/>
                      <a:pt x="9144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604476" cy="573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64837" y="44046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siˆ gaiˆ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四個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838087" y="4947143"/>
            <a:ext cx="4017859" cy="2635513"/>
            <a:chOff x="0" y="0"/>
            <a:chExt cx="5357146" cy="3514017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357146" cy="3514017"/>
              <a:chOff x="0" y="0"/>
              <a:chExt cx="857277" cy="56233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57277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857277" h="562330">
                    <a:moveTo>
                      <a:pt x="64480" y="0"/>
                    </a:moveTo>
                    <a:lnTo>
                      <a:pt x="792797" y="0"/>
                    </a:lnTo>
                    <a:cubicBezTo>
                      <a:pt x="828408" y="0"/>
                      <a:pt x="857277" y="28869"/>
                      <a:pt x="857277" y="64480"/>
                    </a:cubicBezTo>
                    <a:lnTo>
                      <a:pt x="857277" y="497850"/>
                    </a:lnTo>
                    <a:cubicBezTo>
                      <a:pt x="857277" y="514951"/>
                      <a:pt x="850483" y="531352"/>
                      <a:pt x="838391" y="543445"/>
                    </a:cubicBezTo>
                    <a:cubicBezTo>
                      <a:pt x="826299" y="555537"/>
                      <a:pt x="809898" y="562330"/>
                      <a:pt x="792797" y="562330"/>
                    </a:cubicBezTo>
                    <a:lnTo>
                      <a:pt x="64480" y="562330"/>
                    </a:lnTo>
                    <a:cubicBezTo>
                      <a:pt x="28869" y="562330"/>
                      <a:pt x="0" y="533462"/>
                      <a:pt x="0" y="497850"/>
                    </a:cubicBezTo>
                    <a:lnTo>
                      <a:pt x="0" y="64480"/>
                    </a:lnTo>
                    <a:cubicBezTo>
                      <a:pt x="0" y="28869"/>
                      <a:pt x="28869" y="0"/>
                      <a:pt x="6448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57150"/>
                <a:ext cx="857277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587214" y="440537"/>
              <a:ext cx="4769932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bbongˋ sedˊ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黃    色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459792" y="8100772"/>
            <a:ext cx="3624156" cy="2635513"/>
            <a:chOff x="0" y="0"/>
            <a:chExt cx="4832208" cy="3514017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4832208" cy="3514017"/>
              <a:chOff x="0" y="0"/>
              <a:chExt cx="773274" cy="56233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73274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62330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90846"/>
                    </a:lnTo>
                    <a:cubicBezTo>
                      <a:pt x="773274" y="530325"/>
                      <a:pt x="741269" y="562330"/>
                      <a:pt x="701789" y="562330"/>
                    </a:cubicBezTo>
                    <a:lnTo>
                      <a:pt x="71485" y="562330"/>
                    </a:lnTo>
                    <a:cubicBezTo>
                      <a:pt x="32005" y="562330"/>
                      <a:pt x="0" y="530325"/>
                      <a:pt x="0" y="490846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57150"/>
                <a:ext cx="773274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ciangˇ sedˊ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青   色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6958955" y="8106798"/>
            <a:ext cx="3896991" cy="2635513"/>
            <a:chOff x="0" y="0"/>
            <a:chExt cx="5195988" cy="3514017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5195988" cy="3514017"/>
              <a:chOff x="0" y="0"/>
              <a:chExt cx="831488" cy="56233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31488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831488" h="562330">
                    <a:moveTo>
                      <a:pt x="66480" y="0"/>
                    </a:moveTo>
                    <a:lnTo>
                      <a:pt x="765008" y="0"/>
                    </a:lnTo>
                    <a:cubicBezTo>
                      <a:pt x="801723" y="0"/>
                      <a:pt x="831488" y="29764"/>
                      <a:pt x="831488" y="66480"/>
                    </a:cubicBezTo>
                    <a:lnTo>
                      <a:pt x="831488" y="495850"/>
                    </a:lnTo>
                    <a:cubicBezTo>
                      <a:pt x="831488" y="513482"/>
                      <a:pt x="824483" y="530391"/>
                      <a:pt x="812016" y="542859"/>
                    </a:cubicBezTo>
                    <a:cubicBezTo>
                      <a:pt x="799549" y="555326"/>
                      <a:pt x="782639" y="562330"/>
                      <a:pt x="765008" y="562330"/>
                    </a:cubicBezTo>
                    <a:lnTo>
                      <a:pt x="66480" y="562330"/>
                    </a:lnTo>
                    <a:cubicBezTo>
                      <a:pt x="48848" y="562330"/>
                      <a:pt x="31939" y="555326"/>
                      <a:pt x="19472" y="542859"/>
                    </a:cubicBezTo>
                    <a:cubicBezTo>
                      <a:pt x="7004" y="530391"/>
                      <a:pt x="0" y="513482"/>
                      <a:pt x="0" y="495850"/>
                    </a:cubicBezTo>
                    <a:lnTo>
                      <a:pt x="0" y="66480"/>
                    </a:lnTo>
                    <a:cubicBezTo>
                      <a:pt x="0" y="48848"/>
                      <a:pt x="7004" y="31939"/>
                      <a:pt x="19472" y="19472"/>
                    </a:cubicBezTo>
                    <a:cubicBezTo>
                      <a:pt x="31939" y="7004"/>
                      <a:pt x="48848" y="0"/>
                      <a:pt x="6648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57150"/>
                <a:ext cx="831488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569549" y="440537"/>
              <a:ext cx="4626439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liu teu sedˊ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綠豆色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864066" y="11258418"/>
            <a:ext cx="4815609" cy="2639530"/>
            <a:chOff x="0" y="0"/>
            <a:chExt cx="6420812" cy="3519374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6420812" cy="3519374"/>
              <a:chOff x="0" y="0"/>
              <a:chExt cx="1027490" cy="56318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027490" cy="563188"/>
              </a:xfrm>
              <a:custGeom>
                <a:avLst/>
                <a:gdLst/>
                <a:ahLst/>
                <a:cxnLst/>
                <a:rect l="l" t="t" r="r" b="b"/>
                <a:pathLst>
                  <a:path w="1027490" h="563188">
                    <a:moveTo>
                      <a:pt x="53798" y="0"/>
                    </a:moveTo>
                    <a:lnTo>
                      <a:pt x="973692" y="0"/>
                    </a:lnTo>
                    <a:cubicBezTo>
                      <a:pt x="1003404" y="0"/>
                      <a:pt x="1027490" y="24086"/>
                      <a:pt x="1027490" y="53798"/>
                    </a:cubicBezTo>
                    <a:lnTo>
                      <a:pt x="1027490" y="509389"/>
                    </a:lnTo>
                    <a:cubicBezTo>
                      <a:pt x="1027490" y="539101"/>
                      <a:pt x="1003404" y="563188"/>
                      <a:pt x="973692" y="563188"/>
                    </a:cubicBezTo>
                    <a:lnTo>
                      <a:pt x="53798" y="563188"/>
                    </a:lnTo>
                    <a:cubicBezTo>
                      <a:pt x="39530" y="563188"/>
                      <a:pt x="25846" y="557520"/>
                      <a:pt x="15757" y="547430"/>
                    </a:cubicBezTo>
                    <a:cubicBezTo>
                      <a:pt x="5668" y="537341"/>
                      <a:pt x="0" y="523657"/>
                      <a:pt x="0" y="509389"/>
                    </a:cubicBezTo>
                    <a:lnTo>
                      <a:pt x="0" y="53798"/>
                    </a:lnTo>
                    <a:cubicBezTo>
                      <a:pt x="0" y="24086"/>
                      <a:pt x="24086" y="0"/>
                      <a:pt x="5379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57150"/>
                <a:ext cx="1027490" cy="6203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562283" y="440537"/>
              <a:ext cx="5186940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gamˇ zuˆ sedˊ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柑  子 色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958955" y="11266454"/>
            <a:ext cx="3624156" cy="2635513"/>
            <a:chOff x="0" y="0"/>
            <a:chExt cx="4832208" cy="3514017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4832208" cy="3514017"/>
              <a:chOff x="0" y="0"/>
              <a:chExt cx="773274" cy="56233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773274" cy="562330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62330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90846"/>
                    </a:lnTo>
                    <a:cubicBezTo>
                      <a:pt x="773274" y="530325"/>
                      <a:pt x="741269" y="562330"/>
                      <a:pt x="701789" y="562330"/>
                    </a:cubicBezTo>
                    <a:lnTo>
                      <a:pt x="71485" y="562330"/>
                    </a:lnTo>
                    <a:cubicBezTo>
                      <a:pt x="32005" y="562330"/>
                      <a:pt x="0" y="530325"/>
                      <a:pt x="0" y="490846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57150"/>
                <a:ext cx="773274" cy="619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529674" y="440537"/>
              <a:ext cx="430253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kioˋ sedˊ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茄 色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23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DB3C63"/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20215" y="2162877"/>
            <a:ext cx="5973029" cy="2418169"/>
            <a:chOff x="0" y="0"/>
            <a:chExt cx="1274445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4445" cy="515956"/>
            </a:xfrm>
            <a:custGeom>
              <a:avLst/>
              <a:gdLst/>
              <a:ahLst/>
              <a:cxnLst/>
              <a:rect l="l" t="t" r="r" b="b"/>
              <a:pathLst>
                <a:path w="1274445" h="515956">
                  <a:moveTo>
                    <a:pt x="43374" y="0"/>
                  </a:moveTo>
                  <a:lnTo>
                    <a:pt x="1231071" y="0"/>
                  </a:lnTo>
                  <a:cubicBezTo>
                    <a:pt x="1255026" y="0"/>
                    <a:pt x="1274445" y="19419"/>
                    <a:pt x="1274445" y="43374"/>
                  </a:cubicBezTo>
                  <a:lnTo>
                    <a:pt x="1274445" y="472583"/>
                  </a:lnTo>
                  <a:cubicBezTo>
                    <a:pt x="1274445" y="496537"/>
                    <a:pt x="1255026" y="515956"/>
                    <a:pt x="1231071" y="515956"/>
                  </a:cubicBezTo>
                  <a:lnTo>
                    <a:pt x="43374" y="515956"/>
                  </a:lnTo>
                  <a:cubicBezTo>
                    <a:pt x="19419" y="515956"/>
                    <a:pt x="0" y="496537"/>
                    <a:pt x="0" y="472583"/>
                  </a:cubicBezTo>
                  <a:lnTo>
                    <a:pt x="0" y="43374"/>
                  </a:lnTo>
                  <a:cubicBezTo>
                    <a:pt x="0" y="19419"/>
                    <a:pt x="19419" y="0"/>
                    <a:pt x="433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444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54342" y="9283922"/>
            <a:ext cx="5998789" cy="2418169"/>
            <a:chOff x="0" y="0"/>
            <a:chExt cx="1279941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9941" cy="515956"/>
            </a:xfrm>
            <a:custGeom>
              <a:avLst/>
              <a:gdLst/>
              <a:ahLst/>
              <a:cxnLst/>
              <a:rect l="l" t="t" r="r" b="b"/>
              <a:pathLst>
                <a:path w="1279941" h="515956">
                  <a:moveTo>
                    <a:pt x="43187" y="0"/>
                  </a:moveTo>
                  <a:lnTo>
                    <a:pt x="1236754" y="0"/>
                  </a:lnTo>
                  <a:cubicBezTo>
                    <a:pt x="1248208" y="0"/>
                    <a:pt x="1259192" y="4550"/>
                    <a:pt x="1267292" y="12649"/>
                  </a:cubicBezTo>
                  <a:cubicBezTo>
                    <a:pt x="1275391" y="20749"/>
                    <a:pt x="1279941" y="31733"/>
                    <a:pt x="1279941" y="43187"/>
                  </a:cubicBezTo>
                  <a:lnTo>
                    <a:pt x="1279941" y="472769"/>
                  </a:lnTo>
                  <a:cubicBezTo>
                    <a:pt x="1279941" y="484223"/>
                    <a:pt x="1275391" y="495208"/>
                    <a:pt x="1267292" y="503307"/>
                  </a:cubicBezTo>
                  <a:cubicBezTo>
                    <a:pt x="1259192" y="511406"/>
                    <a:pt x="1248208" y="515956"/>
                    <a:pt x="1236754" y="515956"/>
                  </a:cubicBezTo>
                  <a:lnTo>
                    <a:pt x="43187" y="515956"/>
                  </a:lnTo>
                  <a:cubicBezTo>
                    <a:pt x="31733" y="515956"/>
                    <a:pt x="20749" y="511406"/>
                    <a:pt x="12649" y="503307"/>
                  </a:cubicBezTo>
                  <a:cubicBezTo>
                    <a:pt x="4550" y="495208"/>
                    <a:pt x="0" y="484223"/>
                    <a:pt x="0" y="472769"/>
                  </a:cubicBezTo>
                  <a:lnTo>
                    <a:pt x="0" y="43187"/>
                  </a:lnTo>
                  <a:cubicBezTo>
                    <a:pt x="0" y="31733"/>
                    <a:pt x="4550" y="20749"/>
                    <a:pt x="12649" y="12649"/>
                  </a:cubicBezTo>
                  <a:cubicBezTo>
                    <a:pt x="20749" y="4550"/>
                    <a:pt x="31733" y="0"/>
                    <a:pt x="431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7994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14685" y="5933695"/>
            <a:ext cx="8364753" cy="2418169"/>
            <a:chOff x="0" y="0"/>
            <a:chExt cx="1784759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84759" cy="515956"/>
            </a:xfrm>
            <a:custGeom>
              <a:avLst/>
              <a:gdLst/>
              <a:ahLst/>
              <a:cxnLst/>
              <a:rect l="l" t="t" r="r" b="b"/>
              <a:pathLst>
                <a:path w="1784759" h="515956">
                  <a:moveTo>
                    <a:pt x="30972" y="0"/>
                  </a:moveTo>
                  <a:lnTo>
                    <a:pt x="1753787" y="0"/>
                  </a:lnTo>
                  <a:cubicBezTo>
                    <a:pt x="1762001" y="0"/>
                    <a:pt x="1769879" y="3263"/>
                    <a:pt x="1775687" y="9071"/>
                  </a:cubicBezTo>
                  <a:cubicBezTo>
                    <a:pt x="1781496" y="14880"/>
                    <a:pt x="1784759" y="22758"/>
                    <a:pt x="1784759" y="30972"/>
                  </a:cubicBezTo>
                  <a:lnTo>
                    <a:pt x="1784759" y="484985"/>
                  </a:lnTo>
                  <a:cubicBezTo>
                    <a:pt x="1784759" y="502090"/>
                    <a:pt x="1770892" y="515956"/>
                    <a:pt x="1753787" y="515956"/>
                  </a:cubicBezTo>
                  <a:lnTo>
                    <a:pt x="30972" y="515956"/>
                  </a:lnTo>
                  <a:cubicBezTo>
                    <a:pt x="13867" y="515956"/>
                    <a:pt x="0" y="502090"/>
                    <a:pt x="0" y="484985"/>
                  </a:cubicBezTo>
                  <a:lnTo>
                    <a:pt x="0" y="30972"/>
                  </a:lnTo>
                  <a:cubicBezTo>
                    <a:pt x="0" y="13867"/>
                    <a:pt x="13867" y="0"/>
                    <a:pt x="309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84759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50686" y="13005458"/>
            <a:ext cx="5973275" cy="2418169"/>
            <a:chOff x="0" y="0"/>
            <a:chExt cx="1274497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4497" cy="515956"/>
            </a:xfrm>
            <a:custGeom>
              <a:avLst/>
              <a:gdLst/>
              <a:ahLst/>
              <a:cxnLst/>
              <a:rect l="l" t="t" r="r" b="b"/>
              <a:pathLst>
                <a:path w="1274497" h="515956">
                  <a:moveTo>
                    <a:pt x="43372" y="0"/>
                  </a:moveTo>
                  <a:lnTo>
                    <a:pt x="1231125" y="0"/>
                  </a:lnTo>
                  <a:cubicBezTo>
                    <a:pt x="1255079" y="0"/>
                    <a:pt x="1274497" y="19418"/>
                    <a:pt x="1274497" y="43372"/>
                  </a:cubicBezTo>
                  <a:lnTo>
                    <a:pt x="1274497" y="472585"/>
                  </a:lnTo>
                  <a:cubicBezTo>
                    <a:pt x="1274497" y="496538"/>
                    <a:pt x="1255079" y="515956"/>
                    <a:pt x="1231125" y="515956"/>
                  </a:cubicBezTo>
                  <a:lnTo>
                    <a:pt x="43372" y="515956"/>
                  </a:lnTo>
                  <a:cubicBezTo>
                    <a:pt x="19418" y="515956"/>
                    <a:pt x="0" y="496538"/>
                    <a:pt x="0" y="472585"/>
                  </a:cubicBezTo>
                  <a:lnTo>
                    <a:pt x="0" y="43372"/>
                  </a:lnTo>
                  <a:cubicBezTo>
                    <a:pt x="0" y="19418"/>
                    <a:pt x="19418" y="0"/>
                    <a:pt x="433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274497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14685" y="12925946"/>
            <a:ext cx="5183311" cy="2418169"/>
            <a:chOff x="0" y="0"/>
            <a:chExt cx="1105945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5945" cy="515956"/>
            </a:xfrm>
            <a:custGeom>
              <a:avLst/>
              <a:gdLst/>
              <a:ahLst/>
              <a:cxnLst/>
              <a:rect l="l" t="t" r="r" b="b"/>
              <a:pathLst>
                <a:path w="1105945" h="515956">
                  <a:moveTo>
                    <a:pt x="49982" y="0"/>
                  </a:moveTo>
                  <a:lnTo>
                    <a:pt x="1055963" y="0"/>
                  </a:lnTo>
                  <a:cubicBezTo>
                    <a:pt x="1069219" y="0"/>
                    <a:pt x="1081933" y="5266"/>
                    <a:pt x="1091306" y="14639"/>
                  </a:cubicBezTo>
                  <a:cubicBezTo>
                    <a:pt x="1100679" y="24013"/>
                    <a:pt x="1105945" y="36726"/>
                    <a:pt x="1105945" y="49982"/>
                  </a:cubicBezTo>
                  <a:lnTo>
                    <a:pt x="1105945" y="465974"/>
                  </a:lnTo>
                  <a:cubicBezTo>
                    <a:pt x="1105945" y="479231"/>
                    <a:pt x="1100679" y="491944"/>
                    <a:pt x="1091306" y="501317"/>
                  </a:cubicBezTo>
                  <a:cubicBezTo>
                    <a:pt x="1081933" y="510690"/>
                    <a:pt x="1069219" y="515956"/>
                    <a:pt x="1055963" y="515956"/>
                  </a:cubicBezTo>
                  <a:lnTo>
                    <a:pt x="49982" y="515956"/>
                  </a:lnTo>
                  <a:cubicBezTo>
                    <a:pt x="22378" y="515956"/>
                    <a:pt x="0" y="493579"/>
                    <a:pt x="0" y="465974"/>
                  </a:cubicBezTo>
                  <a:lnTo>
                    <a:pt x="0" y="49982"/>
                  </a:lnTo>
                  <a:cubicBezTo>
                    <a:pt x="0" y="22378"/>
                    <a:pt x="22378" y="0"/>
                    <a:pt x="499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0594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069395" y="2294261"/>
            <a:ext cx="8764519" cy="2101401"/>
            <a:chOff x="0" y="0"/>
            <a:chExt cx="1870055" cy="4483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114685" y="9300347"/>
            <a:ext cx="4650967" cy="2418169"/>
            <a:chOff x="0" y="0"/>
            <a:chExt cx="992361" cy="5159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92361" cy="515956"/>
            </a:xfrm>
            <a:custGeom>
              <a:avLst/>
              <a:gdLst/>
              <a:ahLst/>
              <a:cxnLst/>
              <a:rect l="l" t="t" r="r" b="b"/>
              <a:pathLst>
                <a:path w="992361" h="515956">
                  <a:moveTo>
                    <a:pt x="55703" y="0"/>
                  </a:moveTo>
                  <a:lnTo>
                    <a:pt x="936658" y="0"/>
                  </a:lnTo>
                  <a:cubicBezTo>
                    <a:pt x="951431" y="0"/>
                    <a:pt x="965600" y="5869"/>
                    <a:pt x="976046" y="16315"/>
                  </a:cubicBezTo>
                  <a:cubicBezTo>
                    <a:pt x="986492" y="26761"/>
                    <a:pt x="992361" y="40930"/>
                    <a:pt x="992361" y="55703"/>
                  </a:cubicBezTo>
                  <a:lnTo>
                    <a:pt x="992361" y="460254"/>
                  </a:lnTo>
                  <a:cubicBezTo>
                    <a:pt x="992361" y="475027"/>
                    <a:pt x="986492" y="489195"/>
                    <a:pt x="976046" y="499641"/>
                  </a:cubicBezTo>
                  <a:cubicBezTo>
                    <a:pt x="965600" y="510088"/>
                    <a:pt x="951431" y="515956"/>
                    <a:pt x="936658" y="515956"/>
                  </a:cubicBezTo>
                  <a:lnTo>
                    <a:pt x="55703" y="515956"/>
                  </a:lnTo>
                  <a:cubicBezTo>
                    <a:pt x="24939" y="515956"/>
                    <a:pt x="0" y="491017"/>
                    <a:pt x="0" y="460254"/>
                  </a:cubicBezTo>
                  <a:lnTo>
                    <a:pt x="0" y="55703"/>
                  </a:lnTo>
                  <a:cubicBezTo>
                    <a:pt x="0" y="40930"/>
                    <a:pt x="5869" y="26761"/>
                    <a:pt x="16315" y="16315"/>
                  </a:cubicBezTo>
                  <a:cubicBezTo>
                    <a:pt x="26761" y="5869"/>
                    <a:pt x="40930" y="0"/>
                    <a:pt x="557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99236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220215" y="5687245"/>
            <a:ext cx="5973029" cy="2418169"/>
            <a:chOff x="0" y="0"/>
            <a:chExt cx="1274445" cy="5159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4445" cy="515956"/>
            </a:xfrm>
            <a:custGeom>
              <a:avLst/>
              <a:gdLst/>
              <a:ahLst/>
              <a:cxnLst/>
              <a:rect l="l" t="t" r="r" b="b"/>
              <a:pathLst>
                <a:path w="1274445" h="515956">
                  <a:moveTo>
                    <a:pt x="43374" y="0"/>
                  </a:moveTo>
                  <a:lnTo>
                    <a:pt x="1231071" y="0"/>
                  </a:lnTo>
                  <a:cubicBezTo>
                    <a:pt x="1255026" y="0"/>
                    <a:pt x="1274445" y="19419"/>
                    <a:pt x="1274445" y="43374"/>
                  </a:cubicBezTo>
                  <a:lnTo>
                    <a:pt x="1274445" y="472583"/>
                  </a:lnTo>
                  <a:cubicBezTo>
                    <a:pt x="1274445" y="496537"/>
                    <a:pt x="1255026" y="515956"/>
                    <a:pt x="1231071" y="515956"/>
                  </a:cubicBezTo>
                  <a:lnTo>
                    <a:pt x="43374" y="515956"/>
                  </a:lnTo>
                  <a:cubicBezTo>
                    <a:pt x="19419" y="515956"/>
                    <a:pt x="0" y="496537"/>
                    <a:pt x="0" y="472583"/>
                  </a:cubicBezTo>
                  <a:lnTo>
                    <a:pt x="0" y="43374"/>
                  </a:lnTo>
                  <a:cubicBezTo>
                    <a:pt x="0" y="19419"/>
                    <a:pt x="19419" y="0"/>
                    <a:pt x="433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127444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9856585" y="12980213"/>
            <a:ext cx="3245707" cy="2418169"/>
            <a:chOff x="0" y="0"/>
            <a:chExt cx="692525" cy="51595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2525" cy="515956"/>
            </a:xfrm>
            <a:custGeom>
              <a:avLst/>
              <a:gdLst/>
              <a:ahLst/>
              <a:cxnLst/>
              <a:rect l="l" t="t" r="r" b="b"/>
              <a:pathLst>
                <a:path w="692525" h="515956">
                  <a:moveTo>
                    <a:pt x="79820" y="0"/>
                  </a:moveTo>
                  <a:lnTo>
                    <a:pt x="612705" y="0"/>
                  </a:lnTo>
                  <a:cubicBezTo>
                    <a:pt x="656789" y="0"/>
                    <a:pt x="692525" y="35737"/>
                    <a:pt x="692525" y="79820"/>
                  </a:cubicBezTo>
                  <a:lnTo>
                    <a:pt x="692525" y="436137"/>
                  </a:lnTo>
                  <a:cubicBezTo>
                    <a:pt x="692525" y="480220"/>
                    <a:pt x="656789" y="515956"/>
                    <a:pt x="612705" y="515956"/>
                  </a:cubicBezTo>
                  <a:lnTo>
                    <a:pt x="79820" y="515956"/>
                  </a:lnTo>
                  <a:cubicBezTo>
                    <a:pt x="35737" y="515956"/>
                    <a:pt x="0" y="480220"/>
                    <a:pt x="0" y="436137"/>
                  </a:cubicBezTo>
                  <a:lnTo>
                    <a:pt x="0" y="79820"/>
                  </a:lnTo>
                  <a:cubicBezTo>
                    <a:pt x="0" y="35737"/>
                    <a:pt x="35737" y="0"/>
                    <a:pt x="798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692525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8700356" y="5410972"/>
            <a:ext cx="2475596" cy="2970715"/>
          </a:xfrm>
          <a:custGeom>
            <a:avLst/>
            <a:gdLst/>
            <a:ahLst/>
            <a:cxnLst/>
            <a:rect l="l" t="t" r="r" b="b"/>
            <a:pathLst>
              <a:path w="2475596" h="2970715">
                <a:moveTo>
                  <a:pt x="0" y="0"/>
                </a:moveTo>
                <a:lnTo>
                  <a:pt x="2475596" y="0"/>
                </a:lnTo>
                <a:lnTo>
                  <a:pt x="2475596" y="2970715"/>
                </a:lnTo>
                <a:lnTo>
                  <a:pt x="0" y="297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473816" y="2068867"/>
            <a:ext cx="2517843" cy="2606189"/>
          </a:xfrm>
          <a:custGeom>
            <a:avLst/>
            <a:gdLst/>
            <a:ahLst/>
            <a:cxnLst/>
            <a:rect l="l" t="t" r="r" b="b"/>
            <a:pathLst>
              <a:path w="2517843" h="2606189">
                <a:moveTo>
                  <a:pt x="0" y="0"/>
                </a:moveTo>
                <a:lnTo>
                  <a:pt x="2517844" y="0"/>
                </a:lnTo>
                <a:lnTo>
                  <a:pt x="2517844" y="2606189"/>
                </a:lnTo>
                <a:lnTo>
                  <a:pt x="0" y="2606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404507" y="9037622"/>
            <a:ext cx="2273061" cy="3040339"/>
          </a:xfrm>
          <a:custGeom>
            <a:avLst/>
            <a:gdLst/>
            <a:ahLst/>
            <a:cxnLst/>
            <a:rect l="l" t="t" r="r" b="b"/>
            <a:pathLst>
              <a:path w="2273061" h="3040339">
                <a:moveTo>
                  <a:pt x="0" y="0"/>
                </a:moveTo>
                <a:lnTo>
                  <a:pt x="2273061" y="0"/>
                </a:lnTo>
                <a:lnTo>
                  <a:pt x="2273061" y="3040339"/>
                </a:lnTo>
                <a:lnTo>
                  <a:pt x="0" y="3040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220215" y="12733896"/>
            <a:ext cx="2457353" cy="2664486"/>
          </a:xfrm>
          <a:custGeom>
            <a:avLst/>
            <a:gdLst/>
            <a:ahLst/>
            <a:cxnLst/>
            <a:rect l="l" t="t" r="r" b="b"/>
            <a:pathLst>
              <a:path w="2457353" h="2664486">
                <a:moveTo>
                  <a:pt x="0" y="0"/>
                </a:moveTo>
                <a:lnTo>
                  <a:pt x="2457353" y="0"/>
                </a:lnTo>
                <a:lnTo>
                  <a:pt x="2457353" y="2664486"/>
                </a:lnTo>
                <a:lnTo>
                  <a:pt x="0" y="2664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0717559" y="5778339"/>
            <a:ext cx="2687673" cy="2573525"/>
          </a:xfrm>
          <a:custGeom>
            <a:avLst/>
            <a:gdLst/>
            <a:ahLst/>
            <a:cxnLst/>
            <a:rect l="l" t="t" r="r" b="b"/>
            <a:pathLst>
              <a:path w="2687673" h="2573525">
                <a:moveTo>
                  <a:pt x="0" y="0"/>
                </a:moveTo>
                <a:lnTo>
                  <a:pt x="2687673" y="0"/>
                </a:lnTo>
                <a:lnTo>
                  <a:pt x="2687673" y="2573525"/>
                </a:lnTo>
                <a:lnTo>
                  <a:pt x="0" y="257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7861183" y="9300347"/>
            <a:ext cx="2861319" cy="2602766"/>
          </a:xfrm>
          <a:custGeom>
            <a:avLst/>
            <a:gdLst/>
            <a:ahLst/>
            <a:cxnLst/>
            <a:rect l="l" t="t" r="r" b="b"/>
            <a:pathLst>
              <a:path w="2861319" h="2602766">
                <a:moveTo>
                  <a:pt x="0" y="0"/>
                </a:moveTo>
                <a:lnTo>
                  <a:pt x="2861318" y="0"/>
                </a:lnTo>
                <a:lnTo>
                  <a:pt x="2861318" y="2602766"/>
                </a:lnTo>
                <a:lnTo>
                  <a:pt x="0" y="26027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21525727" y="11286406"/>
            <a:ext cx="2133397" cy="2124794"/>
          </a:xfrm>
          <a:custGeom>
            <a:avLst/>
            <a:gdLst/>
            <a:ahLst/>
            <a:cxnLst/>
            <a:rect l="l" t="t" r="r" b="b"/>
            <a:pathLst>
              <a:path w="2133397" h="2124794">
                <a:moveTo>
                  <a:pt x="0" y="0"/>
                </a:moveTo>
                <a:lnTo>
                  <a:pt x="2133397" y="0"/>
                </a:lnTo>
                <a:lnTo>
                  <a:pt x="2133397" y="2124795"/>
                </a:lnTo>
                <a:lnTo>
                  <a:pt x="0" y="2124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7470111" y="12733896"/>
            <a:ext cx="2386475" cy="2424506"/>
          </a:xfrm>
          <a:custGeom>
            <a:avLst/>
            <a:gdLst/>
            <a:ahLst/>
            <a:cxnLst/>
            <a:rect l="l" t="t" r="r" b="b"/>
            <a:pathLst>
              <a:path w="2386475" h="2424506">
                <a:moveTo>
                  <a:pt x="0" y="0"/>
                </a:moveTo>
                <a:lnTo>
                  <a:pt x="2386474" y="0"/>
                </a:lnTo>
                <a:lnTo>
                  <a:pt x="2386474" y="2424506"/>
                </a:lnTo>
                <a:lnTo>
                  <a:pt x="0" y="2424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3733269" y="9602175"/>
            <a:ext cx="4032383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hooˆ aˆ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80.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好 啊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274388" y="2519257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七、認知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902095" y="2454197"/>
            <a:ext cx="529114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 henˋ diˇ moˋ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75. 你 知無？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866351" y="13191046"/>
            <a:ext cx="4796997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hooˆ moˋ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81. 好 無？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751603" y="13307286"/>
            <a:ext cx="510152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bbue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78. 𠊎 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會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569549" y="6235522"/>
            <a:ext cx="795617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siaˆ hooˆ mangˇ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79. 你 寫  好   吂？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177163" y="9585749"/>
            <a:ext cx="512734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henˋ bbue moˋ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77. 你會無？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902095" y="5978565"/>
            <a:ext cx="529114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 ngaiˋ diˇ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76. 𠊎 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知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0143269" y="13282040"/>
            <a:ext cx="295902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hooˆ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82.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好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24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219133" y="5765564"/>
            <a:ext cx="3361021" cy="4033225"/>
          </a:xfrm>
          <a:custGeom>
            <a:avLst/>
            <a:gdLst/>
            <a:ahLst/>
            <a:cxnLst/>
            <a:rect l="l" t="t" r="r" b="b"/>
            <a:pathLst>
              <a:path w="3361021" h="4033225">
                <a:moveTo>
                  <a:pt x="0" y="0"/>
                </a:moveTo>
                <a:lnTo>
                  <a:pt x="3361020" y="0"/>
                </a:lnTo>
                <a:lnTo>
                  <a:pt x="3361020" y="4033224"/>
                </a:lnTo>
                <a:lnTo>
                  <a:pt x="0" y="403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11569" y="1733550"/>
            <a:ext cx="3418379" cy="3538322"/>
          </a:xfrm>
          <a:custGeom>
            <a:avLst/>
            <a:gdLst/>
            <a:ahLst/>
            <a:cxnLst/>
            <a:rect l="l" t="t" r="r" b="b"/>
            <a:pathLst>
              <a:path w="3418379" h="3538322">
                <a:moveTo>
                  <a:pt x="0" y="0"/>
                </a:moveTo>
                <a:lnTo>
                  <a:pt x="3418378" y="0"/>
                </a:lnTo>
                <a:lnTo>
                  <a:pt x="3418378" y="3538322"/>
                </a:lnTo>
                <a:lnTo>
                  <a:pt x="0" y="3538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421295" y="1861183"/>
            <a:ext cx="8109350" cy="3283055"/>
            <a:chOff x="0" y="0"/>
            <a:chExt cx="10812467" cy="437740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12467" cy="4377407"/>
              <a:chOff x="0" y="0"/>
              <a:chExt cx="1274445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7444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74445" h="515956">
                    <a:moveTo>
                      <a:pt x="43374" y="0"/>
                    </a:moveTo>
                    <a:lnTo>
                      <a:pt x="1231071" y="0"/>
                    </a:lnTo>
                    <a:cubicBezTo>
                      <a:pt x="1255026" y="0"/>
                      <a:pt x="1274445" y="19419"/>
                      <a:pt x="1274445" y="43374"/>
                    </a:cubicBezTo>
                    <a:lnTo>
                      <a:pt x="1274445" y="472583"/>
                    </a:lnTo>
                    <a:cubicBezTo>
                      <a:pt x="1274445" y="496537"/>
                      <a:pt x="1255026" y="515956"/>
                      <a:pt x="1231071" y="515956"/>
                    </a:cubicBezTo>
                    <a:lnTo>
                      <a:pt x="43374" y="515956"/>
                    </a:lnTo>
                    <a:cubicBezTo>
                      <a:pt x="19419" y="515956"/>
                      <a:pt x="0" y="496537"/>
                      <a:pt x="0" y="472583"/>
                    </a:cubicBezTo>
                    <a:lnTo>
                      <a:pt x="0" y="43374"/>
                    </a:lnTo>
                    <a:cubicBezTo>
                      <a:pt x="0" y="19419"/>
                      <a:pt x="19419" y="0"/>
                      <a:pt x="4337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127444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234351" y="581859"/>
              <a:ext cx="9578117" cy="3416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453"/>
                </a:lnSpc>
              </a:pPr>
              <a:r>
                <a:rPr lang="en-US" sz="746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46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 henˋ diˇ moˋ</a:t>
              </a:r>
            </a:p>
            <a:p>
              <a:pPr algn="l">
                <a:lnSpc>
                  <a:spcPts val="10453"/>
                </a:lnSpc>
                <a:spcBef>
                  <a:spcPct val="0"/>
                </a:spcBef>
              </a:pPr>
              <a:r>
                <a:rPr lang="en-US" sz="746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75. 你 知無？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21295" y="6140648"/>
            <a:ext cx="8109350" cy="3283055"/>
            <a:chOff x="0" y="0"/>
            <a:chExt cx="10812467" cy="437740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812467" cy="4377407"/>
              <a:chOff x="0" y="0"/>
              <a:chExt cx="1274445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444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74445" h="515956">
                    <a:moveTo>
                      <a:pt x="43374" y="0"/>
                    </a:moveTo>
                    <a:lnTo>
                      <a:pt x="1231071" y="0"/>
                    </a:lnTo>
                    <a:cubicBezTo>
                      <a:pt x="1255026" y="0"/>
                      <a:pt x="1274445" y="19419"/>
                      <a:pt x="1274445" y="43374"/>
                    </a:cubicBezTo>
                    <a:lnTo>
                      <a:pt x="1274445" y="472583"/>
                    </a:lnTo>
                    <a:cubicBezTo>
                      <a:pt x="1274445" y="496537"/>
                      <a:pt x="1255026" y="515956"/>
                      <a:pt x="1231071" y="515956"/>
                    </a:cubicBezTo>
                    <a:lnTo>
                      <a:pt x="43374" y="515956"/>
                    </a:lnTo>
                    <a:cubicBezTo>
                      <a:pt x="19419" y="515956"/>
                      <a:pt x="0" y="496537"/>
                      <a:pt x="0" y="472583"/>
                    </a:cubicBezTo>
                    <a:lnTo>
                      <a:pt x="0" y="43374"/>
                    </a:lnTo>
                    <a:cubicBezTo>
                      <a:pt x="0" y="19419"/>
                      <a:pt x="19419" y="0"/>
                      <a:pt x="4337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27444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34351" y="581859"/>
              <a:ext cx="9578117" cy="3416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453"/>
                </a:lnSpc>
              </a:pPr>
              <a:r>
                <a:rPr lang="en-US" sz="746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46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 ngaiˋ diˇ </a:t>
              </a:r>
            </a:p>
            <a:p>
              <a:pPr algn="l">
                <a:lnSpc>
                  <a:spcPts val="10453"/>
                </a:lnSpc>
                <a:spcBef>
                  <a:spcPct val="0"/>
                </a:spcBef>
              </a:pPr>
              <a:r>
                <a:rPr lang="en-US" sz="746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76. 𠊎   </a:t>
              </a:r>
              <a:r>
                <a:rPr lang="en-US" sz="7467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知</a:t>
              </a:r>
              <a:r>
                <a:rPr lang="en-US" sz="746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75970" y="10798913"/>
            <a:ext cx="5304756" cy="3539527"/>
            <a:chOff x="0" y="0"/>
            <a:chExt cx="7073008" cy="471936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15535" cy="4719369"/>
              <a:chOff x="0" y="0"/>
              <a:chExt cx="6029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775295" y="659727"/>
              <a:ext cx="6297713" cy="3350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39"/>
                </a:lnSpc>
              </a:pPr>
              <a:r>
                <a:rPr lang="en-US" sz="731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mˇ diˇ</a:t>
              </a:r>
            </a:p>
            <a:p>
              <a:pPr algn="l">
                <a:lnSpc>
                  <a:spcPts val="10239"/>
                </a:lnSpc>
                <a:spcBef>
                  <a:spcPct val="0"/>
                </a:spcBef>
              </a:pPr>
              <a:r>
                <a:rPr lang="en-US" sz="731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毋知</a:t>
              </a: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839789" y="1733550"/>
            <a:ext cx="3144408" cy="4205811"/>
          </a:xfrm>
          <a:custGeom>
            <a:avLst/>
            <a:gdLst/>
            <a:ahLst/>
            <a:cxnLst/>
            <a:rect l="l" t="t" r="r" b="b"/>
            <a:pathLst>
              <a:path w="3144408" h="4205811">
                <a:moveTo>
                  <a:pt x="0" y="0"/>
                </a:moveTo>
                <a:lnTo>
                  <a:pt x="3144408" y="0"/>
                </a:lnTo>
                <a:lnTo>
                  <a:pt x="3144408" y="4205811"/>
                </a:lnTo>
                <a:lnTo>
                  <a:pt x="0" y="4205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30965" y="6437809"/>
            <a:ext cx="3399346" cy="3685881"/>
          </a:xfrm>
          <a:custGeom>
            <a:avLst/>
            <a:gdLst/>
            <a:ahLst/>
            <a:cxnLst/>
            <a:rect l="l" t="t" r="r" b="b"/>
            <a:pathLst>
              <a:path w="3399346" h="3685881">
                <a:moveTo>
                  <a:pt x="0" y="0"/>
                </a:moveTo>
                <a:lnTo>
                  <a:pt x="3399346" y="0"/>
                </a:lnTo>
                <a:lnTo>
                  <a:pt x="3399346" y="3685881"/>
                </a:lnTo>
                <a:lnTo>
                  <a:pt x="0" y="3685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108420" y="6778549"/>
            <a:ext cx="8263049" cy="3345142"/>
            <a:chOff x="0" y="0"/>
            <a:chExt cx="11017399" cy="446018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017399" cy="4460189"/>
              <a:chOff x="0" y="0"/>
              <a:chExt cx="1274497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7449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74497" h="515956">
                    <a:moveTo>
                      <a:pt x="43372" y="0"/>
                    </a:moveTo>
                    <a:lnTo>
                      <a:pt x="1231125" y="0"/>
                    </a:lnTo>
                    <a:cubicBezTo>
                      <a:pt x="1255079" y="0"/>
                      <a:pt x="1274497" y="19418"/>
                      <a:pt x="1274497" y="43372"/>
                    </a:cubicBezTo>
                    <a:lnTo>
                      <a:pt x="1274497" y="472585"/>
                    </a:lnTo>
                    <a:cubicBezTo>
                      <a:pt x="1274497" y="496538"/>
                      <a:pt x="1255079" y="515956"/>
                      <a:pt x="1231125" y="515956"/>
                    </a:cubicBezTo>
                    <a:lnTo>
                      <a:pt x="43372" y="515956"/>
                    </a:lnTo>
                    <a:cubicBezTo>
                      <a:pt x="19418" y="515956"/>
                      <a:pt x="0" y="496538"/>
                      <a:pt x="0" y="472585"/>
                    </a:cubicBezTo>
                    <a:lnTo>
                      <a:pt x="0" y="43372"/>
                    </a:lnTo>
                    <a:cubicBezTo>
                      <a:pt x="0" y="19418"/>
                      <a:pt x="19418" y="0"/>
                      <a:pt x="433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1274497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08362" y="615126"/>
              <a:ext cx="9409506" cy="347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51"/>
                </a:lnSpc>
              </a:pPr>
              <a:r>
                <a:rPr lang="en-US" sz="76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6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bbue </a:t>
              </a:r>
            </a:p>
            <a:p>
              <a:pPr algn="l">
                <a:lnSpc>
                  <a:spcPts val="10651"/>
                </a:lnSpc>
                <a:spcBef>
                  <a:spcPct val="0"/>
                </a:spcBef>
              </a:pPr>
              <a:r>
                <a:rPr lang="en-US" sz="76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78. 𠊎   </a:t>
              </a:r>
              <a:r>
                <a:rPr lang="en-US" sz="7608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會</a:t>
              </a:r>
              <a:r>
                <a:rPr lang="en-US" sz="76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99597" y="2163885"/>
            <a:ext cx="8298344" cy="3345142"/>
            <a:chOff x="0" y="0"/>
            <a:chExt cx="11064458" cy="446018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064458" cy="4460189"/>
              <a:chOff x="0" y="0"/>
              <a:chExt cx="1279941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994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79941" h="515956">
                    <a:moveTo>
                      <a:pt x="43187" y="0"/>
                    </a:moveTo>
                    <a:lnTo>
                      <a:pt x="1236754" y="0"/>
                    </a:lnTo>
                    <a:cubicBezTo>
                      <a:pt x="1248208" y="0"/>
                      <a:pt x="1259192" y="4550"/>
                      <a:pt x="1267292" y="12649"/>
                    </a:cubicBezTo>
                    <a:cubicBezTo>
                      <a:pt x="1275391" y="20749"/>
                      <a:pt x="1279941" y="31733"/>
                      <a:pt x="1279941" y="43187"/>
                    </a:cubicBezTo>
                    <a:lnTo>
                      <a:pt x="1279941" y="472769"/>
                    </a:lnTo>
                    <a:cubicBezTo>
                      <a:pt x="1279941" y="484223"/>
                      <a:pt x="1275391" y="495208"/>
                      <a:pt x="1267292" y="503307"/>
                    </a:cubicBezTo>
                    <a:cubicBezTo>
                      <a:pt x="1259192" y="511406"/>
                      <a:pt x="1248208" y="515956"/>
                      <a:pt x="1236754" y="515956"/>
                    </a:cubicBezTo>
                    <a:lnTo>
                      <a:pt x="43187" y="515956"/>
                    </a:lnTo>
                    <a:cubicBezTo>
                      <a:pt x="31733" y="515956"/>
                      <a:pt x="20749" y="511406"/>
                      <a:pt x="12649" y="503307"/>
                    </a:cubicBezTo>
                    <a:cubicBezTo>
                      <a:pt x="4550" y="495208"/>
                      <a:pt x="0" y="484223"/>
                      <a:pt x="0" y="472769"/>
                    </a:cubicBezTo>
                    <a:lnTo>
                      <a:pt x="0" y="43187"/>
                    </a:lnTo>
                    <a:cubicBezTo>
                      <a:pt x="0" y="31733"/>
                      <a:pt x="4550" y="20749"/>
                      <a:pt x="12649" y="12649"/>
                    </a:cubicBezTo>
                    <a:cubicBezTo>
                      <a:pt x="20749" y="4550"/>
                      <a:pt x="31733" y="0"/>
                      <a:pt x="431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27994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95426" y="615126"/>
              <a:ext cx="9457123" cy="347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51"/>
                </a:lnSpc>
              </a:pPr>
              <a:r>
                <a:rPr lang="en-US" sz="76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60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bbue moˋ</a:t>
              </a:r>
            </a:p>
            <a:p>
              <a:pPr algn="l">
                <a:lnSpc>
                  <a:spcPts val="10651"/>
                </a:lnSpc>
                <a:spcBef>
                  <a:spcPct val="0"/>
                </a:spcBef>
              </a:pPr>
              <a:r>
                <a:rPr lang="en-US" sz="760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77. 你會無？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64201" y="11390515"/>
            <a:ext cx="4950849" cy="3303387"/>
            <a:chOff x="0" y="0"/>
            <a:chExt cx="6601132" cy="440451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147566" cy="4404516"/>
              <a:chOff x="0" y="0"/>
              <a:chExt cx="6029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723571" y="615071"/>
              <a:ext cx="5877561" cy="3127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56"/>
                </a:lnSpc>
              </a:pPr>
              <a:r>
                <a:rPr lang="en-US" sz="682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mˇ bboi</a:t>
              </a:r>
            </a:p>
            <a:p>
              <a:pPr algn="l">
                <a:lnSpc>
                  <a:spcPts val="9556"/>
                </a:lnSpc>
                <a:spcBef>
                  <a:spcPct val="0"/>
                </a:spcBef>
              </a:pPr>
              <a:r>
                <a:rPr lang="en-US" sz="682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毋會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89938" y="1832267"/>
            <a:ext cx="3415639" cy="3270573"/>
          </a:xfrm>
          <a:custGeom>
            <a:avLst/>
            <a:gdLst/>
            <a:ahLst/>
            <a:cxnLst/>
            <a:rect l="l" t="t" r="r" b="b"/>
            <a:pathLst>
              <a:path w="3415639" h="3270573">
                <a:moveTo>
                  <a:pt x="0" y="0"/>
                </a:moveTo>
                <a:lnTo>
                  <a:pt x="3415638" y="0"/>
                </a:lnTo>
                <a:lnTo>
                  <a:pt x="3415638" y="3270573"/>
                </a:lnTo>
                <a:lnTo>
                  <a:pt x="0" y="3270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32839" y="6209506"/>
            <a:ext cx="3636316" cy="3307734"/>
          </a:xfrm>
          <a:custGeom>
            <a:avLst/>
            <a:gdLst/>
            <a:ahLst/>
            <a:cxnLst/>
            <a:rect l="l" t="t" r="r" b="b"/>
            <a:pathLst>
              <a:path w="3636316" h="3307734">
                <a:moveTo>
                  <a:pt x="0" y="0"/>
                </a:moveTo>
                <a:lnTo>
                  <a:pt x="3636317" y="0"/>
                </a:lnTo>
                <a:lnTo>
                  <a:pt x="3636317" y="3307734"/>
                </a:lnTo>
                <a:lnTo>
                  <a:pt x="0" y="3307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00737" y="6209506"/>
            <a:ext cx="5910697" cy="3073139"/>
            <a:chOff x="0" y="0"/>
            <a:chExt cx="7880930" cy="409751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880930" cy="4097518"/>
              <a:chOff x="0" y="0"/>
              <a:chExt cx="992361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36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92361" h="515956">
                    <a:moveTo>
                      <a:pt x="55703" y="0"/>
                    </a:moveTo>
                    <a:lnTo>
                      <a:pt x="936658" y="0"/>
                    </a:lnTo>
                    <a:cubicBezTo>
                      <a:pt x="951431" y="0"/>
                      <a:pt x="965600" y="5869"/>
                      <a:pt x="976046" y="16315"/>
                    </a:cubicBezTo>
                    <a:cubicBezTo>
                      <a:pt x="986492" y="26761"/>
                      <a:pt x="992361" y="40930"/>
                      <a:pt x="992361" y="55703"/>
                    </a:cubicBezTo>
                    <a:lnTo>
                      <a:pt x="992361" y="460254"/>
                    </a:lnTo>
                    <a:cubicBezTo>
                      <a:pt x="992361" y="475027"/>
                      <a:pt x="986492" y="489195"/>
                      <a:pt x="976046" y="499641"/>
                    </a:cubicBezTo>
                    <a:cubicBezTo>
                      <a:pt x="965600" y="510088"/>
                      <a:pt x="951431" y="515956"/>
                      <a:pt x="936658" y="515956"/>
                    </a:cubicBezTo>
                    <a:lnTo>
                      <a:pt x="55703" y="515956"/>
                    </a:lnTo>
                    <a:cubicBezTo>
                      <a:pt x="24939" y="515956"/>
                      <a:pt x="0" y="491017"/>
                      <a:pt x="0" y="460254"/>
                    </a:cubicBezTo>
                    <a:lnTo>
                      <a:pt x="0" y="55703"/>
                    </a:lnTo>
                    <a:cubicBezTo>
                      <a:pt x="0" y="40930"/>
                      <a:pt x="5869" y="26761"/>
                      <a:pt x="16315" y="16315"/>
                    </a:cubicBezTo>
                    <a:cubicBezTo>
                      <a:pt x="26761" y="5869"/>
                      <a:pt x="40930" y="0"/>
                      <a:pt x="557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99236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48172" y="571766"/>
              <a:ext cx="6832757" cy="3189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85"/>
                </a:lnSpc>
              </a:pPr>
              <a:r>
                <a:rPr lang="en-US" sz="698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698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hooˆ aˆ </a:t>
              </a:r>
            </a:p>
            <a:p>
              <a:pPr algn="l">
                <a:lnSpc>
                  <a:spcPts val="9785"/>
                </a:lnSpc>
                <a:spcBef>
                  <a:spcPct val="0"/>
                </a:spcBef>
              </a:pPr>
              <a:r>
                <a:rPr lang="en-US" sz="698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80. </a:t>
              </a:r>
              <a:r>
                <a:rPr lang="en-US" sz="698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好 啊</a:t>
              </a:r>
              <a:r>
                <a:rPr lang="en-US" sz="698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00737" y="1930984"/>
            <a:ext cx="10689200" cy="3073139"/>
            <a:chOff x="0" y="0"/>
            <a:chExt cx="14252267" cy="409751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173833" cy="4097518"/>
              <a:chOff x="0" y="0"/>
              <a:chExt cx="1784759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475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84759" h="515956">
                    <a:moveTo>
                      <a:pt x="30972" y="0"/>
                    </a:moveTo>
                    <a:lnTo>
                      <a:pt x="1753787" y="0"/>
                    </a:lnTo>
                    <a:cubicBezTo>
                      <a:pt x="1762001" y="0"/>
                      <a:pt x="1769879" y="3263"/>
                      <a:pt x="1775687" y="9071"/>
                    </a:cubicBezTo>
                    <a:cubicBezTo>
                      <a:pt x="1781496" y="14880"/>
                      <a:pt x="1784759" y="22758"/>
                      <a:pt x="1784759" y="30972"/>
                    </a:cubicBezTo>
                    <a:lnTo>
                      <a:pt x="1784759" y="484985"/>
                    </a:lnTo>
                    <a:cubicBezTo>
                      <a:pt x="1784759" y="502090"/>
                      <a:pt x="1770892" y="515956"/>
                      <a:pt x="1753787" y="515956"/>
                    </a:cubicBezTo>
                    <a:lnTo>
                      <a:pt x="30972" y="515956"/>
                    </a:lnTo>
                    <a:cubicBezTo>
                      <a:pt x="13867" y="515956"/>
                      <a:pt x="0" y="502090"/>
                      <a:pt x="0" y="484985"/>
                    </a:cubicBezTo>
                    <a:lnTo>
                      <a:pt x="0" y="30972"/>
                    </a:lnTo>
                    <a:cubicBezTo>
                      <a:pt x="0" y="13867"/>
                      <a:pt x="13867" y="0"/>
                      <a:pt x="309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784759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70753" y="571766"/>
              <a:ext cx="13481514" cy="3189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85"/>
                </a:lnSpc>
              </a:pPr>
              <a:r>
                <a:rPr lang="en-US" sz="698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698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siaˆ hooˆ mangˇ</a:t>
              </a:r>
            </a:p>
            <a:p>
              <a:pPr algn="l">
                <a:lnSpc>
                  <a:spcPts val="9785"/>
                </a:lnSpc>
                <a:spcBef>
                  <a:spcPct val="0"/>
                </a:spcBef>
              </a:pPr>
              <a:r>
                <a:rPr lang="en-US" sz="698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79. 你 寫  好   吂？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122897" y="10726915"/>
            <a:ext cx="5064529" cy="3379239"/>
            <a:chOff x="0" y="0"/>
            <a:chExt cx="6752705" cy="450565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457544" cy="4505651"/>
              <a:chOff x="0" y="0"/>
              <a:chExt cx="739474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3947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39474" h="515956">
                    <a:moveTo>
                      <a:pt x="74752" y="0"/>
                    </a:moveTo>
                    <a:lnTo>
                      <a:pt x="664722" y="0"/>
                    </a:lnTo>
                    <a:cubicBezTo>
                      <a:pt x="706006" y="0"/>
                      <a:pt x="739474" y="33468"/>
                      <a:pt x="739474" y="74752"/>
                    </a:cubicBezTo>
                    <a:lnTo>
                      <a:pt x="739474" y="441204"/>
                    </a:lnTo>
                    <a:cubicBezTo>
                      <a:pt x="739474" y="461030"/>
                      <a:pt x="731598" y="480043"/>
                      <a:pt x="717579" y="494062"/>
                    </a:cubicBezTo>
                    <a:cubicBezTo>
                      <a:pt x="703561" y="508081"/>
                      <a:pt x="684547" y="515956"/>
                      <a:pt x="664722" y="515956"/>
                    </a:cubicBezTo>
                    <a:lnTo>
                      <a:pt x="74752" y="515956"/>
                    </a:lnTo>
                    <a:cubicBezTo>
                      <a:pt x="33468" y="515956"/>
                      <a:pt x="0" y="482489"/>
                      <a:pt x="0" y="441204"/>
                    </a:cubicBezTo>
                    <a:lnTo>
                      <a:pt x="0" y="74752"/>
                    </a:lnTo>
                    <a:cubicBezTo>
                      <a:pt x="0" y="54927"/>
                      <a:pt x="7876" y="35913"/>
                      <a:pt x="21894" y="21894"/>
                    </a:cubicBezTo>
                    <a:cubicBezTo>
                      <a:pt x="35913" y="7876"/>
                      <a:pt x="54927" y="0"/>
                      <a:pt x="7475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73947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740185" y="641999"/>
              <a:ext cx="6012520" cy="3186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76"/>
                </a:lnSpc>
              </a:pPr>
              <a:r>
                <a:rPr lang="en-US" sz="698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iaˋ  mangˇ</a:t>
              </a:r>
            </a:p>
            <a:p>
              <a:pPr algn="l">
                <a:lnSpc>
                  <a:spcPts val="9776"/>
                </a:lnSpc>
                <a:spcBef>
                  <a:spcPct val="0"/>
                </a:spcBef>
              </a:pPr>
              <a:r>
                <a:rPr lang="en-US" sz="698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猶  吂</a:t>
              </a: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07654" y="6608320"/>
            <a:ext cx="2925358" cy="2913562"/>
          </a:xfrm>
          <a:custGeom>
            <a:avLst/>
            <a:gdLst/>
            <a:ahLst/>
            <a:cxnLst/>
            <a:rect l="l" t="t" r="r" b="b"/>
            <a:pathLst>
              <a:path w="2925358" h="2913562">
                <a:moveTo>
                  <a:pt x="0" y="0"/>
                </a:moveTo>
                <a:lnTo>
                  <a:pt x="2925357" y="0"/>
                </a:lnTo>
                <a:lnTo>
                  <a:pt x="2925357" y="2913562"/>
                </a:lnTo>
                <a:lnTo>
                  <a:pt x="0" y="2913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07654" y="1733550"/>
            <a:ext cx="3272383" cy="3324533"/>
          </a:xfrm>
          <a:custGeom>
            <a:avLst/>
            <a:gdLst/>
            <a:ahLst/>
            <a:cxnLst/>
            <a:rect l="l" t="t" r="r" b="b"/>
            <a:pathLst>
              <a:path w="3272383" h="3324533">
                <a:moveTo>
                  <a:pt x="0" y="0"/>
                </a:moveTo>
                <a:lnTo>
                  <a:pt x="3272383" y="0"/>
                </a:lnTo>
                <a:lnTo>
                  <a:pt x="3272383" y="3324533"/>
                </a:lnTo>
                <a:lnTo>
                  <a:pt x="0" y="3324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799213" y="1742239"/>
            <a:ext cx="7608440" cy="3315843"/>
            <a:chOff x="0" y="0"/>
            <a:chExt cx="10144587" cy="442112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476617" cy="4421125"/>
              <a:chOff x="0" y="0"/>
              <a:chExt cx="1105945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594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05945" h="515956">
                    <a:moveTo>
                      <a:pt x="39537" y="0"/>
                    </a:moveTo>
                    <a:lnTo>
                      <a:pt x="1066408" y="0"/>
                    </a:lnTo>
                    <a:cubicBezTo>
                      <a:pt x="1088244" y="0"/>
                      <a:pt x="1105945" y="17701"/>
                      <a:pt x="1105945" y="39537"/>
                    </a:cubicBezTo>
                    <a:lnTo>
                      <a:pt x="1105945" y="476419"/>
                    </a:lnTo>
                    <a:cubicBezTo>
                      <a:pt x="1105945" y="498255"/>
                      <a:pt x="1088244" y="515956"/>
                      <a:pt x="1066408" y="515956"/>
                    </a:cubicBezTo>
                    <a:lnTo>
                      <a:pt x="39537" y="515956"/>
                    </a:lnTo>
                    <a:cubicBezTo>
                      <a:pt x="17701" y="515956"/>
                      <a:pt x="0" y="498255"/>
                      <a:pt x="0" y="476419"/>
                    </a:cubicBezTo>
                    <a:lnTo>
                      <a:pt x="0" y="39537"/>
                    </a:lnTo>
                    <a:cubicBezTo>
                      <a:pt x="0" y="17701"/>
                      <a:pt x="17701" y="0"/>
                      <a:pt x="395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110594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374266" y="541256"/>
              <a:ext cx="8770322" cy="3449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58"/>
                </a:lnSpc>
              </a:pPr>
              <a:r>
                <a:rPr lang="en-US" sz="75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54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hooˆ moˋ</a:t>
              </a:r>
            </a:p>
            <a:p>
              <a:pPr algn="l">
                <a:lnSpc>
                  <a:spcPts val="10558"/>
                </a:lnSpc>
                <a:spcBef>
                  <a:spcPct val="0"/>
                </a:spcBef>
              </a:pPr>
              <a:r>
                <a:rPr lang="en-US" sz="75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81. 好 無？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99213" y="6206038"/>
            <a:ext cx="5790257" cy="3315843"/>
            <a:chOff x="0" y="0"/>
            <a:chExt cx="7720343" cy="442112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720343" cy="4421125"/>
              <a:chOff x="0" y="0"/>
              <a:chExt cx="900984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0098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00984" h="515956">
                    <a:moveTo>
                      <a:pt x="48531" y="0"/>
                    </a:moveTo>
                    <a:lnTo>
                      <a:pt x="852452" y="0"/>
                    </a:lnTo>
                    <a:cubicBezTo>
                      <a:pt x="879255" y="0"/>
                      <a:pt x="900984" y="21728"/>
                      <a:pt x="900984" y="48531"/>
                    </a:cubicBezTo>
                    <a:lnTo>
                      <a:pt x="900984" y="467425"/>
                    </a:lnTo>
                    <a:cubicBezTo>
                      <a:pt x="900984" y="494228"/>
                      <a:pt x="879255" y="515956"/>
                      <a:pt x="852452" y="515956"/>
                    </a:cubicBezTo>
                    <a:lnTo>
                      <a:pt x="48531" y="515956"/>
                    </a:lnTo>
                    <a:cubicBezTo>
                      <a:pt x="21728" y="515956"/>
                      <a:pt x="0" y="494228"/>
                      <a:pt x="0" y="467425"/>
                    </a:cubicBezTo>
                    <a:lnTo>
                      <a:pt x="0" y="48531"/>
                    </a:lnTo>
                    <a:cubicBezTo>
                      <a:pt x="0" y="21728"/>
                      <a:pt x="21728" y="0"/>
                      <a:pt x="4853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900984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374266" y="608404"/>
              <a:ext cx="5409965" cy="3449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58"/>
                </a:lnSpc>
              </a:pPr>
              <a:r>
                <a:rPr lang="en-US" sz="75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54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hooˆ</a:t>
              </a:r>
            </a:p>
            <a:p>
              <a:pPr algn="l">
                <a:lnSpc>
                  <a:spcPts val="10558"/>
                </a:lnSpc>
                <a:spcBef>
                  <a:spcPct val="0"/>
                </a:spcBef>
              </a:pPr>
              <a:r>
                <a:rPr lang="en-US" sz="75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82. </a:t>
              </a:r>
              <a:r>
                <a:rPr lang="en-US" sz="754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好</a:t>
              </a:r>
              <a:r>
                <a:rPr lang="en-US" sz="75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32775" y="11695027"/>
            <a:ext cx="4941317" cy="3297027"/>
            <a:chOff x="0" y="0"/>
            <a:chExt cx="6588423" cy="439603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137656" cy="4396036"/>
              <a:chOff x="0" y="0"/>
              <a:chExt cx="6029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722178" y="613611"/>
              <a:ext cx="5866245" cy="3121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38"/>
                </a:lnSpc>
              </a:pPr>
              <a:r>
                <a:rPr lang="en-US" sz="681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moˋ hooˆ</a:t>
              </a:r>
            </a:p>
            <a:p>
              <a:pPr algn="l">
                <a:lnSpc>
                  <a:spcPts val="9538"/>
                </a:lnSpc>
                <a:spcBef>
                  <a:spcPct val="0"/>
                </a:spcBef>
              </a:pPr>
              <a:r>
                <a:rPr lang="en-US" sz="681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  好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79828" y="2553498"/>
            <a:ext cx="8872106" cy="2418169"/>
            <a:chOff x="0" y="0"/>
            <a:chExt cx="1893011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3011" cy="515956"/>
            </a:xfrm>
            <a:custGeom>
              <a:avLst/>
              <a:gdLst/>
              <a:ahLst/>
              <a:cxnLst/>
              <a:rect l="l" t="t" r="r" b="b"/>
              <a:pathLst>
                <a:path w="1893011" h="515956">
                  <a:moveTo>
                    <a:pt x="29201" y="0"/>
                  </a:moveTo>
                  <a:lnTo>
                    <a:pt x="1863810" y="0"/>
                  </a:lnTo>
                  <a:cubicBezTo>
                    <a:pt x="1879937" y="0"/>
                    <a:pt x="1893011" y="13074"/>
                    <a:pt x="1893011" y="29201"/>
                  </a:cubicBezTo>
                  <a:lnTo>
                    <a:pt x="1893011" y="486756"/>
                  </a:lnTo>
                  <a:cubicBezTo>
                    <a:pt x="1893011" y="502883"/>
                    <a:pt x="1879937" y="515956"/>
                    <a:pt x="1863810" y="515956"/>
                  </a:cubicBezTo>
                  <a:lnTo>
                    <a:pt x="29201" y="515956"/>
                  </a:lnTo>
                  <a:cubicBezTo>
                    <a:pt x="13074" y="515956"/>
                    <a:pt x="0" y="502883"/>
                    <a:pt x="0" y="486756"/>
                  </a:cubicBezTo>
                  <a:lnTo>
                    <a:pt x="0" y="29201"/>
                  </a:lnTo>
                  <a:cubicBezTo>
                    <a:pt x="0" y="13074"/>
                    <a:pt x="13074" y="0"/>
                    <a:pt x="292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893011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9828" y="7058373"/>
            <a:ext cx="6400948" cy="2418169"/>
            <a:chOff x="0" y="0"/>
            <a:chExt cx="1365748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5748" cy="515956"/>
            </a:xfrm>
            <a:custGeom>
              <a:avLst/>
              <a:gdLst/>
              <a:ahLst/>
              <a:cxnLst/>
              <a:rect l="l" t="t" r="r" b="b"/>
              <a:pathLst>
                <a:path w="1365748" h="515956">
                  <a:moveTo>
                    <a:pt x="40474" y="0"/>
                  </a:moveTo>
                  <a:lnTo>
                    <a:pt x="1325274" y="0"/>
                  </a:lnTo>
                  <a:cubicBezTo>
                    <a:pt x="1347627" y="0"/>
                    <a:pt x="1365748" y="18121"/>
                    <a:pt x="1365748" y="40474"/>
                  </a:cubicBezTo>
                  <a:lnTo>
                    <a:pt x="1365748" y="475482"/>
                  </a:lnTo>
                  <a:cubicBezTo>
                    <a:pt x="1365748" y="497836"/>
                    <a:pt x="1347627" y="515956"/>
                    <a:pt x="1325274" y="515956"/>
                  </a:cubicBezTo>
                  <a:lnTo>
                    <a:pt x="40474" y="515956"/>
                  </a:lnTo>
                  <a:cubicBezTo>
                    <a:pt x="18121" y="515956"/>
                    <a:pt x="0" y="497836"/>
                    <a:pt x="0" y="475482"/>
                  </a:cubicBezTo>
                  <a:lnTo>
                    <a:pt x="0" y="40474"/>
                  </a:lnTo>
                  <a:cubicBezTo>
                    <a:pt x="0" y="18121"/>
                    <a:pt x="18121" y="0"/>
                    <a:pt x="404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365748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31371" y="13049677"/>
            <a:ext cx="7068698" cy="2418169"/>
            <a:chOff x="0" y="0"/>
            <a:chExt cx="1508224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8224" cy="515956"/>
            </a:xfrm>
            <a:custGeom>
              <a:avLst/>
              <a:gdLst/>
              <a:ahLst/>
              <a:cxnLst/>
              <a:rect l="l" t="t" r="r" b="b"/>
              <a:pathLst>
                <a:path w="1508224" h="515956">
                  <a:moveTo>
                    <a:pt x="36651" y="0"/>
                  </a:moveTo>
                  <a:lnTo>
                    <a:pt x="1471573" y="0"/>
                  </a:lnTo>
                  <a:cubicBezTo>
                    <a:pt x="1491815" y="0"/>
                    <a:pt x="1508224" y="16409"/>
                    <a:pt x="1508224" y="36651"/>
                  </a:cubicBezTo>
                  <a:lnTo>
                    <a:pt x="1508224" y="479306"/>
                  </a:lnTo>
                  <a:cubicBezTo>
                    <a:pt x="1508224" y="489026"/>
                    <a:pt x="1504362" y="498348"/>
                    <a:pt x="1497489" y="505222"/>
                  </a:cubicBezTo>
                  <a:cubicBezTo>
                    <a:pt x="1490616" y="512095"/>
                    <a:pt x="1481293" y="515956"/>
                    <a:pt x="1471573" y="515956"/>
                  </a:cubicBezTo>
                  <a:lnTo>
                    <a:pt x="36651" y="515956"/>
                  </a:lnTo>
                  <a:cubicBezTo>
                    <a:pt x="26930" y="515956"/>
                    <a:pt x="17608" y="512095"/>
                    <a:pt x="10735" y="505222"/>
                  </a:cubicBezTo>
                  <a:cubicBezTo>
                    <a:pt x="3861" y="498348"/>
                    <a:pt x="0" y="489026"/>
                    <a:pt x="0" y="479306"/>
                  </a:cubicBezTo>
                  <a:lnTo>
                    <a:pt x="0" y="36651"/>
                  </a:lnTo>
                  <a:cubicBezTo>
                    <a:pt x="0" y="26930"/>
                    <a:pt x="3861" y="17608"/>
                    <a:pt x="10735" y="10735"/>
                  </a:cubicBezTo>
                  <a:cubicBezTo>
                    <a:pt x="17608" y="3861"/>
                    <a:pt x="26930" y="0"/>
                    <a:pt x="366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508224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14685" y="9476543"/>
            <a:ext cx="10177730" cy="2418169"/>
            <a:chOff x="0" y="0"/>
            <a:chExt cx="2171587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71587" cy="515956"/>
            </a:xfrm>
            <a:custGeom>
              <a:avLst/>
              <a:gdLst/>
              <a:ahLst/>
              <a:cxnLst/>
              <a:rect l="l" t="t" r="r" b="b"/>
              <a:pathLst>
                <a:path w="2171587" h="515956">
                  <a:moveTo>
                    <a:pt x="25455" y="0"/>
                  </a:moveTo>
                  <a:lnTo>
                    <a:pt x="2146132" y="0"/>
                  </a:lnTo>
                  <a:cubicBezTo>
                    <a:pt x="2160191" y="0"/>
                    <a:pt x="2171587" y="11397"/>
                    <a:pt x="2171587" y="25455"/>
                  </a:cubicBezTo>
                  <a:lnTo>
                    <a:pt x="2171587" y="490502"/>
                  </a:lnTo>
                  <a:cubicBezTo>
                    <a:pt x="2171587" y="504560"/>
                    <a:pt x="2160191" y="515956"/>
                    <a:pt x="2146132" y="515956"/>
                  </a:cubicBezTo>
                  <a:lnTo>
                    <a:pt x="25455" y="515956"/>
                  </a:lnTo>
                  <a:cubicBezTo>
                    <a:pt x="11397" y="515956"/>
                    <a:pt x="0" y="504560"/>
                    <a:pt x="0" y="490502"/>
                  </a:cubicBezTo>
                  <a:lnTo>
                    <a:pt x="0" y="25455"/>
                  </a:lnTo>
                  <a:cubicBezTo>
                    <a:pt x="0" y="11397"/>
                    <a:pt x="11397" y="0"/>
                    <a:pt x="25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171587" cy="573106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31692" y="1718256"/>
            <a:ext cx="2937458" cy="3060881"/>
          </a:xfrm>
          <a:custGeom>
            <a:avLst/>
            <a:gdLst/>
            <a:ahLst/>
            <a:cxnLst/>
            <a:rect l="l" t="t" r="r" b="b"/>
            <a:pathLst>
              <a:path w="2937458" h="3060881">
                <a:moveTo>
                  <a:pt x="0" y="0"/>
                </a:moveTo>
                <a:lnTo>
                  <a:pt x="2937458" y="0"/>
                </a:lnTo>
                <a:lnTo>
                  <a:pt x="2937458" y="3060881"/>
                </a:lnTo>
                <a:lnTo>
                  <a:pt x="0" y="3060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250525" y="5972094"/>
            <a:ext cx="2331891" cy="2558819"/>
          </a:xfrm>
          <a:custGeom>
            <a:avLst/>
            <a:gdLst/>
            <a:ahLst/>
            <a:cxnLst/>
            <a:rect l="l" t="t" r="r" b="b"/>
            <a:pathLst>
              <a:path w="2331891" h="2558819">
                <a:moveTo>
                  <a:pt x="0" y="0"/>
                </a:moveTo>
                <a:lnTo>
                  <a:pt x="2331891" y="0"/>
                </a:lnTo>
                <a:lnTo>
                  <a:pt x="2331891" y="2558819"/>
                </a:lnTo>
                <a:lnTo>
                  <a:pt x="0" y="255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79828" y="10935115"/>
            <a:ext cx="3251203" cy="3667054"/>
          </a:xfrm>
          <a:custGeom>
            <a:avLst/>
            <a:gdLst/>
            <a:ahLst/>
            <a:cxnLst/>
            <a:rect l="l" t="t" r="r" b="b"/>
            <a:pathLst>
              <a:path w="3251203" h="3667054">
                <a:moveTo>
                  <a:pt x="3251203" y="0"/>
                </a:moveTo>
                <a:lnTo>
                  <a:pt x="0" y="0"/>
                </a:lnTo>
                <a:lnTo>
                  <a:pt x="0" y="3667054"/>
                </a:lnTo>
                <a:lnTo>
                  <a:pt x="3251203" y="3667054"/>
                </a:lnTo>
                <a:lnTo>
                  <a:pt x="325120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176576" y="8631890"/>
            <a:ext cx="4556694" cy="3585146"/>
          </a:xfrm>
          <a:custGeom>
            <a:avLst/>
            <a:gdLst/>
            <a:ahLst/>
            <a:cxnLst/>
            <a:rect l="l" t="t" r="r" b="b"/>
            <a:pathLst>
              <a:path w="4556694" h="3585146">
                <a:moveTo>
                  <a:pt x="0" y="0"/>
                </a:moveTo>
                <a:lnTo>
                  <a:pt x="4556693" y="0"/>
                </a:lnTo>
                <a:lnTo>
                  <a:pt x="4556693" y="3585147"/>
                </a:lnTo>
                <a:lnTo>
                  <a:pt x="0" y="3585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14685" y="12981506"/>
            <a:ext cx="2969036" cy="2486340"/>
          </a:xfrm>
          <a:custGeom>
            <a:avLst/>
            <a:gdLst/>
            <a:ahLst/>
            <a:cxnLst/>
            <a:rect l="l" t="t" r="r" b="b"/>
            <a:pathLst>
              <a:path w="2969036" h="2486340">
                <a:moveTo>
                  <a:pt x="0" y="0"/>
                </a:moveTo>
                <a:lnTo>
                  <a:pt x="2969036" y="0"/>
                </a:lnTo>
                <a:lnTo>
                  <a:pt x="2969036" y="2486340"/>
                </a:lnTo>
                <a:lnTo>
                  <a:pt x="0" y="248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361709" y="2844818"/>
            <a:ext cx="8534112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henˋ tooˆ oiˆ moˋ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83. 你 討 愛無？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083037" y="13314777"/>
            <a:ext cx="5764665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rhiuˇ rhiangˆ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88. 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有    影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194028" y="13015592"/>
            <a:ext cx="7983684" cy="2418169"/>
            <a:chOff x="0" y="0"/>
            <a:chExt cx="10644913" cy="322422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644913" cy="3224226"/>
              <a:chOff x="0" y="0"/>
              <a:chExt cx="1703451" cy="51595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0345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3451" h="515956">
                    <a:moveTo>
                      <a:pt x="32450" y="0"/>
                    </a:moveTo>
                    <a:lnTo>
                      <a:pt x="1671001" y="0"/>
                    </a:lnTo>
                    <a:cubicBezTo>
                      <a:pt x="1688923" y="0"/>
                      <a:pt x="1703451" y="14528"/>
                      <a:pt x="1703451" y="32450"/>
                    </a:cubicBezTo>
                    <a:lnTo>
                      <a:pt x="1703451" y="483506"/>
                    </a:lnTo>
                    <a:cubicBezTo>
                      <a:pt x="1703451" y="492113"/>
                      <a:pt x="1700032" y="500366"/>
                      <a:pt x="1693947" y="506452"/>
                    </a:cubicBezTo>
                    <a:cubicBezTo>
                      <a:pt x="1687861" y="512538"/>
                      <a:pt x="1679607" y="515956"/>
                      <a:pt x="1671001" y="515956"/>
                    </a:cubicBezTo>
                    <a:lnTo>
                      <a:pt x="32450" y="515956"/>
                    </a:lnTo>
                    <a:cubicBezTo>
                      <a:pt x="14528" y="515956"/>
                      <a:pt x="0" y="501428"/>
                      <a:pt x="0" y="483506"/>
                    </a:cubicBezTo>
                    <a:lnTo>
                      <a:pt x="0" y="32450"/>
                    </a:lnTo>
                    <a:cubicBezTo>
                      <a:pt x="0" y="14528"/>
                      <a:pt x="14528" y="0"/>
                      <a:pt x="324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57150"/>
                <a:ext cx="170345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701621" y="440537"/>
              <a:ext cx="883759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tooˆ kuiˆ moˋ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85. 你 討  去 無？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114685" y="5933695"/>
            <a:ext cx="7028583" cy="2418169"/>
            <a:chOff x="0" y="0"/>
            <a:chExt cx="9371444" cy="3224226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9371444" cy="3224226"/>
              <a:chOff x="0" y="0"/>
              <a:chExt cx="1499665" cy="51595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49966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99665" h="515956">
                    <a:moveTo>
                      <a:pt x="36860" y="0"/>
                    </a:moveTo>
                    <a:lnTo>
                      <a:pt x="1462805" y="0"/>
                    </a:lnTo>
                    <a:cubicBezTo>
                      <a:pt x="1472581" y="0"/>
                      <a:pt x="1481956" y="3883"/>
                      <a:pt x="1488869" y="10796"/>
                    </a:cubicBezTo>
                    <a:cubicBezTo>
                      <a:pt x="1495781" y="17709"/>
                      <a:pt x="1499665" y="27084"/>
                      <a:pt x="1499665" y="36860"/>
                    </a:cubicBezTo>
                    <a:lnTo>
                      <a:pt x="1499665" y="479097"/>
                    </a:lnTo>
                    <a:cubicBezTo>
                      <a:pt x="1499665" y="488872"/>
                      <a:pt x="1495781" y="498248"/>
                      <a:pt x="1488869" y="505160"/>
                    </a:cubicBezTo>
                    <a:cubicBezTo>
                      <a:pt x="1481956" y="512073"/>
                      <a:pt x="1472581" y="515956"/>
                      <a:pt x="1462805" y="515956"/>
                    </a:cubicBezTo>
                    <a:lnTo>
                      <a:pt x="36860" y="515956"/>
                    </a:lnTo>
                    <a:cubicBezTo>
                      <a:pt x="27084" y="515956"/>
                      <a:pt x="17709" y="512073"/>
                      <a:pt x="10796" y="505160"/>
                    </a:cubicBezTo>
                    <a:cubicBezTo>
                      <a:pt x="3883" y="498248"/>
                      <a:pt x="0" y="488872"/>
                      <a:pt x="0" y="479097"/>
                    </a:cubicBezTo>
                    <a:lnTo>
                      <a:pt x="0" y="36860"/>
                    </a:lnTo>
                    <a:cubicBezTo>
                      <a:pt x="0" y="27084"/>
                      <a:pt x="3883" y="17709"/>
                      <a:pt x="10796" y="10796"/>
                    </a:cubicBezTo>
                    <a:cubicBezTo>
                      <a:pt x="17709" y="3883"/>
                      <a:pt x="27084" y="0"/>
                      <a:pt x="36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149966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606485" y="440537"/>
              <a:ext cx="8764960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tooˆ 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86. 𠊎  </a:t>
              </a:r>
              <a:r>
                <a:rPr lang="en-US" sz="549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討</a:t>
              </a: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8281360" y="5507198"/>
            <a:ext cx="3552554" cy="3271164"/>
          </a:xfrm>
          <a:custGeom>
            <a:avLst/>
            <a:gdLst/>
            <a:ahLst/>
            <a:cxnLst/>
            <a:rect l="l" t="t" r="r" b="b"/>
            <a:pathLst>
              <a:path w="3552554" h="3271164">
                <a:moveTo>
                  <a:pt x="0" y="0"/>
                </a:moveTo>
                <a:lnTo>
                  <a:pt x="3552554" y="0"/>
                </a:lnTo>
                <a:lnTo>
                  <a:pt x="3552554" y="3271163"/>
                </a:lnTo>
                <a:lnTo>
                  <a:pt x="0" y="3271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3733269" y="9778370"/>
            <a:ext cx="9152819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rhiuˇ rhiangˆ iaˆ moˋ rhiangˆ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87. 有    影   抑 無   影？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28452" y="7360201"/>
            <a:ext cx="5400811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ngai tooˆ oiˆ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84. 𠊎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討愛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25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069395" y="2294261"/>
            <a:ext cx="8764519" cy="2101401"/>
            <a:chOff x="0" y="0"/>
            <a:chExt cx="1870055" cy="44836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870055" cy="448369"/>
            </a:xfrm>
            <a:custGeom>
              <a:avLst/>
              <a:gdLst/>
              <a:ahLst/>
              <a:cxnLst/>
              <a:rect l="l" t="t" r="r" b="b"/>
              <a:pathLst>
                <a:path w="1870055" h="448369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418809"/>
                  </a:lnTo>
                  <a:cubicBezTo>
                    <a:pt x="1870055" y="426649"/>
                    <a:pt x="1866941" y="434168"/>
                    <a:pt x="1861398" y="439711"/>
                  </a:cubicBezTo>
                  <a:cubicBezTo>
                    <a:pt x="1855854" y="445254"/>
                    <a:pt x="1848336" y="448369"/>
                    <a:pt x="1840496" y="448369"/>
                  </a:cubicBezTo>
                  <a:lnTo>
                    <a:pt x="29559" y="448369"/>
                  </a:lnTo>
                  <a:cubicBezTo>
                    <a:pt x="21720" y="448369"/>
                    <a:pt x="14201" y="445254"/>
                    <a:pt x="8658" y="439711"/>
                  </a:cubicBezTo>
                  <a:cubicBezTo>
                    <a:pt x="3114" y="434168"/>
                    <a:pt x="0" y="426649"/>
                    <a:pt x="0" y="418809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1870055" cy="505519"/>
            </a:xfrm>
            <a:prstGeom prst="rect">
              <a:avLst/>
            </a:prstGeom>
          </p:spPr>
          <p:txBody>
            <a:bodyPr lIns="67998" tIns="67998" rIns="67998" bIns="67998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236450" y="2431500"/>
            <a:ext cx="10094817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七、認知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3" grpId="0"/>
      <p:bldP spid="3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1283305" y="-6536081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684510" y="1069647"/>
            <a:ext cx="4008491" cy="4176915"/>
          </a:xfrm>
          <a:custGeom>
            <a:avLst/>
            <a:gdLst/>
            <a:ahLst/>
            <a:cxnLst/>
            <a:rect l="l" t="t" r="r" b="b"/>
            <a:pathLst>
              <a:path w="4008491" h="4176915">
                <a:moveTo>
                  <a:pt x="0" y="0"/>
                </a:moveTo>
                <a:lnTo>
                  <a:pt x="4008490" y="0"/>
                </a:lnTo>
                <a:lnTo>
                  <a:pt x="4008490" y="4176915"/>
                </a:lnTo>
                <a:lnTo>
                  <a:pt x="0" y="4176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84510" y="5984747"/>
            <a:ext cx="3182126" cy="3491796"/>
          </a:xfrm>
          <a:custGeom>
            <a:avLst/>
            <a:gdLst/>
            <a:ahLst/>
            <a:cxnLst/>
            <a:rect l="l" t="t" r="r" b="b"/>
            <a:pathLst>
              <a:path w="3182126" h="3491796">
                <a:moveTo>
                  <a:pt x="0" y="0"/>
                </a:moveTo>
                <a:lnTo>
                  <a:pt x="3182125" y="0"/>
                </a:lnTo>
                <a:lnTo>
                  <a:pt x="3182125" y="3491796"/>
                </a:lnTo>
                <a:lnTo>
                  <a:pt x="0" y="3491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786250" y="1946699"/>
            <a:ext cx="10507598" cy="3299863"/>
            <a:chOff x="0" y="0"/>
            <a:chExt cx="14010130" cy="439981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4010130" cy="4399817"/>
              <a:chOff x="0" y="0"/>
              <a:chExt cx="1642936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642936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42936" h="515956">
                    <a:moveTo>
                      <a:pt x="24656" y="0"/>
                    </a:moveTo>
                    <a:lnTo>
                      <a:pt x="1618280" y="0"/>
                    </a:lnTo>
                    <a:cubicBezTo>
                      <a:pt x="1631897" y="0"/>
                      <a:pt x="1642936" y="11039"/>
                      <a:pt x="1642936" y="24656"/>
                    </a:cubicBezTo>
                    <a:lnTo>
                      <a:pt x="1642936" y="491301"/>
                    </a:lnTo>
                    <a:cubicBezTo>
                      <a:pt x="1642936" y="497840"/>
                      <a:pt x="1640338" y="504111"/>
                      <a:pt x="1635714" y="508735"/>
                    </a:cubicBezTo>
                    <a:cubicBezTo>
                      <a:pt x="1631090" y="513359"/>
                      <a:pt x="1624819" y="515956"/>
                      <a:pt x="1618280" y="515956"/>
                    </a:cubicBezTo>
                    <a:lnTo>
                      <a:pt x="24656" y="515956"/>
                    </a:lnTo>
                    <a:cubicBezTo>
                      <a:pt x="11039" y="515956"/>
                      <a:pt x="0" y="504918"/>
                      <a:pt x="0" y="491301"/>
                    </a:cubicBezTo>
                    <a:lnTo>
                      <a:pt x="0" y="24656"/>
                    </a:lnTo>
                    <a:cubicBezTo>
                      <a:pt x="0" y="18117"/>
                      <a:pt x="2598" y="11845"/>
                      <a:pt x="7221" y="7221"/>
                    </a:cubicBezTo>
                    <a:cubicBezTo>
                      <a:pt x="11845" y="2598"/>
                      <a:pt x="18117" y="0"/>
                      <a:pt x="2465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1642936" cy="573106"/>
              </a:xfrm>
              <a:prstGeom prst="rect">
                <a:avLst/>
              </a:prstGeom>
            </p:spPr>
            <p:txBody>
              <a:bodyPr lIns="92791" tIns="92791" rIns="92791" bIns="92791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98212" y="615927"/>
              <a:ext cx="13011919" cy="3433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07"/>
                </a:lnSpc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50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tooˆ oiˆ moˋ</a:t>
              </a:r>
            </a:p>
            <a:p>
              <a:pPr algn="l">
                <a:lnSpc>
                  <a:spcPts val="10507"/>
                </a:lnSpc>
                <a:spcBef>
                  <a:spcPct val="0"/>
                </a:spcBef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83. 你 討 愛無？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839971" y="6176680"/>
            <a:ext cx="8734810" cy="3299863"/>
            <a:chOff x="0" y="0"/>
            <a:chExt cx="11646414" cy="439981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646414" cy="4399817"/>
              <a:chOff x="0" y="0"/>
              <a:chExt cx="1365748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6574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365748" h="515956">
                    <a:moveTo>
                      <a:pt x="40474" y="0"/>
                    </a:moveTo>
                    <a:lnTo>
                      <a:pt x="1325274" y="0"/>
                    </a:lnTo>
                    <a:cubicBezTo>
                      <a:pt x="1347627" y="0"/>
                      <a:pt x="1365748" y="18121"/>
                      <a:pt x="1365748" y="40474"/>
                    </a:cubicBezTo>
                    <a:lnTo>
                      <a:pt x="1365748" y="475482"/>
                    </a:lnTo>
                    <a:cubicBezTo>
                      <a:pt x="1365748" y="497836"/>
                      <a:pt x="1347627" y="515956"/>
                      <a:pt x="1325274" y="515956"/>
                    </a:cubicBezTo>
                    <a:lnTo>
                      <a:pt x="40474" y="515956"/>
                    </a:lnTo>
                    <a:cubicBezTo>
                      <a:pt x="18121" y="515956"/>
                      <a:pt x="0" y="497836"/>
                      <a:pt x="0" y="475482"/>
                    </a:cubicBezTo>
                    <a:lnTo>
                      <a:pt x="0" y="40474"/>
                    </a:lnTo>
                    <a:cubicBezTo>
                      <a:pt x="0" y="18121"/>
                      <a:pt x="18121" y="0"/>
                      <a:pt x="4047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365748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98212" y="604737"/>
              <a:ext cx="9826682" cy="3433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07"/>
                </a:lnSpc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50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ngai tooˆ oiˆ </a:t>
              </a:r>
            </a:p>
            <a:p>
              <a:pPr algn="l">
                <a:lnSpc>
                  <a:spcPts val="10507"/>
                </a:lnSpc>
                <a:spcBef>
                  <a:spcPct val="0"/>
                </a:spcBef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84. 𠊎 </a:t>
              </a:r>
              <a:r>
                <a:rPr lang="en-US" sz="7505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討愛</a:t>
              </a: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67881" y="10915665"/>
            <a:ext cx="5206901" cy="3474235"/>
            <a:chOff x="0" y="0"/>
            <a:chExt cx="6942535" cy="463231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413792" cy="4632313"/>
              <a:chOff x="0" y="0"/>
              <a:chExt cx="6029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760993" y="654271"/>
              <a:ext cx="6181542" cy="3281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051"/>
                </a:lnSpc>
              </a:pPr>
              <a:r>
                <a:rPr lang="en-US" sz="717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moˋ oiˆ</a:t>
              </a:r>
            </a:p>
            <a:p>
              <a:pPr algn="l">
                <a:lnSpc>
                  <a:spcPts val="10051"/>
                </a:lnSpc>
                <a:spcBef>
                  <a:spcPct val="0"/>
                </a:spcBef>
              </a:pPr>
              <a:r>
                <a:rPr lang="en-US" sz="717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 愛</a:t>
              </a: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1283305" y="-6536081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25550" y="7241344"/>
            <a:ext cx="9019293" cy="3103069"/>
            <a:chOff x="0" y="0"/>
            <a:chExt cx="12025724" cy="413742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025724" cy="4137425"/>
              <a:chOff x="0" y="0"/>
              <a:chExt cx="1499665" cy="5159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9966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99665" h="515956">
                    <a:moveTo>
                      <a:pt x="36860" y="0"/>
                    </a:moveTo>
                    <a:lnTo>
                      <a:pt x="1462805" y="0"/>
                    </a:lnTo>
                    <a:cubicBezTo>
                      <a:pt x="1472581" y="0"/>
                      <a:pt x="1481956" y="3883"/>
                      <a:pt x="1488869" y="10796"/>
                    </a:cubicBezTo>
                    <a:cubicBezTo>
                      <a:pt x="1495781" y="17709"/>
                      <a:pt x="1499665" y="27084"/>
                      <a:pt x="1499665" y="36860"/>
                    </a:cubicBezTo>
                    <a:lnTo>
                      <a:pt x="1499665" y="479097"/>
                    </a:lnTo>
                    <a:cubicBezTo>
                      <a:pt x="1499665" y="488872"/>
                      <a:pt x="1495781" y="498248"/>
                      <a:pt x="1488869" y="505160"/>
                    </a:cubicBezTo>
                    <a:cubicBezTo>
                      <a:pt x="1481956" y="512073"/>
                      <a:pt x="1472581" y="515956"/>
                      <a:pt x="1462805" y="515956"/>
                    </a:cubicBezTo>
                    <a:lnTo>
                      <a:pt x="36860" y="515956"/>
                    </a:lnTo>
                    <a:cubicBezTo>
                      <a:pt x="27084" y="515956"/>
                      <a:pt x="17709" y="512073"/>
                      <a:pt x="10796" y="505160"/>
                    </a:cubicBezTo>
                    <a:cubicBezTo>
                      <a:pt x="3883" y="498248"/>
                      <a:pt x="0" y="488872"/>
                      <a:pt x="0" y="479097"/>
                    </a:cubicBezTo>
                    <a:lnTo>
                      <a:pt x="0" y="36860"/>
                    </a:lnTo>
                    <a:cubicBezTo>
                      <a:pt x="0" y="27084"/>
                      <a:pt x="3883" y="17709"/>
                      <a:pt x="10796" y="10796"/>
                    </a:cubicBezTo>
                    <a:cubicBezTo>
                      <a:pt x="17709" y="3883"/>
                      <a:pt x="27084" y="0"/>
                      <a:pt x="36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499665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778260" y="578634"/>
              <a:ext cx="11247465" cy="3218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80"/>
                </a:lnSpc>
              </a:pPr>
              <a:r>
                <a:rPr lang="en-US" sz="70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05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tooˆ </a:t>
              </a:r>
            </a:p>
            <a:p>
              <a:pPr algn="l">
                <a:lnSpc>
                  <a:spcPts val="9880"/>
                </a:lnSpc>
                <a:spcBef>
                  <a:spcPct val="0"/>
                </a:spcBef>
              </a:pPr>
              <a:r>
                <a:rPr lang="en-US" sz="70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86. 𠊎  </a:t>
              </a:r>
              <a:r>
                <a:rPr lang="en-US" sz="7057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討</a:t>
              </a:r>
              <a:r>
                <a:rPr lang="en-US" sz="70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4270458" y="6694050"/>
            <a:ext cx="4558746" cy="4197657"/>
          </a:xfrm>
          <a:custGeom>
            <a:avLst/>
            <a:gdLst/>
            <a:ahLst/>
            <a:cxnLst/>
            <a:rect l="l" t="t" r="r" b="b"/>
            <a:pathLst>
              <a:path w="4558746" h="4197657">
                <a:moveTo>
                  <a:pt x="0" y="0"/>
                </a:moveTo>
                <a:lnTo>
                  <a:pt x="4558746" y="0"/>
                </a:lnTo>
                <a:lnTo>
                  <a:pt x="4558746" y="4197657"/>
                </a:lnTo>
                <a:lnTo>
                  <a:pt x="0" y="419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270458" y="815643"/>
            <a:ext cx="4172043" cy="4705676"/>
          </a:xfrm>
          <a:custGeom>
            <a:avLst/>
            <a:gdLst/>
            <a:ahLst/>
            <a:cxnLst/>
            <a:rect l="l" t="t" r="r" b="b"/>
            <a:pathLst>
              <a:path w="4172043" h="4705676">
                <a:moveTo>
                  <a:pt x="4172043" y="0"/>
                </a:moveTo>
                <a:lnTo>
                  <a:pt x="0" y="0"/>
                </a:lnTo>
                <a:lnTo>
                  <a:pt x="0" y="4705676"/>
                </a:lnTo>
                <a:lnTo>
                  <a:pt x="4172043" y="4705676"/>
                </a:lnTo>
                <a:lnTo>
                  <a:pt x="417204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025550" y="2418250"/>
            <a:ext cx="10244908" cy="3103069"/>
            <a:chOff x="0" y="0"/>
            <a:chExt cx="13659878" cy="413742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659878" cy="4137425"/>
              <a:chOff x="0" y="0"/>
              <a:chExt cx="1703451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0345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703451" h="515956">
                    <a:moveTo>
                      <a:pt x="32450" y="0"/>
                    </a:moveTo>
                    <a:lnTo>
                      <a:pt x="1671001" y="0"/>
                    </a:lnTo>
                    <a:cubicBezTo>
                      <a:pt x="1688923" y="0"/>
                      <a:pt x="1703451" y="14528"/>
                      <a:pt x="1703451" y="32450"/>
                    </a:cubicBezTo>
                    <a:lnTo>
                      <a:pt x="1703451" y="483506"/>
                    </a:lnTo>
                    <a:cubicBezTo>
                      <a:pt x="1703451" y="492113"/>
                      <a:pt x="1700032" y="500366"/>
                      <a:pt x="1693947" y="506452"/>
                    </a:cubicBezTo>
                    <a:cubicBezTo>
                      <a:pt x="1687861" y="512538"/>
                      <a:pt x="1679607" y="515956"/>
                      <a:pt x="1671001" y="515956"/>
                    </a:cubicBezTo>
                    <a:lnTo>
                      <a:pt x="32450" y="515956"/>
                    </a:lnTo>
                    <a:cubicBezTo>
                      <a:pt x="14528" y="515956"/>
                      <a:pt x="0" y="501428"/>
                      <a:pt x="0" y="483506"/>
                    </a:cubicBezTo>
                    <a:lnTo>
                      <a:pt x="0" y="32450"/>
                    </a:lnTo>
                    <a:cubicBezTo>
                      <a:pt x="0" y="14528"/>
                      <a:pt x="14528" y="0"/>
                      <a:pt x="324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703451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00341" y="578634"/>
              <a:ext cx="11340671" cy="3218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80"/>
                </a:lnSpc>
              </a:pPr>
              <a:r>
                <a:rPr lang="en-US" sz="70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05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tooˆ kuiˆ moˋ</a:t>
              </a:r>
            </a:p>
            <a:p>
              <a:pPr algn="l">
                <a:lnSpc>
                  <a:spcPts val="9880"/>
                </a:lnSpc>
                <a:spcBef>
                  <a:spcPct val="0"/>
                </a:spcBef>
              </a:pPr>
              <a:r>
                <a:rPr lang="en-US" sz="705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85. 你 討  去 無？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1497" y="11421099"/>
            <a:ext cx="5458128" cy="3641863"/>
            <a:chOff x="0" y="0"/>
            <a:chExt cx="7277505" cy="485581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675002" cy="4855817"/>
              <a:chOff x="0" y="0"/>
              <a:chExt cx="6029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797710" y="683207"/>
              <a:ext cx="6479794" cy="3442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36"/>
                </a:lnSpc>
              </a:pPr>
              <a:r>
                <a:rPr lang="en-US" sz="752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 maiˆ</a:t>
              </a:r>
            </a:p>
            <a:p>
              <a:pPr algn="l">
                <a:lnSpc>
                  <a:spcPts val="10536"/>
                </a:lnSpc>
                <a:spcBef>
                  <a:spcPct val="0"/>
                </a:spcBef>
              </a:pPr>
              <a:r>
                <a:rPr lang="en-US" sz="752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毋莫</a:t>
              </a: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1283305" y="-6536081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32025247"/>
                </a:moveTo>
                <a:lnTo>
                  <a:pt x="0" y="32025247"/>
                </a:lnTo>
                <a:lnTo>
                  <a:pt x="0" y="0"/>
                </a:lnTo>
                <a:lnTo>
                  <a:pt x="19975748" y="0"/>
                </a:lnTo>
                <a:lnTo>
                  <a:pt x="19975748" y="32025247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484243" y="1733550"/>
            <a:ext cx="5075738" cy="3993524"/>
          </a:xfrm>
          <a:custGeom>
            <a:avLst/>
            <a:gdLst/>
            <a:ahLst/>
            <a:cxnLst/>
            <a:rect l="l" t="t" r="r" b="b"/>
            <a:pathLst>
              <a:path w="5075738" h="3993524">
                <a:moveTo>
                  <a:pt x="0" y="0"/>
                </a:moveTo>
                <a:lnTo>
                  <a:pt x="5075739" y="0"/>
                </a:lnTo>
                <a:lnTo>
                  <a:pt x="5075739" y="3993524"/>
                </a:lnTo>
                <a:lnTo>
                  <a:pt x="0" y="3993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21199" y="6472254"/>
            <a:ext cx="4219738" cy="3533707"/>
          </a:xfrm>
          <a:custGeom>
            <a:avLst/>
            <a:gdLst/>
            <a:ahLst/>
            <a:cxnLst/>
            <a:rect l="l" t="t" r="r" b="b"/>
            <a:pathLst>
              <a:path w="4219738" h="3533707">
                <a:moveTo>
                  <a:pt x="0" y="0"/>
                </a:moveTo>
                <a:lnTo>
                  <a:pt x="4219738" y="0"/>
                </a:lnTo>
                <a:lnTo>
                  <a:pt x="4219738" y="3533706"/>
                </a:lnTo>
                <a:lnTo>
                  <a:pt x="0" y="3533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893692" y="6776925"/>
            <a:ext cx="9438991" cy="3229036"/>
            <a:chOff x="0" y="0"/>
            <a:chExt cx="12585321" cy="43053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585321" cy="4305381"/>
              <a:chOff x="0" y="0"/>
              <a:chExt cx="1508224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0822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08224" h="515956">
                    <a:moveTo>
                      <a:pt x="36651" y="0"/>
                    </a:moveTo>
                    <a:lnTo>
                      <a:pt x="1471573" y="0"/>
                    </a:lnTo>
                    <a:cubicBezTo>
                      <a:pt x="1491815" y="0"/>
                      <a:pt x="1508224" y="16409"/>
                      <a:pt x="1508224" y="36651"/>
                    </a:cubicBezTo>
                    <a:lnTo>
                      <a:pt x="1508224" y="479306"/>
                    </a:lnTo>
                    <a:cubicBezTo>
                      <a:pt x="1508224" y="489026"/>
                      <a:pt x="1504362" y="498348"/>
                      <a:pt x="1497489" y="505222"/>
                    </a:cubicBezTo>
                    <a:cubicBezTo>
                      <a:pt x="1490616" y="512095"/>
                      <a:pt x="1481293" y="515956"/>
                      <a:pt x="1471573" y="515956"/>
                    </a:cubicBezTo>
                    <a:lnTo>
                      <a:pt x="36651" y="515956"/>
                    </a:lnTo>
                    <a:cubicBezTo>
                      <a:pt x="26930" y="515956"/>
                      <a:pt x="17608" y="512095"/>
                      <a:pt x="10735" y="505222"/>
                    </a:cubicBezTo>
                    <a:cubicBezTo>
                      <a:pt x="3861" y="498348"/>
                      <a:pt x="0" y="489026"/>
                      <a:pt x="0" y="479306"/>
                    </a:cubicBezTo>
                    <a:lnTo>
                      <a:pt x="0" y="36651"/>
                    </a:lnTo>
                    <a:cubicBezTo>
                      <a:pt x="0" y="26930"/>
                      <a:pt x="3861" y="17608"/>
                      <a:pt x="10735" y="10735"/>
                    </a:cubicBezTo>
                    <a:cubicBezTo>
                      <a:pt x="17608" y="3861"/>
                      <a:pt x="26930" y="0"/>
                      <a:pt x="366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1508224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338288" y="523096"/>
              <a:ext cx="10263581" cy="3363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81"/>
                </a:lnSpc>
              </a:pPr>
              <a:r>
                <a:rPr lang="en-US" sz="734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 </a:t>
              </a:r>
              <a:r>
                <a:rPr lang="en-US" sz="734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rhiuˇ rhiangˆ </a:t>
              </a:r>
            </a:p>
            <a:p>
              <a:pPr algn="l">
                <a:lnSpc>
                  <a:spcPts val="10281"/>
                </a:lnSpc>
                <a:spcBef>
                  <a:spcPct val="0"/>
                </a:spcBef>
              </a:pPr>
              <a:r>
                <a:rPr lang="en-US" sz="734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88.   </a:t>
              </a:r>
              <a:r>
                <a:rPr lang="en-US" sz="7344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有    影</a:t>
              </a:r>
              <a:r>
                <a:rPr lang="en-US" sz="734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893692" y="2319983"/>
            <a:ext cx="13590551" cy="3229036"/>
            <a:chOff x="0" y="0"/>
            <a:chExt cx="18120735" cy="430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8120735" cy="4305381"/>
              <a:chOff x="0" y="0"/>
              <a:chExt cx="2171587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7158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171587" h="515956">
                    <a:moveTo>
                      <a:pt x="25455" y="0"/>
                    </a:moveTo>
                    <a:lnTo>
                      <a:pt x="2146132" y="0"/>
                    </a:lnTo>
                    <a:cubicBezTo>
                      <a:pt x="2160191" y="0"/>
                      <a:pt x="2171587" y="11397"/>
                      <a:pt x="2171587" y="25455"/>
                    </a:cubicBezTo>
                    <a:lnTo>
                      <a:pt x="2171587" y="490502"/>
                    </a:lnTo>
                    <a:cubicBezTo>
                      <a:pt x="2171587" y="504560"/>
                      <a:pt x="2160191" y="515956"/>
                      <a:pt x="2146132" y="515956"/>
                    </a:cubicBezTo>
                    <a:lnTo>
                      <a:pt x="25455" y="515956"/>
                    </a:lnTo>
                    <a:cubicBezTo>
                      <a:pt x="11397" y="515956"/>
                      <a:pt x="0" y="504560"/>
                      <a:pt x="0" y="490502"/>
                    </a:cubicBezTo>
                    <a:lnTo>
                      <a:pt x="0" y="25455"/>
                    </a:lnTo>
                    <a:cubicBezTo>
                      <a:pt x="0" y="11397"/>
                      <a:pt x="11397" y="0"/>
                      <a:pt x="2545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171587" cy="573106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01345" y="588486"/>
              <a:ext cx="16295952" cy="3363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81"/>
                </a:lnSpc>
              </a:pPr>
              <a:r>
                <a:rPr lang="en-US" sz="734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34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rhiuˇ rhiangˆ iaˆ moˋ rhiangˆ</a:t>
              </a:r>
            </a:p>
            <a:p>
              <a:pPr algn="l">
                <a:lnSpc>
                  <a:spcPts val="10281"/>
                </a:lnSpc>
                <a:spcBef>
                  <a:spcPct val="0"/>
                </a:spcBef>
              </a:pPr>
              <a:r>
                <a:rPr lang="en-US" sz="734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87. 有    影   抑 無   影？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76731" y="11234685"/>
            <a:ext cx="5594448" cy="3813750"/>
            <a:chOff x="0" y="0"/>
            <a:chExt cx="7459264" cy="508500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459264" cy="5085001"/>
              <a:chOff x="0" y="0"/>
              <a:chExt cx="773274" cy="52714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73274" cy="527143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27143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55658"/>
                    </a:lnTo>
                    <a:cubicBezTo>
                      <a:pt x="773274" y="474617"/>
                      <a:pt x="765742" y="492799"/>
                      <a:pt x="752336" y="506205"/>
                    </a:cubicBezTo>
                    <a:cubicBezTo>
                      <a:pt x="738930" y="519611"/>
                      <a:pt x="720748" y="527143"/>
                      <a:pt x="701789" y="527143"/>
                    </a:cubicBezTo>
                    <a:lnTo>
                      <a:pt x="71485" y="527143"/>
                    </a:lnTo>
                    <a:cubicBezTo>
                      <a:pt x="32005" y="527143"/>
                      <a:pt x="0" y="495138"/>
                      <a:pt x="0" y="455658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773274" cy="6033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08817" y="703970"/>
              <a:ext cx="6641631" cy="3524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99"/>
                </a:lnSpc>
              </a:pPr>
              <a:r>
                <a:rPr lang="en-US" sz="771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moˋ rhiangˆ</a:t>
              </a:r>
            </a:p>
            <a:p>
              <a:pPr algn="l">
                <a:lnSpc>
                  <a:spcPts val="10799"/>
                </a:lnSpc>
                <a:spcBef>
                  <a:spcPct val="0"/>
                </a:spcBef>
              </a:pPr>
              <a:r>
                <a:rPr lang="en-US" sz="771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    影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53915" y="-687574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33550" y="1605096"/>
            <a:ext cx="6857195" cy="7062654"/>
          </a:xfrm>
          <a:custGeom>
            <a:avLst/>
            <a:gdLst/>
            <a:ahLst/>
            <a:cxnLst/>
            <a:rect l="l" t="t" r="r" b="b"/>
            <a:pathLst>
              <a:path w="6857195" h="7062654">
                <a:moveTo>
                  <a:pt x="0" y="0"/>
                </a:moveTo>
                <a:lnTo>
                  <a:pt x="6857195" y="0"/>
                </a:lnTo>
                <a:lnTo>
                  <a:pt x="6857195" y="7062654"/>
                </a:lnTo>
                <a:lnTo>
                  <a:pt x="0" y="70626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060430" y="3176443"/>
            <a:ext cx="15057039" cy="5022176"/>
            <a:chOff x="0" y="0"/>
            <a:chExt cx="20076052" cy="669623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070465" cy="6696235"/>
              <a:chOff x="0" y="0"/>
              <a:chExt cx="1007102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0710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007102" h="515956">
                    <a:moveTo>
                      <a:pt x="54888" y="0"/>
                    </a:moveTo>
                    <a:lnTo>
                      <a:pt x="952214" y="0"/>
                    </a:lnTo>
                    <a:cubicBezTo>
                      <a:pt x="982528" y="0"/>
                      <a:pt x="1007102" y="24574"/>
                      <a:pt x="1007102" y="54888"/>
                    </a:cubicBezTo>
                    <a:lnTo>
                      <a:pt x="1007102" y="461069"/>
                    </a:lnTo>
                    <a:cubicBezTo>
                      <a:pt x="1007102" y="475626"/>
                      <a:pt x="1001319" y="489587"/>
                      <a:pt x="991026" y="499880"/>
                    </a:cubicBezTo>
                    <a:cubicBezTo>
                      <a:pt x="980732" y="510174"/>
                      <a:pt x="966771" y="515956"/>
                      <a:pt x="952214" y="515956"/>
                    </a:cubicBezTo>
                    <a:lnTo>
                      <a:pt x="54888" y="515956"/>
                    </a:lnTo>
                    <a:cubicBezTo>
                      <a:pt x="24574" y="515956"/>
                      <a:pt x="0" y="491382"/>
                      <a:pt x="0" y="461069"/>
                    </a:cubicBezTo>
                    <a:lnTo>
                      <a:pt x="0" y="54888"/>
                    </a:lnTo>
                    <a:cubicBezTo>
                      <a:pt x="0" y="24574"/>
                      <a:pt x="24574" y="0"/>
                      <a:pt x="5488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1007102" cy="592156"/>
              </a:xfrm>
              <a:prstGeom prst="rect">
                <a:avLst/>
              </a:prstGeom>
            </p:spPr>
            <p:txBody>
              <a:bodyPr lIns="80513" tIns="80513" rIns="80513" bIns="80513" rtlCol="0" anchor="ctr"/>
              <a:lstStyle/>
              <a:p>
                <a:pPr algn="ctr">
                  <a:lnSpc>
                    <a:spcPts val="4215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888219" y="923191"/>
              <a:ext cx="18187834" cy="4417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505"/>
                </a:lnSpc>
              </a:pPr>
              <a:r>
                <a:rPr lang="en-US" sz="9647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9647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9647" dirty="0" err="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shid</a:t>
              </a:r>
              <a:r>
                <a:rPr lang="en-US" sz="9647" dirty="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ˊ liˆ</a:t>
              </a:r>
            </a:p>
            <a:p>
              <a:pPr algn="l">
                <a:lnSpc>
                  <a:spcPts val="13505"/>
                </a:lnSpc>
                <a:spcBef>
                  <a:spcPct val="0"/>
                </a:spcBef>
              </a:pPr>
              <a:r>
                <a:rPr lang="en-US" sz="9647" dirty="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6.  失 禮。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28826" y="10145452"/>
            <a:ext cx="15126496" cy="5022176"/>
            <a:chOff x="0" y="0"/>
            <a:chExt cx="20168661" cy="669623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814831" cy="6696235"/>
              <a:chOff x="0" y="0"/>
              <a:chExt cx="1295612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9561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95612" h="515956">
                    <a:moveTo>
                      <a:pt x="42665" y="0"/>
                    </a:moveTo>
                    <a:lnTo>
                      <a:pt x="1252947" y="0"/>
                    </a:lnTo>
                    <a:cubicBezTo>
                      <a:pt x="1264262" y="0"/>
                      <a:pt x="1275114" y="4495"/>
                      <a:pt x="1283115" y="12496"/>
                    </a:cubicBezTo>
                    <a:cubicBezTo>
                      <a:pt x="1291117" y="20498"/>
                      <a:pt x="1295612" y="31350"/>
                      <a:pt x="1295612" y="42665"/>
                    </a:cubicBezTo>
                    <a:lnTo>
                      <a:pt x="1295612" y="473291"/>
                    </a:lnTo>
                    <a:cubicBezTo>
                      <a:pt x="1295612" y="484607"/>
                      <a:pt x="1291117" y="495459"/>
                      <a:pt x="1283115" y="503460"/>
                    </a:cubicBezTo>
                    <a:cubicBezTo>
                      <a:pt x="1275114" y="511461"/>
                      <a:pt x="1264262" y="515956"/>
                      <a:pt x="1252947" y="515956"/>
                    </a:cubicBezTo>
                    <a:lnTo>
                      <a:pt x="42665" y="515956"/>
                    </a:lnTo>
                    <a:cubicBezTo>
                      <a:pt x="31350" y="515956"/>
                      <a:pt x="20498" y="511461"/>
                      <a:pt x="12496" y="503460"/>
                    </a:cubicBezTo>
                    <a:cubicBezTo>
                      <a:pt x="4495" y="495459"/>
                      <a:pt x="0" y="484607"/>
                      <a:pt x="0" y="473291"/>
                    </a:cubicBezTo>
                    <a:lnTo>
                      <a:pt x="0" y="42665"/>
                    </a:lnTo>
                    <a:cubicBezTo>
                      <a:pt x="0" y="31350"/>
                      <a:pt x="4495" y="20498"/>
                      <a:pt x="12496" y="12496"/>
                    </a:cubicBezTo>
                    <a:cubicBezTo>
                      <a:pt x="20498" y="4495"/>
                      <a:pt x="31350" y="0"/>
                      <a:pt x="4266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295612" cy="592156"/>
              </a:xfrm>
              <a:prstGeom prst="rect">
                <a:avLst/>
              </a:prstGeom>
            </p:spPr>
            <p:txBody>
              <a:bodyPr lIns="80513" tIns="80513" rIns="80513" bIns="80513" rtlCol="0" anchor="ctr"/>
              <a:lstStyle/>
              <a:p>
                <a:pPr algn="ctr">
                  <a:lnSpc>
                    <a:spcPts val="4215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980828" y="346205"/>
              <a:ext cx="18187834" cy="545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294"/>
                </a:lnSpc>
              </a:pPr>
              <a:r>
                <a:rPr lang="en-US" sz="964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</a:t>
              </a:r>
              <a:r>
                <a:rPr lang="en-US" sz="9647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moˋ rhioˆ ginˆ</a:t>
              </a:r>
            </a:p>
            <a:p>
              <a:pPr algn="l">
                <a:lnSpc>
                  <a:spcPts val="13505"/>
                </a:lnSpc>
                <a:spcBef>
                  <a:spcPct val="0"/>
                </a:spcBef>
              </a:pPr>
              <a:r>
                <a:rPr lang="en-US" sz="9647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7. 無 要  緊。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975558" y="9406601"/>
            <a:ext cx="7295223" cy="6499879"/>
          </a:xfrm>
          <a:custGeom>
            <a:avLst/>
            <a:gdLst/>
            <a:ahLst/>
            <a:cxnLst/>
            <a:rect l="l" t="t" r="r" b="b"/>
            <a:pathLst>
              <a:path w="7295223" h="6499879">
                <a:moveTo>
                  <a:pt x="0" y="0"/>
                </a:moveTo>
                <a:lnTo>
                  <a:pt x="7295222" y="0"/>
                </a:lnTo>
                <a:lnTo>
                  <a:pt x="7295222" y="6499879"/>
                </a:lnTo>
                <a:lnTo>
                  <a:pt x="0" y="649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3550" y="2741793"/>
            <a:ext cx="9231445" cy="12473111"/>
            <a:chOff x="0" y="0"/>
            <a:chExt cx="1789556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9556" cy="2417967"/>
            </a:xfrm>
            <a:custGeom>
              <a:avLst/>
              <a:gdLst/>
              <a:ahLst/>
              <a:cxnLst/>
              <a:rect l="l" t="t" r="r" b="b"/>
              <a:pathLst>
                <a:path w="1789556" h="2417967">
                  <a:moveTo>
                    <a:pt x="30889" y="0"/>
                  </a:moveTo>
                  <a:lnTo>
                    <a:pt x="1758667" y="0"/>
                  </a:lnTo>
                  <a:cubicBezTo>
                    <a:pt x="1766860" y="0"/>
                    <a:pt x="1774716" y="3254"/>
                    <a:pt x="1780509" y="9047"/>
                  </a:cubicBezTo>
                  <a:cubicBezTo>
                    <a:pt x="1786302" y="14840"/>
                    <a:pt x="1789556" y="22697"/>
                    <a:pt x="1789556" y="30889"/>
                  </a:cubicBezTo>
                  <a:lnTo>
                    <a:pt x="1789556" y="2387079"/>
                  </a:lnTo>
                  <a:cubicBezTo>
                    <a:pt x="1789556" y="2395271"/>
                    <a:pt x="1786302" y="2403127"/>
                    <a:pt x="1780509" y="2408920"/>
                  </a:cubicBezTo>
                  <a:cubicBezTo>
                    <a:pt x="1774716" y="2414713"/>
                    <a:pt x="1766860" y="2417967"/>
                    <a:pt x="1758667" y="2417967"/>
                  </a:cubicBezTo>
                  <a:lnTo>
                    <a:pt x="30889" y="2417967"/>
                  </a:lnTo>
                  <a:cubicBezTo>
                    <a:pt x="22697" y="2417967"/>
                    <a:pt x="14840" y="2414713"/>
                    <a:pt x="9047" y="2408920"/>
                  </a:cubicBezTo>
                  <a:cubicBezTo>
                    <a:pt x="3254" y="2403127"/>
                    <a:pt x="0" y="2395271"/>
                    <a:pt x="0" y="2387079"/>
                  </a:cubicBezTo>
                  <a:lnTo>
                    <a:pt x="0" y="30889"/>
                  </a:lnTo>
                  <a:cubicBezTo>
                    <a:pt x="0" y="22697"/>
                    <a:pt x="3254" y="14840"/>
                    <a:pt x="9047" y="9047"/>
                  </a:cubicBezTo>
                  <a:cubicBezTo>
                    <a:pt x="14840" y="3254"/>
                    <a:pt x="22697" y="0"/>
                    <a:pt x="3088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789556" cy="2494167"/>
            </a:xfrm>
            <a:prstGeom prst="rect">
              <a:avLst/>
            </a:prstGeom>
          </p:spPr>
          <p:txBody>
            <a:bodyPr lIns="74842" tIns="74842" rIns="74842" bIns="74842" rtlCol="0" anchor="ctr"/>
            <a:lstStyle/>
            <a:p>
              <a:pPr algn="ctr">
                <a:lnSpc>
                  <a:spcPts val="391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46675" y="5968395"/>
            <a:ext cx="11715502" cy="5245436"/>
            <a:chOff x="0" y="0"/>
            <a:chExt cx="2271102" cy="10168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1101" cy="1016851"/>
            </a:xfrm>
            <a:custGeom>
              <a:avLst/>
              <a:gdLst/>
              <a:ahLst/>
              <a:cxnLst/>
              <a:rect l="l" t="t" r="r" b="b"/>
              <a:pathLst>
                <a:path w="2271101" h="1016851">
                  <a:moveTo>
                    <a:pt x="24339" y="0"/>
                  </a:moveTo>
                  <a:lnTo>
                    <a:pt x="2246762" y="0"/>
                  </a:lnTo>
                  <a:cubicBezTo>
                    <a:pt x="2253217" y="0"/>
                    <a:pt x="2259408" y="2564"/>
                    <a:pt x="2263973" y="7129"/>
                  </a:cubicBezTo>
                  <a:cubicBezTo>
                    <a:pt x="2268537" y="11693"/>
                    <a:pt x="2271101" y="17884"/>
                    <a:pt x="2271101" y="24339"/>
                  </a:cubicBezTo>
                  <a:lnTo>
                    <a:pt x="2271101" y="992511"/>
                  </a:lnTo>
                  <a:cubicBezTo>
                    <a:pt x="2271101" y="998967"/>
                    <a:pt x="2268537" y="1005157"/>
                    <a:pt x="2263973" y="1009722"/>
                  </a:cubicBezTo>
                  <a:cubicBezTo>
                    <a:pt x="2259408" y="1014286"/>
                    <a:pt x="2253217" y="1016851"/>
                    <a:pt x="2246762" y="1016851"/>
                  </a:cubicBezTo>
                  <a:lnTo>
                    <a:pt x="24339" y="1016851"/>
                  </a:lnTo>
                  <a:cubicBezTo>
                    <a:pt x="17884" y="1016851"/>
                    <a:pt x="11693" y="1014286"/>
                    <a:pt x="7129" y="1009722"/>
                  </a:cubicBezTo>
                  <a:cubicBezTo>
                    <a:pt x="2564" y="1005157"/>
                    <a:pt x="0" y="998967"/>
                    <a:pt x="0" y="992511"/>
                  </a:cubicBezTo>
                  <a:lnTo>
                    <a:pt x="0" y="24339"/>
                  </a:lnTo>
                  <a:cubicBezTo>
                    <a:pt x="0" y="17884"/>
                    <a:pt x="2564" y="11693"/>
                    <a:pt x="7129" y="7129"/>
                  </a:cubicBezTo>
                  <a:cubicBezTo>
                    <a:pt x="11693" y="2564"/>
                    <a:pt x="17884" y="0"/>
                    <a:pt x="24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271102" cy="1093051"/>
            </a:xfrm>
            <a:prstGeom prst="rect">
              <a:avLst/>
            </a:prstGeom>
          </p:spPr>
          <p:txBody>
            <a:bodyPr lIns="74842" tIns="74842" rIns="74842" bIns="74842" rtlCol="0" anchor="ctr"/>
            <a:lstStyle/>
            <a:p>
              <a:pPr algn="ctr">
                <a:lnSpc>
                  <a:spcPts val="391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70842" y="2120596"/>
            <a:ext cx="8336286" cy="1660382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4842" tIns="74842" rIns="74842" bIns="74842" rtlCol="0" anchor="ctr"/>
            <a:lstStyle/>
            <a:p>
              <a:pPr algn="ctr">
                <a:lnSpc>
                  <a:spcPts val="391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821350" y="5312511"/>
            <a:ext cx="8336286" cy="1660382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4842" tIns="74842" rIns="74842" bIns="74842" rtlCol="0" anchor="ctr"/>
            <a:lstStyle/>
            <a:p>
              <a:pPr algn="ctr">
                <a:lnSpc>
                  <a:spcPts val="391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946675" y="2617559"/>
            <a:ext cx="11110897" cy="207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24401" y="2501029"/>
            <a:ext cx="7629168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討抑毋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74909" y="5688551"/>
            <a:ext cx="7629168" cy="134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實在有影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524401" y="4742100"/>
            <a:ext cx="3988941" cy="2661567"/>
            <a:chOff x="0" y="0"/>
            <a:chExt cx="5318588" cy="354875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147437" cy="3548756"/>
              <a:chOff x="0" y="0"/>
              <a:chExt cx="602999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82987" y="486858"/>
              <a:ext cx="47356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mˇ diˇ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毋知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81497" y="4742100"/>
            <a:ext cx="3988941" cy="2661567"/>
            <a:chOff x="0" y="0"/>
            <a:chExt cx="5318588" cy="354875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47437" cy="3548756"/>
              <a:chOff x="0" y="0"/>
              <a:chExt cx="602999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82987" y="486858"/>
              <a:ext cx="47356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mˇ bboi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毋會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70842" y="8221998"/>
            <a:ext cx="3988941" cy="2661567"/>
            <a:chOff x="0" y="0"/>
            <a:chExt cx="5318588" cy="354875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086112" cy="3548756"/>
              <a:chOff x="0" y="0"/>
              <a:chExt cx="739474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3947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39474" h="515956">
                    <a:moveTo>
                      <a:pt x="74752" y="0"/>
                    </a:moveTo>
                    <a:lnTo>
                      <a:pt x="664722" y="0"/>
                    </a:lnTo>
                    <a:cubicBezTo>
                      <a:pt x="706006" y="0"/>
                      <a:pt x="739474" y="33468"/>
                      <a:pt x="739474" y="74752"/>
                    </a:cubicBezTo>
                    <a:lnTo>
                      <a:pt x="739474" y="441204"/>
                    </a:lnTo>
                    <a:cubicBezTo>
                      <a:pt x="739474" y="461030"/>
                      <a:pt x="731598" y="480043"/>
                      <a:pt x="717579" y="494062"/>
                    </a:cubicBezTo>
                    <a:cubicBezTo>
                      <a:pt x="703561" y="508081"/>
                      <a:pt x="684547" y="515956"/>
                      <a:pt x="664722" y="515956"/>
                    </a:cubicBezTo>
                    <a:lnTo>
                      <a:pt x="74752" y="515956"/>
                    </a:lnTo>
                    <a:cubicBezTo>
                      <a:pt x="33468" y="515956"/>
                      <a:pt x="0" y="482489"/>
                      <a:pt x="0" y="441204"/>
                    </a:cubicBezTo>
                    <a:lnTo>
                      <a:pt x="0" y="74752"/>
                    </a:lnTo>
                    <a:cubicBezTo>
                      <a:pt x="0" y="54927"/>
                      <a:pt x="7876" y="35913"/>
                      <a:pt x="21894" y="21894"/>
                    </a:cubicBezTo>
                    <a:cubicBezTo>
                      <a:pt x="35913" y="7876"/>
                      <a:pt x="54927" y="0"/>
                      <a:pt x="7475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739474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582987" y="486858"/>
              <a:ext cx="47356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iaˋ  mangˇ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猶  吂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781497" y="8221998"/>
            <a:ext cx="3988941" cy="2661567"/>
            <a:chOff x="0" y="0"/>
            <a:chExt cx="5318588" cy="3548756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147437" cy="3548756"/>
              <a:chOff x="0" y="0"/>
              <a:chExt cx="602999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582987" y="486858"/>
              <a:ext cx="47356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moˋ hooˆ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  好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524401" y="11701895"/>
            <a:ext cx="3988941" cy="2661567"/>
            <a:chOff x="0" y="0"/>
            <a:chExt cx="5318588" cy="3548756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4147437" cy="3548756"/>
              <a:chOff x="0" y="0"/>
              <a:chExt cx="602999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582987" y="486858"/>
              <a:ext cx="47356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moˋ oiˆ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 愛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781497" y="11701895"/>
            <a:ext cx="3988941" cy="2661567"/>
            <a:chOff x="0" y="0"/>
            <a:chExt cx="5318588" cy="3548756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4147437" cy="3548756"/>
              <a:chOff x="0" y="0"/>
              <a:chExt cx="602999" cy="51595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029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15956">
                    <a:moveTo>
                      <a:pt x="91671" y="0"/>
                    </a:moveTo>
                    <a:lnTo>
                      <a:pt x="511329" y="0"/>
                    </a:lnTo>
                    <a:cubicBezTo>
                      <a:pt x="535641" y="0"/>
                      <a:pt x="558958" y="9658"/>
                      <a:pt x="576150" y="26850"/>
                    </a:cubicBezTo>
                    <a:cubicBezTo>
                      <a:pt x="593341" y="44041"/>
                      <a:pt x="602999" y="67358"/>
                      <a:pt x="602999" y="91671"/>
                    </a:cubicBezTo>
                    <a:lnTo>
                      <a:pt x="602999" y="424286"/>
                    </a:lnTo>
                    <a:cubicBezTo>
                      <a:pt x="602999" y="448598"/>
                      <a:pt x="593341" y="471915"/>
                      <a:pt x="576150" y="489107"/>
                    </a:cubicBezTo>
                    <a:cubicBezTo>
                      <a:pt x="558958" y="506298"/>
                      <a:pt x="535641" y="515956"/>
                      <a:pt x="511329" y="515956"/>
                    </a:cubicBezTo>
                    <a:lnTo>
                      <a:pt x="91671" y="515956"/>
                    </a:lnTo>
                    <a:cubicBezTo>
                      <a:pt x="67358" y="515956"/>
                      <a:pt x="44041" y="506298"/>
                      <a:pt x="26850" y="489107"/>
                    </a:cubicBezTo>
                    <a:cubicBezTo>
                      <a:pt x="9658" y="471915"/>
                      <a:pt x="0" y="448598"/>
                      <a:pt x="0" y="424286"/>
                    </a:cubicBezTo>
                    <a:lnTo>
                      <a:pt x="0" y="91671"/>
                    </a:lnTo>
                    <a:cubicBezTo>
                      <a:pt x="0" y="67358"/>
                      <a:pt x="9658" y="44041"/>
                      <a:pt x="26850" y="26850"/>
                    </a:cubicBezTo>
                    <a:cubicBezTo>
                      <a:pt x="44041" y="9658"/>
                      <a:pt x="67358" y="0"/>
                      <a:pt x="9167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76200"/>
                <a:ext cx="602999" cy="592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582987" y="486858"/>
              <a:ext cx="47356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 maiˆ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毋莫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2564289" y="7688570"/>
            <a:ext cx="5867535" cy="2661567"/>
            <a:chOff x="0" y="0"/>
            <a:chExt cx="1137447" cy="51595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37447" cy="515956"/>
            </a:xfrm>
            <a:custGeom>
              <a:avLst/>
              <a:gdLst/>
              <a:ahLst/>
              <a:cxnLst/>
              <a:rect l="l" t="t" r="r" b="b"/>
              <a:pathLst>
                <a:path w="1137447" h="515956">
                  <a:moveTo>
                    <a:pt x="48598" y="0"/>
                  </a:moveTo>
                  <a:lnTo>
                    <a:pt x="1088850" y="0"/>
                  </a:lnTo>
                  <a:cubicBezTo>
                    <a:pt x="1115689" y="0"/>
                    <a:pt x="1137447" y="21758"/>
                    <a:pt x="1137447" y="48598"/>
                  </a:cubicBezTo>
                  <a:lnTo>
                    <a:pt x="1137447" y="467359"/>
                  </a:lnTo>
                  <a:cubicBezTo>
                    <a:pt x="1137447" y="494199"/>
                    <a:pt x="1115689" y="515956"/>
                    <a:pt x="1088850" y="515956"/>
                  </a:cubicBezTo>
                  <a:lnTo>
                    <a:pt x="48598" y="515956"/>
                  </a:lnTo>
                  <a:cubicBezTo>
                    <a:pt x="21758" y="515956"/>
                    <a:pt x="0" y="494199"/>
                    <a:pt x="0" y="467359"/>
                  </a:cubicBezTo>
                  <a:lnTo>
                    <a:pt x="0" y="48598"/>
                  </a:lnTo>
                  <a:cubicBezTo>
                    <a:pt x="0" y="21758"/>
                    <a:pt x="21758" y="0"/>
                    <a:pt x="48598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76200"/>
              <a:ext cx="1137447" cy="592156"/>
            </a:xfrm>
            <a:prstGeom prst="rect">
              <a:avLst/>
            </a:prstGeom>
          </p:spPr>
          <p:txBody>
            <a:bodyPr lIns="74842" tIns="74842" rIns="74842" bIns="74842" rtlCol="0" anchor="ctr"/>
            <a:lstStyle/>
            <a:p>
              <a:pPr algn="ctr">
                <a:lnSpc>
                  <a:spcPts val="3918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2840759" y="8022701"/>
            <a:ext cx="5591064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gamˆ rhiuˇ rhiangˆ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敢  有    影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8722062" y="7688570"/>
            <a:ext cx="3988941" cy="2719272"/>
            <a:chOff x="0" y="0"/>
            <a:chExt cx="5318588" cy="3625696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5318588" cy="3625696"/>
              <a:chOff x="0" y="0"/>
              <a:chExt cx="773274" cy="52714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773274" cy="527143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27143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55658"/>
                    </a:lnTo>
                    <a:cubicBezTo>
                      <a:pt x="773274" y="474617"/>
                      <a:pt x="765742" y="492799"/>
                      <a:pt x="752336" y="506205"/>
                    </a:cubicBezTo>
                    <a:cubicBezTo>
                      <a:pt x="738930" y="519611"/>
                      <a:pt x="720748" y="527143"/>
                      <a:pt x="701789" y="527143"/>
                    </a:cubicBezTo>
                    <a:lnTo>
                      <a:pt x="71485" y="527143"/>
                    </a:lnTo>
                    <a:cubicBezTo>
                      <a:pt x="32005" y="527143"/>
                      <a:pt x="0" y="495138"/>
                      <a:pt x="0" y="455658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76200"/>
                <a:ext cx="773274" cy="6033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8"/>
                  </a:lnSpc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91494" y="486782"/>
              <a:ext cx="4735600" cy="252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55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moˋ rhiangˆ</a:t>
              </a:r>
            </a:p>
            <a:p>
              <a:pPr algn="l"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    影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26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4E893F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13060140" y="10883565"/>
            <a:ext cx="9488571" cy="10133426"/>
          </a:xfrm>
          <a:custGeom>
            <a:avLst/>
            <a:gdLst/>
            <a:ahLst/>
            <a:cxnLst/>
            <a:rect l="l" t="t" r="r" b="b"/>
            <a:pathLst>
              <a:path w="9488571" h="10133426">
                <a:moveTo>
                  <a:pt x="0" y="0"/>
                </a:moveTo>
                <a:lnTo>
                  <a:pt x="9488572" y="0"/>
                </a:lnTo>
                <a:lnTo>
                  <a:pt x="9488572" y="10133426"/>
                </a:lnTo>
                <a:lnTo>
                  <a:pt x="0" y="10133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8965" y="2161617"/>
            <a:ext cx="9049481" cy="2780393"/>
            <a:chOff x="0" y="0"/>
            <a:chExt cx="1679309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9309" cy="515956"/>
            </a:xfrm>
            <a:custGeom>
              <a:avLst/>
              <a:gdLst/>
              <a:ahLst/>
              <a:cxnLst/>
              <a:rect l="l" t="t" r="r" b="b"/>
              <a:pathLst>
                <a:path w="1679309" h="515956">
                  <a:moveTo>
                    <a:pt x="32917" y="0"/>
                  </a:moveTo>
                  <a:lnTo>
                    <a:pt x="1646392" y="0"/>
                  </a:lnTo>
                  <a:cubicBezTo>
                    <a:pt x="1664572" y="0"/>
                    <a:pt x="1679309" y="14737"/>
                    <a:pt x="1679309" y="32917"/>
                  </a:cubicBezTo>
                  <a:lnTo>
                    <a:pt x="1679309" y="483040"/>
                  </a:lnTo>
                  <a:cubicBezTo>
                    <a:pt x="1679309" y="501219"/>
                    <a:pt x="1664572" y="515956"/>
                    <a:pt x="1646392" y="515956"/>
                  </a:cubicBezTo>
                  <a:lnTo>
                    <a:pt x="32917" y="515956"/>
                  </a:lnTo>
                  <a:cubicBezTo>
                    <a:pt x="14737" y="515956"/>
                    <a:pt x="0" y="501219"/>
                    <a:pt x="0" y="483040"/>
                  </a:cubicBezTo>
                  <a:lnTo>
                    <a:pt x="0" y="32917"/>
                  </a:lnTo>
                  <a:cubicBezTo>
                    <a:pt x="0" y="14737"/>
                    <a:pt x="14737" y="0"/>
                    <a:pt x="329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679309" cy="58263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86076" y="8301085"/>
            <a:ext cx="8267662" cy="2780393"/>
            <a:chOff x="0" y="0"/>
            <a:chExt cx="1534227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4227" cy="515956"/>
            </a:xfrm>
            <a:custGeom>
              <a:avLst/>
              <a:gdLst/>
              <a:ahLst/>
              <a:cxnLst/>
              <a:rect l="l" t="t" r="r" b="b"/>
              <a:pathLst>
                <a:path w="1534227" h="515956">
                  <a:moveTo>
                    <a:pt x="36029" y="0"/>
                  </a:moveTo>
                  <a:lnTo>
                    <a:pt x="1498198" y="0"/>
                  </a:lnTo>
                  <a:cubicBezTo>
                    <a:pt x="1507753" y="0"/>
                    <a:pt x="1516917" y="3796"/>
                    <a:pt x="1523674" y="10553"/>
                  </a:cubicBezTo>
                  <a:cubicBezTo>
                    <a:pt x="1530431" y="17310"/>
                    <a:pt x="1534227" y="26474"/>
                    <a:pt x="1534227" y="36029"/>
                  </a:cubicBezTo>
                  <a:lnTo>
                    <a:pt x="1534227" y="479927"/>
                  </a:lnTo>
                  <a:cubicBezTo>
                    <a:pt x="1534227" y="489483"/>
                    <a:pt x="1530431" y="498647"/>
                    <a:pt x="1523674" y="505404"/>
                  </a:cubicBezTo>
                  <a:cubicBezTo>
                    <a:pt x="1516917" y="512161"/>
                    <a:pt x="1507753" y="515956"/>
                    <a:pt x="1498198" y="515956"/>
                  </a:cubicBezTo>
                  <a:lnTo>
                    <a:pt x="36029" y="515956"/>
                  </a:lnTo>
                  <a:cubicBezTo>
                    <a:pt x="26474" y="515956"/>
                    <a:pt x="17310" y="512161"/>
                    <a:pt x="10553" y="505404"/>
                  </a:cubicBezTo>
                  <a:cubicBezTo>
                    <a:pt x="3796" y="498647"/>
                    <a:pt x="0" y="489483"/>
                    <a:pt x="0" y="479927"/>
                  </a:cubicBezTo>
                  <a:lnTo>
                    <a:pt x="0" y="36029"/>
                  </a:lnTo>
                  <a:cubicBezTo>
                    <a:pt x="0" y="26474"/>
                    <a:pt x="3796" y="17310"/>
                    <a:pt x="10553" y="10553"/>
                  </a:cubicBezTo>
                  <a:cubicBezTo>
                    <a:pt x="17310" y="3796"/>
                    <a:pt x="26474" y="0"/>
                    <a:pt x="360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534227" cy="58263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786275" y="4978213"/>
            <a:ext cx="7908745" cy="2780393"/>
            <a:chOff x="0" y="0"/>
            <a:chExt cx="1467623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67623" cy="515956"/>
            </a:xfrm>
            <a:custGeom>
              <a:avLst/>
              <a:gdLst/>
              <a:ahLst/>
              <a:cxnLst/>
              <a:rect l="l" t="t" r="r" b="b"/>
              <a:pathLst>
                <a:path w="1467623" h="515956">
                  <a:moveTo>
                    <a:pt x="37665" y="0"/>
                  </a:moveTo>
                  <a:lnTo>
                    <a:pt x="1429958" y="0"/>
                  </a:lnTo>
                  <a:cubicBezTo>
                    <a:pt x="1450760" y="0"/>
                    <a:pt x="1467623" y="16863"/>
                    <a:pt x="1467623" y="37665"/>
                  </a:cubicBezTo>
                  <a:lnTo>
                    <a:pt x="1467623" y="478292"/>
                  </a:lnTo>
                  <a:cubicBezTo>
                    <a:pt x="1467623" y="488281"/>
                    <a:pt x="1463655" y="497861"/>
                    <a:pt x="1456591" y="504925"/>
                  </a:cubicBezTo>
                  <a:cubicBezTo>
                    <a:pt x="1449528" y="511988"/>
                    <a:pt x="1439947" y="515956"/>
                    <a:pt x="1429958" y="515956"/>
                  </a:cubicBezTo>
                  <a:lnTo>
                    <a:pt x="37665" y="515956"/>
                  </a:lnTo>
                  <a:cubicBezTo>
                    <a:pt x="16863" y="515956"/>
                    <a:pt x="0" y="499093"/>
                    <a:pt x="0" y="478292"/>
                  </a:cubicBezTo>
                  <a:lnTo>
                    <a:pt x="0" y="37665"/>
                  </a:lnTo>
                  <a:cubicBezTo>
                    <a:pt x="0" y="27675"/>
                    <a:pt x="3968" y="18095"/>
                    <a:pt x="11032" y="11032"/>
                  </a:cubicBezTo>
                  <a:cubicBezTo>
                    <a:pt x="18095" y="3968"/>
                    <a:pt x="27675" y="0"/>
                    <a:pt x="37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467623" cy="58263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72458" y="12340279"/>
            <a:ext cx="8226088" cy="2780393"/>
            <a:chOff x="0" y="0"/>
            <a:chExt cx="1526512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6512" cy="515956"/>
            </a:xfrm>
            <a:custGeom>
              <a:avLst/>
              <a:gdLst/>
              <a:ahLst/>
              <a:cxnLst/>
              <a:rect l="l" t="t" r="r" b="b"/>
              <a:pathLst>
                <a:path w="1526512" h="515956">
                  <a:moveTo>
                    <a:pt x="36212" y="0"/>
                  </a:moveTo>
                  <a:lnTo>
                    <a:pt x="1490301" y="0"/>
                  </a:lnTo>
                  <a:cubicBezTo>
                    <a:pt x="1499904" y="0"/>
                    <a:pt x="1509115" y="3815"/>
                    <a:pt x="1515906" y="10606"/>
                  </a:cubicBezTo>
                  <a:cubicBezTo>
                    <a:pt x="1522697" y="17397"/>
                    <a:pt x="1526512" y="26608"/>
                    <a:pt x="1526512" y="36212"/>
                  </a:cubicBezTo>
                  <a:lnTo>
                    <a:pt x="1526512" y="479745"/>
                  </a:lnTo>
                  <a:cubicBezTo>
                    <a:pt x="1526512" y="489349"/>
                    <a:pt x="1522697" y="498559"/>
                    <a:pt x="1515906" y="505350"/>
                  </a:cubicBezTo>
                  <a:cubicBezTo>
                    <a:pt x="1509115" y="512141"/>
                    <a:pt x="1499904" y="515956"/>
                    <a:pt x="1490301" y="515956"/>
                  </a:cubicBezTo>
                  <a:lnTo>
                    <a:pt x="36212" y="515956"/>
                  </a:lnTo>
                  <a:cubicBezTo>
                    <a:pt x="26608" y="515956"/>
                    <a:pt x="17397" y="512141"/>
                    <a:pt x="10606" y="505350"/>
                  </a:cubicBezTo>
                  <a:cubicBezTo>
                    <a:pt x="3815" y="498559"/>
                    <a:pt x="0" y="489349"/>
                    <a:pt x="0" y="479745"/>
                  </a:cubicBezTo>
                  <a:lnTo>
                    <a:pt x="0" y="36212"/>
                  </a:lnTo>
                  <a:cubicBezTo>
                    <a:pt x="0" y="26608"/>
                    <a:pt x="3815" y="17397"/>
                    <a:pt x="10606" y="10606"/>
                  </a:cubicBezTo>
                  <a:cubicBezTo>
                    <a:pt x="17397" y="3815"/>
                    <a:pt x="26608" y="0"/>
                    <a:pt x="362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526512" cy="58263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901529" y="13030402"/>
            <a:ext cx="8127536" cy="2780393"/>
            <a:chOff x="0" y="0"/>
            <a:chExt cx="1508224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08224" cy="515956"/>
            </a:xfrm>
            <a:custGeom>
              <a:avLst/>
              <a:gdLst/>
              <a:ahLst/>
              <a:cxnLst/>
              <a:rect l="l" t="t" r="r" b="b"/>
              <a:pathLst>
                <a:path w="1508224" h="515956">
                  <a:moveTo>
                    <a:pt x="36651" y="0"/>
                  </a:moveTo>
                  <a:lnTo>
                    <a:pt x="1471573" y="0"/>
                  </a:lnTo>
                  <a:cubicBezTo>
                    <a:pt x="1491815" y="0"/>
                    <a:pt x="1508224" y="16409"/>
                    <a:pt x="1508224" y="36651"/>
                  </a:cubicBezTo>
                  <a:lnTo>
                    <a:pt x="1508224" y="479306"/>
                  </a:lnTo>
                  <a:cubicBezTo>
                    <a:pt x="1508224" y="489026"/>
                    <a:pt x="1504362" y="498348"/>
                    <a:pt x="1497489" y="505222"/>
                  </a:cubicBezTo>
                  <a:cubicBezTo>
                    <a:pt x="1490616" y="512095"/>
                    <a:pt x="1481293" y="515956"/>
                    <a:pt x="1471573" y="515956"/>
                  </a:cubicBezTo>
                  <a:lnTo>
                    <a:pt x="36651" y="515956"/>
                  </a:lnTo>
                  <a:cubicBezTo>
                    <a:pt x="26930" y="515956"/>
                    <a:pt x="17608" y="512095"/>
                    <a:pt x="10735" y="505222"/>
                  </a:cubicBezTo>
                  <a:cubicBezTo>
                    <a:pt x="3861" y="498348"/>
                    <a:pt x="0" y="489026"/>
                    <a:pt x="0" y="479306"/>
                  </a:cubicBezTo>
                  <a:lnTo>
                    <a:pt x="0" y="36651"/>
                  </a:lnTo>
                  <a:cubicBezTo>
                    <a:pt x="0" y="26930"/>
                    <a:pt x="3861" y="17608"/>
                    <a:pt x="10735" y="10735"/>
                  </a:cubicBezTo>
                  <a:cubicBezTo>
                    <a:pt x="17608" y="3861"/>
                    <a:pt x="26930" y="0"/>
                    <a:pt x="366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508224" cy="58263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613607" y="1583358"/>
            <a:ext cx="10077378" cy="1903254"/>
            <a:chOff x="0" y="0"/>
            <a:chExt cx="1870055" cy="3531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0055" cy="353186"/>
            </a:xfrm>
            <a:custGeom>
              <a:avLst/>
              <a:gdLst/>
              <a:ahLst/>
              <a:cxnLst/>
              <a:rect l="l" t="t" r="r" b="b"/>
              <a:pathLst>
                <a:path w="1870055" h="353186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323627"/>
                  </a:lnTo>
                  <a:cubicBezTo>
                    <a:pt x="1870055" y="331466"/>
                    <a:pt x="1866941" y="338985"/>
                    <a:pt x="1861398" y="344528"/>
                  </a:cubicBezTo>
                  <a:cubicBezTo>
                    <a:pt x="1855854" y="350072"/>
                    <a:pt x="1848336" y="353186"/>
                    <a:pt x="1840496" y="353186"/>
                  </a:cubicBezTo>
                  <a:lnTo>
                    <a:pt x="29559" y="353186"/>
                  </a:lnTo>
                  <a:cubicBezTo>
                    <a:pt x="21720" y="353186"/>
                    <a:pt x="14201" y="350072"/>
                    <a:pt x="8658" y="344528"/>
                  </a:cubicBezTo>
                  <a:cubicBezTo>
                    <a:pt x="3114" y="338985"/>
                    <a:pt x="0" y="331466"/>
                    <a:pt x="0" y="323627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870055" cy="41986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786275" y="9025999"/>
            <a:ext cx="8081412" cy="2780393"/>
            <a:chOff x="0" y="0"/>
            <a:chExt cx="1499665" cy="5159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99665" cy="515956"/>
            </a:xfrm>
            <a:custGeom>
              <a:avLst/>
              <a:gdLst/>
              <a:ahLst/>
              <a:cxnLst/>
              <a:rect l="l" t="t" r="r" b="b"/>
              <a:pathLst>
                <a:path w="1499665" h="515956">
                  <a:moveTo>
                    <a:pt x="36860" y="0"/>
                  </a:moveTo>
                  <a:lnTo>
                    <a:pt x="1462805" y="0"/>
                  </a:lnTo>
                  <a:cubicBezTo>
                    <a:pt x="1472581" y="0"/>
                    <a:pt x="1481956" y="3883"/>
                    <a:pt x="1488869" y="10796"/>
                  </a:cubicBezTo>
                  <a:cubicBezTo>
                    <a:pt x="1495781" y="17709"/>
                    <a:pt x="1499665" y="27084"/>
                    <a:pt x="1499665" y="36860"/>
                  </a:cubicBezTo>
                  <a:lnTo>
                    <a:pt x="1499665" y="479097"/>
                  </a:lnTo>
                  <a:cubicBezTo>
                    <a:pt x="1499665" y="488872"/>
                    <a:pt x="1495781" y="498248"/>
                    <a:pt x="1488869" y="505160"/>
                  </a:cubicBezTo>
                  <a:cubicBezTo>
                    <a:pt x="1481956" y="512073"/>
                    <a:pt x="1472581" y="515956"/>
                    <a:pt x="1462805" y="515956"/>
                  </a:cubicBezTo>
                  <a:lnTo>
                    <a:pt x="36860" y="515956"/>
                  </a:lnTo>
                  <a:cubicBezTo>
                    <a:pt x="27084" y="515956"/>
                    <a:pt x="17709" y="512073"/>
                    <a:pt x="10796" y="505160"/>
                  </a:cubicBezTo>
                  <a:cubicBezTo>
                    <a:pt x="3883" y="498248"/>
                    <a:pt x="0" y="488872"/>
                    <a:pt x="0" y="479097"/>
                  </a:cubicBezTo>
                  <a:lnTo>
                    <a:pt x="0" y="36860"/>
                  </a:lnTo>
                  <a:cubicBezTo>
                    <a:pt x="0" y="27084"/>
                    <a:pt x="3883" y="17709"/>
                    <a:pt x="10796" y="10796"/>
                  </a:cubicBezTo>
                  <a:cubicBezTo>
                    <a:pt x="17709" y="3883"/>
                    <a:pt x="27084" y="0"/>
                    <a:pt x="368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499665" cy="58263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130000" y="3651574"/>
            <a:ext cx="4723738" cy="4411597"/>
          </a:xfrm>
          <a:custGeom>
            <a:avLst/>
            <a:gdLst/>
            <a:ahLst/>
            <a:cxnLst/>
            <a:rect l="l" t="t" r="r" b="b"/>
            <a:pathLst>
              <a:path w="4723738" h="4411597">
                <a:moveTo>
                  <a:pt x="0" y="0"/>
                </a:moveTo>
                <a:lnTo>
                  <a:pt x="4723738" y="0"/>
                </a:lnTo>
                <a:lnTo>
                  <a:pt x="4723738" y="4411597"/>
                </a:lnTo>
                <a:lnTo>
                  <a:pt x="0" y="441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38965" y="5639627"/>
            <a:ext cx="3960606" cy="4051654"/>
          </a:xfrm>
          <a:custGeom>
            <a:avLst/>
            <a:gdLst/>
            <a:ahLst/>
            <a:cxnLst/>
            <a:rect l="l" t="t" r="r" b="b"/>
            <a:pathLst>
              <a:path w="3960606" h="4051654">
                <a:moveTo>
                  <a:pt x="0" y="0"/>
                </a:moveTo>
                <a:lnTo>
                  <a:pt x="3960606" y="0"/>
                </a:lnTo>
                <a:lnTo>
                  <a:pt x="3960606" y="4051655"/>
                </a:lnTo>
                <a:lnTo>
                  <a:pt x="0" y="4051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74211" y="11729178"/>
            <a:ext cx="3735972" cy="2880598"/>
          </a:xfrm>
          <a:custGeom>
            <a:avLst/>
            <a:gdLst/>
            <a:ahLst/>
            <a:cxnLst/>
            <a:rect l="l" t="t" r="r" b="b"/>
            <a:pathLst>
              <a:path w="3735972" h="2880598">
                <a:moveTo>
                  <a:pt x="0" y="0"/>
                </a:moveTo>
                <a:lnTo>
                  <a:pt x="3735972" y="0"/>
                </a:lnTo>
                <a:lnTo>
                  <a:pt x="3735972" y="2880598"/>
                </a:lnTo>
                <a:lnTo>
                  <a:pt x="0" y="2880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0193139" y="4431358"/>
            <a:ext cx="3272775" cy="3631813"/>
          </a:xfrm>
          <a:custGeom>
            <a:avLst/>
            <a:gdLst/>
            <a:ahLst/>
            <a:cxnLst/>
            <a:rect l="l" t="t" r="r" b="b"/>
            <a:pathLst>
              <a:path w="3272775" h="3631813">
                <a:moveTo>
                  <a:pt x="0" y="0"/>
                </a:moveTo>
                <a:lnTo>
                  <a:pt x="3272774" y="0"/>
                </a:lnTo>
                <a:lnTo>
                  <a:pt x="3272774" y="3631813"/>
                </a:lnTo>
                <a:lnTo>
                  <a:pt x="0" y="3631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385112" y="12225402"/>
            <a:ext cx="4284012" cy="3539534"/>
          </a:xfrm>
          <a:custGeom>
            <a:avLst/>
            <a:gdLst/>
            <a:ahLst/>
            <a:cxnLst/>
            <a:rect l="l" t="t" r="r" b="b"/>
            <a:pathLst>
              <a:path w="4284012" h="3539534">
                <a:moveTo>
                  <a:pt x="0" y="0"/>
                </a:moveTo>
                <a:lnTo>
                  <a:pt x="4284012" y="0"/>
                </a:lnTo>
                <a:lnTo>
                  <a:pt x="4284012" y="3539534"/>
                </a:lnTo>
                <a:lnTo>
                  <a:pt x="0" y="3539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0365806" y="8667750"/>
            <a:ext cx="3449359" cy="3357846"/>
          </a:xfrm>
          <a:custGeom>
            <a:avLst/>
            <a:gdLst/>
            <a:ahLst/>
            <a:cxnLst/>
            <a:rect l="l" t="t" r="r" b="b"/>
            <a:pathLst>
              <a:path w="3449359" h="3357846">
                <a:moveTo>
                  <a:pt x="0" y="0"/>
                </a:moveTo>
                <a:lnTo>
                  <a:pt x="3449360" y="0"/>
                </a:lnTo>
                <a:lnTo>
                  <a:pt x="3449360" y="3357846"/>
                </a:lnTo>
                <a:lnTo>
                  <a:pt x="0" y="33578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726991" y="1583358"/>
            <a:ext cx="11606944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八、關心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22986" y="2513696"/>
            <a:ext cx="981245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henˋ shiedˋ bauˆ mangˇ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89. 你   食   飽    吂？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765788" y="13352334"/>
            <a:ext cx="662816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bbue ngiedˋ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94. 𠊎  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會   熱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76715" y="12704439"/>
            <a:ext cx="8062910" cy="191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ngiong zuˆ   aˆ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91. 你     仰  子 啊？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309274" y="5342373"/>
            <a:ext cx="7558414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ngaiˋ shiˆ duˆ cidˋ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92. 𠊎 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屎 肚 疾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97518" y="9390160"/>
            <a:ext cx="9575617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bbue ngiedˋ moˋ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93. 你  會    熱  無？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216879" y="8665246"/>
            <a:ext cx="7636859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ngaiˋ iaˋ mangˇ shiedˋ 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90. 𠊎 </a:t>
            </a:r>
            <a:r>
              <a:rPr lang="en-US" sz="5499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猶   吂    食</a:t>
            </a: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27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140635" y="817432"/>
            <a:ext cx="4723738" cy="4411597"/>
          </a:xfrm>
          <a:custGeom>
            <a:avLst/>
            <a:gdLst/>
            <a:ahLst/>
            <a:cxnLst/>
            <a:rect l="l" t="t" r="r" b="b"/>
            <a:pathLst>
              <a:path w="4723738" h="4411597">
                <a:moveTo>
                  <a:pt x="0" y="0"/>
                </a:moveTo>
                <a:lnTo>
                  <a:pt x="4723738" y="0"/>
                </a:lnTo>
                <a:lnTo>
                  <a:pt x="4723738" y="4411597"/>
                </a:lnTo>
                <a:lnTo>
                  <a:pt x="0" y="441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22201" y="5861559"/>
            <a:ext cx="3960606" cy="4051654"/>
          </a:xfrm>
          <a:custGeom>
            <a:avLst/>
            <a:gdLst/>
            <a:ahLst/>
            <a:cxnLst/>
            <a:rect l="l" t="t" r="r" b="b"/>
            <a:pathLst>
              <a:path w="3960606" h="4051654">
                <a:moveTo>
                  <a:pt x="0" y="0"/>
                </a:moveTo>
                <a:lnTo>
                  <a:pt x="3960606" y="0"/>
                </a:lnTo>
                <a:lnTo>
                  <a:pt x="3960606" y="4051655"/>
                </a:lnTo>
                <a:lnTo>
                  <a:pt x="0" y="4051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614877" y="1553183"/>
            <a:ext cx="11963955" cy="3675846"/>
            <a:chOff x="0" y="0"/>
            <a:chExt cx="15951940" cy="490112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951940" cy="4901127"/>
              <a:chOff x="0" y="0"/>
              <a:chExt cx="1679309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67930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79309" h="515956">
                    <a:moveTo>
                      <a:pt x="24898" y="0"/>
                    </a:moveTo>
                    <a:lnTo>
                      <a:pt x="1654411" y="0"/>
                    </a:lnTo>
                    <a:cubicBezTo>
                      <a:pt x="1668162" y="0"/>
                      <a:pt x="1679309" y="11147"/>
                      <a:pt x="1679309" y="24898"/>
                    </a:cubicBezTo>
                    <a:lnTo>
                      <a:pt x="1679309" y="491058"/>
                    </a:lnTo>
                    <a:cubicBezTo>
                      <a:pt x="1679309" y="497662"/>
                      <a:pt x="1676686" y="503995"/>
                      <a:pt x="1672017" y="508664"/>
                    </a:cubicBezTo>
                    <a:cubicBezTo>
                      <a:pt x="1667347" y="513333"/>
                      <a:pt x="1661014" y="515956"/>
                      <a:pt x="1654411" y="515956"/>
                    </a:cubicBezTo>
                    <a:lnTo>
                      <a:pt x="24898" y="515956"/>
                    </a:lnTo>
                    <a:cubicBezTo>
                      <a:pt x="18295" y="515956"/>
                      <a:pt x="11962" y="513333"/>
                      <a:pt x="7292" y="508664"/>
                    </a:cubicBezTo>
                    <a:cubicBezTo>
                      <a:pt x="2623" y="503995"/>
                      <a:pt x="0" y="497662"/>
                      <a:pt x="0" y="491058"/>
                    </a:cubicBezTo>
                    <a:lnTo>
                      <a:pt x="0" y="24898"/>
                    </a:lnTo>
                    <a:cubicBezTo>
                      <a:pt x="0" y="18295"/>
                      <a:pt x="2623" y="11962"/>
                      <a:pt x="7292" y="7292"/>
                    </a:cubicBezTo>
                    <a:cubicBezTo>
                      <a:pt x="11962" y="2623"/>
                      <a:pt x="18295" y="0"/>
                      <a:pt x="2489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1679309" cy="582631"/>
              </a:xfrm>
              <a:prstGeom prst="rect">
                <a:avLst/>
              </a:prstGeom>
            </p:spPr>
            <p:txBody>
              <a:bodyPr lIns="103363" tIns="103363" rIns="103363" bIns="103363" rtlCol="0" anchor="ctr"/>
              <a:lstStyle/>
              <a:p>
                <a:pPr algn="ctr">
                  <a:lnSpc>
                    <a:spcPts val="409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382030" y="679232"/>
              <a:ext cx="14147716" cy="3321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79"/>
                </a:lnSpc>
              </a:pPr>
              <a:r>
                <a:rPr lang="en-US" sz="727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27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shiedˋ bauˆ mangˇ</a:t>
              </a:r>
            </a:p>
            <a:p>
              <a:pPr algn="l">
                <a:lnSpc>
                  <a:spcPts val="10179"/>
                </a:lnSpc>
                <a:spcBef>
                  <a:spcPct val="0"/>
                </a:spcBef>
              </a:pPr>
              <a:r>
                <a:rPr lang="en-US" sz="727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89. 你   食   飽    吂？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14877" y="6237368"/>
            <a:ext cx="10930344" cy="3675846"/>
            <a:chOff x="0" y="0"/>
            <a:chExt cx="14573792" cy="490112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573792" cy="4901127"/>
              <a:chOff x="0" y="0"/>
              <a:chExt cx="1534227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3422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34227" h="515956">
                    <a:moveTo>
                      <a:pt x="36029" y="0"/>
                    </a:moveTo>
                    <a:lnTo>
                      <a:pt x="1498198" y="0"/>
                    </a:lnTo>
                    <a:cubicBezTo>
                      <a:pt x="1507753" y="0"/>
                      <a:pt x="1516917" y="3796"/>
                      <a:pt x="1523674" y="10553"/>
                    </a:cubicBezTo>
                    <a:cubicBezTo>
                      <a:pt x="1530431" y="17310"/>
                      <a:pt x="1534227" y="26474"/>
                      <a:pt x="1534227" y="36029"/>
                    </a:cubicBezTo>
                    <a:lnTo>
                      <a:pt x="1534227" y="479927"/>
                    </a:lnTo>
                    <a:cubicBezTo>
                      <a:pt x="1534227" y="489483"/>
                      <a:pt x="1530431" y="498647"/>
                      <a:pt x="1523674" y="505404"/>
                    </a:cubicBezTo>
                    <a:cubicBezTo>
                      <a:pt x="1516917" y="512161"/>
                      <a:pt x="1507753" y="515956"/>
                      <a:pt x="1498198" y="515956"/>
                    </a:cubicBezTo>
                    <a:lnTo>
                      <a:pt x="36029" y="515956"/>
                    </a:lnTo>
                    <a:cubicBezTo>
                      <a:pt x="26474" y="515956"/>
                      <a:pt x="17310" y="512161"/>
                      <a:pt x="10553" y="505404"/>
                    </a:cubicBezTo>
                    <a:cubicBezTo>
                      <a:pt x="3796" y="498647"/>
                      <a:pt x="0" y="489483"/>
                      <a:pt x="0" y="479927"/>
                    </a:cubicBezTo>
                    <a:lnTo>
                      <a:pt x="0" y="36029"/>
                    </a:lnTo>
                    <a:cubicBezTo>
                      <a:pt x="0" y="26474"/>
                      <a:pt x="3796" y="17310"/>
                      <a:pt x="10553" y="10553"/>
                    </a:cubicBezTo>
                    <a:cubicBezTo>
                      <a:pt x="17310" y="3796"/>
                      <a:pt x="26474" y="0"/>
                      <a:pt x="3602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534227" cy="582631"/>
              </a:xfrm>
              <a:prstGeom prst="rect">
                <a:avLst/>
              </a:prstGeom>
            </p:spPr>
            <p:txBody>
              <a:bodyPr lIns="78183" tIns="78183" rIns="78183" bIns="78183" rtlCol="0" anchor="ctr"/>
              <a:lstStyle/>
              <a:p>
                <a:pPr algn="ctr">
                  <a:lnSpc>
                    <a:spcPts val="4093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11947" y="700529"/>
              <a:ext cx="13461845" cy="3321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79"/>
                </a:lnSpc>
              </a:pPr>
              <a:r>
                <a:rPr lang="en-US" sz="727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27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ngaiˋ iaˋ mangˇ shiedˋ </a:t>
              </a:r>
            </a:p>
            <a:p>
              <a:pPr algn="l">
                <a:lnSpc>
                  <a:spcPts val="10179"/>
                </a:lnSpc>
                <a:spcBef>
                  <a:spcPct val="0"/>
                </a:spcBef>
              </a:pPr>
              <a:r>
                <a:rPr lang="en-US" sz="727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90. 𠊎 </a:t>
              </a:r>
              <a:r>
                <a:rPr lang="en-US" sz="727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猶   吂    食</a:t>
              </a:r>
              <a:r>
                <a:rPr lang="en-US" sz="727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76731" y="11234685"/>
            <a:ext cx="7904726" cy="3813750"/>
            <a:chOff x="0" y="0"/>
            <a:chExt cx="1092604" cy="5271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92604" cy="527143"/>
            </a:xfrm>
            <a:custGeom>
              <a:avLst/>
              <a:gdLst/>
              <a:ahLst/>
              <a:cxnLst/>
              <a:rect l="l" t="t" r="r" b="b"/>
              <a:pathLst>
                <a:path w="1092604" h="527143">
                  <a:moveTo>
                    <a:pt x="24485" y="0"/>
                  </a:moveTo>
                  <a:lnTo>
                    <a:pt x="1068119" y="0"/>
                  </a:lnTo>
                  <a:cubicBezTo>
                    <a:pt x="1074613" y="0"/>
                    <a:pt x="1080841" y="2580"/>
                    <a:pt x="1085432" y="7172"/>
                  </a:cubicBezTo>
                  <a:cubicBezTo>
                    <a:pt x="1090024" y="11763"/>
                    <a:pt x="1092604" y="17991"/>
                    <a:pt x="1092604" y="24485"/>
                  </a:cubicBezTo>
                  <a:lnTo>
                    <a:pt x="1092604" y="502658"/>
                  </a:lnTo>
                  <a:cubicBezTo>
                    <a:pt x="1092604" y="516180"/>
                    <a:pt x="1081642" y="527143"/>
                    <a:pt x="1068119" y="527143"/>
                  </a:cubicBezTo>
                  <a:lnTo>
                    <a:pt x="24485" y="527143"/>
                  </a:lnTo>
                  <a:cubicBezTo>
                    <a:pt x="10962" y="527143"/>
                    <a:pt x="0" y="516180"/>
                    <a:pt x="0" y="502658"/>
                  </a:cubicBezTo>
                  <a:lnTo>
                    <a:pt x="0" y="24485"/>
                  </a:lnTo>
                  <a:cubicBezTo>
                    <a:pt x="0" y="10962"/>
                    <a:pt x="10962" y="0"/>
                    <a:pt x="24485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092604" cy="603343"/>
            </a:xfrm>
            <a:prstGeom prst="rect">
              <a:avLst/>
            </a:prstGeom>
          </p:spPr>
          <p:txBody>
            <a:bodyPr lIns="104965" tIns="104965" rIns="104965" bIns="104965" rtlCol="0" anchor="ctr"/>
            <a:lstStyle/>
            <a:p>
              <a:pPr algn="ctr">
                <a:lnSpc>
                  <a:spcPts val="3918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983344" y="11724563"/>
            <a:ext cx="7087429" cy="26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9"/>
              </a:lnSpc>
            </a:pPr>
            <a:r>
              <a:rPr lang="en-US" sz="7713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shiedˋ bauˆ aˆ</a:t>
            </a:r>
          </a:p>
          <a:p>
            <a:pPr algn="l">
              <a:lnSpc>
                <a:spcPts val="10799"/>
              </a:lnSpc>
              <a:spcBef>
                <a:spcPct val="0"/>
              </a:spcBef>
            </a:pPr>
            <a:r>
              <a:rPr lang="en-US" sz="7713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食    飽 啊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356330" y="1085486"/>
            <a:ext cx="4582782" cy="3533526"/>
          </a:xfrm>
          <a:custGeom>
            <a:avLst/>
            <a:gdLst/>
            <a:ahLst/>
            <a:cxnLst/>
            <a:rect l="l" t="t" r="r" b="b"/>
            <a:pathLst>
              <a:path w="4582782" h="3533526">
                <a:moveTo>
                  <a:pt x="0" y="0"/>
                </a:moveTo>
                <a:lnTo>
                  <a:pt x="4582782" y="0"/>
                </a:lnTo>
                <a:lnTo>
                  <a:pt x="4582782" y="3533526"/>
                </a:lnTo>
                <a:lnTo>
                  <a:pt x="0" y="3533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9670" y="5633644"/>
            <a:ext cx="3896102" cy="4323523"/>
          </a:xfrm>
          <a:custGeom>
            <a:avLst/>
            <a:gdLst/>
            <a:ahLst/>
            <a:cxnLst/>
            <a:rect l="l" t="t" r="r" b="b"/>
            <a:pathLst>
              <a:path w="3896102" h="4323523">
                <a:moveTo>
                  <a:pt x="0" y="0"/>
                </a:moveTo>
                <a:lnTo>
                  <a:pt x="3896102" y="0"/>
                </a:lnTo>
                <a:lnTo>
                  <a:pt x="3896102" y="4323523"/>
                </a:lnTo>
                <a:lnTo>
                  <a:pt x="0" y="4323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92471" y="1241234"/>
            <a:ext cx="11939827" cy="3874958"/>
            <a:chOff x="0" y="0"/>
            <a:chExt cx="15919770" cy="516661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285966" cy="5166610"/>
              <a:chOff x="0" y="0"/>
              <a:chExt cx="1526512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2651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26512" h="515956">
                    <a:moveTo>
                      <a:pt x="36212" y="0"/>
                    </a:moveTo>
                    <a:lnTo>
                      <a:pt x="1490301" y="0"/>
                    </a:lnTo>
                    <a:cubicBezTo>
                      <a:pt x="1499904" y="0"/>
                      <a:pt x="1509115" y="3815"/>
                      <a:pt x="1515906" y="10606"/>
                    </a:cubicBezTo>
                    <a:cubicBezTo>
                      <a:pt x="1522697" y="17397"/>
                      <a:pt x="1526512" y="26608"/>
                      <a:pt x="1526512" y="36212"/>
                    </a:cubicBezTo>
                    <a:lnTo>
                      <a:pt x="1526512" y="479745"/>
                    </a:lnTo>
                    <a:cubicBezTo>
                      <a:pt x="1526512" y="489349"/>
                      <a:pt x="1522697" y="498559"/>
                      <a:pt x="1515906" y="505350"/>
                    </a:cubicBezTo>
                    <a:cubicBezTo>
                      <a:pt x="1509115" y="512141"/>
                      <a:pt x="1499904" y="515956"/>
                      <a:pt x="1490301" y="515956"/>
                    </a:cubicBezTo>
                    <a:lnTo>
                      <a:pt x="36212" y="515956"/>
                    </a:lnTo>
                    <a:cubicBezTo>
                      <a:pt x="26608" y="515956"/>
                      <a:pt x="17397" y="512141"/>
                      <a:pt x="10606" y="505350"/>
                    </a:cubicBezTo>
                    <a:cubicBezTo>
                      <a:pt x="3815" y="498559"/>
                      <a:pt x="0" y="489349"/>
                      <a:pt x="0" y="479745"/>
                    </a:cubicBezTo>
                    <a:lnTo>
                      <a:pt x="0" y="36212"/>
                    </a:lnTo>
                    <a:cubicBezTo>
                      <a:pt x="0" y="26608"/>
                      <a:pt x="3815" y="17397"/>
                      <a:pt x="10606" y="10606"/>
                    </a:cubicBezTo>
                    <a:cubicBezTo>
                      <a:pt x="17397" y="3815"/>
                      <a:pt x="26608" y="0"/>
                      <a:pt x="362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1526512" cy="582631"/>
              </a:xfrm>
              <a:prstGeom prst="rect">
                <a:avLst/>
              </a:prstGeom>
            </p:spPr>
            <p:txBody>
              <a:bodyPr lIns="78183" tIns="78183" rIns="78183" bIns="78183" rtlCol="0" anchor="ctr"/>
              <a:lstStyle/>
              <a:p>
                <a:pPr algn="ctr">
                  <a:lnSpc>
                    <a:spcPts val="409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37025" y="727165"/>
              <a:ext cx="14982744" cy="3513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31"/>
                </a:lnSpc>
              </a:pPr>
              <a:r>
                <a:rPr lang="en-US" sz="766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66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ngiong zuˆ   aˆ</a:t>
              </a:r>
            </a:p>
            <a:p>
              <a:pPr algn="l">
                <a:lnSpc>
                  <a:spcPts val="10731"/>
                </a:lnSpc>
                <a:spcBef>
                  <a:spcPct val="0"/>
                </a:spcBef>
              </a:pPr>
              <a:r>
                <a:rPr lang="en-US" sz="766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91. 你     仰  子 啊？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92471" y="6082210"/>
            <a:ext cx="11262844" cy="3874958"/>
            <a:chOff x="0" y="0"/>
            <a:chExt cx="15017126" cy="516661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696269" cy="5166610"/>
              <a:chOff x="0" y="0"/>
              <a:chExt cx="1467623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67623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67623" h="515956">
                    <a:moveTo>
                      <a:pt x="37665" y="0"/>
                    </a:moveTo>
                    <a:lnTo>
                      <a:pt x="1429958" y="0"/>
                    </a:lnTo>
                    <a:cubicBezTo>
                      <a:pt x="1450760" y="0"/>
                      <a:pt x="1467623" y="16863"/>
                      <a:pt x="1467623" y="37665"/>
                    </a:cubicBezTo>
                    <a:lnTo>
                      <a:pt x="1467623" y="478292"/>
                    </a:lnTo>
                    <a:cubicBezTo>
                      <a:pt x="1467623" y="488281"/>
                      <a:pt x="1463655" y="497861"/>
                      <a:pt x="1456591" y="504925"/>
                    </a:cubicBezTo>
                    <a:cubicBezTo>
                      <a:pt x="1449528" y="511988"/>
                      <a:pt x="1439947" y="515956"/>
                      <a:pt x="1429958" y="515956"/>
                    </a:cubicBezTo>
                    <a:lnTo>
                      <a:pt x="37665" y="515956"/>
                    </a:lnTo>
                    <a:cubicBezTo>
                      <a:pt x="16863" y="515956"/>
                      <a:pt x="0" y="499093"/>
                      <a:pt x="0" y="478292"/>
                    </a:cubicBezTo>
                    <a:lnTo>
                      <a:pt x="0" y="37665"/>
                    </a:lnTo>
                    <a:cubicBezTo>
                      <a:pt x="0" y="27675"/>
                      <a:pt x="3968" y="18095"/>
                      <a:pt x="11032" y="11032"/>
                    </a:cubicBezTo>
                    <a:cubicBezTo>
                      <a:pt x="18095" y="3968"/>
                      <a:pt x="27675" y="0"/>
                      <a:pt x="3766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467623" cy="582631"/>
              </a:xfrm>
              <a:prstGeom prst="rect">
                <a:avLst/>
              </a:prstGeom>
            </p:spPr>
            <p:txBody>
              <a:bodyPr lIns="78183" tIns="78183" rIns="78183" bIns="78183" rtlCol="0" anchor="ctr"/>
              <a:lstStyle/>
              <a:p>
                <a:pPr algn="ctr">
                  <a:lnSpc>
                    <a:spcPts val="4093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71852" y="727165"/>
              <a:ext cx="14045274" cy="3512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31"/>
                </a:lnSpc>
              </a:pPr>
              <a:r>
                <a:rPr lang="en-US" sz="766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66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shiˆ duˆ cidˋ </a:t>
              </a:r>
            </a:p>
            <a:p>
              <a:pPr algn="l">
                <a:lnSpc>
                  <a:spcPts val="10731"/>
                </a:lnSpc>
                <a:spcBef>
                  <a:spcPct val="0"/>
                </a:spcBef>
              </a:pPr>
              <a:r>
                <a:rPr lang="en-US" sz="766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92. 𠊎  </a:t>
              </a:r>
              <a:r>
                <a:rPr lang="en-US" sz="7665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屎 肚 疾</a:t>
              </a:r>
              <a:r>
                <a:rPr lang="en-US" sz="766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16060" y="11611416"/>
            <a:ext cx="4590445" cy="2874633"/>
            <a:chOff x="0" y="0"/>
            <a:chExt cx="6120593" cy="383284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120593" cy="3832845"/>
              <a:chOff x="0" y="0"/>
              <a:chExt cx="823921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91065" y="526138"/>
              <a:ext cx="5114700" cy="276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34"/>
                </a:lnSpc>
              </a:pPr>
              <a:r>
                <a:rPr lang="en-US" sz="60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teuˋ  cidˋ</a:t>
              </a:r>
            </a:p>
            <a:p>
              <a:pPr algn="l">
                <a:lnSpc>
                  <a:spcPts val="8434"/>
                </a:lnSpc>
                <a:spcBef>
                  <a:spcPct val="0"/>
                </a:spcBef>
              </a:pPr>
              <a:r>
                <a:rPr lang="en-US" sz="60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頭  疾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802815" y="11611416"/>
            <a:ext cx="5488852" cy="2874633"/>
            <a:chOff x="0" y="0"/>
            <a:chExt cx="7318469" cy="3832845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318469" cy="3832845"/>
              <a:chOff x="0" y="0"/>
              <a:chExt cx="985172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8517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85172" h="515956">
                    <a:moveTo>
                      <a:pt x="56109" y="0"/>
                    </a:moveTo>
                    <a:lnTo>
                      <a:pt x="929063" y="0"/>
                    </a:lnTo>
                    <a:cubicBezTo>
                      <a:pt x="960051" y="0"/>
                      <a:pt x="985172" y="25121"/>
                      <a:pt x="985172" y="56109"/>
                    </a:cubicBezTo>
                    <a:lnTo>
                      <a:pt x="985172" y="459847"/>
                    </a:lnTo>
                    <a:cubicBezTo>
                      <a:pt x="985172" y="490835"/>
                      <a:pt x="960051" y="515956"/>
                      <a:pt x="929063" y="515956"/>
                    </a:cubicBezTo>
                    <a:lnTo>
                      <a:pt x="56109" y="515956"/>
                    </a:lnTo>
                    <a:cubicBezTo>
                      <a:pt x="25121" y="515956"/>
                      <a:pt x="0" y="490835"/>
                      <a:pt x="0" y="459847"/>
                    </a:cubicBezTo>
                    <a:lnTo>
                      <a:pt x="0" y="56109"/>
                    </a:lnTo>
                    <a:cubicBezTo>
                      <a:pt x="0" y="25121"/>
                      <a:pt x="25121" y="0"/>
                      <a:pt x="5610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985172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526138"/>
              <a:ext cx="6743233" cy="276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34"/>
                </a:lnSpc>
              </a:pPr>
              <a:r>
                <a:rPr lang="en-US" sz="60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mudˊ zhiˇ  cidˋ</a:t>
              </a:r>
            </a:p>
            <a:p>
              <a:pPr algn="l">
                <a:lnSpc>
                  <a:spcPts val="8434"/>
                </a:lnSpc>
                <a:spcBef>
                  <a:spcPct val="0"/>
                </a:spcBef>
              </a:pPr>
              <a:r>
                <a:rPr lang="en-US" sz="60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目    珠 疾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55708" y="11611416"/>
            <a:ext cx="4590445" cy="2874633"/>
            <a:chOff x="0" y="0"/>
            <a:chExt cx="6120593" cy="3832845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6120593" cy="3832845"/>
              <a:chOff x="0" y="0"/>
              <a:chExt cx="823921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91065" y="526138"/>
              <a:ext cx="5114700" cy="276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34"/>
                </a:lnSpc>
              </a:pPr>
              <a:r>
                <a:rPr lang="en-US" sz="60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ngaˋ  cidˋ</a:t>
              </a:r>
            </a:p>
            <a:p>
              <a:pPr algn="l">
                <a:lnSpc>
                  <a:spcPts val="8434"/>
                </a:lnSpc>
                <a:spcBef>
                  <a:spcPct val="0"/>
                </a:spcBef>
              </a:pPr>
              <a:r>
                <a:rPr lang="en-US" sz="60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牙  疾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368347" y="9957167"/>
            <a:ext cx="4590445" cy="2874633"/>
            <a:chOff x="0" y="0"/>
            <a:chExt cx="6120593" cy="3832845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120593" cy="3832845"/>
              <a:chOff x="0" y="0"/>
              <a:chExt cx="823921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91065" y="526138"/>
              <a:ext cx="5114700" cy="276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34"/>
                </a:lnSpc>
              </a:pPr>
              <a:r>
                <a:rPr lang="en-US" sz="60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shiuˆ  cidˋ</a:t>
              </a:r>
            </a:p>
            <a:p>
              <a:pPr algn="l">
                <a:lnSpc>
                  <a:spcPts val="8434"/>
                </a:lnSpc>
                <a:spcBef>
                  <a:spcPct val="0"/>
                </a:spcBef>
              </a:pPr>
              <a:r>
                <a:rPr lang="en-US" sz="60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手  疾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8368347" y="13265665"/>
            <a:ext cx="4590445" cy="2874633"/>
            <a:chOff x="0" y="0"/>
            <a:chExt cx="6120593" cy="383284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6120593" cy="3832845"/>
              <a:chOff x="0" y="0"/>
              <a:chExt cx="823921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691065" y="526138"/>
              <a:ext cx="5114700" cy="276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34"/>
                </a:lnSpc>
              </a:pPr>
              <a:r>
                <a:rPr lang="en-US" sz="60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gioˊ  cidˋ</a:t>
              </a:r>
            </a:p>
            <a:p>
              <a:pPr algn="l">
                <a:lnSpc>
                  <a:spcPts val="8434"/>
                </a:lnSpc>
                <a:spcBef>
                  <a:spcPct val="0"/>
                </a:spcBef>
              </a:pPr>
              <a:r>
                <a:rPr lang="en-US" sz="60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腳  疾</a:t>
              </a:r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746758" y="4990383"/>
            <a:ext cx="5305883" cy="4383824"/>
          </a:xfrm>
          <a:custGeom>
            <a:avLst/>
            <a:gdLst/>
            <a:ahLst/>
            <a:cxnLst/>
            <a:rect l="l" t="t" r="r" b="b"/>
            <a:pathLst>
              <a:path w="5305883" h="4383824">
                <a:moveTo>
                  <a:pt x="0" y="0"/>
                </a:moveTo>
                <a:lnTo>
                  <a:pt x="5305883" y="0"/>
                </a:lnTo>
                <a:lnTo>
                  <a:pt x="5305883" y="4383824"/>
                </a:lnTo>
                <a:lnTo>
                  <a:pt x="0" y="4383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1410" y="817194"/>
            <a:ext cx="4471231" cy="4352606"/>
          </a:xfrm>
          <a:custGeom>
            <a:avLst/>
            <a:gdLst/>
            <a:ahLst/>
            <a:cxnLst/>
            <a:rect l="l" t="t" r="r" b="b"/>
            <a:pathLst>
              <a:path w="4471231" h="4352606">
                <a:moveTo>
                  <a:pt x="0" y="0"/>
                </a:moveTo>
                <a:lnTo>
                  <a:pt x="4471231" y="0"/>
                </a:lnTo>
                <a:lnTo>
                  <a:pt x="4471231" y="4352607"/>
                </a:lnTo>
                <a:lnTo>
                  <a:pt x="0" y="4352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97364" y="5579858"/>
            <a:ext cx="11091494" cy="3794349"/>
            <a:chOff x="0" y="0"/>
            <a:chExt cx="14788658" cy="505913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4788658" cy="5059132"/>
              <a:chOff x="0" y="0"/>
              <a:chExt cx="1508224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0822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08224" h="515956">
                    <a:moveTo>
                      <a:pt x="36651" y="0"/>
                    </a:moveTo>
                    <a:lnTo>
                      <a:pt x="1471573" y="0"/>
                    </a:lnTo>
                    <a:cubicBezTo>
                      <a:pt x="1491815" y="0"/>
                      <a:pt x="1508224" y="16409"/>
                      <a:pt x="1508224" y="36651"/>
                    </a:cubicBezTo>
                    <a:lnTo>
                      <a:pt x="1508224" y="479306"/>
                    </a:lnTo>
                    <a:cubicBezTo>
                      <a:pt x="1508224" y="489026"/>
                      <a:pt x="1504362" y="498348"/>
                      <a:pt x="1497489" y="505222"/>
                    </a:cubicBezTo>
                    <a:cubicBezTo>
                      <a:pt x="1490616" y="512095"/>
                      <a:pt x="1481293" y="515956"/>
                      <a:pt x="1471573" y="515956"/>
                    </a:cubicBezTo>
                    <a:lnTo>
                      <a:pt x="36651" y="515956"/>
                    </a:lnTo>
                    <a:cubicBezTo>
                      <a:pt x="26930" y="515956"/>
                      <a:pt x="17608" y="512095"/>
                      <a:pt x="10735" y="505222"/>
                    </a:cubicBezTo>
                    <a:cubicBezTo>
                      <a:pt x="3861" y="498348"/>
                      <a:pt x="0" y="489026"/>
                      <a:pt x="0" y="479306"/>
                    </a:cubicBezTo>
                    <a:lnTo>
                      <a:pt x="0" y="36651"/>
                    </a:lnTo>
                    <a:cubicBezTo>
                      <a:pt x="0" y="26930"/>
                      <a:pt x="3861" y="17608"/>
                      <a:pt x="10735" y="10735"/>
                    </a:cubicBezTo>
                    <a:cubicBezTo>
                      <a:pt x="17608" y="3861"/>
                      <a:pt x="26930" y="0"/>
                      <a:pt x="366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1508224" cy="582631"/>
              </a:xfrm>
              <a:prstGeom prst="rect">
                <a:avLst/>
              </a:prstGeom>
            </p:spPr>
            <p:txBody>
              <a:bodyPr lIns="78183" tIns="78183" rIns="78183" bIns="78183" rtlCol="0" anchor="ctr"/>
              <a:lstStyle/>
              <a:p>
                <a:pPr algn="ctr">
                  <a:lnSpc>
                    <a:spcPts val="409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572584" y="641356"/>
              <a:ext cx="12060447" cy="3433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08"/>
                </a:lnSpc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50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ngaiˋ bbue ngiedˋ </a:t>
              </a:r>
            </a:p>
            <a:p>
              <a:pPr algn="l">
                <a:lnSpc>
                  <a:spcPts val="10508"/>
                </a:lnSpc>
                <a:spcBef>
                  <a:spcPct val="0"/>
                </a:spcBef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94. 𠊎    </a:t>
              </a:r>
              <a:r>
                <a:rPr lang="en-US" sz="7505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會   熱</a:t>
              </a: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97364" y="817194"/>
            <a:ext cx="11928463" cy="3794349"/>
            <a:chOff x="0" y="0"/>
            <a:chExt cx="15904617" cy="505913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5904617" cy="5059132"/>
              <a:chOff x="0" y="0"/>
              <a:chExt cx="1622035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2203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622035" h="515956">
                    <a:moveTo>
                      <a:pt x="34079" y="0"/>
                    </a:moveTo>
                    <a:lnTo>
                      <a:pt x="1587956" y="0"/>
                    </a:lnTo>
                    <a:cubicBezTo>
                      <a:pt x="1606777" y="0"/>
                      <a:pt x="1622035" y="15258"/>
                      <a:pt x="1622035" y="34079"/>
                    </a:cubicBezTo>
                    <a:lnTo>
                      <a:pt x="1622035" y="481877"/>
                    </a:lnTo>
                    <a:cubicBezTo>
                      <a:pt x="1622035" y="500699"/>
                      <a:pt x="1606777" y="515956"/>
                      <a:pt x="1587956" y="515956"/>
                    </a:cubicBezTo>
                    <a:lnTo>
                      <a:pt x="34079" y="515956"/>
                    </a:lnTo>
                    <a:cubicBezTo>
                      <a:pt x="15258" y="515956"/>
                      <a:pt x="0" y="500699"/>
                      <a:pt x="0" y="481877"/>
                    </a:cubicBezTo>
                    <a:lnTo>
                      <a:pt x="0" y="34079"/>
                    </a:lnTo>
                    <a:cubicBezTo>
                      <a:pt x="0" y="15258"/>
                      <a:pt x="15258" y="0"/>
                      <a:pt x="3407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622035" cy="582631"/>
              </a:xfrm>
              <a:prstGeom prst="rect">
                <a:avLst/>
              </a:prstGeom>
            </p:spPr>
            <p:txBody>
              <a:bodyPr lIns="78183" tIns="78183" rIns="78183" bIns="78183" rtlCol="0" anchor="ctr"/>
              <a:lstStyle/>
              <a:p>
                <a:pPr algn="ctr">
                  <a:lnSpc>
                    <a:spcPts val="4093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94160" y="718194"/>
              <a:ext cx="13704212" cy="3433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08"/>
                </a:lnSpc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505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bbue ngiedˋ moˋ</a:t>
              </a:r>
            </a:p>
            <a:p>
              <a:pPr algn="l">
                <a:lnSpc>
                  <a:spcPts val="10508"/>
                </a:lnSpc>
                <a:spcBef>
                  <a:spcPct val="0"/>
                </a:spcBef>
              </a:pPr>
              <a:r>
                <a:rPr lang="en-US" sz="7505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93. 你  會    熱  無？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97364" y="12026647"/>
            <a:ext cx="4021992" cy="3062807"/>
            <a:chOff x="0" y="0"/>
            <a:chExt cx="5362656" cy="408374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362656" cy="4083742"/>
              <a:chOff x="0" y="0"/>
              <a:chExt cx="698740" cy="53210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740" cy="532101"/>
              </a:xfrm>
              <a:custGeom>
                <a:avLst/>
                <a:gdLst/>
                <a:ahLst/>
                <a:cxnLst/>
                <a:rect l="l" t="t" r="r" b="b"/>
                <a:pathLst>
                  <a:path w="698740" h="532101">
                    <a:moveTo>
                      <a:pt x="54458" y="0"/>
                    </a:moveTo>
                    <a:lnTo>
                      <a:pt x="644282" y="0"/>
                    </a:lnTo>
                    <a:cubicBezTo>
                      <a:pt x="674358" y="0"/>
                      <a:pt x="698740" y="24382"/>
                      <a:pt x="698740" y="54458"/>
                    </a:cubicBezTo>
                    <a:lnTo>
                      <a:pt x="698740" y="477643"/>
                    </a:lnTo>
                    <a:cubicBezTo>
                      <a:pt x="698740" y="492086"/>
                      <a:pt x="693002" y="505937"/>
                      <a:pt x="682790" y="516150"/>
                    </a:cubicBezTo>
                    <a:cubicBezTo>
                      <a:pt x="672577" y="526363"/>
                      <a:pt x="658725" y="532101"/>
                      <a:pt x="644282" y="532101"/>
                    </a:cubicBezTo>
                    <a:lnTo>
                      <a:pt x="54458" y="532101"/>
                    </a:lnTo>
                    <a:cubicBezTo>
                      <a:pt x="40015" y="532101"/>
                      <a:pt x="26163" y="526363"/>
                      <a:pt x="15950" y="516150"/>
                    </a:cubicBezTo>
                    <a:cubicBezTo>
                      <a:pt x="5738" y="505937"/>
                      <a:pt x="0" y="492086"/>
                      <a:pt x="0" y="477643"/>
                    </a:cubicBezTo>
                    <a:lnTo>
                      <a:pt x="0" y="54458"/>
                    </a:lnTo>
                    <a:cubicBezTo>
                      <a:pt x="0" y="40015"/>
                      <a:pt x="5738" y="26163"/>
                      <a:pt x="15950" y="15950"/>
                    </a:cubicBezTo>
                    <a:cubicBezTo>
                      <a:pt x="26163" y="5738"/>
                      <a:pt x="40015" y="0"/>
                      <a:pt x="54458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698740" cy="608301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11329" y="547988"/>
              <a:ext cx="4605603" cy="2854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3"/>
                </a:lnSpc>
              </a:pPr>
              <a:r>
                <a:rPr lang="en-US" sz="62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bbue honˋ</a:t>
              </a:r>
            </a:p>
            <a:p>
              <a:pPr algn="l">
                <a:lnSpc>
                  <a:spcPts val="8713"/>
                </a:lnSpc>
                <a:spcBef>
                  <a:spcPct val="0"/>
                </a:spcBef>
              </a:pPr>
              <a:r>
                <a:rPr lang="en-US" sz="62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會 寒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481381" y="12026647"/>
            <a:ext cx="5431854" cy="3062807"/>
            <a:chOff x="0" y="0"/>
            <a:chExt cx="7242472" cy="408374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242472" cy="4083742"/>
              <a:chOff x="0" y="0"/>
              <a:chExt cx="943675" cy="53210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43675" cy="532101"/>
              </a:xfrm>
              <a:custGeom>
                <a:avLst/>
                <a:gdLst/>
                <a:ahLst/>
                <a:cxnLst/>
                <a:rect l="l" t="t" r="r" b="b"/>
                <a:pathLst>
                  <a:path w="943675" h="532101">
                    <a:moveTo>
                      <a:pt x="40323" y="0"/>
                    </a:moveTo>
                    <a:lnTo>
                      <a:pt x="903352" y="0"/>
                    </a:lnTo>
                    <a:cubicBezTo>
                      <a:pt x="914046" y="0"/>
                      <a:pt x="924302" y="4248"/>
                      <a:pt x="931865" y="11810"/>
                    </a:cubicBezTo>
                    <a:cubicBezTo>
                      <a:pt x="939427" y="19373"/>
                      <a:pt x="943675" y="29629"/>
                      <a:pt x="943675" y="40323"/>
                    </a:cubicBezTo>
                    <a:lnTo>
                      <a:pt x="943675" y="491777"/>
                    </a:lnTo>
                    <a:cubicBezTo>
                      <a:pt x="943675" y="502472"/>
                      <a:pt x="939427" y="512728"/>
                      <a:pt x="931865" y="520290"/>
                    </a:cubicBezTo>
                    <a:cubicBezTo>
                      <a:pt x="924302" y="527853"/>
                      <a:pt x="914046" y="532101"/>
                      <a:pt x="903352" y="532101"/>
                    </a:cubicBezTo>
                    <a:lnTo>
                      <a:pt x="40323" y="532101"/>
                    </a:lnTo>
                    <a:cubicBezTo>
                      <a:pt x="29629" y="532101"/>
                      <a:pt x="19373" y="527853"/>
                      <a:pt x="11810" y="520290"/>
                    </a:cubicBezTo>
                    <a:cubicBezTo>
                      <a:pt x="4248" y="512728"/>
                      <a:pt x="0" y="502472"/>
                      <a:pt x="0" y="491777"/>
                    </a:cubicBezTo>
                    <a:lnTo>
                      <a:pt x="0" y="40323"/>
                    </a:lnTo>
                    <a:cubicBezTo>
                      <a:pt x="0" y="29629"/>
                      <a:pt x="4248" y="19373"/>
                      <a:pt x="11810" y="11810"/>
                    </a:cubicBezTo>
                    <a:cubicBezTo>
                      <a:pt x="19373" y="4248"/>
                      <a:pt x="29629" y="0"/>
                      <a:pt x="4032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943675" cy="608301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70615" y="547959"/>
              <a:ext cx="6333603" cy="2854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3"/>
                </a:lnSpc>
              </a:pPr>
              <a:r>
                <a:rPr lang="en-US" sz="62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mˇ bboi honˋ</a:t>
              </a:r>
            </a:p>
            <a:p>
              <a:pPr algn="l">
                <a:lnSpc>
                  <a:spcPts val="8713"/>
                </a:lnSpc>
                <a:spcBef>
                  <a:spcPct val="0"/>
                </a:spcBef>
              </a:pPr>
              <a:r>
                <a:rPr lang="en-US" sz="62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毋 會  寒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874686" y="12026647"/>
            <a:ext cx="5656728" cy="3062807"/>
            <a:chOff x="0" y="0"/>
            <a:chExt cx="7542304" cy="4083742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542304" cy="4083742"/>
              <a:chOff x="0" y="0"/>
              <a:chExt cx="982742" cy="53210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82742" cy="532101"/>
              </a:xfrm>
              <a:custGeom>
                <a:avLst/>
                <a:gdLst/>
                <a:ahLst/>
                <a:cxnLst/>
                <a:rect l="l" t="t" r="r" b="b"/>
                <a:pathLst>
                  <a:path w="982742" h="532101">
                    <a:moveTo>
                      <a:pt x="38720" y="0"/>
                    </a:moveTo>
                    <a:lnTo>
                      <a:pt x="944022" y="0"/>
                    </a:lnTo>
                    <a:cubicBezTo>
                      <a:pt x="965407" y="0"/>
                      <a:pt x="982742" y="17336"/>
                      <a:pt x="982742" y="38720"/>
                    </a:cubicBezTo>
                    <a:lnTo>
                      <a:pt x="982742" y="493380"/>
                    </a:lnTo>
                    <a:cubicBezTo>
                      <a:pt x="982742" y="514765"/>
                      <a:pt x="965407" y="532101"/>
                      <a:pt x="944022" y="532101"/>
                    </a:cubicBezTo>
                    <a:lnTo>
                      <a:pt x="38720" y="532101"/>
                    </a:lnTo>
                    <a:cubicBezTo>
                      <a:pt x="17336" y="532101"/>
                      <a:pt x="0" y="514765"/>
                      <a:pt x="0" y="493380"/>
                    </a:cubicBezTo>
                    <a:lnTo>
                      <a:pt x="0" y="38720"/>
                    </a:lnTo>
                    <a:cubicBezTo>
                      <a:pt x="0" y="17336"/>
                      <a:pt x="17336" y="0"/>
                      <a:pt x="3872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982742" cy="608301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328209" y="547988"/>
              <a:ext cx="7214095" cy="2854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3"/>
                </a:lnSpc>
              </a:pPr>
              <a:r>
                <a:rPr lang="en-US" sz="6224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mˇ bboi ngiedˋ</a:t>
              </a:r>
            </a:p>
            <a:p>
              <a:pPr algn="l">
                <a:lnSpc>
                  <a:spcPts val="8713"/>
                </a:lnSpc>
                <a:spcBef>
                  <a:spcPct val="0"/>
                </a:spcBef>
              </a:pPr>
              <a:r>
                <a:rPr lang="en-US" sz="6224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毋 會    熱</a:t>
              </a:r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4577" y="3958232"/>
            <a:ext cx="11025048" cy="12298684"/>
            <a:chOff x="0" y="0"/>
            <a:chExt cx="2167566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7566" cy="2417967"/>
            </a:xfrm>
            <a:custGeom>
              <a:avLst/>
              <a:gdLst/>
              <a:ahLst/>
              <a:cxnLst/>
              <a:rect l="l" t="t" r="r" b="b"/>
              <a:pathLst>
                <a:path w="2167566" h="2417967">
                  <a:moveTo>
                    <a:pt x="25502" y="0"/>
                  </a:moveTo>
                  <a:lnTo>
                    <a:pt x="2142064" y="0"/>
                  </a:lnTo>
                  <a:cubicBezTo>
                    <a:pt x="2156148" y="0"/>
                    <a:pt x="2167566" y="11418"/>
                    <a:pt x="2167566" y="25502"/>
                  </a:cubicBezTo>
                  <a:lnTo>
                    <a:pt x="2167566" y="2392465"/>
                  </a:lnTo>
                  <a:cubicBezTo>
                    <a:pt x="2167566" y="2406550"/>
                    <a:pt x="2156148" y="2417967"/>
                    <a:pt x="2142064" y="2417967"/>
                  </a:cubicBezTo>
                  <a:lnTo>
                    <a:pt x="25502" y="2417967"/>
                  </a:lnTo>
                  <a:cubicBezTo>
                    <a:pt x="11418" y="2417967"/>
                    <a:pt x="0" y="2406550"/>
                    <a:pt x="0" y="2392465"/>
                  </a:cubicBezTo>
                  <a:lnTo>
                    <a:pt x="0" y="25502"/>
                  </a:lnTo>
                  <a:cubicBezTo>
                    <a:pt x="0" y="11418"/>
                    <a:pt x="11418" y="0"/>
                    <a:pt x="255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67566" cy="2494167"/>
            </a:xfrm>
            <a:prstGeom prst="rect">
              <a:avLst/>
            </a:prstGeom>
          </p:spPr>
          <p:txBody>
            <a:bodyPr lIns="73796" tIns="73796" rIns="73796" bIns="73796" rtlCol="0" anchor="ctr"/>
            <a:lstStyle/>
            <a:p>
              <a:pPr algn="ctr">
                <a:lnSpc>
                  <a:spcPts val="38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68325" y="4708615"/>
            <a:ext cx="9477375" cy="8317607"/>
            <a:chOff x="0" y="0"/>
            <a:chExt cx="1863287" cy="16352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3287" cy="1635273"/>
            </a:xfrm>
            <a:custGeom>
              <a:avLst/>
              <a:gdLst/>
              <a:ahLst/>
              <a:cxnLst/>
              <a:rect l="l" t="t" r="r" b="b"/>
              <a:pathLst>
                <a:path w="1863287" h="1635273">
                  <a:moveTo>
                    <a:pt x="29667" y="0"/>
                  </a:moveTo>
                  <a:lnTo>
                    <a:pt x="1833621" y="0"/>
                  </a:lnTo>
                  <a:cubicBezTo>
                    <a:pt x="1850005" y="0"/>
                    <a:pt x="1863287" y="13282"/>
                    <a:pt x="1863287" y="29667"/>
                  </a:cubicBezTo>
                  <a:lnTo>
                    <a:pt x="1863287" y="1605606"/>
                  </a:lnTo>
                  <a:cubicBezTo>
                    <a:pt x="1863287" y="1621991"/>
                    <a:pt x="1850005" y="1635273"/>
                    <a:pt x="1833621" y="1635273"/>
                  </a:cubicBezTo>
                  <a:lnTo>
                    <a:pt x="29667" y="1635273"/>
                  </a:lnTo>
                  <a:cubicBezTo>
                    <a:pt x="13282" y="1635273"/>
                    <a:pt x="0" y="1621991"/>
                    <a:pt x="0" y="1605606"/>
                  </a:cubicBezTo>
                  <a:lnTo>
                    <a:pt x="0" y="29667"/>
                  </a:lnTo>
                  <a:cubicBezTo>
                    <a:pt x="0" y="13282"/>
                    <a:pt x="13282" y="0"/>
                    <a:pt x="296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863287" cy="1711473"/>
            </a:xfrm>
            <a:prstGeom prst="rect">
              <a:avLst/>
            </a:prstGeom>
          </p:spPr>
          <p:txBody>
            <a:bodyPr lIns="73796" tIns="73796" rIns="73796" bIns="73796" rtlCol="0" anchor="ctr"/>
            <a:lstStyle/>
            <a:p>
              <a:pPr algn="ctr">
                <a:lnSpc>
                  <a:spcPts val="386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48343" y="3017724"/>
            <a:ext cx="8219709" cy="1637163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3796" tIns="73796" rIns="73796" bIns="73796" rtlCol="0" anchor="ctr"/>
            <a:lstStyle/>
            <a:p>
              <a:pPr algn="ctr">
                <a:lnSpc>
                  <a:spcPts val="38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86055" y="4061902"/>
            <a:ext cx="8219709" cy="1637163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616026" cy="398072"/>
            </a:xfrm>
            <a:prstGeom prst="rect">
              <a:avLst/>
            </a:prstGeom>
          </p:spPr>
          <p:txBody>
            <a:bodyPr lIns="73796" tIns="73796" rIns="73796" bIns="73796" rtlCol="0" anchor="ctr"/>
            <a:lstStyle/>
            <a:p>
              <a:pPr algn="ctr">
                <a:lnSpc>
                  <a:spcPts val="386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337596" y="1401174"/>
            <a:ext cx="10955520" cy="219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96"/>
              </a:lnSpc>
            </a:pPr>
            <a:r>
              <a:rPr lang="en-US" sz="12783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96957" y="3345782"/>
            <a:ext cx="7522480" cy="146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9"/>
              </a:lnSpc>
            </a:pPr>
            <a:r>
              <a:rPr lang="en-US" sz="7553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哪位疾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17840" y="4335026"/>
            <a:ext cx="7522480" cy="146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9"/>
              </a:lnSpc>
            </a:pPr>
            <a:r>
              <a:rPr lang="en-US" sz="7553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溫度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807963" y="5997912"/>
            <a:ext cx="4190768" cy="2624347"/>
            <a:chOff x="0" y="0"/>
            <a:chExt cx="5587690" cy="349912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87690" cy="3499129"/>
              <a:chOff x="0" y="0"/>
              <a:chExt cx="823921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30896" y="487768"/>
              <a:ext cx="466937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teuˋ  cidˋ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頭  疾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186055" y="9388088"/>
            <a:ext cx="3324927" cy="2706464"/>
            <a:chOff x="0" y="0"/>
            <a:chExt cx="4433236" cy="3608618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433236" cy="3608618"/>
              <a:chOff x="0" y="0"/>
              <a:chExt cx="653693" cy="53210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53693" cy="532101"/>
              </a:xfrm>
              <a:custGeom>
                <a:avLst/>
                <a:gdLst/>
                <a:ahLst/>
                <a:cxnLst/>
                <a:rect l="l" t="t" r="r" b="b"/>
                <a:pathLst>
                  <a:path w="653693" h="532101">
                    <a:moveTo>
                      <a:pt x="84562" y="0"/>
                    </a:moveTo>
                    <a:lnTo>
                      <a:pt x="569131" y="0"/>
                    </a:lnTo>
                    <a:cubicBezTo>
                      <a:pt x="615834" y="0"/>
                      <a:pt x="653693" y="37860"/>
                      <a:pt x="653693" y="84562"/>
                    </a:cubicBezTo>
                    <a:lnTo>
                      <a:pt x="653693" y="447539"/>
                    </a:lnTo>
                    <a:cubicBezTo>
                      <a:pt x="653693" y="494241"/>
                      <a:pt x="615834" y="532101"/>
                      <a:pt x="569131" y="532101"/>
                    </a:cubicBezTo>
                    <a:lnTo>
                      <a:pt x="84562" y="532101"/>
                    </a:lnTo>
                    <a:cubicBezTo>
                      <a:pt x="37860" y="532101"/>
                      <a:pt x="0" y="494241"/>
                      <a:pt x="0" y="447539"/>
                    </a:cubicBezTo>
                    <a:lnTo>
                      <a:pt x="0" y="84562"/>
                    </a:lnTo>
                    <a:cubicBezTo>
                      <a:pt x="0" y="37860"/>
                      <a:pt x="37860" y="0"/>
                      <a:pt x="8456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653693" cy="608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63473" y="487768"/>
              <a:ext cx="4069763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bbue honˋ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會 寒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186049" y="9347029"/>
            <a:ext cx="3751301" cy="2706464"/>
            <a:chOff x="0" y="0"/>
            <a:chExt cx="5001735" cy="3608618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001735" cy="3608618"/>
              <a:chOff x="0" y="0"/>
              <a:chExt cx="737520" cy="53210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37520" cy="532101"/>
              </a:xfrm>
              <a:custGeom>
                <a:avLst/>
                <a:gdLst/>
                <a:ahLst/>
                <a:cxnLst/>
                <a:rect l="l" t="t" r="r" b="b"/>
                <a:pathLst>
                  <a:path w="737520" h="532101">
                    <a:moveTo>
                      <a:pt x="74950" y="0"/>
                    </a:moveTo>
                    <a:lnTo>
                      <a:pt x="662570" y="0"/>
                    </a:lnTo>
                    <a:cubicBezTo>
                      <a:pt x="703964" y="0"/>
                      <a:pt x="737520" y="33556"/>
                      <a:pt x="737520" y="74950"/>
                    </a:cubicBezTo>
                    <a:lnTo>
                      <a:pt x="737520" y="457151"/>
                    </a:lnTo>
                    <a:cubicBezTo>
                      <a:pt x="737520" y="498545"/>
                      <a:pt x="703964" y="532101"/>
                      <a:pt x="662570" y="532101"/>
                    </a:cubicBezTo>
                    <a:lnTo>
                      <a:pt x="74950" y="532101"/>
                    </a:lnTo>
                    <a:cubicBezTo>
                      <a:pt x="55072" y="532101"/>
                      <a:pt x="36008" y="524204"/>
                      <a:pt x="21952" y="510148"/>
                    </a:cubicBezTo>
                    <a:cubicBezTo>
                      <a:pt x="7897" y="496093"/>
                      <a:pt x="0" y="477029"/>
                      <a:pt x="0" y="457151"/>
                    </a:cubicBezTo>
                    <a:lnTo>
                      <a:pt x="0" y="74950"/>
                    </a:lnTo>
                    <a:cubicBezTo>
                      <a:pt x="0" y="33556"/>
                      <a:pt x="33556" y="0"/>
                      <a:pt x="7495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737520" cy="608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90023" y="487768"/>
              <a:ext cx="4711712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bbue ngiedˋ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會    熱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558197" y="5997912"/>
            <a:ext cx="5010953" cy="2624347"/>
            <a:chOff x="0" y="0"/>
            <a:chExt cx="6681270" cy="3499129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681270" cy="3499129"/>
              <a:chOff x="0" y="0"/>
              <a:chExt cx="985172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98517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985172" h="515956">
                    <a:moveTo>
                      <a:pt x="56109" y="0"/>
                    </a:moveTo>
                    <a:lnTo>
                      <a:pt x="929063" y="0"/>
                    </a:lnTo>
                    <a:cubicBezTo>
                      <a:pt x="960051" y="0"/>
                      <a:pt x="985172" y="25121"/>
                      <a:pt x="985172" y="56109"/>
                    </a:cubicBezTo>
                    <a:lnTo>
                      <a:pt x="985172" y="459847"/>
                    </a:lnTo>
                    <a:cubicBezTo>
                      <a:pt x="985172" y="490835"/>
                      <a:pt x="960051" y="515956"/>
                      <a:pt x="929063" y="515956"/>
                    </a:cubicBezTo>
                    <a:lnTo>
                      <a:pt x="56109" y="515956"/>
                    </a:lnTo>
                    <a:cubicBezTo>
                      <a:pt x="25121" y="515956"/>
                      <a:pt x="0" y="490835"/>
                      <a:pt x="0" y="459847"/>
                    </a:cubicBezTo>
                    <a:lnTo>
                      <a:pt x="0" y="56109"/>
                    </a:lnTo>
                    <a:cubicBezTo>
                      <a:pt x="0" y="25121"/>
                      <a:pt x="25121" y="0"/>
                      <a:pt x="5610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76200"/>
                <a:ext cx="985172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0" y="487768"/>
              <a:ext cx="6156118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mudˊ zhiˇ  cidˋ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目    珠 疾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807963" y="9429146"/>
            <a:ext cx="4190768" cy="2624347"/>
            <a:chOff x="0" y="0"/>
            <a:chExt cx="5587690" cy="3499129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5587690" cy="3499129"/>
              <a:chOff x="0" y="0"/>
              <a:chExt cx="823921" cy="51595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630896" y="487768"/>
              <a:ext cx="466937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ngaˋ  cidˋ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牙  疾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807963" y="12574671"/>
            <a:ext cx="4190768" cy="2624347"/>
            <a:chOff x="0" y="0"/>
            <a:chExt cx="5587690" cy="3499129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5587690" cy="3499129"/>
              <a:chOff x="0" y="0"/>
              <a:chExt cx="823921" cy="51595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630896" y="487768"/>
              <a:ext cx="466937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shiuˆ  cidˋ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手  疾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6558197" y="12574671"/>
            <a:ext cx="4190768" cy="2624347"/>
            <a:chOff x="0" y="0"/>
            <a:chExt cx="5587690" cy="3499129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5587690" cy="3499129"/>
              <a:chOff x="0" y="0"/>
              <a:chExt cx="823921" cy="51595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2392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23921" h="515956">
                    <a:moveTo>
                      <a:pt x="67091" y="0"/>
                    </a:moveTo>
                    <a:lnTo>
                      <a:pt x="756830" y="0"/>
                    </a:lnTo>
                    <a:cubicBezTo>
                      <a:pt x="774624" y="0"/>
                      <a:pt x="791688" y="7068"/>
                      <a:pt x="804270" y="19650"/>
                    </a:cubicBezTo>
                    <a:cubicBezTo>
                      <a:pt x="816852" y="32232"/>
                      <a:pt x="823921" y="49297"/>
                      <a:pt x="823921" y="67091"/>
                    </a:cubicBezTo>
                    <a:lnTo>
                      <a:pt x="823921" y="448866"/>
                    </a:lnTo>
                    <a:cubicBezTo>
                      <a:pt x="823921" y="466659"/>
                      <a:pt x="816852" y="483724"/>
                      <a:pt x="804270" y="496306"/>
                    </a:cubicBezTo>
                    <a:cubicBezTo>
                      <a:pt x="791688" y="508888"/>
                      <a:pt x="774624" y="515956"/>
                      <a:pt x="756830" y="515956"/>
                    </a:cubicBezTo>
                    <a:lnTo>
                      <a:pt x="67091" y="515956"/>
                    </a:lnTo>
                    <a:cubicBezTo>
                      <a:pt x="30037" y="515956"/>
                      <a:pt x="0" y="485919"/>
                      <a:pt x="0" y="448866"/>
                    </a:cubicBezTo>
                    <a:lnTo>
                      <a:pt x="0" y="67091"/>
                    </a:lnTo>
                    <a:cubicBezTo>
                      <a:pt x="0" y="49297"/>
                      <a:pt x="7068" y="32232"/>
                      <a:pt x="19650" y="19650"/>
                    </a:cubicBezTo>
                    <a:cubicBezTo>
                      <a:pt x="32232" y="7068"/>
                      <a:pt x="49297" y="0"/>
                      <a:pt x="67091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76200"/>
                <a:ext cx="823921" cy="592156"/>
              </a:xfrm>
              <a:prstGeom prst="rect">
                <a:avLst/>
              </a:prstGeom>
            </p:spPr>
            <p:txBody>
              <a:bodyPr lIns="73796" tIns="73796" rIns="73796" bIns="73796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630896" y="487768"/>
              <a:ext cx="4669377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gioˊ  cidˋ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腳  疾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558197" y="9429146"/>
            <a:ext cx="5010953" cy="2624347"/>
            <a:chOff x="0" y="0"/>
            <a:chExt cx="985172" cy="51595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985172" cy="515956"/>
            </a:xfrm>
            <a:custGeom>
              <a:avLst/>
              <a:gdLst/>
              <a:ahLst/>
              <a:cxnLst/>
              <a:rect l="l" t="t" r="r" b="b"/>
              <a:pathLst>
                <a:path w="985172" h="515956">
                  <a:moveTo>
                    <a:pt x="56109" y="0"/>
                  </a:moveTo>
                  <a:lnTo>
                    <a:pt x="929063" y="0"/>
                  </a:lnTo>
                  <a:cubicBezTo>
                    <a:pt x="960051" y="0"/>
                    <a:pt x="985172" y="25121"/>
                    <a:pt x="985172" y="56109"/>
                  </a:cubicBezTo>
                  <a:lnTo>
                    <a:pt x="985172" y="459847"/>
                  </a:lnTo>
                  <a:cubicBezTo>
                    <a:pt x="985172" y="490835"/>
                    <a:pt x="960051" y="515956"/>
                    <a:pt x="929063" y="515956"/>
                  </a:cubicBezTo>
                  <a:lnTo>
                    <a:pt x="56109" y="515956"/>
                  </a:lnTo>
                  <a:cubicBezTo>
                    <a:pt x="25121" y="515956"/>
                    <a:pt x="0" y="490835"/>
                    <a:pt x="0" y="459847"/>
                  </a:cubicBezTo>
                  <a:lnTo>
                    <a:pt x="0" y="56109"/>
                  </a:lnTo>
                  <a:cubicBezTo>
                    <a:pt x="0" y="25121"/>
                    <a:pt x="25121" y="0"/>
                    <a:pt x="56109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985172" cy="592156"/>
            </a:xfrm>
            <a:prstGeom prst="rect">
              <a:avLst/>
            </a:prstGeom>
          </p:spPr>
          <p:txBody>
            <a:bodyPr lIns="73796" tIns="73796" rIns="73796" bIns="73796" rtlCol="0" anchor="ctr"/>
            <a:lstStyle/>
            <a:p>
              <a:pPr algn="ctr">
                <a:lnSpc>
                  <a:spcPts val="3864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7031370" y="9766397"/>
            <a:ext cx="4143917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shiˆ duˆ  cidˋ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屎 肚 疾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6286746" y="6395727"/>
            <a:ext cx="3324927" cy="2706464"/>
            <a:chOff x="0" y="0"/>
            <a:chExt cx="4433236" cy="3608618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4433236" cy="3608618"/>
              <a:chOff x="0" y="0"/>
              <a:chExt cx="653693" cy="532101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653693" cy="532101"/>
              </a:xfrm>
              <a:custGeom>
                <a:avLst/>
                <a:gdLst/>
                <a:ahLst/>
                <a:cxnLst/>
                <a:rect l="l" t="t" r="r" b="b"/>
                <a:pathLst>
                  <a:path w="653693" h="532101">
                    <a:moveTo>
                      <a:pt x="84562" y="0"/>
                    </a:moveTo>
                    <a:lnTo>
                      <a:pt x="569131" y="0"/>
                    </a:lnTo>
                    <a:cubicBezTo>
                      <a:pt x="615834" y="0"/>
                      <a:pt x="653693" y="37860"/>
                      <a:pt x="653693" y="84562"/>
                    </a:cubicBezTo>
                    <a:lnTo>
                      <a:pt x="653693" y="447539"/>
                    </a:lnTo>
                    <a:cubicBezTo>
                      <a:pt x="653693" y="494241"/>
                      <a:pt x="615834" y="532101"/>
                      <a:pt x="569131" y="532101"/>
                    </a:cubicBezTo>
                    <a:lnTo>
                      <a:pt x="84562" y="532101"/>
                    </a:lnTo>
                    <a:cubicBezTo>
                      <a:pt x="37860" y="532101"/>
                      <a:pt x="0" y="494241"/>
                      <a:pt x="0" y="447539"/>
                    </a:cubicBezTo>
                    <a:lnTo>
                      <a:pt x="0" y="84562"/>
                    </a:lnTo>
                    <a:cubicBezTo>
                      <a:pt x="0" y="37860"/>
                      <a:pt x="37860" y="0"/>
                      <a:pt x="84562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76200"/>
                <a:ext cx="653693" cy="608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64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363473" y="487768"/>
              <a:ext cx="4069763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duˆ hooˆ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堵 好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28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69" name="TextBox 69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70" name="Freeform 70"/>
          <p:cNvSpPr/>
          <p:nvPr/>
        </p:nvSpPr>
        <p:spPr>
          <a:xfrm>
            <a:off x="13018196" y="11684059"/>
            <a:ext cx="10274920" cy="9565017"/>
          </a:xfrm>
          <a:custGeom>
            <a:avLst/>
            <a:gdLst/>
            <a:ahLst/>
            <a:cxnLst/>
            <a:rect l="l" t="t" r="r" b="b"/>
            <a:pathLst>
              <a:path w="10274920" h="9565017">
                <a:moveTo>
                  <a:pt x="0" y="0"/>
                </a:moveTo>
                <a:lnTo>
                  <a:pt x="10274920" y="0"/>
                </a:lnTo>
                <a:lnTo>
                  <a:pt x="10274920" y="9565016"/>
                </a:lnTo>
                <a:lnTo>
                  <a:pt x="0" y="956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45537" y="2760753"/>
            <a:ext cx="9884926" cy="2694222"/>
            <a:chOff x="0" y="0"/>
            <a:chExt cx="1893011" cy="5159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3011" cy="515956"/>
            </a:xfrm>
            <a:custGeom>
              <a:avLst/>
              <a:gdLst/>
              <a:ahLst/>
              <a:cxnLst/>
              <a:rect l="l" t="t" r="r" b="b"/>
              <a:pathLst>
                <a:path w="1893011" h="515956">
                  <a:moveTo>
                    <a:pt x="29201" y="0"/>
                  </a:moveTo>
                  <a:lnTo>
                    <a:pt x="1863810" y="0"/>
                  </a:lnTo>
                  <a:cubicBezTo>
                    <a:pt x="1879937" y="0"/>
                    <a:pt x="1893011" y="13074"/>
                    <a:pt x="1893011" y="29201"/>
                  </a:cubicBezTo>
                  <a:lnTo>
                    <a:pt x="1893011" y="486756"/>
                  </a:lnTo>
                  <a:cubicBezTo>
                    <a:pt x="1893011" y="502883"/>
                    <a:pt x="1879937" y="515956"/>
                    <a:pt x="1863810" y="515956"/>
                  </a:cubicBezTo>
                  <a:lnTo>
                    <a:pt x="29201" y="515956"/>
                  </a:lnTo>
                  <a:cubicBezTo>
                    <a:pt x="13074" y="515956"/>
                    <a:pt x="0" y="502883"/>
                    <a:pt x="0" y="486756"/>
                  </a:cubicBezTo>
                  <a:lnTo>
                    <a:pt x="0" y="29201"/>
                  </a:lnTo>
                  <a:cubicBezTo>
                    <a:pt x="0" y="13074"/>
                    <a:pt x="13074" y="0"/>
                    <a:pt x="292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893011" cy="582631"/>
            </a:xfrm>
            <a:prstGeom prst="rect">
              <a:avLst/>
            </a:prstGeom>
          </p:spPr>
          <p:txBody>
            <a:bodyPr lIns="75760" tIns="75760" rIns="75760" bIns="75760" rtlCol="0" anchor="ctr"/>
            <a:lstStyle/>
            <a:p>
              <a:pPr algn="ctr">
                <a:lnSpc>
                  <a:spcPts val="39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20464" y="7735792"/>
            <a:ext cx="10621912" cy="2694222"/>
            <a:chOff x="0" y="0"/>
            <a:chExt cx="2034147" cy="515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4147" cy="515956"/>
            </a:xfrm>
            <a:custGeom>
              <a:avLst/>
              <a:gdLst/>
              <a:ahLst/>
              <a:cxnLst/>
              <a:rect l="l" t="t" r="r" b="b"/>
              <a:pathLst>
                <a:path w="2034147" h="515956">
                  <a:moveTo>
                    <a:pt x="27175" y="0"/>
                  </a:moveTo>
                  <a:lnTo>
                    <a:pt x="2006972" y="0"/>
                  </a:lnTo>
                  <a:cubicBezTo>
                    <a:pt x="2021980" y="0"/>
                    <a:pt x="2034147" y="12167"/>
                    <a:pt x="2034147" y="27175"/>
                  </a:cubicBezTo>
                  <a:lnTo>
                    <a:pt x="2034147" y="488782"/>
                  </a:lnTo>
                  <a:cubicBezTo>
                    <a:pt x="2034147" y="495989"/>
                    <a:pt x="2031284" y="502901"/>
                    <a:pt x="2026188" y="507997"/>
                  </a:cubicBezTo>
                  <a:cubicBezTo>
                    <a:pt x="2021091" y="513093"/>
                    <a:pt x="2014179" y="515956"/>
                    <a:pt x="2006972" y="515956"/>
                  </a:cubicBezTo>
                  <a:lnTo>
                    <a:pt x="27175" y="515956"/>
                  </a:lnTo>
                  <a:cubicBezTo>
                    <a:pt x="19968" y="515956"/>
                    <a:pt x="13056" y="513093"/>
                    <a:pt x="7959" y="507997"/>
                  </a:cubicBezTo>
                  <a:cubicBezTo>
                    <a:pt x="2863" y="502901"/>
                    <a:pt x="0" y="495989"/>
                    <a:pt x="0" y="488782"/>
                  </a:cubicBezTo>
                  <a:lnTo>
                    <a:pt x="0" y="27175"/>
                  </a:lnTo>
                  <a:cubicBezTo>
                    <a:pt x="0" y="19968"/>
                    <a:pt x="2863" y="13056"/>
                    <a:pt x="7959" y="7959"/>
                  </a:cubicBezTo>
                  <a:cubicBezTo>
                    <a:pt x="13056" y="2863"/>
                    <a:pt x="19968" y="0"/>
                    <a:pt x="271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034147" cy="582631"/>
            </a:xfrm>
            <a:prstGeom prst="rect">
              <a:avLst/>
            </a:prstGeom>
          </p:spPr>
          <p:txBody>
            <a:bodyPr lIns="75760" tIns="75760" rIns="75760" bIns="75760" rtlCol="0" anchor="ctr"/>
            <a:lstStyle/>
            <a:p>
              <a:pPr algn="ctr">
                <a:lnSpc>
                  <a:spcPts val="39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662215" y="4510466"/>
            <a:ext cx="9968047" cy="2694222"/>
            <a:chOff x="0" y="0"/>
            <a:chExt cx="1908929" cy="515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8929" cy="515956"/>
            </a:xfrm>
            <a:custGeom>
              <a:avLst/>
              <a:gdLst/>
              <a:ahLst/>
              <a:cxnLst/>
              <a:rect l="l" t="t" r="r" b="b"/>
              <a:pathLst>
                <a:path w="1908929" h="515956">
                  <a:moveTo>
                    <a:pt x="28957" y="0"/>
                  </a:moveTo>
                  <a:lnTo>
                    <a:pt x="1879971" y="0"/>
                  </a:lnTo>
                  <a:cubicBezTo>
                    <a:pt x="1895964" y="0"/>
                    <a:pt x="1908929" y="12965"/>
                    <a:pt x="1908929" y="28957"/>
                  </a:cubicBezTo>
                  <a:lnTo>
                    <a:pt x="1908929" y="486999"/>
                  </a:lnTo>
                  <a:cubicBezTo>
                    <a:pt x="1908929" y="502992"/>
                    <a:pt x="1895964" y="515956"/>
                    <a:pt x="1879971" y="515956"/>
                  </a:cubicBezTo>
                  <a:lnTo>
                    <a:pt x="28957" y="515956"/>
                  </a:lnTo>
                  <a:cubicBezTo>
                    <a:pt x="12965" y="515956"/>
                    <a:pt x="0" y="502992"/>
                    <a:pt x="0" y="486999"/>
                  </a:cubicBezTo>
                  <a:lnTo>
                    <a:pt x="0" y="28957"/>
                  </a:lnTo>
                  <a:cubicBezTo>
                    <a:pt x="0" y="12965"/>
                    <a:pt x="12965" y="0"/>
                    <a:pt x="289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908929" cy="582631"/>
            </a:xfrm>
            <a:prstGeom prst="rect">
              <a:avLst/>
            </a:prstGeom>
          </p:spPr>
          <p:txBody>
            <a:bodyPr lIns="75760" tIns="75760" rIns="75760" bIns="75760" rtlCol="0" anchor="ctr"/>
            <a:lstStyle/>
            <a:p>
              <a:pPr algn="ctr">
                <a:lnSpc>
                  <a:spcPts val="396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57243" y="12007761"/>
            <a:ext cx="7971143" cy="2694222"/>
            <a:chOff x="0" y="0"/>
            <a:chExt cx="1526512" cy="51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6512" cy="515956"/>
            </a:xfrm>
            <a:custGeom>
              <a:avLst/>
              <a:gdLst/>
              <a:ahLst/>
              <a:cxnLst/>
              <a:rect l="l" t="t" r="r" b="b"/>
              <a:pathLst>
                <a:path w="1526512" h="515956">
                  <a:moveTo>
                    <a:pt x="36212" y="0"/>
                  </a:moveTo>
                  <a:lnTo>
                    <a:pt x="1490301" y="0"/>
                  </a:lnTo>
                  <a:cubicBezTo>
                    <a:pt x="1499904" y="0"/>
                    <a:pt x="1509115" y="3815"/>
                    <a:pt x="1515906" y="10606"/>
                  </a:cubicBezTo>
                  <a:cubicBezTo>
                    <a:pt x="1522697" y="17397"/>
                    <a:pt x="1526512" y="26608"/>
                    <a:pt x="1526512" y="36212"/>
                  </a:cubicBezTo>
                  <a:lnTo>
                    <a:pt x="1526512" y="479745"/>
                  </a:lnTo>
                  <a:cubicBezTo>
                    <a:pt x="1526512" y="489349"/>
                    <a:pt x="1522697" y="498559"/>
                    <a:pt x="1515906" y="505350"/>
                  </a:cubicBezTo>
                  <a:cubicBezTo>
                    <a:pt x="1509115" y="512141"/>
                    <a:pt x="1499904" y="515956"/>
                    <a:pt x="1490301" y="515956"/>
                  </a:cubicBezTo>
                  <a:lnTo>
                    <a:pt x="36212" y="515956"/>
                  </a:lnTo>
                  <a:cubicBezTo>
                    <a:pt x="26608" y="515956"/>
                    <a:pt x="17397" y="512141"/>
                    <a:pt x="10606" y="505350"/>
                  </a:cubicBezTo>
                  <a:cubicBezTo>
                    <a:pt x="3815" y="498559"/>
                    <a:pt x="0" y="489349"/>
                    <a:pt x="0" y="479745"/>
                  </a:cubicBezTo>
                  <a:lnTo>
                    <a:pt x="0" y="36212"/>
                  </a:lnTo>
                  <a:cubicBezTo>
                    <a:pt x="0" y="26608"/>
                    <a:pt x="3815" y="17397"/>
                    <a:pt x="10606" y="10606"/>
                  </a:cubicBezTo>
                  <a:cubicBezTo>
                    <a:pt x="17397" y="3815"/>
                    <a:pt x="26608" y="0"/>
                    <a:pt x="362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526512" cy="582631"/>
            </a:xfrm>
            <a:prstGeom prst="rect">
              <a:avLst/>
            </a:prstGeom>
          </p:spPr>
          <p:txBody>
            <a:bodyPr lIns="75760" tIns="75760" rIns="75760" bIns="75760" rtlCol="0" anchor="ctr"/>
            <a:lstStyle/>
            <a:p>
              <a:pPr algn="ctr">
                <a:lnSpc>
                  <a:spcPts val="396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945217" y="13057632"/>
            <a:ext cx="6902541" cy="2694222"/>
            <a:chOff x="0" y="0"/>
            <a:chExt cx="1321870" cy="5159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21870" cy="515956"/>
            </a:xfrm>
            <a:custGeom>
              <a:avLst/>
              <a:gdLst/>
              <a:ahLst/>
              <a:cxnLst/>
              <a:rect l="l" t="t" r="r" b="b"/>
              <a:pathLst>
                <a:path w="1321870" h="515956">
                  <a:moveTo>
                    <a:pt x="41818" y="0"/>
                  </a:moveTo>
                  <a:lnTo>
                    <a:pt x="1280052" y="0"/>
                  </a:lnTo>
                  <a:cubicBezTo>
                    <a:pt x="1291143" y="0"/>
                    <a:pt x="1301779" y="4406"/>
                    <a:pt x="1309622" y="12248"/>
                  </a:cubicBezTo>
                  <a:cubicBezTo>
                    <a:pt x="1317464" y="20090"/>
                    <a:pt x="1321870" y="30727"/>
                    <a:pt x="1321870" y="41818"/>
                  </a:cubicBezTo>
                  <a:lnTo>
                    <a:pt x="1321870" y="474139"/>
                  </a:lnTo>
                  <a:cubicBezTo>
                    <a:pt x="1321870" y="497234"/>
                    <a:pt x="1303147" y="515956"/>
                    <a:pt x="1280052" y="515956"/>
                  </a:cubicBezTo>
                  <a:lnTo>
                    <a:pt x="41818" y="515956"/>
                  </a:lnTo>
                  <a:cubicBezTo>
                    <a:pt x="18722" y="515956"/>
                    <a:pt x="0" y="497234"/>
                    <a:pt x="0" y="474139"/>
                  </a:cubicBezTo>
                  <a:lnTo>
                    <a:pt x="0" y="41818"/>
                  </a:lnTo>
                  <a:cubicBezTo>
                    <a:pt x="0" y="18722"/>
                    <a:pt x="18722" y="0"/>
                    <a:pt x="4181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321870" cy="582631"/>
            </a:xfrm>
            <a:prstGeom prst="rect">
              <a:avLst/>
            </a:prstGeom>
          </p:spPr>
          <p:txBody>
            <a:bodyPr lIns="75760" tIns="75760" rIns="75760" bIns="75760" rtlCol="0" anchor="ctr"/>
            <a:lstStyle/>
            <a:p>
              <a:pPr algn="ctr">
                <a:lnSpc>
                  <a:spcPts val="396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62215" y="8934408"/>
            <a:ext cx="5863093" cy="2694222"/>
            <a:chOff x="0" y="0"/>
            <a:chExt cx="1122810" cy="5159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2810" cy="515956"/>
            </a:xfrm>
            <a:custGeom>
              <a:avLst/>
              <a:gdLst/>
              <a:ahLst/>
              <a:cxnLst/>
              <a:rect l="l" t="t" r="r" b="b"/>
              <a:pathLst>
                <a:path w="1122810" h="515956">
                  <a:moveTo>
                    <a:pt x="49231" y="0"/>
                  </a:moveTo>
                  <a:lnTo>
                    <a:pt x="1073579" y="0"/>
                  </a:lnTo>
                  <a:cubicBezTo>
                    <a:pt x="1086636" y="0"/>
                    <a:pt x="1099158" y="5187"/>
                    <a:pt x="1108391" y="14419"/>
                  </a:cubicBezTo>
                  <a:cubicBezTo>
                    <a:pt x="1117623" y="23652"/>
                    <a:pt x="1122810" y="36174"/>
                    <a:pt x="1122810" y="49231"/>
                  </a:cubicBezTo>
                  <a:lnTo>
                    <a:pt x="1122810" y="466725"/>
                  </a:lnTo>
                  <a:cubicBezTo>
                    <a:pt x="1122810" y="479782"/>
                    <a:pt x="1117623" y="492304"/>
                    <a:pt x="1108391" y="501537"/>
                  </a:cubicBezTo>
                  <a:cubicBezTo>
                    <a:pt x="1099158" y="510770"/>
                    <a:pt x="1086636" y="515956"/>
                    <a:pt x="1073579" y="515956"/>
                  </a:cubicBezTo>
                  <a:lnTo>
                    <a:pt x="49231" y="515956"/>
                  </a:lnTo>
                  <a:cubicBezTo>
                    <a:pt x="36174" y="515956"/>
                    <a:pt x="23652" y="510770"/>
                    <a:pt x="14419" y="501537"/>
                  </a:cubicBezTo>
                  <a:cubicBezTo>
                    <a:pt x="5187" y="492304"/>
                    <a:pt x="0" y="479782"/>
                    <a:pt x="0" y="466725"/>
                  </a:cubicBezTo>
                  <a:lnTo>
                    <a:pt x="0" y="49231"/>
                  </a:lnTo>
                  <a:cubicBezTo>
                    <a:pt x="0" y="36174"/>
                    <a:pt x="5187" y="23652"/>
                    <a:pt x="14419" y="14419"/>
                  </a:cubicBezTo>
                  <a:cubicBezTo>
                    <a:pt x="23652" y="5187"/>
                    <a:pt x="36174" y="0"/>
                    <a:pt x="492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122810" cy="582631"/>
            </a:xfrm>
            <a:prstGeom prst="rect">
              <a:avLst/>
            </a:prstGeom>
          </p:spPr>
          <p:txBody>
            <a:bodyPr lIns="75760" tIns="75760" rIns="75760" bIns="75760" rtlCol="0" anchor="ctr"/>
            <a:lstStyle/>
            <a:p>
              <a:pPr algn="ctr">
                <a:lnSpc>
                  <a:spcPts val="3966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4550" y="6227609"/>
            <a:ext cx="3088342" cy="2706799"/>
          </a:xfrm>
          <a:custGeom>
            <a:avLst/>
            <a:gdLst/>
            <a:ahLst/>
            <a:cxnLst/>
            <a:rect l="l" t="t" r="r" b="b"/>
            <a:pathLst>
              <a:path w="3088342" h="2706799">
                <a:moveTo>
                  <a:pt x="0" y="0"/>
                </a:moveTo>
                <a:lnTo>
                  <a:pt x="3088343" y="0"/>
                </a:lnTo>
                <a:lnTo>
                  <a:pt x="3088343" y="2706799"/>
                </a:lnTo>
                <a:lnTo>
                  <a:pt x="0" y="2706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41982" y="12182351"/>
            <a:ext cx="2600911" cy="2519632"/>
          </a:xfrm>
          <a:custGeom>
            <a:avLst/>
            <a:gdLst/>
            <a:ahLst/>
            <a:cxnLst/>
            <a:rect l="l" t="t" r="r" b="b"/>
            <a:pathLst>
              <a:path w="2600911" h="2519632">
                <a:moveTo>
                  <a:pt x="0" y="0"/>
                </a:moveTo>
                <a:lnTo>
                  <a:pt x="2600911" y="0"/>
                </a:lnTo>
                <a:lnTo>
                  <a:pt x="2600911" y="2519632"/>
                </a:lnTo>
                <a:lnTo>
                  <a:pt x="0" y="2519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111750" y="5849703"/>
            <a:ext cx="2883529" cy="3084705"/>
          </a:xfrm>
          <a:custGeom>
            <a:avLst/>
            <a:gdLst/>
            <a:ahLst/>
            <a:cxnLst/>
            <a:rect l="l" t="t" r="r" b="b"/>
            <a:pathLst>
              <a:path w="2883529" h="3084705">
                <a:moveTo>
                  <a:pt x="0" y="0"/>
                </a:moveTo>
                <a:lnTo>
                  <a:pt x="2883529" y="0"/>
                </a:lnTo>
                <a:lnTo>
                  <a:pt x="2883529" y="3084705"/>
                </a:lnTo>
                <a:lnTo>
                  <a:pt x="0" y="3084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080210" y="8727443"/>
            <a:ext cx="3535096" cy="3108152"/>
          </a:xfrm>
          <a:custGeom>
            <a:avLst/>
            <a:gdLst/>
            <a:ahLst/>
            <a:cxnLst/>
            <a:rect l="l" t="t" r="r" b="b"/>
            <a:pathLst>
              <a:path w="3535096" h="3108152">
                <a:moveTo>
                  <a:pt x="0" y="0"/>
                </a:moveTo>
                <a:lnTo>
                  <a:pt x="3535096" y="0"/>
                </a:lnTo>
                <a:lnTo>
                  <a:pt x="3535096" y="3108152"/>
                </a:lnTo>
                <a:lnTo>
                  <a:pt x="0" y="3108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9186597" y="11901015"/>
            <a:ext cx="4376296" cy="4359067"/>
          </a:xfrm>
          <a:custGeom>
            <a:avLst/>
            <a:gdLst/>
            <a:ahLst/>
            <a:cxnLst/>
            <a:rect l="l" t="t" r="r" b="b"/>
            <a:pathLst>
              <a:path w="4376296" h="4359067">
                <a:moveTo>
                  <a:pt x="0" y="0"/>
                </a:moveTo>
                <a:lnTo>
                  <a:pt x="4376296" y="0"/>
                </a:lnTo>
                <a:lnTo>
                  <a:pt x="4376296" y="4359067"/>
                </a:lnTo>
                <a:lnTo>
                  <a:pt x="0" y="435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20389" y="1162535"/>
            <a:ext cx="2769740" cy="2744900"/>
          </a:xfrm>
          <a:custGeom>
            <a:avLst/>
            <a:gdLst/>
            <a:ahLst/>
            <a:cxnLst/>
            <a:rect l="l" t="t" r="r" b="b"/>
            <a:pathLst>
              <a:path w="2769740" h="2744900">
                <a:moveTo>
                  <a:pt x="0" y="0"/>
                </a:moveTo>
                <a:lnTo>
                  <a:pt x="2769740" y="0"/>
                </a:lnTo>
                <a:lnTo>
                  <a:pt x="2769740" y="2744900"/>
                </a:lnTo>
                <a:lnTo>
                  <a:pt x="0" y="2744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105259" y="3088852"/>
            <a:ext cx="9508348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 henˋ gamˆ gooˊ ngiong zuˆ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95. 你  感   覺     仰  子？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425012" y="13379237"/>
            <a:ext cx="6422746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henˋ zhinˇ bbue 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100. 你  </a:t>
            </a:r>
            <a:r>
              <a:rPr lang="en-US" sz="550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真    會</a:t>
            </a: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26760" y="12347568"/>
            <a:ext cx="6798568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liaˊ zhinˇ ziangˇ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97. 這 </a:t>
            </a:r>
            <a:r>
              <a:rPr lang="en-US" sz="550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真    靚</a:t>
            </a: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87833" y="4892214"/>
            <a:ext cx="8972571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gooˊ chiˆ ngiangˆ mong 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98. 擱  </a:t>
            </a:r>
            <a:r>
              <a:rPr lang="en-US" sz="550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試   䀴      望</a:t>
            </a: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！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51415" y="9274215"/>
            <a:ext cx="4586634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  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gaˇ rhiuˋ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99. 加油！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31717" y="8075599"/>
            <a:ext cx="10730498" cy="192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</a:t>
            </a:r>
            <a:r>
              <a:rPr lang="en-US" sz="5500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  ngaiˋ gamˆ gooˊ zhinˇ fanˇ hiˆ  </a:t>
            </a:r>
          </a:p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96. 𠊎  感   覺   </a:t>
            </a:r>
            <a:r>
              <a:rPr lang="en-US" sz="5500">
                <a:solidFill>
                  <a:srgbClr val="891942"/>
                </a:solidFill>
                <a:latin typeface="TWHEI"/>
                <a:ea typeface="TWHEI"/>
                <a:cs typeface="TWHEI"/>
                <a:sym typeface="TWHEI"/>
              </a:rPr>
              <a:t>真  歡 喜</a:t>
            </a:r>
            <a:r>
              <a:rPr lang="en-US" sz="5500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。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29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613607" y="1583358"/>
            <a:ext cx="10077378" cy="1903254"/>
            <a:chOff x="0" y="0"/>
            <a:chExt cx="1870055" cy="35318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870055" cy="353186"/>
            </a:xfrm>
            <a:custGeom>
              <a:avLst/>
              <a:gdLst/>
              <a:ahLst/>
              <a:cxnLst/>
              <a:rect l="l" t="t" r="r" b="b"/>
              <a:pathLst>
                <a:path w="1870055" h="353186">
                  <a:moveTo>
                    <a:pt x="29559" y="0"/>
                  </a:moveTo>
                  <a:lnTo>
                    <a:pt x="1840496" y="0"/>
                  </a:lnTo>
                  <a:cubicBezTo>
                    <a:pt x="1856821" y="0"/>
                    <a:pt x="1870055" y="13234"/>
                    <a:pt x="1870055" y="29559"/>
                  </a:cubicBezTo>
                  <a:lnTo>
                    <a:pt x="1870055" y="323627"/>
                  </a:lnTo>
                  <a:cubicBezTo>
                    <a:pt x="1870055" y="331466"/>
                    <a:pt x="1866941" y="338985"/>
                    <a:pt x="1861398" y="344528"/>
                  </a:cubicBezTo>
                  <a:cubicBezTo>
                    <a:pt x="1855854" y="350072"/>
                    <a:pt x="1848336" y="353186"/>
                    <a:pt x="1840496" y="353186"/>
                  </a:cubicBezTo>
                  <a:lnTo>
                    <a:pt x="29559" y="353186"/>
                  </a:lnTo>
                  <a:cubicBezTo>
                    <a:pt x="21720" y="353186"/>
                    <a:pt x="14201" y="350072"/>
                    <a:pt x="8658" y="344528"/>
                  </a:cubicBezTo>
                  <a:cubicBezTo>
                    <a:pt x="3114" y="338985"/>
                    <a:pt x="0" y="331466"/>
                    <a:pt x="0" y="323627"/>
                  </a:cubicBezTo>
                  <a:lnTo>
                    <a:pt x="0" y="29559"/>
                  </a:lnTo>
                  <a:cubicBezTo>
                    <a:pt x="0" y="21720"/>
                    <a:pt x="3114" y="14201"/>
                    <a:pt x="8658" y="8658"/>
                  </a:cubicBezTo>
                  <a:cubicBezTo>
                    <a:pt x="14201" y="3114"/>
                    <a:pt x="21720" y="0"/>
                    <a:pt x="29559" y="0"/>
                  </a:cubicBez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66675"/>
              <a:ext cx="1870055" cy="419861"/>
            </a:xfrm>
            <a:prstGeom prst="rect">
              <a:avLst/>
            </a:prstGeom>
          </p:spPr>
          <p:txBody>
            <a:bodyPr lIns="78183" tIns="78183" rIns="78183" bIns="78183" rtlCol="0" anchor="ctr"/>
            <a:lstStyle/>
            <a:p>
              <a:pPr algn="ctr">
                <a:lnSpc>
                  <a:spcPts val="4093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1636028" y="1648017"/>
            <a:ext cx="11606944" cy="229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八、關心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11086" y="6133476"/>
            <a:ext cx="4047490" cy="3547450"/>
          </a:xfrm>
          <a:custGeom>
            <a:avLst/>
            <a:gdLst/>
            <a:ahLst/>
            <a:cxnLst/>
            <a:rect l="l" t="t" r="r" b="b"/>
            <a:pathLst>
              <a:path w="4047490" h="3547450">
                <a:moveTo>
                  <a:pt x="0" y="0"/>
                </a:moveTo>
                <a:lnTo>
                  <a:pt x="4047490" y="0"/>
                </a:lnTo>
                <a:lnTo>
                  <a:pt x="4047490" y="3547451"/>
                </a:lnTo>
                <a:lnTo>
                  <a:pt x="0" y="3547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11086" y="1173572"/>
            <a:ext cx="4384738" cy="4345413"/>
          </a:xfrm>
          <a:custGeom>
            <a:avLst/>
            <a:gdLst/>
            <a:ahLst/>
            <a:cxnLst/>
            <a:rect l="l" t="t" r="r" b="b"/>
            <a:pathLst>
              <a:path w="4384738" h="4345413">
                <a:moveTo>
                  <a:pt x="0" y="0"/>
                </a:moveTo>
                <a:lnTo>
                  <a:pt x="4384737" y="0"/>
                </a:lnTo>
                <a:lnTo>
                  <a:pt x="4384737" y="4345413"/>
                </a:lnTo>
                <a:lnTo>
                  <a:pt x="0" y="4345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54711" y="1572553"/>
            <a:ext cx="13519847" cy="3547450"/>
            <a:chOff x="0" y="0"/>
            <a:chExt cx="18026463" cy="472993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7353821" cy="4729934"/>
              <a:chOff x="0" y="0"/>
              <a:chExt cx="1893011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9301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893011" h="515956">
                    <a:moveTo>
                      <a:pt x="29201" y="0"/>
                    </a:moveTo>
                    <a:lnTo>
                      <a:pt x="1863810" y="0"/>
                    </a:lnTo>
                    <a:cubicBezTo>
                      <a:pt x="1879937" y="0"/>
                      <a:pt x="1893011" y="13074"/>
                      <a:pt x="1893011" y="29201"/>
                    </a:cubicBezTo>
                    <a:lnTo>
                      <a:pt x="1893011" y="486756"/>
                    </a:lnTo>
                    <a:cubicBezTo>
                      <a:pt x="1893011" y="502883"/>
                      <a:pt x="1879937" y="515956"/>
                      <a:pt x="1863810" y="515956"/>
                    </a:cubicBezTo>
                    <a:lnTo>
                      <a:pt x="29201" y="515956"/>
                    </a:lnTo>
                    <a:cubicBezTo>
                      <a:pt x="13074" y="515956"/>
                      <a:pt x="0" y="502883"/>
                      <a:pt x="0" y="486756"/>
                    </a:cubicBezTo>
                    <a:lnTo>
                      <a:pt x="0" y="29201"/>
                    </a:lnTo>
                    <a:cubicBezTo>
                      <a:pt x="0" y="13074"/>
                      <a:pt x="13074" y="0"/>
                      <a:pt x="2920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1893011" cy="582631"/>
              </a:xfrm>
              <a:prstGeom prst="rect">
                <a:avLst/>
              </a:prstGeom>
            </p:spPr>
            <p:txBody>
              <a:bodyPr lIns="75760" tIns="75760" rIns="75760" bIns="75760" rtlCol="0" anchor="ctr"/>
              <a:lstStyle/>
              <a:p>
                <a:pPr algn="ctr">
                  <a:lnSpc>
                    <a:spcPts val="3966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333757" y="640992"/>
              <a:ext cx="16692706" cy="331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38"/>
                </a:lnSpc>
              </a:pPr>
              <a:r>
                <a:rPr lang="en-US" sz="72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24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gamˆ gooˊ ngiong zuˆ</a:t>
              </a:r>
            </a:p>
            <a:p>
              <a:pPr algn="l">
                <a:lnSpc>
                  <a:spcPts val="10138"/>
                </a:lnSpc>
                <a:spcBef>
                  <a:spcPct val="0"/>
                </a:spcBef>
              </a:pPr>
              <a:r>
                <a:rPr lang="en-US" sz="72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95. 你  感   覺     仰  子？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54711" y="6133476"/>
            <a:ext cx="14933550" cy="3547450"/>
            <a:chOff x="0" y="0"/>
            <a:chExt cx="19911400" cy="472993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8647661" cy="4729934"/>
              <a:chOff x="0" y="0"/>
              <a:chExt cx="2034147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3414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2034147" h="515956">
                    <a:moveTo>
                      <a:pt x="27175" y="0"/>
                    </a:moveTo>
                    <a:lnTo>
                      <a:pt x="2006972" y="0"/>
                    </a:lnTo>
                    <a:cubicBezTo>
                      <a:pt x="2021980" y="0"/>
                      <a:pt x="2034147" y="12167"/>
                      <a:pt x="2034147" y="27175"/>
                    </a:cubicBezTo>
                    <a:lnTo>
                      <a:pt x="2034147" y="488782"/>
                    </a:lnTo>
                    <a:cubicBezTo>
                      <a:pt x="2034147" y="495989"/>
                      <a:pt x="2031284" y="502901"/>
                      <a:pt x="2026188" y="507997"/>
                    </a:cubicBezTo>
                    <a:cubicBezTo>
                      <a:pt x="2021091" y="513093"/>
                      <a:pt x="2014179" y="515956"/>
                      <a:pt x="2006972" y="515956"/>
                    </a:cubicBezTo>
                    <a:lnTo>
                      <a:pt x="27175" y="515956"/>
                    </a:lnTo>
                    <a:cubicBezTo>
                      <a:pt x="19968" y="515956"/>
                      <a:pt x="13056" y="513093"/>
                      <a:pt x="7959" y="507997"/>
                    </a:cubicBezTo>
                    <a:cubicBezTo>
                      <a:pt x="2863" y="502901"/>
                      <a:pt x="0" y="495989"/>
                      <a:pt x="0" y="488782"/>
                    </a:cubicBezTo>
                    <a:lnTo>
                      <a:pt x="0" y="27175"/>
                    </a:lnTo>
                    <a:cubicBezTo>
                      <a:pt x="0" y="19968"/>
                      <a:pt x="2863" y="13056"/>
                      <a:pt x="7959" y="7959"/>
                    </a:cubicBezTo>
                    <a:cubicBezTo>
                      <a:pt x="13056" y="2863"/>
                      <a:pt x="19968" y="0"/>
                      <a:pt x="2717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2034147" cy="582631"/>
              </a:xfrm>
              <a:prstGeom prst="rect">
                <a:avLst/>
              </a:prstGeom>
            </p:spPr>
            <p:txBody>
              <a:bodyPr lIns="75760" tIns="75760" rIns="75760" bIns="75760" rtlCol="0" anchor="ctr"/>
              <a:lstStyle/>
              <a:p>
                <a:pPr algn="ctr">
                  <a:lnSpc>
                    <a:spcPts val="3966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73107" y="661545"/>
              <a:ext cx="18838293" cy="331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38"/>
                </a:lnSpc>
              </a:pPr>
              <a:r>
                <a:rPr lang="en-US" sz="72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241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ngaiˋ gamˆ gooˊ zhinˇ fanˇ hiˆ  </a:t>
              </a:r>
            </a:p>
            <a:p>
              <a:pPr algn="l">
                <a:lnSpc>
                  <a:spcPts val="10138"/>
                </a:lnSpc>
                <a:spcBef>
                  <a:spcPct val="0"/>
                </a:spcBef>
              </a:pPr>
              <a:r>
                <a:rPr lang="en-US" sz="72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96. 𠊎  感   覺   </a:t>
              </a:r>
              <a:r>
                <a:rPr lang="en-US" sz="7241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真  歡 喜</a:t>
              </a:r>
              <a:r>
                <a:rPr lang="en-US" sz="7241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54711" y="11527422"/>
            <a:ext cx="4540018" cy="3029266"/>
            <a:chOff x="0" y="0"/>
            <a:chExt cx="6053357" cy="403902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16819" cy="4039021"/>
              <a:chOff x="0" y="0"/>
              <a:chExt cx="704735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0473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704735" h="515956">
                    <a:moveTo>
                      <a:pt x="78437" y="0"/>
                    </a:moveTo>
                    <a:lnTo>
                      <a:pt x="626298" y="0"/>
                    </a:lnTo>
                    <a:cubicBezTo>
                      <a:pt x="647100" y="0"/>
                      <a:pt x="667051" y="8264"/>
                      <a:pt x="681761" y="22974"/>
                    </a:cubicBezTo>
                    <a:cubicBezTo>
                      <a:pt x="696471" y="37683"/>
                      <a:pt x="704735" y="57634"/>
                      <a:pt x="704735" y="78437"/>
                    </a:cubicBezTo>
                    <a:lnTo>
                      <a:pt x="704735" y="437519"/>
                    </a:lnTo>
                    <a:cubicBezTo>
                      <a:pt x="704735" y="480839"/>
                      <a:pt x="669617" y="515956"/>
                      <a:pt x="626298" y="515956"/>
                    </a:cubicBezTo>
                    <a:lnTo>
                      <a:pt x="78437" y="515956"/>
                    </a:lnTo>
                    <a:cubicBezTo>
                      <a:pt x="35117" y="515956"/>
                      <a:pt x="0" y="480839"/>
                      <a:pt x="0" y="437519"/>
                    </a:cubicBezTo>
                    <a:lnTo>
                      <a:pt x="0" y="78437"/>
                    </a:lnTo>
                    <a:cubicBezTo>
                      <a:pt x="0" y="35117"/>
                      <a:pt x="35117" y="0"/>
                      <a:pt x="78437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704735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63528" y="571225"/>
              <a:ext cx="5389830" cy="2776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96"/>
                </a:lnSpc>
              </a:pPr>
              <a:r>
                <a:rPr lang="en-US" sz="60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shiu  kiˆ</a:t>
              </a:r>
            </a:p>
            <a:p>
              <a:pPr algn="l">
                <a:lnSpc>
                  <a:spcPts val="8496"/>
                </a:lnSpc>
                <a:spcBef>
                  <a:spcPct val="0"/>
                </a:spcBef>
              </a:pPr>
              <a:r>
                <a:rPr lang="en-US" sz="60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受 氣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95377" y="11527422"/>
            <a:ext cx="4939828" cy="3029266"/>
            <a:chOff x="0" y="0"/>
            <a:chExt cx="6586438" cy="403902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586438" cy="4039021"/>
              <a:chOff x="0" y="0"/>
              <a:chExt cx="841371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4137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41371" h="515956">
                    <a:moveTo>
                      <a:pt x="65699" y="0"/>
                    </a:moveTo>
                    <a:lnTo>
                      <a:pt x="775672" y="0"/>
                    </a:lnTo>
                    <a:cubicBezTo>
                      <a:pt x="793096" y="0"/>
                      <a:pt x="809807" y="6922"/>
                      <a:pt x="822128" y="19243"/>
                    </a:cubicBezTo>
                    <a:cubicBezTo>
                      <a:pt x="834449" y="31564"/>
                      <a:pt x="841371" y="48275"/>
                      <a:pt x="841371" y="65699"/>
                    </a:cubicBezTo>
                    <a:lnTo>
                      <a:pt x="841371" y="450257"/>
                    </a:lnTo>
                    <a:cubicBezTo>
                      <a:pt x="841371" y="486542"/>
                      <a:pt x="811956" y="515956"/>
                      <a:pt x="775672" y="515956"/>
                    </a:cubicBezTo>
                    <a:lnTo>
                      <a:pt x="65699" y="515956"/>
                    </a:lnTo>
                    <a:cubicBezTo>
                      <a:pt x="29414" y="515956"/>
                      <a:pt x="0" y="486542"/>
                      <a:pt x="0" y="450257"/>
                    </a:cubicBezTo>
                    <a:lnTo>
                      <a:pt x="0" y="65699"/>
                    </a:lnTo>
                    <a:cubicBezTo>
                      <a:pt x="0" y="29414"/>
                      <a:pt x="29414" y="0"/>
                      <a:pt x="6569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41371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63528" y="571225"/>
              <a:ext cx="5922910" cy="2776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96"/>
                </a:lnSpc>
              </a:pPr>
              <a:r>
                <a:rPr lang="en-US" sz="60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moˋ  fanˇ hiˆ</a:t>
              </a:r>
            </a:p>
            <a:p>
              <a:pPr algn="l">
                <a:lnSpc>
                  <a:spcPts val="8496"/>
                </a:lnSpc>
                <a:spcBef>
                  <a:spcPct val="0"/>
                </a:spcBef>
              </a:pPr>
              <a:r>
                <a:rPr lang="en-US" sz="60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無  歡 喜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742809" y="11527422"/>
            <a:ext cx="4540018" cy="3029266"/>
            <a:chOff x="0" y="0"/>
            <a:chExt cx="6053357" cy="403902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185050" cy="4039021"/>
              <a:chOff x="0" y="0"/>
              <a:chExt cx="662354" cy="5159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62354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662354" h="515956">
                    <a:moveTo>
                      <a:pt x="83456" y="0"/>
                    </a:moveTo>
                    <a:lnTo>
                      <a:pt x="578898" y="0"/>
                    </a:lnTo>
                    <a:cubicBezTo>
                      <a:pt x="624989" y="0"/>
                      <a:pt x="662354" y="37364"/>
                      <a:pt x="662354" y="83456"/>
                    </a:cubicBezTo>
                    <a:lnTo>
                      <a:pt x="662354" y="432501"/>
                    </a:lnTo>
                    <a:cubicBezTo>
                      <a:pt x="662354" y="478592"/>
                      <a:pt x="624989" y="515956"/>
                      <a:pt x="578898" y="515956"/>
                    </a:cubicBezTo>
                    <a:lnTo>
                      <a:pt x="83456" y="515956"/>
                    </a:lnTo>
                    <a:cubicBezTo>
                      <a:pt x="37364" y="515956"/>
                      <a:pt x="0" y="478592"/>
                      <a:pt x="0" y="432501"/>
                    </a:cubicBezTo>
                    <a:lnTo>
                      <a:pt x="0" y="83456"/>
                    </a:lnTo>
                    <a:cubicBezTo>
                      <a:pt x="0" y="37364"/>
                      <a:pt x="37364" y="0"/>
                      <a:pt x="83456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662354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63528" y="571225"/>
              <a:ext cx="5389830" cy="2776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96"/>
                </a:lnSpc>
              </a:pPr>
              <a:r>
                <a:rPr lang="en-US" sz="60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ganˇ  nanˋ</a:t>
              </a:r>
            </a:p>
            <a:p>
              <a:pPr algn="l">
                <a:lnSpc>
                  <a:spcPts val="8496"/>
                </a:lnSpc>
                <a:spcBef>
                  <a:spcPct val="0"/>
                </a:spcBef>
              </a:pPr>
              <a:r>
                <a:rPr lang="en-US" sz="60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艱   難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282827" y="11527422"/>
            <a:ext cx="4939828" cy="3029266"/>
            <a:chOff x="0" y="0"/>
            <a:chExt cx="6586438" cy="403902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586438" cy="4039021"/>
              <a:chOff x="0" y="0"/>
              <a:chExt cx="841371" cy="5159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4137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41371" h="515956">
                    <a:moveTo>
                      <a:pt x="65699" y="0"/>
                    </a:moveTo>
                    <a:lnTo>
                      <a:pt x="775672" y="0"/>
                    </a:lnTo>
                    <a:cubicBezTo>
                      <a:pt x="793096" y="0"/>
                      <a:pt x="809807" y="6922"/>
                      <a:pt x="822128" y="19243"/>
                    </a:cubicBezTo>
                    <a:cubicBezTo>
                      <a:pt x="834449" y="31564"/>
                      <a:pt x="841371" y="48275"/>
                      <a:pt x="841371" y="65699"/>
                    </a:cubicBezTo>
                    <a:lnTo>
                      <a:pt x="841371" y="450257"/>
                    </a:lnTo>
                    <a:cubicBezTo>
                      <a:pt x="841371" y="486542"/>
                      <a:pt x="811956" y="515956"/>
                      <a:pt x="775672" y="515956"/>
                    </a:cubicBezTo>
                    <a:lnTo>
                      <a:pt x="65699" y="515956"/>
                    </a:lnTo>
                    <a:cubicBezTo>
                      <a:pt x="29414" y="515956"/>
                      <a:pt x="0" y="486542"/>
                      <a:pt x="0" y="450257"/>
                    </a:cubicBezTo>
                    <a:lnTo>
                      <a:pt x="0" y="65699"/>
                    </a:lnTo>
                    <a:cubicBezTo>
                      <a:pt x="0" y="29414"/>
                      <a:pt x="29414" y="0"/>
                      <a:pt x="6569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841371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930068" y="571225"/>
              <a:ext cx="5389830" cy="2776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96"/>
                </a:lnSpc>
              </a:pPr>
              <a:r>
                <a:rPr lang="en-US" sz="6068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hooˆ  sioˆ</a:t>
              </a:r>
            </a:p>
            <a:p>
              <a:pPr algn="l">
                <a:lnSpc>
                  <a:spcPts val="8496"/>
                </a:lnSpc>
                <a:spcBef>
                  <a:spcPct val="0"/>
                </a:spcBef>
              </a:pPr>
              <a:r>
                <a:rPr lang="en-US" sz="6068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好   笑</a:t>
              </a: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423981" y="6322381"/>
            <a:ext cx="3799067" cy="3680347"/>
          </a:xfrm>
          <a:custGeom>
            <a:avLst/>
            <a:gdLst/>
            <a:ahLst/>
            <a:cxnLst/>
            <a:rect l="l" t="t" r="r" b="b"/>
            <a:pathLst>
              <a:path w="3799067" h="3680347">
                <a:moveTo>
                  <a:pt x="0" y="0"/>
                </a:moveTo>
                <a:lnTo>
                  <a:pt x="3799068" y="0"/>
                </a:lnTo>
                <a:lnTo>
                  <a:pt x="3799068" y="3680346"/>
                </a:lnTo>
                <a:lnTo>
                  <a:pt x="0" y="3680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397648" y="6322381"/>
            <a:ext cx="10888697" cy="3680347"/>
            <a:chOff x="0" y="0"/>
            <a:chExt cx="14518263" cy="490712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4518263" cy="4907129"/>
              <a:chOff x="0" y="0"/>
              <a:chExt cx="1526512" cy="5159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52651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526512" h="515956">
                    <a:moveTo>
                      <a:pt x="36212" y="0"/>
                    </a:moveTo>
                    <a:lnTo>
                      <a:pt x="1490301" y="0"/>
                    </a:lnTo>
                    <a:cubicBezTo>
                      <a:pt x="1499904" y="0"/>
                      <a:pt x="1509115" y="3815"/>
                      <a:pt x="1515906" y="10606"/>
                    </a:cubicBezTo>
                    <a:cubicBezTo>
                      <a:pt x="1522697" y="17397"/>
                      <a:pt x="1526512" y="26608"/>
                      <a:pt x="1526512" y="36212"/>
                    </a:cubicBezTo>
                    <a:lnTo>
                      <a:pt x="1526512" y="479745"/>
                    </a:lnTo>
                    <a:cubicBezTo>
                      <a:pt x="1526512" y="489349"/>
                      <a:pt x="1522697" y="498559"/>
                      <a:pt x="1515906" y="505350"/>
                    </a:cubicBezTo>
                    <a:cubicBezTo>
                      <a:pt x="1509115" y="512141"/>
                      <a:pt x="1499904" y="515956"/>
                      <a:pt x="1490301" y="515956"/>
                    </a:cubicBezTo>
                    <a:lnTo>
                      <a:pt x="36212" y="515956"/>
                    </a:lnTo>
                    <a:cubicBezTo>
                      <a:pt x="26608" y="515956"/>
                      <a:pt x="17397" y="512141"/>
                      <a:pt x="10606" y="505350"/>
                    </a:cubicBezTo>
                    <a:cubicBezTo>
                      <a:pt x="3815" y="498559"/>
                      <a:pt x="0" y="489349"/>
                      <a:pt x="0" y="479745"/>
                    </a:cubicBezTo>
                    <a:lnTo>
                      <a:pt x="0" y="36212"/>
                    </a:lnTo>
                    <a:cubicBezTo>
                      <a:pt x="0" y="26608"/>
                      <a:pt x="3815" y="17397"/>
                      <a:pt x="10606" y="10606"/>
                    </a:cubicBezTo>
                    <a:cubicBezTo>
                      <a:pt x="17397" y="3815"/>
                      <a:pt x="26608" y="0"/>
                      <a:pt x="362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1526512" cy="582631"/>
              </a:xfrm>
              <a:prstGeom prst="rect">
                <a:avLst/>
              </a:prstGeom>
            </p:spPr>
            <p:txBody>
              <a:bodyPr lIns="75760" tIns="75760" rIns="75760" bIns="75760" rtlCol="0" anchor="ctr"/>
              <a:lstStyle/>
              <a:p>
                <a:pPr algn="ctr">
                  <a:lnSpc>
                    <a:spcPts val="3966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219427" y="692037"/>
              <a:ext cx="12382591" cy="3436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18"/>
                </a:lnSpc>
              </a:pPr>
              <a:r>
                <a:rPr lang="en-US" sz="751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</a:t>
              </a:r>
              <a:r>
                <a:rPr lang="en-US" sz="751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liaˊ zhinˇ ziangˇ</a:t>
              </a:r>
            </a:p>
            <a:p>
              <a:pPr algn="l">
                <a:lnSpc>
                  <a:spcPts val="10518"/>
                </a:lnSpc>
                <a:spcBef>
                  <a:spcPct val="0"/>
                </a:spcBef>
              </a:pPr>
              <a:r>
                <a:rPr lang="en-US" sz="751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97. 這 </a:t>
              </a:r>
              <a:r>
                <a:rPr lang="en-US" sz="7513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真    靚</a:t>
              </a:r>
              <a:r>
                <a:rPr lang="en-US" sz="751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。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696459" y="1733550"/>
            <a:ext cx="4043240" cy="4006978"/>
          </a:xfrm>
          <a:custGeom>
            <a:avLst/>
            <a:gdLst/>
            <a:ahLst/>
            <a:cxnLst/>
            <a:rect l="l" t="t" r="r" b="b"/>
            <a:pathLst>
              <a:path w="4043240" h="4006978">
                <a:moveTo>
                  <a:pt x="0" y="0"/>
                </a:moveTo>
                <a:lnTo>
                  <a:pt x="4043240" y="0"/>
                </a:lnTo>
                <a:lnTo>
                  <a:pt x="4043240" y="4006978"/>
                </a:lnTo>
                <a:lnTo>
                  <a:pt x="0" y="4006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397648" y="2060181"/>
            <a:ext cx="14026334" cy="3680347"/>
            <a:chOff x="0" y="0"/>
            <a:chExt cx="18701778" cy="490712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8003937" cy="4907129"/>
              <a:chOff x="0" y="0"/>
              <a:chExt cx="1893011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89301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893011" h="515956">
                    <a:moveTo>
                      <a:pt x="29201" y="0"/>
                    </a:moveTo>
                    <a:lnTo>
                      <a:pt x="1863810" y="0"/>
                    </a:lnTo>
                    <a:cubicBezTo>
                      <a:pt x="1879937" y="0"/>
                      <a:pt x="1893011" y="13074"/>
                      <a:pt x="1893011" y="29201"/>
                    </a:cubicBezTo>
                    <a:lnTo>
                      <a:pt x="1893011" y="486756"/>
                    </a:lnTo>
                    <a:cubicBezTo>
                      <a:pt x="1893011" y="502883"/>
                      <a:pt x="1879937" y="515956"/>
                      <a:pt x="1863810" y="515956"/>
                    </a:cubicBezTo>
                    <a:lnTo>
                      <a:pt x="29201" y="515956"/>
                    </a:lnTo>
                    <a:cubicBezTo>
                      <a:pt x="13074" y="515956"/>
                      <a:pt x="0" y="502883"/>
                      <a:pt x="0" y="486756"/>
                    </a:cubicBezTo>
                    <a:lnTo>
                      <a:pt x="0" y="29201"/>
                    </a:lnTo>
                    <a:cubicBezTo>
                      <a:pt x="0" y="13074"/>
                      <a:pt x="13074" y="0"/>
                      <a:pt x="2920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893011" cy="582631"/>
              </a:xfrm>
              <a:prstGeom prst="rect">
                <a:avLst/>
              </a:prstGeom>
            </p:spPr>
            <p:txBody>
              <a:bodyPr lIns="75760" tIns="75760" rIns="75760" bIns="75760" rtlCol="0" anchor="ctr"/>
              <a:lstStyle/>
              <a:p>
                <a:pPr algn="ctr">
                  <a:lnSpc>
                    <a:spcPts val="3966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383723" y="670714"/>
              <a:ext cx="17318055" cy="3436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518"/>
                </a:lnSpc>
              </a:pPr>
              <a:r>
                <a:rPr lang="en-US" sz="751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</a:t>
              </a:r>
              <a:r>
                <a:rPr lang="en-US" sz="7513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   henˋ gamˆ gooˊ ngiong zuˆ</a:t>
              </a:r>
            </a:p>
            <a:p>
              <a:pPr algn="l">
                <a:lnSpc>
                  <a:spcPts val="10518"/>
                </a:lnSpc>
                <a:spcBef>
                  <a:spcPct val="0"/>
                </a:spcBef>
              </a:pPr>
              <a:r>
                <a:rPr lang="en-US" sz="7513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95. 你  感   覺     仰  子？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98101" y="12244504"/>
            <a:ext cx="5670573" cy="3357446"/>
            <a:chOff x="0" y="0"/>
            <a:chExt cx="7560764" cy="447659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60764" cy="4476595"/>
              <a:chOff x="0" y="0"/>
              <a:chExt cx="871427" cy="5159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7142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71427" h="515956">
                    <a:moveTo>
                      <a:pt x="63433" y="0"/>
                    </a:moveTo>
                    <a:lnTo>
                      <a:pt x="807994" y="0"/>
                    </a:lnTo>
                    <a:cubicBezTo>
                      <a:pt x="843027" y="0"/>
                      <a:pt x="871427" y="28400"/>
                      <a:pt x="871427" y="63433"/>
                    </a:cubicBezTo>
                    <a:lnTo>
                      <a:pt x="871427" y="452523"/>
                    </a:lnTo>
                    <a:cubicBezTo>
                      <a:pt x="871427" y="487556"/>
                      <a:pt x="843027" y="515956"/>
                      <a:pt x="807994" y="515956"/>
                    </a:cubicBezTo>
                    <a:lnTo>
                      <a:pt x="63433" y="515956"/>
                    </a:lnTo>
                    <a:cubicBezTo>
                      <a:pt x="28400" y="515956"/>
                      <a:pt x="0" y="487556"/>
                      <a:pt x="0" y="452523"/>
                    </a:cubicBezTo>
                    <a:lnTo>
                      <a:pt x="0" y="63433"/>
                    </a:lnTo>
                    <a:cubicBezTo>
                      <a:pt x="0" y="28400"/>
                      <a:pt x="28400" y="0"/>
                      <a:pt x="6343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71427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41333" y="638095"/>
              <a:ext cx="6424766" cy="307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16"/>
                </a:lnSpc>
              </a:pPr>
              <a:r>
                <a:rPr lang="en-US" sz="672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ziangˇ  ziangˇ</a:t>
              </a:r>
            </a:p>
            <a:p>
              <a:pPr algn="l">
                <a:lnSpc>
                  <a:spcPts val="9416"/>
                </a:lnSpc>
                <a:spcBef>
                  <a:spcPct val="0"/>
                </a:spcBef>
              </a:pPr>
              <a:r>
                <a:rPr lang="en-US" sz="672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靚     靚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352937" y="12244504"/>
            <a:ext cx="5474993" cy="3357446"/>
            <a:chOff x="0" y="0"/>
            <a:chExt cx="7299990" cy="4476595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299990" cy="4476595"/>
              <a:chOff x="0" y="0"/>
              <a:chExt cx="841371" cy="5159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4137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41371" h="515956">
                    <a:moveTo>
                      <a:pt x="65699" y="0"/>
                    </a:moveTo>
                    <a:lnTo>
                      <a:pt x="775672" y="0"/>
                    </a:lnTo>
                    <a:cubicBezTo>
                      <a:pt x="793096" y="0"/>
                      <a:pt x="809807" y="6922"/>
                      <a:pt x="822128" y="19243"/>
                    </a:cubicBezTo>
                    <a:cubicBezTo>
                      <a:pt x="834449" y="31564"/>
                      <a:pt x="841371" y="48275"/>
                      <a:pt x="841371" y="65699"/>
                    </a:cubicBezTo>
                    <a:lnTo>
                      <a:pt x="841371" y="450257"/>
                    </a:lnTo>
                    <a:cubicBezTo>
                      <a:pt x="841371" y="486542"/>
                      <a:pt x="811956" y="515956"/>
                      <a:pt x="775672" y="515956"/>
                    </a:cubicBezTo>
                    <a:lnTo>
                      <a:pt x="65699" y="515956"/>
                    </a:lnTo>
                    <a:cubicBezTo>
                      <a:pt x="29414" y="515956"/>
                      <a:pt x="0" y="486542"/>
                      <a:pt x="0" y="450257"/>
                    </a:cubicBezTo>
                    <a:lnTo>
                      <a:pt x="0" y="65699"/>
                    </a:lnTo>
                    <a:cubicBezTo>
                      <a:pt x="0" y="29414"/>
                      <a:pt x="29414" y="0"/>
                      <a:pt x="6569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41371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35412" y="636999"/>
              <a:ext cx="5973746" cy="307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16"/>
                </a:lnSpc>
              </a:pPr>
              <a:r>
                <a:rPr lang="en-US" sz="672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bbaiˇ  bbaiˇ</a:t>
              </a:r>
            </a:p>
            <a:p>
              <a:pPr algn="l">
                <a:lnSpc>
                  <a:spcPts val="9416"/>
                </a:lnSpc>
                <a:spcBef>
                  <a:spcPct val="0"/>
                </a:spcBef>
              </a:pPr>
              <a:r>
                <a:rPr lang="en-US" sz="672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䆀   䆀</a:t>
              </a:r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575061" y="2778046"/>
            <a:ext cx="4170639" cy="4461614"/>
          </a:xfrm>
          <a:custGeom>
            <a:avLst/>
            <a:gdLst/>
            <a:ahLst/>
            <a:cxnLst/>
            <a:rect l="l" t="t" r="r" b="b"/>
            <a:pathLst>
              <a:path w="4170639" h="4461614">
                <a:moveTo>
                  <a:pt x="0" y="0"/>
                </a:moveTo>
                <a:lnTo>
                  <a:pt x="4170639" y="0"/>
                </a:lnTo>
                <a:lnTo>
                  <a:pt x="4170639" y="4461615"/>
                </a:lnTo>
                <a:lnTo>
                  <a:pt x="0" y="4461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95348" y="7824062"/>
            <a:ext cx="5005158" cy="4400670"/>
          </a:xfrm>
          <a:custGeom>
            <a:avLst/>
            <a:gdLst/>
            <a:ahLst/>
            <a:cxnLst/>
            <a:rect l="l" t="t" r="r" b="b"/>
            <a:pathLst>
              <a:path w="5005158" h="4400670">
                <a:moveTo>
                  <a:pt x="0" y="0"/>
                </a:moveTo>
                <a:lnTo>
                  <a:pt x="5005158" y="0"/>
                </a:lnTo>
                <a:lnTo>
                  <a:pt x="5005158" y="4400670"/>
                </a:lnTo>
                <a:lnTo>
                  <a:pt x="0" y="4400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980283" y="3342078"/>
            <a:ext cx="14420223" cy="3897582"/>
            <a:chOff x="0" y="0"/>
            <a:chExt cx="19226964" cy="519677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9226964" cy="5196777"/>
              <a:chOff x="0" y="0"/>
              <a:chExt cx="1908929" cy="5159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0892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908929" h="515956">
                    <a:moveTo>
                      <a:pt x="28957" y="0"/>
                    </a:moveTo>
                    <a:lnTo>
                      <a:pt x="1879971" y="0"/>
                    </a:lnTo>
                    <a:cubicBezTo>
                      <a:pt x="1895964" y="0"/>
                      <a:pt x="1908929" y="12965"/>
                      <a:pt x="1908929" y="28957"/>
                    </a:cubicBezTo>
                    <a:lnTo>
                      <a:pt x="1908929" y="486999"/>
                    </a:lnTo>
                    <a:cubicBezTo>
                      <a:pt x="1908929" y="502992"/>
                      <a:pt x="1895964" y="515956"/>
                      <a:pt x="1879971" y="515956"/>
                    </a:cubicBezTo>
                    <a:lnTo>
                      <a:pt x="28957" y="515956"/>
                    </a:lnTo>
                    <a:cubicBezTo>
                      <a:pt x="12965" y="515956"/>
                      <a:pt x="0" y="502992"/>
                      <a:pt x="0" y="486999"/>
                    </a:cubicBezTo>
                    <a:lnTo>
                      <a:pt x="0" y="28957"/>
                    </a:lnTo>
                    <a:cubicBezTo>
                      <a:pt x="0" y="12965"/>
                      <a:pt x="12965" y="0"/>
                      <a:pt x="2895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1908929" cy="582631"/>
              </a:xfrm>
              <a:prstGeom prst="rect">
                <a:avLst/>
              </a:prstGeom>
            </p:spPr>
            <p:txBody>
              <a:bodyPr lIns="75760" tIns="75760" rIns="75760" bIns="75760" rtlCol="0" anchor="ctr"/>
              <a:lstStyle/>
              <a:p>
                <a:pPr algn="ctr">
                  <a:lnSpc>
                    <a:spcPts val="3966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820957" y="813255"/>
              <a:ext cx="17306831" cy="3640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39"/>
                </a:lnSpc>
              </a:pPr>
              <a:r>
                <a:rPr lang="en-US" sz="79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95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gooˊ chiˆ ngiangˆ mong </a:t>
              </a:r>
            </a:p>
            <a:p>
              <a:pPr algn="l">
                <a:lnSpc>
                  <a:spcPts val="11139"/>
                </a:lnSpc>
                <a:spcBef>
                  <a:spcPct val="0"/>
                </a:spcBef>
              </a:pPr>
              <a:r>
                <a:rPr lang="en-US" sz="79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98. 擱  </a:t>
              </a:r>
              <a:r>
                <a:rPr lang="en-US" sz="7956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試   䀴      望</a:t>
              </a:r>
              <a:r>
                <a:rPr lang="en-US" sz="79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！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80283" y="8075605"/>
            <a:ext cx="8481812" cy="3897582"/>
            <a:chOff x="0" y="0"/>
            <a:chExt cx="11309083" cy="519677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309083" cy="5196777"/>
              <a:chOff x="0" y="0"/>
              <a:chExt cx="1122810" cy="51595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2281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122810" h="515956">
                    <a:moveTo>
                      <a:pt x="49231" y="0"/>
                    </a:moveTo>
                    <a:lnTo>
                      <a:pt x="1073579" y="0"/>
                    </a:lnTo>
                    <a:cubicBezTo>
                      <a:pt x="1086636" y="0"/>
                      <a:pt x="1099158" y="5187"/>
                      <a:pt x="1108391" y="14419"/>
                    </a:cubicBezTo>
                    <a:cubicBezTo>
                      <a:pt x="1117623" y="23652"/>
                      <a:pt x="1122810" y="36174"/>
                      <a:pt x="1122810" y="49231"/>
                    </a:cubicBezTo>
                    <a:lnTo>
                      <a:pt x="1122810" y="466725"/>
                    </a:lnTo>
                    <a:cubicBezTo>
                      <a:pt x="1122810" y="479782"/>
                      <a:pt x="1117623" y="492304"/>
                      <a:pt x="1108391" y="501537"/>
                    </a:cubicBezTo>
                    <a:cubicBezTo>
                      <a:pt x="1099158" y="510770"/>
                      <a:pt x="1086636" y="515956"/>
                      <a:pt x="1073579" y="515956"/>
                    </a:cubicBezTo>
                    <a:lnTo>
                      <a:pt x="49231" y="515956"/>
                    </a:lnTo>
                    <a:cubicBezTo>
                      <a:pt x="36174" y="515956"/>
                      <a:pt x="23652" y="510770"/>
                      <a:pt x="14419" y="501537"/>
                    </a:cubicBezTo>
                    <a:cubicBezTo>
                      <a:pt x="5187" y="492304"/>
                      <a:pt x="0" y="479782"/>
                      <a:pt x="0" y="466725"/>
                    </a:cubicBezTo>
                    <a:lnTo>
                      <a:pt x="0" y="49231"/>
                    </a:lnTo>
                    <a:cubicBezTo>
                      <a:pt x="0" y="36174"/>
                      <a:pt x="5187" y="23652"/>
                      <a:pt x="14419" y="14419"/>
                    </a:cubicBezTo>
                    <a:cubicBezTo>
                      <a:pt x="23652" y="5187"/>
                      <a:pt x="36174" y="0"/>
                      <a:pt x="4923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122810" cy="582631"/>
              </a:xfrm>
              <a:prstGeom prst="rect">
                <a:avLst/>
              </a:prstGeom>
            </p:spPr>
            <p:txBody>
              <a:bodyPr lIns="75760" tIns="75760" rIns="75760" bIns="75760" rtlCol="0" anchor="ctr"/>
              <a:lstStyle/>
              <a:p>
                <a:pPr algn="ctr">
                  <a:lnSpc>
                    <a:spcPts val="3966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329370" y="732356"/>
              <a:ext cx="8846975" cy="3640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39"/>
                </a:lnSpc>
              </a:pPr>
              <a:r>
                <a:rPr lang="en-US" sz="79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7956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gaˇ rhiuˋ</a:t>
              </a:r>
            </a:p>
            <a:p>
              <a:pPr algn="l">
                <a:lnSpc>
                  <a:spcPts val="11139"/>
                </a:lnSpc>
                <a:spcBef>
                  <a:spcPct val="0"/>
                </a:spcBef>
              </a:pPr>
              <a:r>
                <a:rPr lang="en-US" sz="7956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99. 加油！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53915" y="-687574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82197" y="2836417"/>
            <a:ext cx="6372385" cy="5831333"/>
          </a:xfrm>
          <a:custGeom>
            <a:avLst/>
            <a:gdLst/>
            <a:ahLst/>
            <a:cxnLst/>
            <a:rect l="l" t="t" r="r" b="b"/>
            <a:pathLst>
              <a:path w="6372385" h="5831333">
                <a:moveTo>
                  <a:pt x="0" y="0"/>
                </a:moveTo>
                <a:lnTo>
                  <a:pt x="6372385" y="0"/>
                </a:lnTo>
                <a:lnTo>
                  <a:pt x="6372385" y="5831333"/>
                </a:lnTo>
                <a:lnTo>
                  <a:pt x="0" y="5831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54582" y="3196191"/>
            <a:ext cx="9977758" cy="5111786"/>
            <a:chOff x="0" y="0"/>
            <a:chExt cx="13303677" cy="681571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303677" cy="6815714"/>
              <a:chOff x="0" y="0"/>
              <a:chExt cx="1007102" cy="5159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07102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007102" h="515956">
                    <a:moveTo>
                      <a:pt x="30744" y="0"/>
                    </a:moveTo>
                    <a:lnTo>
                      <a:pt x="976358" y="0"/>
                    </a:lnTo>
                    <a:cubicBezTo>
                      <a:pt x="993337" y="0"/>
                      <a:pt x="1007102" y="13765"/>
                      <a:pt x="1007102" y="30744"/>
                    </a:cubicBezTo>
                    <a:lnTo>
                      <a:pt x="1007102" y="485212"/>
                    </a:lnTo>
                    <a:cubicBezTo>
                      <a:pt x="1007102" y="502192"/>
                      <a:pt x="993337" y="515956"/>
                      <a:pt x="976358" y="515956"/>
                    </a:cubicBezTo>
                    <a:lnTo>
                      <a:pt x="30744" y="515956"/>
                    </a:lnTo>
                    <a:cubicBezTo>
                      <a:pt x="13765" y="515956"/>
                      <a:pt x="0" y="502192"/>
                      <a:pt x="0" y="485212"/>
                    </a:cubicBezTo>
                    <a:lnTo>
                      <a:pt x="0" y="30744"/>
                    </a:lnTo>
                    <a:cubicBezTo>
                      <a:pt x="0" y="13765"/>
                      <a:pt x="13765" y="0"/>
                      <a:pt x="3074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1007102" cy="592156"/>
              </a:xfrm>
              <a:prstGeom prst="rect">
                <a:avLst/>
              </a:prstGeom>
            </p:spPr>
            <p:txBody>
              <a:bodyPr lIns="143741" tIns="143741" rIns="143741" bIns="143741" rtlCol="0" anchor="ctr"/>
              <a:lstStyle/>
              <a:p>
                <a:pPr algn="ctr">
                  <a:lnSpc>
                    <a:spcPts val="4215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892817" y="773457"/>
              <a:ext cx="9603289" cy="4483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46"/>
                </a:lnSpc>
              </a:pPr>
              <a:r>
                <a:rPr lang="en-US" sz="981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</a:t>
              </a:r>
              <a:r>
                <a:rPr lang="en-US" sz="981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looˆ ladˋ</a:t>
              </a:r>
            </a:p>
            <a:p>
              <a:pPr algn="l">
                <a:lnSpc>
                  <a:spcPts val="13746"/>
                </a:lnSpc>
                <a:spcBef>
                  <a:spcPct val="0"/>
                </a:spcBef>
              </a:pPr>
              <a:r>
                <a:rPr lang="en-US" sz="981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8. 勞 力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82197" y="10490164"/>
            <a:ext cx="15301587" cy="5111786"/>
            <a:chOff x="0" y="0"/>
            <a:chExt cx="20402116" cy="68157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5932397" cy="6815714"/>
              <a:chOff x="0" y="0"/>
              <a:chExt cx="1206099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06099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206099" h="515956">
                    <a:moveTo>
                      <a:pt x="28917" y="0"/>
                    </a:moveTo>
                    <a:lnTo>
                      <a:pt x="1177181" y="0"/>
                    </a:lnTo>
                    <a:cubicBezTo>
                      <a:pt x="1184851" y="0"/>
                      <a:pt x="1192206" y="3047"/>
                      <a:pt x="1197629" y="8470"/>
                    </a:cubicBezTo>
                    <a:cubicBezTo>
                      <a:pt x="1203052" y="13893"/>
                      <a:pt x="1206099" y="21248"/>
                      <a:pt x="1206099" y="28917"/>
                    </a:cubicBezTo>
                    <a:lnTo>
                      <a:pt x="1206099" y="487039"/>
                    </a:lnTo>
                    <a:cubicBezTo>
                      <a:pt x="1206099" y="494708"/>
                      <a:pt x="1203052" y="502064"/>
                      <a:pt x="1197629" y="507487"/>
                    </a:cubicBezTo>
                    <a:cubicBezTo>
                      <a:pt x="1192206" y="512910"/>
                      <a:pt x="1184851" y="515956"/>
                      <a:pt x="1177181" y="515956"/>
                    </a:cubicBezTo>
                    <a:lnTo>
                      <a:pt x="28917" y="515956"/>
                    </a:lnTo>
                    <a:cubicBezTo>
                      <a:pt x="12947" y="515956"/>
                      <a:pt x="0" y="503010"/>
                      <a:pt x="0" y="487039"/>
                    </a:cubicBezTo>
                    <a:lnTo>
                      <a:pt x="0" y="28917"/>
                    </a:lnTo>
                    <a:cubicBezTo>
                      <a:pt x="0" y="21248"/>
                      <a:pt x="3047" y="13893"/>
                      <a:pt x="8470" y="8470"/>
                    </a:cubicBezTo>
                    <a:cubicBezTo>
                      <a:pt x="13893" y="3047"/>
                      <a:pt x="21248" y="0"/>
                      <a:pt x="2891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206099" cy="592156"/>
              </a:xfrm>
              <a:prstGeom prst="rect">
                <a:avLst/>
              </a:prstGeom>
            </p:spPr>
            <p:txBody>
              <a:bodyPr lIns="80513" tIns="80513" rIns="80513" bIns="80513" rtlCol="0" anchor="ctr"/>
              <a:lstStyle/>
              <a:p>
                <a:pPr algn="ctr">
                  <a:lnSpc>
                    <a:spcPts val="4215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889762" y="1070983"/>
              <a:ext cx="18512354" cy="4483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46"/>
                </a:lnSpc>
              </a:pPr>
              <a:r>
                <a:rPr lang="en-US" sz="981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</a:t>
              </a:r>
              <a:r>
                <a:rPr lang="en-US" sz="981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m  suˆ  seˆ ngi</a:t>
              </a:r>
            </a:p>
            <a:p>
              <a:pPr algn="l">
                <a:lnSpc>
                  <a:spcPts val="13746"/>
                </a:lnSpc>
                <a:spcBef>
                  <a:spcPct val="0"/>
                </a:spcBef>
              </a:pPr>
              <a:r>
                <a:rPr lang="en-US" sz="981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9. 毋使 細義。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9105" y="9807172"/>
            <a:ext cx="6489357" cy="5794778"/>
          </a:xfrm>
          <a:custGeom>
            <a:avLst/>
            <a:gdLst/>
            <a:ahLst/>
            <a:cxnLst/>
            <a:rect l="l" t="t" r="r" b="b"/>
            <a:pathLst>
              <a:path w="6489357" h="5794778">
                <a:moveTo>
                  <a:pt x="0" y="0"/>
                </a:moveTo>
                <a:lnTo>
                  <a:pt x="6489357" y="0"/>
                </a:lnTo>
                <a:lnTo>
                  <a:pt x="6489357" y="5794778"/>
                </a:lnTo>
                <a:lnTo>
                  <a:pt x="0" y="5794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2251751" y="-7677159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19975748" y="0"/>
                </a:moveTo>
                <a:lnTo>
                  <a:pt x="0" y="0"/>
                </a:lnTo>
                <a:lnTo>
                  <a:pt x="0" y="32025247"/>
                </a:lnTo>
                <a:lnTo>
                  <a:pt x="19975748" y="32025247"/>
                </a:lnTo>
                <a:lnTo>
                  <a:pt x="19975748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951907" y="2479840"/>
            <a:ext cx="5878769" cy="5855624"/>
          </a:xfrm>
          <a:custGeom>
            <a:avLst/>
            <a:gdLst/>
            <a:ahLst/>
            <a:cxnLst/>
            <a:rect l="l" t="t" r="r" b="b"/>
            <a:pathLst>
              <a:path w="5878769" h="5855624">
                <a:moveTo>
                  <a:pt x="0" y="0"/>
                </a:moveTo>
                <a:lnTo>
                  <a:pt x="5878769" y="0"/>
                </a:lnTo>
                <a:lnTo>
                  <a:pt x="5878769" y="5855624"/>
                </a:lnTo>
                <a:lnTo>
                  <a:pt x="0" y="5855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14652" y="3976398"/>
            <a:ext cx="10089066" cy="3937997"/>
            <a:chOff x="0" y="0"/>
            <a:chExt cx="13452089" cy="525066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452089" cy="5250663"/>
              <a:chOff x="0" y="0"/>
              <a:chExt cx="1321870" cy="5159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21870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321870" h="515956">
                    <a:moveTo>
                      <a:pt x="41818" y="0"/>
                    </a:moveTo>
                    <a:lnTo>
                      <a:pt x="1280052" y="0"/>
                    </a:lnTo>
                    <a:cubicBezTo>
                      <a:pt x="1291143" y="0"/>
                      <a:pt x="1301779" y="4406"/>
                      <a:pt x="1309622" y="12248"/>
                    </a:cubicBezTo>
                    <a:cubicBezTo>
                      <a:pt x="1317464" y="20090"/>
                      <a:pt x="1321870" y="30727"/>
                      <a:pt x="1321870" y="41818"/>
                    </a:cubicBezTo>
                    <a:lnTo>
                      <a:pt x="1321870" y="474139"/>
                    </a:lnTo>
                    <a:cubicBezTo>
                      <a:pt x="1321870" y="497234"/>
                      <a:pt x="1303147" y="515956"/>
                      <a:pt x="1280052" y="515956"/>
                    </a:cubicBezTo>
                    <a:lnTo>
                      <a:pt x="41818" y="515956"/>
                    </a:lnTo>
                    <a:cubicBezTo>
                      <a:pt x="18722" y="515956"/>
                      <a:pt x="0" y="497234"/>
                      <a:pt x="0" y="474139"/>
                    </a:cubicBezTo>
                    <a:lnTo>
                      <a:pt x="0" y="41818"/>
                    </a:lnTo>
                    <a:cubicBezTo>
                      <a:pt x="0" y="18722"/>
                      <a:pt x="18722" y="0"/>
                      <a:pt x="4181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1321870" cy="582631"/>
              </a:xfrm>
              <a:prstGeom prst="rect">
                <a:avLst/>
              </a:prstGeom>
            </p:spPr>
            <p:txBody>
              <a:bodyPr lIns="75760" tIns="75760" rIns="75760" bIns="75760" rtlCol="0" anchor="ctr"/>
              <a:lstStyle/>
              <a:p>
                <a:pPr algn="ctr">
                  <a:lnSpc>
                    <a:spcPts val="3966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35053" y="706156"/>
              <a:ext cx="12517035" cy="3676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54"/>
                </a:lnSpc>
              </a:pPr>
              <a:r>
                <a:rPr lang="en-US" sz="803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    </a:t>
              </a:r>
              <a:r>
                <a:rPr lang="en-US" sz="803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henˋ zhinˇ bbue </a:t>
              </a:r>
            </a:p>
            <a:p>
              <a:pPr algn="l">
                <a:lnSpc>
                  <a:spcPts val="11254"/>
                </a:lnSpc>
                <a:spcBef>
                  <a:spcPct val="0"/>
                </a:spcBef>
              </a:pPr>
              <a:r>
                <a:rPr lang="en-US" sz="803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100. 你  </a:t>
              </a:r>
              <a:r>
                <a:rPr lang="en-US" sz="8039">
                  <a:solidFill>
                    <a:srgbClr val="891942"/>
                  </a:solidFill>
                  <a:latin typeface="TWHEI"/>
                  <a:ea typeface="TWHEI"/>
                  <a:cs typeface="TWHEI"/>
                  <a:sym typeface="TWHEI"/>
                </a:rPr>
                <a:t>真    會</a:t>
              </a:r>
              <a:r>
                <a:rPr lang="en-US" sz="803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！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02380" y="11184801"/>
            <a:ext cx="4892311" cy="3267546"/>
            <a:chOff x="0" y="0"/>
            <a:chExt cx="6523081" cy="435672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523081" cy="4356728"/>
              <a:chOff x="0" y="0"/>
              <a:chExt cx="773274" cy="51646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73274" cy="516465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16465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44980"/>
                    </a:lnTo>
                    <a:cubicBezTo>
                      <a:pt x="773274" y="484460"/>
                      <a:pt x="741269" y="516465"/>
                      <a:pt x="701789" y="516465"/>
                    </a:cubicBezTo>
                    <a:lnTo>
                      <a:pt x="71485" y="516465"/>
                    </a:lnTo>
                    <a:cubicBezTo>
                      <a:pt x="32005" y="516465"/>
                      <a:pt x="0" y="484460"/>
                      <a:pt x="0" y="444980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773274" cy="583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57508" y="625065"/>
              <a:ext cx="5808065" cy="2982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55"/>
                </a:lnSpc>
              </a:pPr>
              <a:r>
                <a:rPr lang="en-US" sz="653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zhinˇ ngauˋ</a:t>
              </a:r>
            </a:p>
            <a:p>
              <a:pPr algn="l">
                <a:lnSpc>
                  <a:spcPts val="9155"/>
                </a:lnSpc>
                <a:spcBef>
                  <a:spcPct val="0"/>
                </a:spcBef>
              </a:pPr>
              <a:r>
                <a:rPr lang="en-US" sz="653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真    𠢕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26402" y="11184801"/>
            <a:ext cx="4892311" cy="3267546"/>
            <a:chOff x="0" y="0"/>
            <a:chExt cx="6523081" cy="435672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523081" cy="4356728"/>
              <a:chOff x="0" y="0"/>
              <a:chExt cx="773274" cy="51646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73274" cy="516465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16465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44980"/>
                    </a:lnTo>
                    <a:cubicBezTo>
                      <a:pt x="773274" y="484460"/>
                      <a:pt x="741269" y="516465"/>
                      <a:pt x="701789" y="516465"/>
                    </a:cubicBezTo>
                    <a:lnTo>
                      <a:pt x="71485" y="516465"/>
                    </a:lnTo>
                    <a:cubicBezTo>
                      <a:pt x="32005" y="516465"/>
                      <a:pt x="0" y="484460"/>
                      <a:pt x="0" y="444980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773274" cy="583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57508" y="625065"/>
              <a:ext cx="5808065" cy="2982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55"/>
                </a:lnSpc>
              </a:pPr>
              <a:r>
                <a:rPr lang="en-US" sz="653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zhinˇ kiangˆ</a:t>
              </a:r>
            </a:p>
            <a:p>
              <a:pPr algn="l">
                <a:lnSpc>
                  <a:spcPts val="9155"/>
                </a:lnSpc>
                <a:spcBef>
                  <a:spcPct val="0"/>
                </a:spcBef>
              </a:pPr>
              <a:r>
                <a:rPr lang="en-US" sz="653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真    慶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722380" y="11184801"/>
            <a:ext cx="5108296" cy="3267592"/>
            <a:chOff x="0" y="0"/>
            <a:chExt cx="6811061" cy="435678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6811061" cy="4356789"/>
              <a:chOff x="0" y="0"/>
              <a:chExt cx="807412" cy="51647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07412" cy="516472"/>
              </a:xfrm>
              <a:custGeom>
                <a:avLst/>
                <a:gdLst/>
                <a:ahLst/>
                <a:cxnLst/>
                <a:rect l="l" t="t" r="r" b="b"/>
                <a:pathLst>
                  <a:path w="807412" h="516472">
                    <a:moveTo>
                      <a:pt x="45050" y="0"/>
                    </a:moveTo>
                    <a:lnTo>
                      <a:pt x="762362" y="0"/>
                    </a:lnTo>
                    <a:cubicBezTo>
                      <a:pt x="787242" y="0"/>
                      <a:pt x="807412" y="20170"/>
                      <a:pt x="807412" y="45050"/>
                    </a:cubicBezTo>
                    <a:lnTo>
                      <a:pt x="807412" y="471422"/>
                    </a:lnTo>
                    <a:cubicBezTo>
                      <a:pt x="807412" y="496303"/>
                      <a:pt x="787242" y="516472"/>
                      <a:pt x="762362" y="516472"/>
                    </a:cubicBezTo>
                    <a:lnTo>
                      <a:pt x="45050" y="516472"/>
                    </a:lnTo>
                    <a:cubicBezTo>
                      <a:pt x="20170" y="516472"/>
                      <a:pt x="0" y="496303"/>
                      <a:pt x="0" y="471422"/>
                    </a:cubicBezTo>
                    <a:lnTo>
                      <a:pt x="0" y="45050"/>
                    </a:lnTo>
                    <a:cubicBezTo>
                      <a:pt x="0" y="20170"/>
                      <a:pt x="20170" y="0"/>
                      <a:pt x="45050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07412" cy="583147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57508" y="625065"/>
              <a:ext cx="6453553" cy="298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55"/>
                </a:lnSpc>
              </a:pPr>
              <a:r>
                <a:rPr lang="en-US" sz="653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zhinˇ li   hoi</a:t>
              </a:r>
            </a:p>
            <a:p>
              <a:pPr algn="l">
                <a:lnSpc>
                  <a:spcPts val="9155"/>
                </a:lnSpc>
                <a:spcBef>
                  <a:spcPct val="0"/>
                </a:spcBef>
              </a:pPr>
              <a:r>
                <a:rPr lang="en-US" sz="653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真 厲 害</a:t>
              </a: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404615" y="-6580605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2" y="0"/>
                </a:lnTo>
                <a:lnTo>
                  <a:pt x="19022322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86900" y="3002104"/>
            <a:ext cx="11052725" cy="12866089"/>
            <a:chOff x="0" y="0"/>
            <a:chExt cx="2077176" cy="241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7176" cy="2417967"/>
            </a:xfrm>
            <a:custGeom>
              <a:avLst/>
              <a:gdLst/>
              <a:ahLst/>
              <a:cxnLst/>
              <a:rect l="l" t="t" r="r" b="b"/>
              <a:pathLst>
                <a:path w="2077176" h="2417967">
                  <a:moveTo>
                    <a:pt x="26612" y="0"/>
                  </a:moveTo>
                  <a:lnTo>
                    <a:pt x="2050564" y="0"/>
                  </a:lnTo>
                  <a:cubicBezTo>
                    <a:pt x="2057622" y="0"/>
                    <a:pt x="2064391" y="2804"/>
                    <a:pt x="2069381" y="7794"/>
                  </a:cubicBezTo>
                  <a:cubicBezTo>
                    <a:pt x="2074372" y="12785"/>
                    <a:pt x="2077176" y="19554"/>
                    <a:pt x="2077176" y="26612"/>
                  </a:cubicBezTo>
                  <a:lnTo>
                    <a:pt x="2077176" y="2391356"/>
                  </a:lnTo>
                  <a:cubicBezTo>
                    <a:pt x="2077176" y="2398413"/>
                    <a:pt x="2074372" y="2405182"/>
                    <a:pt x="2069381" y="2410173"/>
                  </a:cubicBezTo>
                  <a:cubicBezTo>
                    <a:pt x="2064391" y="2415164"/>
                    <a:pt x="2057622" y="2417967"/>
                    <a:pt x="2050564" y="2417967"/>
                  </a:cubicBezTo>
                  <a:lnTo>
                    <a:pt x="26612" y="2417967"/>
                  </a:lnTo>
                  <a:cubicBezTo>
                    <a:pt x="19554" y="2417967"/>
                    <a:pt x="12785" y="2415164"/>
                    <a:pt x="7794" y="2410173"/>
                  </a:cubicBezTo>
                  <a:cubicBezTo>
                    <a:pt x="2804" y="2405182"/>
                    <a:pt x="0" y="2398413"/>
                    <a:pt x="0" y="2391356"/>
                  </a:cubicBezTo>
                  <a:lnTo>
                    <a:pt x="0" y="26612"/>
                  </a:lnTo>
                  <a:cubicBezTo>
                    <a:pt x="0" y="19554"/>
                    <a:pt x="2804" y="12785"/>
                    <a:pt x="7794" y="7794"/>
                  </a:cubicBezTo>
                  <a:cubicBezTo>
                    <a:pt x="12785" y="2804"/>
                    <a:pt x="19554" y="0"/>
                    <a:pt x="266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77176" cy="2484642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37687" y="9826391"/>
            <a:ext cx="10264832" cy="5163535"/>
            <a:chOff x="0" y="0"/>
            <a:chExt cx="1929105" cy="9704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9105" cy="970400"/>
            </a:xfrm>
            <a:custGeom>
              <a:avLst/>
              <a:gdLst/>
              <a:ahLst/>
              <a:cxnLst/>
              <a:rect l="l" t="t" r="r" b="b"/>
              <a:pathLst>
                <a:path w="1929105" h="970400">
                  <a:moveTo>
                    <a:pt x="28654" y="0"/>
                  </a:moveTo>
                  <a:lnTo>
                    <a:pt x="1900450" y="0"/>
                  </a:lnTo>
                  <a:cubicBezTo>
                    <a:pt x="1908050" y="0"/>
                    <a:pt x="1915338" y="3019"/>
                    <a:pt x="1920712" y="8393"/>
                  </a:cubicBezTo>
                  <a:cubicBezTo>
                    <a:pt x="1926086" y="13766"/>
                    <a:pt x="1929105" y="21055"/>
                    <a:pt x="1929105" y="28654"/>
                  </a:cubicBezTo>
                  <a:lnTo>
                    <a:pt x="1929105" y="941746"/>
                  </a:lnTo>
                  <a:cubicBezTo>
                    <a:pt x="1929105" y="957571"/>
                    <a:pt x="1916275" y="970400"/>
                    <a:pt x="1900450" y="970400"/>
                  </a:cubicBezTo>
                  <a:lnTo>
                    <a:pt x="28654" y="970400"/>
                  </a:lnTo>
                  <a:cubicBezTo>
                    <a:pt x="12829" y="970400"/>
                    <a:pt x="0" y="957571"/>
                    <a:pt x="0" y="941746"/>
                  </a:cubicBezTo>
                  <a:lnTo>
                    <a:pt x="0" y="28654"/>
                  </a:lnTo>
                  <a:cubicBezTo>
                    <a:pt x="0" y="12829"/>
                    <a:pt x="12829" y="0"/>
                    <a:pt x="286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929105" cy="1037076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78630" y="2361336"/>
            <a:ext cx="8598929" cy="1712694"/>
            <a:chOff x="0" y="0"/>
            <a:chExt cx="1616026" cy="3218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575301" y="9149842"/>
            <a:ext cx="8598929" cy="1712694"/>
            <a:chOff x="0" y="0"/>
            <a:chExt cx="1616026" cy="321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6026" cy="321872"/>
            </a:xfrm>
            <a:custGeom>
              <a:avLst/>
              <a:gdLst/>
              <a:ahLst/>
              <a:cxnLst/>
              <a:rect l="l" t="t" r="r" b="b"/>
              <a:pathLst>
                <a:path w="1616026" h="321872">
                  <a:moveTo>
                    <a:pt x="34206" y="0"/>
                  </a:moveTo>
                  <a:lnTo>
                    <a:pt x="1581820" y="0"/>
                  </a:lnTo>
                  <a:cubicBezTo>
                    <a:pt x="1590892" y="0"/>
                    <a:pt x="1599592" y="3604"/>
                    <a:pt x="1606007" y="10019"/>
                  </a:cubicBezTo>
                  <a:cubicBezTo>
                    <a:pt x="1612422" y="16433"/>
                    <a:pt x="1616026" y="25134"/>
                    <a:pt x="1616026" y="34206"/>
                  </a:cubicBezTo>
                  <a:lnTo>
                    <a:pt x="1616026" y="287667"/>
                  </a:lnTo>
                  <a:cubicBezTo>
                    <a:pt x="1616026" y="296739"/>
                    <a:pt x="1612422" y="305439"/>
                    <a:pt x="1606007" y="311854"/>
                  </a:cubicBezTo>
                  <a:cubicBezTo>
                    <a:pt x="1599592" y="318269"/>
                    <a:pt x="1590892" y="321872"/>
                    <a:pt x="1581820" y="321872"/>
                  </a:cubicBezTo>
                  <a:lnTo>
                    <a:pt x="34206" y="321872"/>
                  </a:lnTo>
                  <a:cubicBezTo>
                    <a:pt x="15314" y="321872"/>
                    <a:pt x="0" y="306558"/>
                    <a:pt x="0" y="287667"/>
                  </a:cubicBezTo>
                  <a:lnTo>
                    <a:pt x="0" y="34206"/>
                  </a:lnTo>
                  <a:cubicBezTo>
                    <a:pt x="0" y="25134"/>
                    <a:pt x="3604" y="16433"/>
                    <a:pt x="10019" y="10019"/>
                  </a:cubicBezTo>
                  <a:cubicBezTo>
                    <a:pt x="16433" y="3604"/>
                    <a:pt x="25134" y="0"/>
                    <a:pt x="34206" y="0"/>
                  </a:cubicBez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616026" cy="388547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239625" y="6357756"/>
            <a:ext cx="11460957" cy="230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2"/>
              </a:lnSpc>
            </a:pPr>
            <a:r>
              <a:rPr lang="en-US" sz="13373">
                <a:solidFill>
                  <a:srgbClr val="28282A"/>
                </a:solidFill>
                <a:latin typeface="TWHEI"/>
                <a:ea typeface="TWHEI"/>
                <a:cs typeface="TWHEI"/>
                <a:sym typeface="TWHEI"/>
              </a:rPr>
              <a:t>詞彙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43328" y="2729279"/>
            <a:ext cx="7869532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7902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感覺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39999" y="9558333"/>
            <a:ext cx="7869532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7902" dirty="0">
                <a:solidFill>
                  <a:srgbClr val="FFFFFF"/>
                </a:solidFill>
                <a:latin typeface="TWQ"/>
                <a:ea typeface="TWQ"/>
                <a:cs typeface="TWQ"/>
                <a:sym typeface="TWQ"/>
              </a:rPr>
              <a:t>真厲害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378630" y="5065433"/>
            <a:ext cx="3749918" cy="2745422"/>
            <a:chOff x="0" y="0"/>
            <a:chExt cx="704735" cy="5159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04735" cy="515956"/>
            </a:xfrm>
            <a:custGeom>
              <a:avLst/>
              <a:gdLst/>
              <a:ahLst/>
              <a:cxnLst/>
              <a:rect l="l" t="t" r="r" b="b"/>
              <a:pathLst>
                <a:path w="704735" h="515956">
                  <a:moveTo>
                    <a:pt x="78437" y="0"/>
                  </a:moveTo>
                  <a:lnTo>
                    <a:pt x="626298" y="0"/>
                  </a:lnTo>
                  <a:cubicBezTo>
                    <a:pt x="647100" y="0"/>
                    <a:pt x="667051" y="8264"/>
                    <a:pt x="681761" y="22974"/>
                  </a:cubicBezTo>
                  <a:cubicBezTo>
                    <a:pt x="696471" y="37683"/>
                    <a:pt x="704735" y="57634"/>
                    <a:pt x="704735" y="78437"/>
                  </a:cubicBezTo>
                  <a:lnTo>
                    <a:pt x="704735" y="437519"/>
                  </a:lnTo>
                  <a:cubicBezTo>
                    <a:pt x="704735" y="480839"/>
                    <a:pt x="669617" y="515956"/>
                    <a:pt x="626298" y="515956"/>
                  </a:cubicBezTo>
                  <a:lnTo>
                    <a:pt x="78437" y="515956"/>
                  </a:lnTo>
                  <a:cubicBezTo>
                    <a:pt x="35117" y="515956"/>
                    <a:pt x="0" y="480839"/>
                    <a:pt x="0" y="437519"/>
                  </a:cubicBezTo>
                  <a:lnTo>
                    <a:pt x="0" y="78437"/>
                  </a:lnTo>
                  <a:cubicBezTo>
                    <a:pt x="0" y="35117"/>
                    <a:pt x="35117" y="0"/>
                    <a:pt x="78437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704735" cy="582631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829646" y="5423576"/>
            <a:ext cx="366360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 shiu  kiˆ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  受 氣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134547" y="5065433"/>
            <a:ext cx="4476964" cy="2745422"/>
            <a:chOff x="0" y="0"/>
            <a:chExt cx="841371" cy="5159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41371" cy="515956"/>
            </a:xfrm>
            <a:custGeom>
              <a:avLst/>
              <a:gdLst/>
              <a:ahLst/>
              <a:cxnLst/>
              <a:rect l="l" t="t" r="r" b="b"/>
              <a:pathLst>
                <a:path w="841371" h="515956">
                  <a:moveTo>
                    <a:pt x="65699" y="0"/>
                  </a:moveTo>
                  <a:lnTo>
                    <a:pt x="775672" y="0"/>
                  </a:lnTo>
                  <a:cubicBezTo>
                    <a:pt x="793096" y="0"/>
                    <a:pt x="809807" y="6922"/>
                    <a:pt x="822128" y="19243"/>
                  </a:cubicBezTo>
                  <a:cubicBezTo>
                    <a:pt x="834449" y="31564"/>
                    <a:pt x="841371" y="48275"/>
                    <a:pt x="841371" y="65699"/>
                  </a:cubicBezTo>
                  <a:lnTo>
                    <a:pt x="841371" y="450257"/>
                  </a:lnTo>
                  <a:cubicBezTo>
                    <a:pt x="841371" y="486542"/>
                    <a:pt x="811956" y="515956"/>
                    <a:pt x="775672" y="515956"/>
                  </a:cubicBezTo>
                  <a:lnTo>
                    <a:pt x="65699" y="515956"/>
                  </a:lnTo>
                  <a:cubicBezTo>
                    <a:pt x="29414" y="515956"/>
                    <a:pt x="0" y="486542"/>
                    <a:pt x="0" y="450257"/>
                  </a:cubicBezTo>
                  <a:lnTo>
                    <a:pt x="0" y="65699"/>
                  </a:lnTo>
                  <a:cubicBezTo>
                    <a:pt x="0" y="29414"/>
                    <a:pt x="29414" y="0"/>
                    <a:pt x="65699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841371" cy="582631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585563" y="5423576"/>
            <a:ext cx="4025948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moˋ  fanˇ hiˆ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無  歡 喜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378630" y="8654968"/>
            <a:ext cx="3524407" cy="2745422"/>
            <a:chOff x="0" y="0"/>
            <a:chExt cx="662354" cy="51595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62354" cy="515956"/>
            </a:xfrm>
            <a:custGeom>
              <a:avLst/>
              <a:gdLst/>
              <a:ahLst/>
              <a:cxnLst/>
              <a:rect l="l" t="t" r="r" b="b"/>
              <a:pathLst>
                <a:path w="662354" h="515956">
                  <a:moveTo>
                    <a:pt x="83456" y="0"/>
                  </a:moveTo>
                  <a:lnTo>
                    <a:pt x="578898" y="0"/>
                  </a:lnTo>
                  <a:cubicBezTo>
                    <a:pt x="624989" y="0"/>
                    <a:pt x="662354" y="37364"/>
                    <a:pt x="662354" y="83456"/>
                  </a:cubicBezTo>
                  <a:lnTo>
                    <a:pt x="662354" y="432501"/>
                  </a:lnTo>
                  <a:cubicBezTo>
                    <a:pt x="662354" y="478592"/>
                    <a:pt x="624989" y="515956"/>
                    <a:pt x="578898" y="515956"/>
                  </a:cubicBezTo>
                  <a:lnTo>
                    <a:pt x="83456" y="515956"/>
                  </a:lnTo>
                  <a:cubicBezTo>
                    <a:pt x="37364" y="515956"/>
                    <a:pt x="0" y="478592"/>
                    <a:pt x="0" y="432501"/>
                  </a:cubicBezTo>
                  <a:lnTo>
                    <a:pt x="0" y="83456"/>
                  </a:lnTo>
                  <a:cubicBezTo>
                    <a:pt x="0" y="37364"/>
                    <a:pt x="37364" y="0"/>
                    <a:pt x="83456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662354" cy="582631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829646" y="9013111"/>
            <a:ext cx="366360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ganˇ  nanˋ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艱   難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134547" y="8654968"/>
            <a:ext cx="4476964" cy="2745422"/>
            <a:chOff x="0" y="0"/>
            <a:chExt cx="841371" cy="51595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41371" cy="515956"/>
            </a:xfrm>
            <a:custGeom>
              <a:avLst/>
              <a:gdLst/>
              <a:ahLst/>
              <a:cxnLst/>
              <a:rect l="l" t="t" r="r" b="b"/>
              <a:pathLst>
                <a:path w="841371" h="515956">
                  <a:moveTo>
                    <a:pt x="65699" y="0"/>
                  </a:moveTo>
                  <a:lnTo>
                    <a:pt x="775672" y="0"/>
                  </a:lnTo>
                  <a:cubicBezTo>
                    <a:pt x="793096" y="0"/>
                    <a:pt x="809807" y="6922"/>
                    <a:pt x="822128" y="19243"/>
                  </a:cubicBezTo>
                  <a:cubicBezTo>
                    <a:pt x="834449" y="31564"/>
                    <a:pt x="841371" y="48275"/>
                    <a:pt x="841371" y="65699"/>
                  </a:cubicBezTo>
                  <a:lnTo>
                    <a:pt x="841371" y="450257"/>
                  </a:lnTo>
                  <a:cubicBezTo>
                    <a:pt x="841371" y="486542"/>
                    <a:pt x="811956" y="515956"/>
                    <a:pt x="775672" y="515956"/>
                  </a:cubicBezTo>
                  <a:lnTo>
                    <a:pt x="65699" y="515956"/>
                  </a:lnTo>
                  <a:cubicBezTo>
                    <a:pt x="29414" y="515956"/>
                    <a:pt x="0" y="486542"/>
                    <a:pt x="0" y="450257"/>
                  </a:cubicBezTo>
                  <a:lnTo>
                    <a:pt x="0" y="65699"/>
                  </a:lnTo>
                  <a:cubicBezTo>
                    <a:pt x="0" y="29414"/>
                    <a:pt x="29414" y="0"/>
                    <a:pt x="65699" y="0"/>
                  </a:cubicBezTo>
                  <a:close/>
                </a:path>
              </a:pathLst>
            </a:custGeom>
            <a:solidFill>
              <a:srgbClr val="F9FCF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841371" cy="582631"/>
            </a:xfrm>
            <a:prstGeom prst="rect">
              <a:avLst/>
            </a:prstGeom>
          </p:spPr>
          <p:txBody>
            <a:bodyPr lIns="77200" tIns="77200" rIns="77200" bIns="77200" rtlCol="0" anchor="ctr"/>
            <a:lstStyle/>
            <a:p>
              <a:pPr algn="ctr">
                <a:lnSpc>
                  <a:spcPts val="4042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766737" y="9013111"/>
            <a:ext cx="3663600" cy="191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F478B"/>
                </a:solidFill>
                <a:latin typeface="TWHEI"/>
                <a:ea typeface="TWHEI"/>
                <a:cs typeface="TWHEI"/>
                <a:sym typeface="TWHEI"/>
              </a:rPr>
              <a:t>hooˆ  sioˆ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TWHEI"/>
                <a:ea typeface="TWHEI"/>
                <a:cs typeface="TWHEI"/>
                <a:sym typeface="TWHEI"/>
              </a:rPr>
              <a:t>好   笑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856354" y="12244504"/>
            <a:ext cx="4636892" cy="2745422"/>
            <a:chOff x="0" y="0"/>
            <a:chExt cx="6182523" cy="3660563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6182523" cy="3660563"/>
              <a:chOff x="0" y="0"/>
              <a:chExt cx="871427" cy="51595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71427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71427" h="515956">
                    <a:moveTo>
                      <a:pt x="63433" y="0"/>
                    </a:moveTo>
                    <a:lnTo>
                      <a:pt x="807994" y="0"/>
                    </a:lnTo>
                    <a:cubicBezTo>
                      <a:pt x="843027" y="0"/>
                      <a:pt x="871427" y="28400"/>
                      <a:pt x="871427" y="63433"/>
                    </a:cubicBezTo>
                    <a:lnTo>
                      <a:pt x="871427" y="452523"/>
                    </a:lnTo>
                    <a:cubicBezTo>
                      <a:pt x="871427" y="487556"/>
                      <a:pt x="843027" y="515956"/>
                      <a:pt x="807994" y="515956"/>
                    </a:cubicBezTo>
                    <a:lnTo>
                      <a:pt x="63433" y="515956"/>
                    </a:lnTo>
                    <a:cubicBezTo>
                      <a:pt x="28400" y="515956"/>
                      <a:pt x="0" y="487556"/>
                      <a:pt x="0" y="452523"/>
                    </a:cubicBezTo>
                    <a:lnTo>
                      <a:pt x="0" y="63433"/>
                    </a:lnTo>
                    <a:cubicBezTo>
                      <a:pt x="0" y="28400"/>
                      <a:pt x="28400" y="0"/>
                      <a:pt x="63433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871427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42654" y="516519"/>
              <a:ext cx="5253604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ziangˇ  ziangˇ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靚     靚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134547" y="12244504"/>
            <a:ext cx="4476964" cy="2745422"/>
            <a:chOff x="0" y="0"/>
            <a:chExt cx="5969286" cy="3660563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969286" cy="3660563"/>
              <a:chOff x="0" y="0"/>
              <a:chExt cx="841371" cy="51595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41371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841371" h="515956">
                    <a:moveTo>
                      <a:pt x="65699" y="0"/>
                    </a:moveTo>
                    <a:lnTo>
                      <a:pt x="775672" y="0"/>
                    </a:lnTo>
                    <a:cubicBezTo>
                      <a:pt x="793096" y="0"/>
                      <a:pt x="809807" y="6922"/>
                      <a:pt x="822128" y="19243"/>
                    </a:cubicBezTo>
                    <a:cubicBezTo>
                      <a:pt x="834449" y="31564"/>
                      <a:pt x="841371" y="48275"/>
                      <a:pt x="841371" y="65699"/>
                    </a:cubicBezTo>
                    <a:lnTo>
                      <a:pt x="841371" y="450257"/>
                    </a:lnTo>
                    <a:cubicBezTo>
                      <a:pt x="841371" y="486542"/>
                      <a:pt x="811956" y="515956"/>
                      <a:pt x="775672" y="515956"/>
                    </a:cubicBezTo>
                    <a:lnTo>
                      <a:pt x="65699" y="515956"/>
                    </a:lnTo>
                    <a:cubicBezTo>
                      <a:pt x="29414" y="515956"/>
                      <a:pt x="0" y="486542"/>
                      <a:pt x="0" y="450257"/>
                    </a:cubicBezTo>
                    <a:lnTo>
                      <a:pt x="0" y="65699"/>
                    </a:lnTo>
                    <a:cubicBezTo>
                      <a:pt x="0" y="29414"/>
                      <a:pt x="29414" y="0"/>
                      <a:pt x="65699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841371" cy="582631"/>
              </a:xfrm>
              <a:prstGeom prst="rect">
                <a:avLst/>
              </a:prstGeom>
            </p:spPr>
            <p:txBody>
              <a:bodyPr lIns="77200" tIns="77200" rIns="77200" bIns="772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601355" y="515623"/>
              <a:ext cx="4884800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 bbaiˇ  bbaiˇ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䆀   䆀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8283446" y="11613400"/>
            <a:ext cx="4114616" cy="2748129"/>
            <a:chOff x="0" y="0"/>
            <a:chExt cx="5486155" cy="366417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5486155" cy="3664171"/>
              <a:chOff x="0" y="0"/>
              <a:chExt cx="773274" cy="51646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73274" cy="516465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16465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44980"/>
                    </a:lnTo>
                    <a:cubicBezTo>
                      <a:pt x="773274" y="484460"/>
                      <a:pt x="741269" y="516465"/>
                      <a:pt x="701789" y="516465"/>
                    </a:cubicBezTo>
                    <a:lnTo>
                      <a:pt x="71485" y="516465"/>
                    </a:lnTo>
                    <a:cubicBezTo>
                      <a:pt x="32005" y="516465"/>
                      <a:pt x="0" y="484460"/>
                      <a:pt x="0" y="444980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773274" cy="583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300677" y="515545"/>
              <a:ext cx="4884800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zhinˇ ngauˋ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真    𠢕</a:t>
              </a:r>
            </a:p>
          </p:txBody>
        </p:sp>
      </p:grpSp>
      <p:sp>
        <p:nvSpPr>
          <p:cNvPr id="49" name="Freeform 49"/>
          <p:cNvSpPr/>
          <p:nvPr/>
        </p:nvSpPr>
        <p:spPr>
          <a:xfrm rot="-10800000">
            <a:off x="11915776" y="-5846504"/>
            <a:ext cx="12311954" cy="11461310"/>
          </a:xfrm>
          <a:custGeom>
            <a:avLst/>
            <a:gdLst/>
            <a:ahLst/>
            <a:cxnLst/>
            <a:rect l="l" t="t" r="r" b="b"/>
            <a:pathLst>
              <a:path w="12311954" h="11461310">
                <a:moveTo>
                  <a:pt x="0" y="0"/>
                </a:moveTo>
                <a:lnTo>
                  <a:pt x="12311954" y="0"/>
                </a:lnTo>
                <a:lnTo>
                  <a:pt x="12311954" y="11461310"/>
                </a:lnTo>
                <a:lnTo>
                  <a:pt x="0" y="11461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3257425" y="11613400"/>
            <a:ext cx="4114616" cy="2748129"/>
            <a:chOff x="0" y="0"/>
            <a:chExt cx="5486155" cy="3664171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5486155" cy="3664171"/>
              <a:chOff x="0" y="0"/>
              <a:chExt cx="773274" cy="516465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73274" cy="516465"/>
              </a:xfrm>
              <a:custGeom>
                <a:avLst/>
                <a:gdLst/>
                <a:ahLst/>
                <a:cxnLst/>
                <a:rect l="l" t="t" r="r" b="b"/>
                <a:pathLst>
                  <a:path w="773274" h="516465">
                    <a:moveTo>
                      <a:pt x="71485" y="0"/>
                    </a:moveTo>
                    <a:lnTo>
                      <a:pt x="701789" y="0"/>
                    </a:lnTo>
                    <a:cubicBezTo>
                      <a:pt x="741269" y="0"/>
                      <a:pt x="773274" y="32005"/>
                      <a:pt x="773274" y="71485"/>
                    </a:cubicBezTo>
                    <a:lnTo>
                      <a:pt x="773274" y="444980"/>
                    </a:lnTo>
                    <a:cubicBezTo>
                      <a:pt x="773274" y="484460"/>
                      <a:pt x="741269" y="516465"/>
                      <a:pt x="701789" y="516465"/>
                    </a:cubicBezTo>
                    <a:lnTo>
                      <a:pt x="71485" y="516465"/>
                    </a:lnTo>
                    <a:cubicBezTo>
                      <a:pt x="32005" y="516465"/>
                      <a:pt x="0" y="484460"/>
                      <a:pt x="0" y="444980"/>
                    </a:cubicBezTo>
                    <a:lnTo>
                      <a:pt x="0" y="71485"/>
                    </a:lnTo>
                    <a:cubicBezTo>
                      <a:pt x="0" y="32005"/>
                      <a:pt x="32005" y="0"/>
                      <a:pt x="71485" y="0"/>
                    </a:cubicBezTo>
                    <a:close/>
                  </a:path>
                </a:pathLst>
              </a:custGeom>
              <a:solidFill>
                <a:srgbClr val="F9FCFA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66675"/>
                <a:ext cx="773274" cy="583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42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300677" y="515545"/>
              <a:ext cx="4884800" cy="251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zhinˇ kiangˆ</a:t>
              </a:r>
            </a:p>
            <a:p>
              <a:pPr algn="l">
                <a:lnSpc>
                  <a:spcPts val="76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真    慶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1569150" y="15769222"/>
            <a:ext cx="1217125" cy="981720"/>
            <a:chOff x="0" y="0"/>
            <a:chExt cx="1622833" cy="1308960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1308960" cy="1308960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7AF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67998" tIns="67998" rIns="67998" bIns="67998" rtlCol="0" anchor="ctr"/>
              <a:lstStyle/>
              <a:p>
                <a:pPr algn="ctr">
                  <a:lnSpc>
                    <a:spcPts val="3560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284413" y="-403556"/>
              <a:ext cx="1338420" cy="1455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6"/>
                </a:lnSpc>
                <a:spcBef>
                  <a:spcPct val="0"/>
                </a:spcBef>
              </a:pPr>
              <a:r>
                <a:rPr lang="en-US" sz="4283">
                  <a:solidFill>
                    <a:srgbClr val="FFFFFF"/>
                  </a:solidFill>
                  <a:latin typeface="TWQ"/>
                  <a:ea typeface="TWQ"/>
                  <a:cs typeface="TWQ"/>
                  <a:sym typeface="TWQ"/>
                </a:rPr>
                <a:t>30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C13E27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567485" y="-6458934"/>
            <a:ext cx="19022323" cy="30496710"/>
          </a:xfrm>
          <a:custGeom>
            <a:avLst/>
            <a:gdLst/>
            <a:ahLst/>
            <a:cxnLst/>
            <a:rect l="l" t="t" r="r" b="b"/>
            <a:pathLst>
              <a:path w="19022323" h="30496710">
                <a:moveTo>
                  <a:pt x="0" y="0"/>
                </a:moveTo>
                <a:lnTo>
                  <a:pt x="19022323" y="0"/>
                </a:lnTo>
                <a:lnTo>
                  <a:pt x="19022323" y="30496710"/>
                </a:lnTo>
                <a:lnTo>
                  <a:pt x="0" y="3049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123244" y="-2978172"/>
            <a:ext cx="18815529" cy="11778225"/>
          </a:xfrm>
          <a:custGeom>
            <a:avLst/>
            <a:gdLst/>
            <a:ahLst/>
            <a:cxnLst/>
            <a:rect l="l" t="t" r="r" b="b"/>
            <a:pathLst>
              <a:path w="18815529" h="11778225">
                <a:moveTo>
                  <a:pt x="18815529" y="0"/>
                </a:moveTo>
                <a:lnTo>
                  <a:pt x="0" y="0"/>
                </a:lnTo>
                <a:lnTo>
                  <a:pt x="0" y="11778224"/>
                </a:lnTo>
                <a:lnTo>
                  <a:pt x="18815529" y="11778224"/>
                </a:lnTo>
                <a:lnTo>
                  <a:pt x="188155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26602">
            <a:off x="1157270" y="6718704"/>
            <a:ext cx="3277975" cy="4622785"/>
          </a:xfrm>
          <a:custGeom>
            <a:avLst/>
            <a:gdLst/>
            <a:ahLst/>
            <a:cxnLst/>
            <a:rect l="l" t="t" r="r" b="b"/>
            <a:pathLst>
              <a:path w="3277975" h="4622785">
                <a:moveTo>
                  <a:pt x="0" y="0"/>
                </a:moveTo>
                <a:lnTo>
                  <a:pt x="3277974" y="0"/>
                </a:lnTo>
                <a:lnTo>
                  <a:pt x="3277974" y="4622784"/>
                </a:lnTo>
                <a:lnTo>
                  <a:pt x="0" y="4622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05179">
            <a:off x="18624515" y="7544826"/>
            <a:ext cx="5797365" cy="5396820"/>
          </a:xfrm>
          <a:custGeom>
            <a:avLst/>
            <a:gdLst/>
            <a:ahLst/>
            <a:cxnLst/>
            <a:rect l="l" t="t" r="r" b="b"/>
            <a:pathLst>
              <a:path w="5797365" h="5396820">
                <a:moveTo>
                  <a:pt x="0" y="0"/>
                </a:moveTo>
                <a:lnTo>
                  <a:pt x="5797365" y="0"/>
                </a:lnTo>
                <a:lnTo>
                  <a:pt x="5797365" y="5396820"/>
                </a:lnTo>
                <a:lnTo>
                  <a:pt x="0" y="5396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41386" y="8134387"/>
            <a:ext cx="12030429" cy="11767946"/>
          </a:xfrm>
          <a:custGeom>
            <a:avLst/>
            <a:gdLst/>
            <a:ahLst/>
            <a:cxnLst/>
            <a:rect l="l" t="t" r="r" b="b"/>
            <a:pathLst>
              <a:path w="12030429" h="11767946">
                <a:moveTo>
                  <a:pt x="0" y="0"/>
                </a:moveTo>
                <a:lnTo>
                  <a:pt x="12030428" y="0"/>
                </a:lnTo>
                <a:lnTo>
                  <a:pt x="12030428" y="11767947"/>
                </a:lnTo>
                <a:lnTo>
                  <a:pt x="0" y="11767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790711" y="13030843"/>
            <a:ext cx="15515806" cy="3334098"/>
            <a:chOff x="0" y="0"/>
            <a:chExt cx="2765511" cy="5942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65511" cy="594264"/>
            </a:xfrm>
            <a:custGeom>
              <a:avLst/>
              <a:gdLst/>
              <a:ahLst/>
              <a:cxnLst/>
              <a:rect l="l" t="t" r="r" b="b"/>
              <a:pathLst>
                <a:path w="2765511" h="594264">
                  <a:moveTo>
                    <a:pt x="25447" y="0"/>
                  </a:moveTo>
                  <a:lnTo>
                    <a:pt x="2740063" y="0"/>
                  </a:lnTo>
                  <a:cubicBezTo>
                    <a:pt x="2746813" y="0"/>
                    <a:pt x="2753285" y="2681"/>
                    <a:pt x="2758057" y="7453"/>
                  </a:cubicBezTo>
                  <a:cubicBezTo>
                    <a:pt x="2762830" y="12226"/>
                    <a:pt x="2765511" y="18698"/>
                    <a:pt x="2765511" y="25447"/>
                  </a:cubicBezTo>
                  <a:lnTo>
                    <a:pt x="2765511" y="568816"/>
                  </a:lnTo>
                  <a:cubicBezTo>
                    <a:pt x="2765511" y="575566"/>
                    <a:pt x="2762830" y="582038"/>
                    <a:pt x="2758057" y="586811"/>
                  </a:cubicBezTo>
                  <a:cubicBezTo>
                    <a:pt x="2753285" y="591583"/>
                    <a:pt x="2746813" y="594264"/>
                    <a:pt x="2740063" y="594264"/>
                  </a:cubicBezTo>
                  <a:lnTo>
                    <a:pt x="25447" y="594264"/>
                  </a:lnTo>
                  <a:cubicBezTo>
                    <a:pt x="18698" y="594264"/>
                    <a:pt x="12226" y="591583"/>
                    <a:pt x="7453" y="586811"/>
                  </a:cubicBezTo>
                  <a:cubicBezTo>
                    <a:pt x="2681" y="582038"/>
                    <a:pt x="0" y="575566"/>
                    <a:pt x="0" y="568816"/>
                  </a:cubicBezTo>
                  <a:lnTo>
                    <a:pt x="0" y="25447"/>
                  </a:lnTo>
                  <a:cubicBezTo>
                    <a:pt x="0" y="18698"/>
                    <a:pt x="2681" y="12226"/>
                    <a:pt x="7453" y="7453"/>
                  </a:cubicBezTo>
                  <a:cubicBezTo>
                    <a:pt x="12226" y="2681"/>
                    <a:pt x="18698" y="0"/>
                    <a:pt x="25447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2765511" cy="670464"/>
            </a:xfrm>
            <a:prstGeom prst="rect">
              <a:avLst/>
            </a:prstGeom>
          </p:spPr>
          <p:txBody>
            <a:bodyPr lIns="75065" tIns="75065" rIns="75065" bIns="75065" rtlCol="0" anchor="ctr"/>
            <a:lstStyle/>
            <a:p>
              <a:pPr algn="ctr">
                <a:lnSpc>
                  <a:spcPts val="393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41386" y="13699669"/>
            <a:ext cx="14041176" cy="60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4"/>
              </a:lnSpc>
              <a:spcBef>
                <a:spcPct val="0"/>
              </a:spcBef>
            </a:pPr>
            <a:r>
              <a:rPr lang="en-US" sz="3546">
                <a:solidFill>
                  <a:srgbClr val="737373"/>
                </a:solidFill>
                <a:latin typeface="TWHEI"/>
                <a:ea typeface="TWHEI"/>
                <a:cs typeface="TWHEI"/>
                <a:sym typeface="TWHEI"/>
              </a:rPr>
              <a:t>名稱：學校客事100句                出版：雲林縣詔安客語教學資源中心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41386" y="15034310"/>
            <a:ext cx="13877189" cy="60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4"/>
              </a:lnSpc>
              <a:spcBef>
                <a:spcPct val="0"/>
              </a:spcBef>
            </a:pPr>
            <a:r>
              <a:rPr lang="en-US" sz="3546">
                <a:solidFill>
                  <a:srgbClr val="737373"/>
                </a:solidFill>
                <a:latin typeface="TWHEI"/>
                <a:ea typeface="TWHEI"/>
                <a:cs typeface="TWHEI"/>
                <a:sym typeface="TWHEI"/>
              </a:rPr>
              <a:t>網站：oikasu.com  /  https://sites.google.com/view/oikasu    年度：2024年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41386" y="14392515"/>
            <a:ext cx="13877189" cy="60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4"/>
              </a:lnSpc>
              <a:spcBef>
                <a:spcPct val="0"/>
              </a:spcBef>
            </a:pPr>
            <a:r>
              <a:rPr lang="en-US" sz="3546">
                <a:solidFill>
                  <a:srgbClr val="737373"/>
                </a:solidFill>
                <a:latin typeface="TWHEI"/>
                <a:ea typeface="TWHEI"/>
                <a:cs typeface="TWHEI"/>
                <a:sym typeface="TWHEI"/>
              </a:rPr>
              <a:t>電話：05-6962164                       地址：雲林縣崙背鄉羅厝村東興路1號  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54797" y="1052776"/>
            <a:ext cx="15990903" cy="189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9"/>
              </a:lnSpc>
            </a:pPr>
            <a:r>
              <a:rPr lang="en-US" sz="10343" spc="713">
                <a:solidFill>
                  <a:srgbClr val="4B678B"/>
                </a:solidFill>
                <a:latin typeface="TWQ"/>
                <a:ea typeface="TWQ"/>
                <a:cs typeface="TWQ"/>
                <a:sym typeface="TWQ"/>
              </a:rPr>
              <a:t>zhangˆ loiˋ leeu!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84360" y="2752329"/>
            <a:ext cx="14503107" cy="32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8"/>
              </a:lnSpc>
            </a:pPr>
            <a:r>
              <a:rPr lang="en-US" sz="17731">
                <a:solidFill>
                  <a:srgbClr val="737373"/>
                </a:solidFill>
                <a:latin typeface="TWQ"/>
                <a:ea typeface="TWQ"/>
                <a:cs typeface="TWQ"/>
                <a:sym typeface="TWQ"/>
              </a:rPr>
              <a:t>正來尞</a:t>
            </a:r>
          </a:p>
        </p:txBody>
      </p:sp>
      <p:sp>
        <p:nvSpPr>
          <p:cNvPr id="15" name="Freeform 15"/>
          <p:cNvSpPr/>
          <p:nvPr/>
        </p:nvSpPr>
        <p:spPr>
          <a:xfrm>
            <a:off x="1733550" y="13030843"/>
            <a:ext cx="3270471" cy="3202445"/>
          </a:xfrm>
          <a:custGeom>
            <a:avLst/>
            <a:gdLst/>
            <a:ahLst/>
            <a:cxnLst/>
            <a:rect l="l" t="t" r="r" b="b"/>
            <a:pathLst>
              <a:path w="3270471" h="3202445">
                <a:moveTo>
                  <a:pt x="0" y="0"/>
                </a:moveTo>
                <a:lnTo>
                  <a:pt x="3270471" y="0"/>
                </a:lnTo>
                <a:lnTo>
                  <a:pt x="3270471" y="3202445"/>
                </a:lnTo>
                <a:lnTo>
                  <a:pt x="0" y="32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90711" y="2167257"/>
            <a:ext cx="3270471" cy="3272586"/>
          </a:xfrm>
          <a:custGeom>
            <a:avLst/>
            <a:gdLst/>
            <a:ahLst/>
            <a:cxnLst/>
            <a:rect l="l" t="t" r="r" b="b"/>
            <a:pathLst>
              <a:path w="3270471" h="3272586">
                <a:moveTo>
                  <a:pt x="0" y="0"/>
                </a:moveTo>
                <a:lnTo>
                  <a:pt x="3270471" y="0"/>
                </a:lnTo>
                <a:lnTo>
                  <a:pt x="3270471" y="3272586"/>
                </a:lnTo>
                <a:lnTo>
                  <a:pt x="0" y="3272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53915" y="-6875743"/>
            <a:ext cx="19975748" cy="32025247"/>
          </a:xfrm>
          <a:custGeom>
            <a:avLst/>
            <a:gdLst/>
            <a:ahLst/>
            <a:cxnLst/>
            <a:rect l="l" t="t" r="r" b="b"/>
            <a:pathLst>
              <a:path w="19975748" h="32025247">
                <a:moveTo>
                  <a:pt x="0" y="0"/>
                </a:moveTo>
                <a:lnTo>
                  <a:pt x="19975748" y="0"/>
                </a:lnTo>
                <a:lnTo>
                  <a:pt x="19975748" y="32025247"/>
                </a:lnTo>
                <a:lnTo>
                  <a:pt x="0" y="32025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39480" y="10141596"/>
            <a:ext cx="15317147" cy="5153931"/>
            <a:chOff x="0" y="0"/>
            <a:chExt cx="20422863" cy="687190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464707" cy="6871908"/>
              <a:chOff x="0" y="0"/>
              <a:chExt cx="1311285" cy="51595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1285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311285" h="515956">
                    <a:moveTo>
                      <a:pt x="42155" y="0"/>
                    </a:moveTo>
                    <a:lnTo>
                      <a:pt x="1269130" y="0"/>
                    </a:lnTo>
                    <a:cubicBezTo>
                      <a:pt x="1292411" y="0"/>
                      <a:pt x="1311285" y="18873"/>
                      <a:pt x="1311285" y="42155"/>
                    </a:cubicBezTo>
                    <a:lnTo>
                      <a:pt x="1311285" y="473801"/>
                    </a:lnTo>
                    <a:cubicBezTo>
                      <a:pt x="1311285" y="484982"/>
                      <a:pt x="1306843" y="495704"/>
                      <a:pt x="1298938" y="503610"/>
                    </a:cubicBezTo>
                    <a:cubicBezTo>
                      <a:pt x="1291032" y="511515"/>
                      <a:pt x="1280310" y="515956"/>
                      <a:pt x="1269130" y="515956"/>
                    </a:cubicBezTo>
                    <a:lnTo>
                      <a:pt x="42155" y="515956"/>
                    </a:lnTo>
                    <a:cubicBezTo>
                      <a:pt x="18873" y="515956"/>
                      <a:pt x="0" y="497083"/>
                      <a:pt x="0" y="473801"/>
                    </a:cubicBezTo>
                    <a:lnTo>
                      <a:pt x="0" y="42155"/>
                    </a:lnTo>
                    <a:cubicBezTo>
                      <a:pt x="0" y="18873"/>
                      <a:pt x="18873" y="0"/>
                      <a:pt x="4215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76200"/>
                <a:ext cx="1311285" cy="592156"/>
              </a:xfrm>
              <a:prstGeom prst="rect">
                <a:avLst/>
              </a:prstGeom>
            </p:spPr>
            <p:txBody>
              <a:bodyPr lIns="80513" tIns="80513" rIns="80513" bIns="80513" rtlCol="0" anchor="ctr"/>
              <a:lstStyle/>
              <a:p>
                <a:pPr algn="ctr">
                  <a:lnSpc>
                    <a:spcPts val="421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757880" y="1333834"/>
              <a:ext cx="18664983" cy="4528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860"/>
                </a:lnSpc>
              </a:pPr>
              <a:r>
                <a:rPr lang="en-US" sz="99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99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zhangˆ loiˋ leeu</a:t>
              </a:r>
            </a:p>
            <a:p>
              <a:pPr algn="l">
                <a:lnSpc>
                  <a:spcPts val="13860"/>
                </a:lnSpc>
                <a:spcBef>
                  <a:spcPct val="0"/>
                </a:spcBef>
              </a:pPr>
              <a:r>
                <a:rPr lang="en-US" sz="99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11. 正   來 尞。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117858" y="10141596"/>
            <a:ext cx="7028087" cy="5153931"/>
          </a:xfrm>
          <a:custGeom>
            <a:avLst/>
            <a:gdLst/>
            <a:ahLst/>
            <a:cxnLst/>
            <a:rect l="l" t="t" r="r" b="b"/>
            <a:pathLst>
              <a:path w="7028087" h="5153931">
                <a:moveTo>
                  <a:pt x="0" y="0"/>
                </a:moveTo>
                <a:lnTo>
                  <a:pt x="7028087" y="0"/>
                </a:lnTo>
                <a:lnTo>
                  <a:pt x="7028087" y="5153930"/>
                </a:lnTo>
                <a:lnTo>
                  <a:pt x="0" y="5153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249952" y="2776228"/>
            <a:ext cx="15153465" cy="5153931"/>
            <a:chOff x="0" y="0"/>
            <a:chExt cx="20204621" cy="68719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9122668" cy="6871908"/>
              <a:chOff x="0" y="0"/>
              <a:chExt cx="1435768" cy="5159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35768" cy="515956"/>
              </a:xfrm>
              <a:custGeom>
                <a:avLst/>
                <a:gdLst/>
                <a:ahLst/>
                <a:cxnLst/>
                <a:rect l="l" t="t" r="r" b="b"/>
                <a:pathLst>
                  <a:path w="1435768" h="515956">
                    <a:moveTo>
                      <a:pt x="38500" y="0"/>
                    </a:moveTo>
                    <a:lnTo>
                      <a:pt x="1397268" y="0"/>
                    </a:lnTo>
                    <a:cubicBezTo>
                      <a:pt x="1407479" y="0"/>
                      <a:pt x="1417271" y="4056"/>
                      <a:pt x="1424491" y="11276"/>
                    </a:cubicBezTo>
                    <a:cubicBezTo>
                      <a:pt x="1431712" y="18497"/>
                      <a:pt x="1435768" y="28289"/>
                      <a:pt x="1435768" y="38500"/>
                    </a:cubicBezTo>
                    <a:lnTo>
                      <a:pt x="1435768" y="477456"/>
                    </a:lnTo>
                    <a:cubicBezTo>
                      <a:pt x="1435768" y="487667"/>
                      <a:pt x="1431712" y="497460"/>
                      <a:pt x="1424491" y="504680"/>
                    </a:cubicBezTo>
                    <a:cubicBezTo>
                      <a:pt x="1417271" y="511900"/>
                      <a:pt x="1407479" y="515956"/>
                      <a:pt x="1397268" y="515956"/>
                    </a:cubicBezTo>
                    <a:lnTo>
                      <a:pt x="38500" y="515956"/>
                    </a:lnTo>
                    <a:cubicBezTo>
                      <a:pt x="28289" y="515956"/>
                      <a:pt x="18497" y="511900"/>
                      <a:pt x="11276" y="504680"/>
                    </a:cubicBezTo>
                    <a:cubicBezTo>
                      <a:pt x="4056" y="497460"/>
                      <a:pt x="0" y="487667"/>
                      <a:pt x="0" y="477456"/>
                    </a:cubicBezTo>
                    <a:lnTo>
                      <a:pt x="0" y="38500"/>
                    </a:lnTo>
                    <a:cubicBezTo>
                      <a:pt x="0" y="28289"/>
                      <a:pt x="4056" y="18497"/>
                      <a:pt x="11276" y="11276"/>
                    </a:cubicBezTo>
                    <a:cubicBezTo>
                      <a:pt x="18497" y="4056"/>
                      <a:pt x="28289" y="0"/>
                      <a:pt x="385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435768" cy="592156"/>
              </a:xfrm>
              <a:prstGeom prst="rect">
                <a:avLst/>
              </a:prstGeom>
            </p:spPr>
            <p:txBody>
              <a:bodyPr lIns="80513" tIns="80513" rIns="80513" bIns="80513" rtlCol="0" anchor="ctr"/>
              <a:lstStyle/>
              <a:p>
                <a:pPr algn="ctr">
                  <a:lnSpc>
                    <a:spcPts val="4215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39637" y="1071859"/>
              <a:ext cx="18664983" cy="4528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860"/>
                </a:lnSpc>
              </a:pPr>
              <a:r>
                <a:rPr lang="en-US" sz="99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   </a:t>
              </a:r>
              <a:r>
                <a:rPr lang="en-US" sz="9900">
                  <a:solidFill>
                    <a:srgbClr val="1F478B"/>
                  </a:solidFill>
                  <a:latin typeface="TWHEI"/>
                  <a:ea typeface="TWHEI"/>
                  <a:cs typeface="TWHEI"/>
                  <a:sym typeface="TWHEI"/>
                </a:rPr>
                <a:t>sienˇ senˇ zaiˆ gienˆ</a:t>
              </a:r>
            </a:p>
            <a:p>
              <a:pPr algn="l">
                <a:lnSpc>
                  <a:spcPts val="13860"/>
                </a:lnSpc>
                <a:spcBef>
                  <a:spcPct val="0"/>
                </a:spcBef>
              </a:pPr>
              <a:r>
                <a:rPr lang="en-US" sz="9900">
                  <a:solidFill>
                    <a:srgbClr val="000000"/>
                  </a:solidFill>
                  <a:latin typeface="TWHEI"/>
                  <a:ea typeface="TWHEI"/>
                  <a:cs typeface="TWHEI"/>
                  <a:sym typeface="TWHEI"/>
                </a:rPr>
                <a:t>10. 先生  再 見。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33550" y="1733550"/>
            <a:ext cx="5516402" cy="5795900"/>
          </a:xfrm>
          <a:custGeom>
            <a:avLst/>
            <a:gdLst/>
            <a:ahLst/>
            <a:cxnLst/>
            <a:rect l="l" t="t" r="r" b="b"/>
            <a:pathLst>
              <a:path w="5516402" h="5795900">
                <a:moveTo>
                  <a:pt x="0" y="0"/>
                </a:moveTo>
                <a:lnTo>
                  <a:pt x="5516402" y="0"/>
                </a:lnTo>
                <a:lnTo>
                  <a:pt x="5516402" y="5795900"/>
                </a:lnTo>
                <a:lnTo>
                  <a:pt x="0" y="5795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04398" y="17165200"/>
            <a:ext cx="24583648" cy="648654"/>
            <a:chOff x="0" y="0"/>
            <a:chExt cx="3842133" cy="1013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42133" cy="101377"/>
            </a:xfrm>
            <a:custGeom>
              <a:avLst/>
              <a:gdLst/>
              <a:ahLst/>
              <a:cxnLst/>
              <a:rect l="l" t="t" r="r" b="b"/>
              <a:pathLst>
                <a:path w="3842133" h="101377">
                  <a:moveTo>
                    <a:pt x="0" y="0"/>
                  </a:moveTo>
                  <a:lnTo>
                    <a:pt x="3842133" y="0"/>
                  </a:lnTo>
                  <a:lnTo>
                    <a:pt x="3842133" y="101377"/>
                  </a:lnTo>
                  <a:lnTo>
                    <a:pt x="0" y="101377"/>
                  </a:lnTo>
                  <a:close/>
                </a:path>
              </a:pathLst>
            </a:custGeom>
            <a:solidFill>
              <a:srgbClr val="3E8CA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842133" cy="158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6156</Words>
  <Application>Microsoft Office PowerPoint</Application>
  <PresentationFormat>自訂</PresentationFormat>
  <Paragraphs>913</Paragraphs>
  <Slides>82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8" baseType="lpstr">
      <vt:lpstr>Bobby Jones Soft</vt:lpstr>
      <vt:lpstr>TWQ</vt:lpstr>
      <vt:lpstr>Arial</vt:lpstr>
      <vt:lpstr>TWHEI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KASU 100 B5 簡報</dc:title>
  <cp:lastModifiedBy>ws</cp:lastModifiedBy>
  <cp:revision>3</cp:revision>
  <dcterms:created xsi:type="dcterms:W3CDTF">2006-08-16T00:00:00Z</dcterms:created>
  <dcterms:modified xsi:type="dcterms:W3CDTF">2024-08-31T02:15:35Z</dcterms:modified>
  <dc:identifier>DAGPPJdUrTU</dc:identifier>
</cp:coreProperties>
</file>