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y="13716000" cx="24387025"/>
  <p:notesSz cx="13716000" cy="24387025"/>
  <p:embeddedFontLst>
    <p:embeddedFont>
      <p:font typeface="Rajdhani SemiBold"/>
      <p:regular r:id="rId26"/>
      <p:bold r:id="rId27"/>
    </p:embeddedFont>
    <p:embeddedFont>
      <p:font typeface="Lato"/>
      <p:regular r:id="rId28"/>
      <p:bold r:id="rId29"/>
      <p:italic r:id="rId30"/>
      <p:boldItalic r:id="rId31"/>
    </p:embeddedFont>
    <p:embeddedFont>
      <p:font typeface="Inter"/>
      <p:regular r:id="rId32"/>
      <p:bold r:id="rId33"/>
    </p:embeddedFont>
    <p:embeddedFont>
      <p:font typeface="Rajdhani"/>
      <p:bold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5" roundtripDataSignature="AMtx7mi9azGu5puOOoURdVRiH8cxywPG3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RajdhaniSemiBold-regular.fntdata"/><Relationship Id="rId25" Type="http://schemas.openxmlformats.org/officeDocument/2006/relationships/slide" Target="slides/slide21.xml"/><Relationship Id="rId28" Type="http://schemas.openxmlformats.org/officeDocument/2006/relationships/font" Target="fonts/Lato-regular.fntdata"/><Relationship Id="rId27" Type="http://schemas.openxmlformats.org/officeDocument/2006/relationships/font" Target="fonts/RajdhaniSemiBold-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Italic.fntdata"/><Relationship Id="rId30" Type="http://schemas.openxmlformats.org/officeDocument/2006/relationships/font" Target="fonts/Lato-italic.fntdata"/><Relationship Id="rId11" Type="http://schemas.openxmlformats.org/officeDocument/2006/relationships/slide" Target="slides/slide7.xml"/><Relationship Id="rId33" Type="http://schemas.openxmlformats.org/officeDocument/2006/relationships/font" Target="fonts/Inter-bold.fntdata"/><Relationship Id="rId10" Type="http://schemas.openxmlformats.org/officeDocument/2006/relationships/slide" Target="slides/slide6.xml"/><Relationship Id="rId32" Type="http://schemas.openxmlformats.org/officeDocument/2006/relationships/font" Target="fonts/Inter-regular.fntdata"/><Relationship Id="rId13" Type="http://schemas.openxmlformats.org/officeDocument/2006/relationships/slide" Target="slides/slide9.xml"/><Relationship Id="rId35" Type="http://customschemas.google.com/relationships/presentationmetadata" Target="metadata"/><Relationship Id="rId12" Type="http://schemas.openxmlformats.org/officeDocument/2006/relationships/slide" Target="slides/slide8.xml"/><Relationship Id="rId34" Type="http://schemas.openxmlformats.org/officeDocument/2006/relationships/font" Target="fonts/Rajdhani-bold.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65e42525d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65e42525d1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65e42525d1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65e42525d1_0_1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g265e42525d1_0_1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g265e42525d1_0_1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65e42525d1_0_2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g265e42525d1_0_2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g265e42525d1_0_2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65e42525d1_0_2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g265e42525d1_0_2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8" name="Google Shape;258;g265e42525d1_0_2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65e42525d1_0_2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 name="Google Shape;306;g265e42525d1_0_2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7" name="Google Shape;307;g265e42525d1_0_2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65e42525d1_0_3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g265e42525d1_0_3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g265e42525d1_0_3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265e42525d1_0_3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g265e42525d1_0_3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1" name="Google Shape;351;g265e42525d1_0_3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265e42525d1_0_3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g265e42525d1_0_3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1" name="Google Shape;381;g265e42525d1_0_3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65e42525d1_0_4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8" name="Google Shape;448;g265e42525d1_0_4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9" name="Google Shape;449;g265e42525d1_0_4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265e42525d1_0_4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4" name="Google Shape;464;g265e42525d1_0_4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5" name="Google Shape;465;g265e42525d1_0_4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265e42525d1_0_4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4" name="Google Shape;474;g265e42525d1_0_4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5" name="Google Shape;475;g265e42525d1_0_4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 name="Shape 36"/>
        <p:cNvGrpSpPr/>
        <p:nvPr/>
      </p:nvGrpSpPr>
      <p:grpSpPr>
        <a:xfrm>
          <a:off x="0" y="0"/>
          <a:ext cx="0" cy="0"/>
          <a:chOff x="0" y="0"/>
          <a:chExt cx="0" cy="0"/>
        </a:xfrm>
      </p:grpSpPr>
      <p:sp>
        <p:nvSpPr>
          <p:cNvPr id="37" name="Google Shape;37;g265e42525d1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 name="Google Shape;38;g265e42525d1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 name="Google Shape;39;g265e42525d1_0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265e42525d1_0_4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8" name="Google Shape;498;g265e42525d1_0_4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9" name="Google Shape;499;g265e42525d1_0_4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265e42525d1_0_4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3" name="Google Shape;523;g265e42525d1_0_4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4" name="Google Shape;524;g265e42525d1_0_4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g265e42525d1_0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 name="Google Shape;54;g265e42525d1_0_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 name="Google Shape;55;g265e42525d1_0_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65e42525d1_0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 name="Google Shape;104;g265e42525d1_0_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 name="Google Shape;105;g265e42525d1_0_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65e42525d1_0_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g265e42525d1_0_1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g265e42525d1_0_1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265e42525d1_0_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g265e42525d1_0_1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 name="Google Shape;134;g265e42525d1_0_1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65e42525d1_0_1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g265e42525d1_0_1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g265e42525d1_0_1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65e42525d1_0_1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g265e42525d1_0_1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g265e42525d1_0_1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65e42525d1_0_1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g265e42525d1_0_1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g265e42525d1_0_1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5.png"/><Relationship Id="rId10" Type="http://schemas.openxmlformats.org/officeDocument/2006/relationships/image" Target="../media/image28.png"/><Relationship Id="rId13" Type="http://schemas.openxmlformats.org/officeDocument/2006/relationships/image" Target="../media/image20.png"/><Relationship Id="rId12"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1.png"/><Relationship Id="rId9" Type="http://schemas.openxmlformats.org/officeDocument/2006/relationships/image" Target="../media/image27.png"/><Relationship Id="rId15" Type="http://schemas.openxmlformats.org/officeDocument/2006/relationships/image" Target="../media/image14.png"/><Relationship Id="rId14" Type="http://schemas.openxmlformats.org/officeDocument/2006/relationships/image" Target="../media/image7.png"/><Relationship Id="rId17" Type="http://schemas.openxmlformats.org/officeDocument/2006/relationships/image" Target="../media/image22.png"/><Relationship Id="rId16" Type="http://schemas.openxmlformats.org/officeDocument/2006/relationships/image" Target="../media/image24.png"/><Relationship Id="rId5" Type="http://schemas.openxmlformats.org/officeDocument/2006/relationships/image" Target="../media/image30.png"/><Relationship Id="rId6" Type="http://schemas.openxmlformats.org/officeDocument/2006/relationships/image" Target="../media/image6.png"/><Relationship Id="rId18"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92.png"/><Relationship Id="rId5" Type="http://schemas.openxmlformats.org/officeDocument/2006/relationships/image" Target="../media/image69.png"/><Relationship Id="rId6"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94.png"/><Relationship Id="rId9" Type="http://schemas.openxmlformats.org/officeDocument/2006/relationships/image" Target="../media/image79.png"/><Relationship Id="rId5" Type="http://schemas.openxmlformats.org/officeDocument/2006/relationships/image" Target="../media/image2.png"/><Relationship Id="rId6" Type="http://schemas.openxmlformats.org/officeDocument/2006/relationships/image" Target="../media/image80.png"/><Relationship Id="rId7" Type="http://schemas.openxmlformats.org/officeDocument/2006/relationships/image" Target="../media/image84.png"/><Relationship Id="rId8" Type="http://schemas.openxmlformats.org/officeDocument/2006/relationships/image" Target="../media/image93.png"/></Relationships>
</file>

<file path=ppt/slides/_rels/slide12.xml.rels><?xml version="1.0" encoding="UTF-8" standalone="yes"?><Relationships xmlns="http://schemas.openxmlformats.org/package/2006/relationships"><Relationship Id="rId11" Type="http://schemas.openxmlformats.org/officeDocument/2006/relationships/image" Target="../media/image87.png"/><Relationship Id="rId10" Type="http://schemas.openxmlformats.org/officeDocument/2006/relationships/image" Target="../media/image73.png"/><Relationship Id="rId13" Type="http://schemas.openxmlformats.org/officeDocument/2006/relationships/image" Target="../media/image77.png"/><Relationship Id="rId12" Type="http://schemas.openxmlformats.org/officeDocument/2006/relationships/image" Target="../media/image130.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89.png"/><Relationship Id="rId15" Type="http://schemas.openxmlformats.org/officeDocument/2006/relationships/image" Target="../media/image105.png"/><Relationship Id="rId14" Type="http://schemas.openxmlformats.org/officeDocument/2006/relationships/image" Target="../media/image101.png"/><Relationship Id="rId17" Type="http://schemas.openxmlformats.org/officeDocument/2006/relationships/image" Target="../media/image111.png"/><Relationship Id="rId16" Type="http://schemas.openxmlformats.org/officeDocument/2006/relationships/image" Target="../media/image109.png"/><Relationship Id="rId5" Type="http://schemas.openxmlformats.org/officeDocument/2006/relationships/image" Target="../media/image68.png"/><Relationship Id="rId6" Type="http://schemas.openxmlformats.org/officeDocument/2006/relationships/image" Target="../media/image90.png"/><Relationship Id="rId7" Type="http://schemas.openxmlformats.org/officeDocument/2006/relationships/image" Target="../media/image100.png"/><Relationship Id="rId8" Type="http://schemas.openxmlformats.org/officeDocument/2006/relationships/image" Target="../media/image8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71.png"/><Relationship Id="rId6" Type="http://schemas.openxmlformats.org/officeDocument/2006/relationships/image" Target="../media/image7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12.png"/><Relationship Id="rId6" Type="http://schemas.openxmlformats.org/officeDocument/2006/relationships/image" Target="../media/image138.png"/></Relationships>
</file>

<file path=ppt/slides/_rels/slide16.xml.rels><?xml version="1.0" encoding="UTF-8" standalone="yes"?><Relationships xmlns="http://schemas.openxmlformats.org/package/2006/relationships"><Relationship Id="rId20" Type="http://schemas.openxmlformats.org/officeDocument/2006/relationships/image" Target="../media/image145.png"/><Relationship Id="rId22" Type="http://schemas.openxmlformats.org/officeDocument/2006/relationships/image" Target="../media/image124.png"/><Relationship Id="rId21" Type="http://schemas.openxmlformats.org/officeDocument/2006/relationships/image" Target="../media/image152.png"/><Relationship Id="rId24" Type="http://schemas.openxmlformats.org/officeDocument/2006/relationships/image" Target="../media/image150.png"/><Relationship Id="rId23" Type="http://schemas.openxmlformats.org/officeDocument/2006/relationships/image" Target="../media/image154.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42.png"/><Relationship Id="rId9" Type="http://schemas.openxmlformats.org/officeDocument/2006/relationships/image" Target="../media/image113.png"/><Relationship Id="rId26" Type="http://schemas.openxmlformats.org/officeDocument/2006/relationships/image" Target="../media/image122.png"/><Relationship Id="rId25" Type="http://schemas.openxmlformats.org/officeDocument/2006/relationships/image" Target="../media/image127.png"/><Relationship Id="rId28" Type="http://schemas.openxmlformats.org/officeDocument/2006/relationships/image" Target="../media/image135.png"/><Relationship Id="rId27" Type="http://schemas.openxmlformats.org/officeDocument/2006/relationships/image" Target="../media/image149.png"/><Relationship Id="rId5" Type="http://schemas.openxmlformats.org/officeDocument/2006/relationships/image" Target="../media/image119.png"/><Relationship Id="rId6" Type="http://schemas.openxmlformats.org/officeDocument/2006/relationships/image" Target="../media/image2.png"/><Relationship Id="rId29" Type="http://schemas.openxmlformats.org/officeDocument/2006/relationships/image" Target="../media/image121.png"/><Relationship Id="rId7" Type="http://schemas.openxmlformats.org/officeDocument/2006/relationships/image" Target="../media/image151.png"/><Relationship Id="rId8" Type="http://schemas.openxmlformats.org/officeDocument/2006/relationships/image" Target="../media/image108.png"/><Relationship Id="rId30" Type="http://schemas.openxmlformats.org/officeDocument/2006/relationships/image" Target="../media/image136.png"/><Relationship Id="rId11" Type="http://schemas.openxmlformats.org/officeDocument/2006/relationships/image" Target="../media/image118.png"/><Relationship Id="rId10" Type="http://schemas.openxmlformats.org/officeDocument/2006/relationships/image" Target="../media/image116.png"/><Relationship Id="rId13" Type="http://schemas.openxmlformats.org/officeDocument/2006/relationships/image" Target="../media/image114.png"/><Relationship Id="rId12" Type="http://schemas.openxmlformats.org/officeDocument/2006/relationships/image" Target="../media/image117.png"/><Relationship Id="rId15" Type="http://schemas.openxmlformats.org/officeDocument/2006/relationships/image" Target="../media/image126.png"/><Relationship Id="rId14" Type="http://schemas.openxmlformats.org/officeDocument/2006/relationships/image" Target="../media/image115.png"/><Relationship Id="rId17" Type="http://schemas.openxmlformats.org/officeDocument/2006/relationships/image" Target="../media/image131.png"/><Relationship Id="rId16" Type="http://schemas.openxmlformats.org/officeDocument/2006/relationships/image" Target="../media/image128.png"/><Relationship Id="rId19" Type="http://schemas.openxmlformats.org/officeDocument/2006/relationships/image" Target="../media/image144.png"/><Relationship Id="rId18" Type="http://schemas.openxmlformats.org/officeDocument/2006/relationships/image" Target="../media/image1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159.png"/><Relationship Id="rId5" Type="http://schemas.openxmlformats.org/officeDocument/2006/relationships/image" Target="../media/image2.png"/><Relationship Id="rId6" Type="http://schemas.openxmlformats.org/officeDocument/2006/relationships/image" Target="../media/image129.png"/><Relationship Id="rId7" Type="http://schemas.openxmlformats.org/officeDocument/2006/relationships/image" Target="../media/image16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image" Target="../media/image164.png"/><Relationship Id="rId5"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12.png"/><Relationship Id="rId6" Type="http://schemas.openxmlformats.org/officeDocument/2006/relationships/image" Target="../media/image153.png"/><Relationship Id="rId7" Type="http://schemas.openxmlformats.org/officeDocument/2006/relationships/image" Target="../media/image161.png"/></Relationships>
</file>

<file path=ppt/slides/_rels/slide2.xml.rels><?xml version="1.0" encoding="UTF-8" standalone="yes"?><Relationships xmlns="http://schemas.openxmlformats.org/package/2006/relationships"><Relationship Id="rId10"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19.png"/><Relationship Id="rId9" Type="http://schemas.openxmlformats.org/officeDocument/2006/relationships/image" Target="../media/image18.png"/><Relationship Id="rId5" Type="http://schemas.openxmlformats.org/officeDocument/2006/relationships/image" Target="../media/image2.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3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57.png"/><Relationship Id="rId6" Type="http://schemas.openxmlformats.org/officeDocument/2006/relationships/image" Target="../media/image156.png"/><Relationship Id="rId7" Type="http://schemas.openxmlformats.org/officeDocument/2006/relationships/image" Target="../media/image165.png"/><Relationship Id="rId8" Type="http://schemas.openxmlformats.org/officeDocument/2006/relationships/image" Target="../media/image7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158.png"/><Relationship Id="rId5" Type="http://schemas.openxmlformats.org/officeDocument/2006/relationships/hyperlink" Target="https://unsplash.com/" TargetMode="External"/><Relationship Id="rId6" Type="http://schemas.openxmlformats.org/officeDocument/2006/relationships/image" Target="../media/image71.png"/><Relationship Id="rId7" Type="http://schemas.openxmlformats.org/officeDocument/2006/relationships/image" Target="../media/image155.png"/><Relationship Id="rId8" Type="http://schemas.openxmlformats.org/officeDocument/2006/relationships/image" Target="../media/image1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26.png"/><Relationship Id="rId5" Type="http://schemas.openxmlformats.org/officeDocument/2006/relationships/image" Target="../media/image36.png"/><Relationship Id="rId6" Type="http://schemas.openxmlformats.org/officeDocument/2006/relationships/image" Target="../media/image53.png"/><Relationship Id="rId7" Type="http://schemas.openxmlformats.org/officeDocument/2006/relationships/image" Target="../media/image33.png"/><Relationship Id="rId8" Type="http://schemas.openxmlformats.org/officeDocument/2006/relationships/image" Target="../media/image39.png"/></Relationships>
</file>

<file path=ppt/slides/_rels/slide4.xml.rels><?xml version="1.0" encoding="UTF-8" standalone="yes"?><Relationships xmlns="http://schemas.openxmlformats.org/package/2006/relationships"><Relationship Id="rId10" Type="http://schemas.openxmlformats.org/officeDocument/2006/relationships/image" Target="../media/image52.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35.png"/><Relationship Id="rId5" Type="http://schemas.openxmlformats.org/officeDocument/2006/relationships/image" Target="../media/image40.png"/><Relationship Id="rId6" Type="http://schemas.openxmlformats.org/officeDocument/2006/relationships/image" Target="../media/image34.png"/><Relationship Id="rId7" Type="http://schemas.openxmlformats.org/officeDocument/2006/relationships/image" Target="../media/image44.png"/><Relationship Id="rId8"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74.png"/><Relationship Id="rId5"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83.png"/><Relationship Id="rId9" Type="http://schemas.openxmlformats.org/officeDocument/2006/relationships/image" Target="../media/image43.png"/><Relationship Id="rId5" Type="http://schemas.openxmlformats.org/officeDocument/2006/relationships/image" Target="../media/image2.png"/><Relationship Id="rId6" Type="http://schemas.openxmlformats.org/officeDocument/2006/relationships/image" Target="../media/image70.png"/><Relationship Id="rId7" Type="http://schemas.openxmlformats.org/officeDocument/2006/relationships/image" Target="../media/image48.png"/><Relationship Id="rId8" Type="http://schemas.openxmlformats.org/officeDocument/2006/relationships/image" Target="../media/image51.png"/></Relationships>
</file>

<file path=ppt/slides/_rels/slide7.xml.rels><?xml version="1.0" encoding="UTF-8" standalone="yes"?><Relationships xmlns="http://schemas.openxmlformats.org/package/2006/relationships"><Relationship Id="rId11" Type="http://schemas.openxmlformats.org/officeDocument/2006/relationships/image" Target="../media/image50.png"/><Relationship Id="rId10" Type="http://schemas.openxmlformats.org/officeDocument/2006/relationships/image" Target="../media/image55.png"/><Relationship Id="rId12" Type="http://schemas.openxmlformats.org/officeDocument/2006/relationships/image" Target="../media/image58.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42.png"/><Relationship Id="rId9" Type="http://schemas.openxmlformats.org/officeDocument/2006/relationships/image" Target="../media/image64.png"/><Relationship Id="rId5" Type="http://schemas.openxmlformats.org/officeDocument/2006/relationships/image" Target="../media/image57.png"/><Relationship Id="rId6" Type="http://schemas.openxmlformats.org/officeDocument/2006/relationships/image" Target="../media/image2.png"/><Relationship Id="rId7" Type="http://schemas.openxmlformats.org/officeDocument/2006/relationships/image" Target="../media/image63.png"/><Relationship Id="rId8" Type="http://schemas.openxmlformats.org/officeDocument/2006/relationships/image" Target="../media/image8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59.png"/><Relationship Id="rId6" Type="http://schemas.openxmlformats.org/officeDocument/2006/relationships/image" Target="../media/image71.png"/><Relationship Id="rId7" Type="http://schemas.openxmlformats.org/officeDocument/2006/relationships/image" Target="../media/image7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82.png"/><Relationship Id="rId5" Type="http://schemas.openxmlformats.org/officeDocument/2006/relationships/image" Target="../media/image76.png"/><Relationship Id="rId6"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49C74"/>
        </a:solidFill>
      </p:bgPr>
    </p:bg>
    <p:spTree>
      <p:nvGrpSpPr>
        <p:cNvPr id="15" name="Shape 15"/>
        <p:cNvGrpSpPr/>
        <p:nvPr/>
      </p:nvGrpSpPr>
      <p:grpSpPr>
        <a:xfrm>
          <a:off x="0" y="0"/>
          <a:ext cx="0" cy="0"/>
          <a:chOff x="0" y="0"/>
          <a:chExt cx="0" cy="0"/>
        </a:xfrm>
      </p:grpSpPr>
      <p:pic>
        <p:nvPicPr>
          <p:cNvPr descr=" " id="16" name="Google Shape;16;g265e42525d1_0_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7" name="Google Shape;17;g265e42525d1_0_0"/>
          <p:cNvPicPr preferRelativeResize="0"/>
          <p:nvPr/>
        </p:nvPicPr>
        <p:blipFill rotWithShape="1">
          <a:blip r:embed="rId4">
            <a:alphaModFix/>
          </a:blip>
          <a:srcRect b="0" l="0" r="0" t="0"/>
          <a:stretch/>
        </p:blipFill>
        <p:spPr>
          <a:xfrm>
            <a:off x="-317540" y="9804400"/>
            <a:ext cx="2095762" cy="889000"/>
          </a:xfrm>
          <a:prstGeom prst="rect">
            <a:avLst/>
          </a:prstGeom>
          <a:noFill/>
          <a:ln>
            <a:noFill/>
          </a:ln>
        </p:spPr>
      </p:pic>
      <p:pic>
        <p:nvPicPr>
          <p:cNvPr descr=" " id="18" name="Google Shape;18;g265e42525d1_0_0"/>
          <p:cNvPicPr preferRelativeResize="0"/>
          <p:nvPr/>
        </p:nvPicPr>
        <p:blipFill rotWithShape="1">
          <a:blip r:embed="rId5">
            <a:alphaModFix/>
          </a:blip>
          <a:srcRect b="0" l="0" r="0" t="0"/>
          <a:stretch/>
        </p:blipFill>
        <p:spPr>
          <a:xfrm>
            <a:off x="-317540" y="7340600"/>
            <a:ext cx="3581848" cy="2120900"/>
          </a:xfrm>
          <a:prstGeom prst="rect">
            <a:avLst/>
          </a:prstGeom>
          <a:noFill/>
          <a:ln>
            <a:noFill/>
          </a:ln>
        </p:spPr>
      </p:pic>
      <p:pic>
        <p:nvPicPr>
          <p:cNvPr descr=" " id="19" name="Google Shape;19;g265e42525d1_0_0"/>
          <p:cNvPicPr preferRelativeResize="0"/>
          <p:nvPr/>
        </p:nvPicPr>
        <p:blipFill rotWithShape="1">
          <a:blip r:embed="rId6">
            <a:alphaModFix/>
          </a:blip>
          <a:srcRect b="0" l="0" r="0" t="0"/>
          <a:stretch/>
        </p:blipFill>
        <p:spPr>
          <a:xfrm>
            <a:off x="-3022978" y="10279356"/>
            <a:ext cx="11113889" cy="3631365"/>
          </a:xfrm>
          <a:prstGeom prst="rect">
            <a:avLst/>
          </a:prstGeom>
          <a:noFill/>
          <a:ln>
            <a:noFill/>
          </a:ln>
        </p:spPr>
      </p:pic>
      <p:pic>
        <p:nvPicPr>
          <p:cNvPr descr=" " id="20" name="Google Shape;20;g265e42525d1_0_0"/>
          <p:cNvPicPr preferRelativeResize="0"/>
          <p:nvPr/>
        </p:nvPicPr>
        <p:blipFill rotWithShape="1">
          <a:blip r:embed="rId7">
            <a:alphaModFix/>
          </a:blip>
          <a:srcRect b="0" l="0" r="0" t="0"/>
          <a:stretch/>
        </p:blipFill>
        <p:spPr>
          <a:xfrm>
            <a:off x="7366921" y="-114300"/>
            <a:ext cx="22443705" cy="14414500"/>
          </a:xfrm>
          <a:prstGeom prst="rect">
            <a:avLst/>
          </a:prstGeom>
          <a:noFill/>
          <a:ln>
            <a:noFill/>
          </a:ln>
        </p:spPr>
      </p:pic>
      <p:sp>
        <p:nvSpPr>
          <p:cNvPr id="21" name="Google Shape;21;g265e42525d1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 name="Google Shape;22;g265e42525d1_0_0"/>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23" name="Google Shape;23;g265e42525d1_0_0"/>
          <p:cNvPicPr preferRelativeResize="0"/>
          <p:nvPr/>
        </p:nvPicPr>
        <p:blipFill rotWithShape="1">
          <a:blip r:embed="rId9">
            <a:alphaModFix/>
          </a:blip>
          <a:srcRect b="0" l="0" r="0" t="0"/>
          <a:stretch/>
        </p:blipFill>
        <p:spPr>
          <a:xfrm>
            <a:off x="5622936" y="288233"/>
            <a:ext cx="13153839" cy="13152198"/>
          </a:xfrm>
          <a:prstGeom prst="rect">
            <a:avLst/>
          </a:prstGeom>
          <a:noFill/>
          <a:ln>
            <a:noFill/>
          </a:ln>
        </p:spPr>
      </p:pic>
      <p:pic>
        <p:nvPicPr>
          <p:cNvPr descr=" " id="24" name="Google Shape;24;g265e42525d1_0_0"/>
          <p:cNvPicPr preferRelativeResize="0"/>
          <p:nvPr/>
        </p:nvPicPr>
        <p:blipFill rotWithShape="1">
          <a:blip r:embed="rId10">
            <a:alphaModFix/>
          </a:blip>
          <a:srcRect b="0" l="0" r="0" t="0"/>
          <a:stretch/>
        </p:blipFill>
        <p:spPr>
          <a:xfrm>
            <a:off x="5972683" y="637414"/>
            <a:ext cx="12453113" cy="12451556"/>
          </a:xfrm>
          <a:prstGeom prst="rect">
            <a:avLst/>
          </a:prstGeom>
          <a:noFill/>
          <a:ln>
            <a:noFill/>
          </a:ln>
        </p:spPr>
      </p:pic>
      <p:pic>
        <p:nvPicPr>
          <p:cNvPr descr=" " id="25" name="Google Shape;25;g265e42525d1_0_0"/>
          <p:cNvPicPr preferRelativeResize="0"/>
          <p:nvPr/>
        </p:nvPicPr>
        <p:blipFill rotWithShape="1">
          <a:blip r:embed="rId11">
            <a:alphaModFix/>
          </a:blip>
          <a:srcRect b="0" l="0" r="0" t="0"/>
          <a:stretch/>
        </p:blipFill>
        <p:spPr>
          <a:xfrm>
            <a:off x="5226024" y="-109152"/>
            <a:ext cx="13946431" cy="13944686"/>
          </a:xfrm>
          <a:prstGeom prst="rect">
            <a:avLst/>
          </a:prstGeom>
          <a:noFill/>
          <a:ln>
            <a:noFill/>
          </a:ln>
        </p:spPr>
      </p:pic>
      <p:pic>
        <p:nvPicPr>
          <p:cNvPr descr=" " id="26" name="Google Shape;26;g265e42525d1_0_0"/>
          <p:cNvPicPr preferRelativeResize="0"/>
          <p:nvPr/>
        </p:nvPicPr>
        <p:blipFill rotWithShape="1">
          <a:blip r:embed="rId12">
            <a:alphaModFix/>
          </a:blip>
          <a:srcRect b="0" l="0" r="0" t="0"/>
          <a:stretch/>
        </p:blipFill>
        <p:spPr>
          <a:xfrm>
            <a:off x="9449832" y="2341419"/>
            <a:ext cx="5504092" cy="2996666"/>
          </a:xfrm>
          <a:prstGeom prst="rect">
            <a:avLst/>
          </a:prstGeom>
          <a:noFill/>
          <a:ln>
            <a:noFill/>
          </a:ln>
        </p:spPr>
      </p:pic>
      <p:pic>
        <p:nvPicPr>
          <p:cNvPr descr=" " id="27" name="Google Shape;27;g265e42525d1_0_0"/>
          <p:cNvPicPr preferRelativeResize="0"/>
          <p:nvPr/>
        </p:nvPicPr>
        <p:blipFill rotWithShape="1">
          <a:blip r:embed="rId13">
            <a:alphaModFix/>
          </a:blip>
          <a:srcRect b="0" l="0" r="0" t="0"/>
          <a:stretch/>
        </p:blipFill>
        <p:spPr>
          <a:xfrm>
            <a:off x="6823720" y="983104"/>
            <a:ext cx="5374936" cy="3946450"/>
          </a:xfrm>
          <a:prstGeom prst="rect">
            <a:avLst/>
          </a:prstGeom>
          <a:noFill/>
          <a:ln>
            <a:noFill/>
          </a:ln>
        </p:spPr>
      </p:pic>
      <p:pic>
        <p:nvPicPr>
          <p:cNvPr descr=" " id="28" name="Google Shape;28;g265e42525d1_0_0"/>
          <p:cNvPicPr preferRelativeResize="0"/>
          <p:nvPr/>
        </p:nvPicPr>
        <p:blipFill rotWithShape="1">
          <a:blip r:embed="rId14">
            <a:alphaModFix/>
          </a:blip>
          <a:srcRect b="0" l="0" r="0" t="0"/>
          <a:stretch/>
        </p:blipFill>
        <p:spPr>
          <a:xfrm>
            <a:off x="12562313" y="1006612"/>
            <a:ext cx="4884328" cy="3922960"/>
          </a:xfrm>
          <a:prstGeom prst="rect">
            <a:avLst/>
          </a:prstGeom>
          <a:noFill/>
          <a:ln>
            <a:noFill/>
          </a:ln>
        </p:spPr>
      </p:pic>
      <p:sp>
        <p:nvSpPr>
          <p:cNvPr id="29" name="Google Shape;29;g265e42525d1_0_0"/>
          <p:cNvSpPr/>
          <p:nvPr/>
        </p:nvSpPr>
        <p:spPr>
          <a:xfrm>
            <a:off x="7405026" y="5829300"/>
            <a:ext cx="9576900" cy="414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g265e42525d1_0_0"/>
          <p:cNvSpPr/>
          <p:nvPr/>
        </p:nvSpPr>
        <p:spPr>
          <a:xfrm>
            <a:off x="9958045" y="5829300"/>
            <a:ext cx="50130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Rajdhani"/>
              <a:buNone/>
            </a:pPr>
            <a:r>
              <a:rPr b="1" i="0" lang="en-US" sz="12800" u="none" cap="none" strike="noStrike">
                <a:solidFill>
                  <a:srgbClr val="FFFFFF"/>
                </a:solidFill>
                <a:latin typeface="Rajdhani"/>
                <a:ea typeface="Rajdhani"/>
                <a:cs typeface="Rajdhani"/>
                <a:sym typeface="Rajdhani"/>
              </a:rPr>
              <a:t>JAPAN</a:t>
            </a:r>
            <a:endParaRPr b="0" i="0" sz="12800" u="none" cap="none" strike="noStrike">
              <a:solidFill>
                <a:schemeClr val="dk1"/>
              </a:solidFill>
              <a:latin typeface="Calibri"/>
              <a:ea typeface="Calibri"/>
              <a:cs typeface="Calibri"/>
              <a:sym typeface="Calibri"/>
            </a:endParaRPr>
          </a:p>
        </p:txBody>
      </p:sp>
      <p:sp>
        <p:nvSpPr>
          <p:cNvPr id="31" name="Google Shape;31;g265e42525d1_0_0"/>
          <p:cNvSpPr/>
          <p:nvPr/>
        </p:nvSpPr>
        <p:spPr>
          <a:xfrm>
            <a:off x="7405026" y="7899400"/>
            <a:ext cx="101190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Rajdhani"/>
              <a:buNone/>
            </a:pPr>
            <a:r>
              <a:rPr b="1" i="0" lang="en-US" sz="12800" u="none" cap="none" strike="noStrike">
                <a:solidFill>
                  <a:srgbClr val="FFFFFF"/>
                </a:solidFill>
                <a:latin typeface="Rajdhani"/>
                <a:ea typeface="Rajdhani"/>
                <a:cs typeface="Rajdhani"/>
                <a:sym typeface="Rajdhani"/>
              </a:rPr>
              <a:t>INTRODUCTION</a:t>
            </a:r>
            <a:endParaRPr b="0" i="0" sz="12800" u="none" cap="none" strike="noStrike">
              <a:solidFill>
                <a:schemeClr val="dk1"/>
              </a:solidFill>
              <a:latin typeface="Calibri"/>
              <a:ea typeface="Calibri"/>
              <a:cs typeface="Calibri"/>
              <a:sym typeface="Calibri"/>
            </a:endParaRPr>
          </a:p>
        </p:txBody>
      </p:sp>
      <p:pic>
        <p:nvPicPr>
          <p:cNvPr descr=" " id="32" name="Google Shape;32;g265e42525d1_0_0"/>
          <p:cNvPicPr preferRelativeResize="0"/>
          <p:nvPr/>
        </p:nvPicPr>
        <p:blipFill rotWithShape="1">
          <a:blip r:embed="rId15">
            <a:alphaModFix/>
          </a:blip>
          <a:srcRect b="0" l="0" r="0" t="0"/>
          <a:stretch/>
        </p:blipFill>
        <p:spPr>
          <a:xfrm>
            <a:off x="1130441" y="596900"/>
            <a:ext cx="6846156" cy="6489700"/>
          </a:xfrm>
          <a:prstGeom prst="rect">
            <a:avLst/>
          </a:prstGeom>
          <a:noFill/>
          <a:ln>
            <a:noFill/>
          </a:ln>
        </p:spPr>
      </p:pic>
      <p:pic>
        <p:nvPicPr>
          <p:cNvPr descr=" " id="33" name="Google Shape;33;g265e42525d1_0_0"/>
          <p:cNvPicPr preferRelativeResize="0"/>
          <p:nvPr/>
        </p:nvPicPr>
        <p:blipFill rotWithShape="1">
          <a:blip r:embed="rId16">
            <a:alphaModFix/>
          </a:blip>
          <a:srcRect b="0" l="0" r="0" t="0"/>
          <a:stretch/>
        </p:blipFill>
        <p:spPr>
          <a:xfrm>
            <a:off x="1295562" y="977900"/>
            <a:ext cx="2489511" cy="2540000"/>
          </a:xfrm>
          <a:prstGeom prst="rect">
            <a:avLst/>
          </a:prstGeom>
          <a:noFill/>
          <a:ln>
            <a:noFill/>
          </a:ln>
        </p:spPr>
      </p:pic>
      <p:pic>
        <p:nvPicPr>
          <p:cNvPr descr=" " id="34" name="Google Shape;34;g265e42525d1_0_0"/>
          <p:cNvPicPr preferRelativeResize="0"/>
          <p:nvPr/>
        </p:nvPicPr>
        <p:blipFill rotWithShape="1">
          <a:blip r:embed="rId17">
            <a:alphaModFix/>
          </a:blip>
          <a:srcRect b="0" l="0" r="0" t="0"/>
          <a:stretch/>
        </p:blipFill>
        <p:spPr>
          <a:xfrm>
            <a:off x="6693737" y="10668000"/>
            <a:ext cx="2857857" cy="2882900"/>
          </a:xfrm>
          <a:prstGeom prst="rect">
            <a:avLst/>
          </a:prstGeom>
          <a:noFill/>
          <a:ln>
            <a:noFill/>
          </a:ln>
        </p:spPr>
      </p:pic>
      <p:pic>
        <p:nvPicPr>
          <p:cNvPr descr=" " id="35" name="Google Shape;35;g265e42525d1_0_0"/>
          <p:cNvPicPr preferRelativeResize="0"/>
          <p:nvPr/>
        </p:nvPicPr>
        <p:blipFill rotWithShape="1">
          <a:blip r:embed="rId18">
            <a:alphaModFix/>
          </a:blip>
          <a:srcRect b="0" l="0" r="0" t="0"/>
          <a:stretch/>
        </p:blipFill>
        <p:spPr>
          <a:xfrm>
            <a:off x="1295562" y="7543800"/>
            <a:ext cx="2248181" cy="2286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49C74"/>
        </a:solidFill>
      </p:bgPr>
    </p:bg>
    <p:spTree>
      <p:nvGrpSpPr>
        <p:cNvPr id="217" name="Shape 217"/>
        <p:cNvGrpSpPr/>
        <p:nvPr/>
      </p:nvGrpSpPr>
      <p:grpSpPr>
        <a:xfrm>
          <a:off x="0" y="0"/>
          <a:ext cx="0" cy="0"/>
          <a:chOff x="0" y="0"/>
          <a:chExt cx="0" cy="0"/>
        </a:xfrm>
      </p:grpSpPr>
      <p:pic>
        <p:nvPicPr>
          <p:cNvPr descr=" " id="218" name="Google Shape;218;g265e42525d1_0_19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19" name="Google Shape;219;g265e42525d1_0_193"/>
          <p:cNvPicPr preferRelativeResize="0"/>
          <p:nvPr/>
        </p:nvPicPr>
        <p:blipFill rotWithShape="1">
          <a:blip r:embed="rId4">
            <a:alphaModFix/>
          </a:blip>
          <a:srcRect b="0" l="0" r="0" t="0"/>
          <a:stretch/>
        </p:blipFill>
        <p:spPr>
          <a:xfrm>
            <a:off x="7544743" y="-469900"/>
            <a:ext cx="24806200" cy="15925800"/>
          </a:xfrm>
          <a:prstGeom prst="rect">
            <a:avLst/>
          </a:prstGeom>
          <a:noFill/>
          <a:ln>
            <a:noFill/>
          </a:ln>
        </p:spPr>
      </p:pic>
      <p:pic>
        <p:nvPicPr>
          <p:cNvPr descr=" " id="220" name="Google Shape;220;g265e42525d1_0_193"/>
          <p:cNvPicPr preferRelativeResize="0"/>
          <p:nvPr/>
        </p:nvPicPr>
        <p:blipFill rotWithShape="1">
          <a:blip r:embed="rId5">
            <a:alphaModFix/>
          </a:blip>
          <a:srcRect b="0" l="0" r="0" t="0"/>
          <a:stretch/>
        </p:blipFill>
        <p:spPr>
          <a:xfrm>
            <a:off x="12790499" y="3429000"/>
            <a:ext cx="9411876" cy="9982200"/>
          </a:xfrm>
          <a:prstGeom prst="rect">
            <a:avLst/>
          </a:prstGeom>
          <a:noFill/>
          <a:ln>
            <a:noFill/>
          </a:ln>
        </p:spPr>
      </p:pic>
      <p:sp>
        <p:nvSpPr>
          <p:cNvPr id="221" name="Google Shape;221;g265e42525d1_0_193"/>
          <p:cNvSpPr/>
          <p:nvPr/>
        </p:nvSpPr>
        <p:spPr>
          <a:xfrm>
            <a:off x="2019552" y="1231900"/>
            <a:ext cx="14996400" cy="292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49C74"/>
              </a:buClr>
              <a:buSzPts val="8000"/>
              <a:buFont typeface="Rajdhani"/>
              <a:buNone/>
            </a:pPr>
            <a:r>
              <a:rPr b="1" i="0" lang="en-US" sz="8000" u="none" cap="none" strike="noStrike">
                <a:solidFill>
                  <a:srgbClr val="C49C74"/>
                </a:solidFill>
                <a:latin typeface="Rajdhani"/>
                <a:ea typeface="Rajdhani"/>
                <a:cs typeface="Rajdhani"/>
                <a:sym typeface="Rajdhani"/>
              </a:rPr>
              <a:t>THE MAGIC OF DRAGONS: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C49C74"/>
              </a:buClr>
              <a:buSzPts val="8000"/>
              <a:buFont typeface="Rajdhani"/>
              <a:buNone/>
            </a:pPr>
            <a:r>
              <a:rPr b="1" i="0" lang="en-US" sz="8000" u="none" cap="none" strike="noStrike">
                <a:solidFill>
                  <a:srgbClr val="C49C74"/>
                </a:solidFill>
                <a:latin typeface="Rajdhani"/>
                <a:ea typeface="Rajdhani"/>
                <a:cs typeface="Rajdhani"/>
                <a:sym typeface="Rajdhani"/>
              </a:rPr>
              <a:t>A RESEARCH</a:t>
            </a:r>
            <a:endParaRPr b="0" i="0" sz="8000" u="none" cap="none" strike="noStrike">
              <a:solidFill>
                <a:schemeClr val="dk1"/>
              </a:solidFill>
              <a:latin typeface="Calibri"/>
              <a:ea typeface="Calibri"/>
              <a:cs typeface="Calibri"/>
              <a:sym typeface="Calibri"/>
            </a:endParaRPr>
          </a:p>
        </p:txBody>
      </p:sp>
      <p:sp>
        <p:nvSpPr>
          <p:cNvPr id="222" name="Google Shape;222;g265e42525d1_0_193"/>
          <p:cNvSpPr/>
          <p:nvPr/>
        </p:nvSpPr>
        <p:spPr>
          <a:xfrm>
            <a:off x="2171971" y="47244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g265e42525d1_0_193"/>
          <p:cNvSpPr/>
          <p:nvPr/>
        </p:nvSpPr>
        <p:spPr>
          <a:xfrm>
            <a:off x="2171971" y="4724400"/>
            <a:ext cx="8205300" cy="8204100"/>
          </a:xfrm>
          <a:prstGeom prst="ellipse">
            <a:avLst/>
          </a:prstGeom>
          <a:solidFill>
            <a:srgbClr val="C49C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g265e42525d1_0_193"/>
          <p:cNvSpPr/>
          <p:nvPr/>
        </p:nvSpPr>
        <p:spPr>
          <a:xfrm>
            <a:off x="3200800" y="6616700"/>
            <a:ext cx="6160200" cy="6159600"/>
          </a:xfrm>
          <a:prstGeom prst="ellipse">
            <a:avLst/>
          </a:prstGeom>
          <a:solidFill>
            <a:srgbClr val="B858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g265e42525d1_0_193"/>
          <p:cNvSpPr/>
          <p:nvPr/>
        </p:nvSpPr>
        <p:spPr>
          <a:xfrm>
            <a:off x="4229629" y="8496300"/>
            <a:ext cx="4089900" cy="4089300"/>
          </a:xfrm>
          <a:prstGeom prst="ellipse">
            <a:avLst/>
          </a:prstGeom>
          <a:solidFill>
            <a:srgbClr val="3B37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g265e42525d1_0_193"/>
          <p:cNvSpPr/>
          <p:nvPr/>
        </p:nvSpPr>
        <p:spPr>
          <a:xfrm>
            <a:off x="5588698" y="5245100"/>
            <a:ext cx="13590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6.7M</a:t>
            </a:r>
            <a:endParaRPr b="0" i="0" sz="4800" u="none" cap="none" strike="noStrike">
              <a:solidFill>
                <a:schemeClr val="dk1"/>
              </a:solidFill>
              <a:latin typeface="Calibri"/>
              <a:ea typeface="Calibri"/>
              <a:cs typeface="Calibri"/>
              <a:sym typeface="Calibri"/>
            </a:endParaRPr>
          </a:p>
        </p:txBody>
      </p:sp>
      <p:sp>
        <p:nvSpPr>
          <p:cNvPr id="227" name="Google Shape;227;g265e42525d1_0_193"/>
          <p:cNvSpPr/>
          <p:nvPr/>
        </p:nvSpPr>
        <p:spPr>
          <a:xfrm>
            <a:off x="5588698" y="10058400"/>
            <a:ext cx="13845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2.3M</a:t>
            </a:r>
            <a:endParaRPr b="0" i="0" sz="4800" u="none" cap="none" strike="noStrike">
              <a:solidFill>
                <a:schemeClr val="dk1"/>
              </a:solidFill>
              <a:latin typeface="Calibri"/>
              <a:ea typeface="Calibri"/>
              <a:cs typeface="Calibri"/>
              <a:sym typeface="Calibri"/>
            </a:endParaRPr>
          </a:p>
        </p:txBody>
      </p:sp>
      <p:sp>
        <p:nvSpPr>
          <p:cNvPr id="228" name="Google Shape;228;g265e42525d1_0_193"/>
          <p:cNvSpPr/>
          <p:nvPr/>
        </p:nvSpPr>
        <p:spPr>
          <a:xfrm>
            <a:off x="5563295" y="7124700"/>
            <a:ext cx="14352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4.4M</a:t>
            </a:r>
            <a:endParaRPr b="0" i="0" sz="4800" u="none" cap="none" strike="noStrike">
              <a:solidFill>
                <a:schemeClr val="dk1"/>
              </a:solidFill>
              <a:latin typeface="Calibri"/>
              <a:ea typeface="Calibri"/>
              <a:cs typeface="Calibri"/>
              <a:sym typeface="Calibri"/>
            </a:endParaRPr>
          </a:p>
        </p:txBody>
      </p:sp>
      <p:sp>
        <p:nvSpPr>
          <p:cNvPr id="229" name="Google Shape;229;g265e42525d1_0_19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0" name="Google Shape;230;g265e42525d1_0_19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49C74"/>
        </a:solidFill>
      </p:bgPr>
    </p:bg>
    <p:spTree>
      <p:nvGrpSpPr>
        <p:cNvPr id="235" name="Shape 235"/>
        <p:cNvGrpSpPr/>
        <p:nvPr/>
      </p:nvGrpSpPr>
      <p:grpSpPr>
        <a:xfrm>
          <a:off x="0" y="0"/>
          <a:ext cx="0" cy="0"/>
          <a:chOff x="0" y="0"/>
          <a:chExt cx="0" cy="0"/>
        </a:xfrm>
      </p:grpSpPr>
      <p:pic>
        <p:nvPicPr>
          <p:cNvPr descr=" " id="236" name="Google Shape;236;g265e42525d1_0_21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37" name="Google Shape;237;g265e42525d1_0_210"/>
          <p:cNvPicPr preferRelativeResize="0"/>
          <p:nvPr/>
        </p:nvPicPr>
        <p:blipFill rotWithShape="1">
          <a:blip r:embed="rId4">
            <a:alphaModFix/>
          </a:blip>
          <a:srcRect b="0" l="0" r="0" t="0"/>
          <a:stretch/>
        </p:blipFill>
        <p:spPr>
          <a:xfrm>
            <a:off x="9221353" y="4152900"/>
            <a:ext cx="15165695" cy="9855200"/>
          </a:xfrm>
          <a:prstGeom prst="rect">
            <a:avLst/>
          </a:prstGeom>
          <a:noFill/>
          <a:ln>
            <a:noFill/>
          </a:ln>
        </p:spPr>
      </p:pic>
      <p:sp>
        <p:nvSpPr>
          <p:cNvPr id="238" name="Google Shape;238;g265e42525d1_0_2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9" name="Google Shape;239;g265e42525d1_0_21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40" name="Google Shape;240;g265e42525d1_0_210"/>
          <p:cNvPicPr preferRelativeResize="0"/>
          <p:nvPr/>
        </p:nvPicPr>
        <p:blipFill rotWithShape="1">
          <a:blip r:embed="rId6">
            <a:alphaModFix/>
          </a:blip>
          <a:srcRect b="0" l="0" r="0" t="0"/>
          <a:stretch/>
        </p:blipFill>
        <p:spPr>
          <a:xfrm>
            <a:off x="16600975" y="5422900"/>
            <a:ext cx="7786073" cy="8293100"/>
          </a:xfrm>
          <a:prstGeom prst="rect">
            <a:avLst/>
          </a:prstGeom>
          <a:noFill/>
          <a:ln>
            <a:noFill/>
          </a:ln>
        </p:spPr>
      </p:pic>
      <p:sp>
        <p:nvSpPr>
          <p:cNvPr id="241" name="Google Shape;241;g265e42525d1_0_210"/>
          <p:cNvSpPr/>
          <p:nvPr/>
        </p:nvSpPr>
        <p:spPr>
          <a:xfrm>
            <a:off x="2171971" y="1828800"/>
            <a:ext cx="17257200" cy="163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49C74"/>
              </a:buClr>
              <a:buSzPts val="8000"/>
              <a:buFont typeface="Rajdhani"/>
              <a:buNone/>
            </a:pPr>
            <a:r>
              <a:rPr b="1" i="0" lang="en-US" sz="8000" u="none" cap="none" strike="noStrike">
                <a:solidFill>
                  <a:srgbClr val="C49C74"/>
                </a:solidFill>
                <a:latin typeface="Rajdhani"/>
                <a:ea typeface="Rajdhani"/>
                <a:cs typeface="Rajdhani"/>
                <a:sym typeface="Rajdhani"/>
              </a:rPr>
              <a:t>THE ELVES: A GLIMPSE INTO THEIR WORLD</a:t>
            </a:r>
            <a:endParaRPr b="0" i="0" sz="8000" u="none" cap="none" strike="noStrike">
              <a:solidFill>
                <a:schemeClr val="dk1"/>
              </a:solidFill>
              <a:latin typeface="Calibri"/>
              <a:ea typeface="Calibri"/>
              <a:cs typeface="Calibri"/>
              <a:sym typeface="Calibri"/>
            </a:endParaRPr>
          </a:p>
        </p:txBody>
      </p:sp>
      <p:sp>
        <p:nvSpPr>
          <p:cNvPr id="242" name="Google Shape;242;g265e42525d1_0_210"/>
          <p:cNvSpPr/>
          <p:nvPr/>
        </p:nvSpPr>
        <p:spPr>
          <a:xfrm>
            <a:off x="2171971" y="3517900"/>
            <a:ext cx="216393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Elegant inhabitants of enchanted forests, known for their mastery of magic and their close connection to nature. They possess an innate sense of harmony and balance, making them protectors of the natural world.</a:t>
            </a:r>
            <a:endParaRPr b="0" i="0" sz="3200" u="none" cap="none" strike="noStrike">
              <a:solidFill>
                <a:schemeClr val="dk1"/>
              </a:solidFill>
              <a:latin typeface="Calibri"/>
              <a:ea typeface="Calibri"/>
              <a:cs typeface="Calibri"/>
              <a:sym typeface="Calibri"/>
            </a:endParaRPr>
          </a:p>
        </p:txBody>
      </p:sp>
      <p:sp>
        <p:nvSpPr>
          <p:cNvPr id="243" name="Google Shape;243;g265e42525d1_0_210"/>
          <p:cNvSpPr/>
          <p:nvPr/>
        </p:nvSpPr>
        <p:spPr>
          <a:xfrm>
            <a:off x="2171971" y="6858000"/>
            <a:ext cx="4064400" cy="392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4" name="Google Shape;244;g265e42525d1_0_210"/>
          <p:cNvPicPr preferRelativeResize="0"/>
          <p:nvPr/>
        </p:nvPicPr>
        <p:blipFill rotWithShape="1">
          <a:blip r:embed="rId7">
            <a:alphaModFix/>
          </a:blip>
          <a:srcRect b="0" l="0" r="0" t="0"/>
          <a:stretch/>
        </p:blipFill>
        <p:spPr>
          <a:xfrm>
            <a:off x="2171971" y="6858000"/>
            <a:ext cx="773501" cy="1016000"/>
          </a:xfrm>
          <a:prstGeom prst="rect">
            <a:avLst/>
          </a:prstGeom>
          <a:noFill/>
          <a:ln>
            <a:noFill/>
          </a:ln>
        </p:spPr>
      </p:pic>
      <p:sp>
        <p:nvSpPr>
          <p:cNvPr id="245" name="Google Shape;245;g265e42525d1_0_210"/>
          <p:cNvSpPr/>
          <p:nvPr/>
        </p:nvSpPr>
        <p:spPr>
          <a:xfrm>
            <a:off x="2171971" y="8178800"/>
            <a:ext cx="4064400" cy="260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65e42525d1_0_210"/>
          <p:cNvSpPr/>
          <p:nvPr/>
        </p:nvSpPr>
        <p:spPr>
          <a:xfrm>
            <a:off x="2171971" y="8178800"/>
            <a:ext cx="4200000" cy="273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"The Art of Archery": Discover the intricacies of the Art of Archery as practiced by the graceful and precise elves.</a:t>
            </a:r>
            <a:endParaRPr b="0" i="0" sz="3200" u="none" cap="none" strike="noStrike">
              <a:solidFill>
                <a:schemeClr val="dk1"/>
              </a:solidFill>
              <a:latin typeface="Calibri"/>
              <a:ea typeface="Calibri"/>
              <a:cs typeface="Calibri"/>
              <a:sym typeface="Calibri"/>
            </a:endParaRPr>
          </a:p>
        </p:txBody>
      </p:sp>
      <p:sp>
        <p:nvSpPr>
          <p:cNvPr id="247" name="Google Shape;247;g265e42525d1_0_210"/>
          <p:cNvSpPr/>
          <p:nvPr/>
        </p:nvSpPr>
        <p:spPr>
          <a:xfrm>
            <a:off x="6642930" y="6858000"/>
            <a:ext cx="4064400" cy="392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8" name="Google Shape;248;g265e42525d1_0_210"/>
          <p:cNvPicPr preferRelativeResize="0"/>
          <p:nvPr/>
        </p:nvPicPr>
        <p:blipFill rotWithShape="1">
          <a:blip r:embed="rId8">
            <a:alphaModFix/>
          </a:blip>
          <a:srcRect b="0" l="0" r="0" t="0"/>
          <a:stretch/>
        </p:blipFill>
        <p:spPr>
          <a:xfrm>
            <a:off x="6642930" y="6858000"/>
            <a:ext cx="1016127" cy="1016000"/>
          </a:xfrm>
          <a:prstGeom prst="rect">
            <a:avLst/>
          </a:prstGeom>
          <a:noFill/>
          <a:ln>
            <a:noFill/>
          </a:ln>
        </p:spPr>
      </p:pic>
      <p:sp>
        <p:nvSpPr>
          <p:cNvPr id="249" name="Google Shape;249;g265e42525d1_0_210"/>
          <p:cNvSpPr/>
          <p:nvPr/>
        </p:nvSpPr>
        <p:spPr>
          <a:xfrm>
            <a:off x="6642930" y="8178800"/>
            <a:ext cx="4064400" cy="260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265e42525d1_0_210"/>
          <p:cNvSpPr/>
          <p:nvPr/>
        </p:nvSpPr>
        <p:spPr>
          <a:xfrm>
            <a:off x="6642930" y="8178800"/>
            <a:ext cx="4200000" cy="273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"The Music of the Elves": Immerse yourself in the enchanting music of the elves, whose songs have the power to heal.</a:t>
            </a:r>
            <a:endParaRPr b="0" i="0" sz="3200" u="none" cap="none" strike="noStrike">
              <a:solidFill>
                <a:schemeClr val="dk1"/>
              </a:solidFill>
              <a:latin typeface="Calibri"/>
              <a:ea typeface="Calibri"/>
              <a:cs typeface="Calibri"/>
              <a:sym typeface="Calibri"/>
            </a:endParaRPr>
          </a:p>
        </p:txBody>
      </p:sp>
      <p:sp>
        <p:nvSpPr>
          <p:cNvPr id="251" name="Google Shape;251;g265e42525d1_0_210"/>
          <p:cNvSpPr/>
          <p:nvPr/>
        </p:nvSpPr>
        <p:spPr>
          <a:xfrm>
            <a:off x="11113889" y="6858000"/>
            <a:ext cx="4064400" cy="392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2" name="Google Shape;252;g265e42525d1_0_210"/>
          <p:cNvPicPr preferRelativeResize="0"/>
          <p:nvPr/>
        </p:nvPicPr>
        <p:blipFill rotWithShape="1">
          <a:blip r:embed="rId9">
            <a:alphaModFix/>
          </a:blip>
          <a:srcRect b="0" l="0" r="0" t="0"/>
          <a:stretch/>
        </p:blipFill>
        <p:spPr>
          <a:xfrm>
            <a:off x="11113889" y="6858000"/>
            <a:ext cx="940863" cy="1016000"/>
          </a:xfrm>
          <a:prstGeom prst="rect">
            <a:avLst/>
          </a:prstGeom>
          <a:noFill/>
          <a:ln>
            <a:noFill/>
          </a:ln>
        </p:spPr>
      </p:pic>
      <p:sp>
        <p:nvSpPr>
          <p:cNvPr id="253" name="Google Shape;253;g265e42525d1_0_210"/>
          <p:cNvSpPr/>
          <p:nvPr/>
        </p:nvSpPr>
        <p:spPr>
          <a:xfrm>
            <a:off x="11113889" y="8178800"/>
            <a:ext cx="4064400" cy="260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265e42525d1_0_210"/>
          <p:cNvSpPr/>
          <p:nvPr/>
        </p:nvSpPr>
        <p:spPr>
          <a:xfrm>
            <a:off x="11113889" y="8178800"/>
            <a:ext cx="4200000" cy="273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"The Life of an Elf": Learn about the customs and daily life of the elves, from their familial structure.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49C74"/>
        </a:solidFill>
      </p:bgPr>
    </p:bg>
    <p:spTree>
      <p:nvGrpSpPr>
        <p:cNvPr id="259" name="Shape 259"/>
        <p:cNvGrpSpPr/>
        <p:nvPr/>
      </p:nvGrpSpPr>
      <p:grpSpPr>
        <a:xfrm>
          <a:off x="0" y="0"/>
          <a:ext cx="0" cy="0"/>
          <a:chOff x="0" y="0"/>
          <a:chExt cx="0" cy="0"/>
        </a:xfrm>
      </p:grpSpPr>
      <p:pic>
        <p:nvPicPr>
          <p:cNvPr descr=" " id="260" name="Google Shape;260;g265e42525d1_0_23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61" name="Google Shape;261;g265e42525d1_0_23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2" name="Google Shape;262;g265e42525d1_0_23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63" name="Google Shape;263;g265e42525d1_0_233"/>
          <p:cNvPicPr preferRelativeResize="0"/>
          <p:nvPr/>
        </p:nvPicPr>
        <p:blipFill rotWithShape="1">
          <a:blip r:embed="rId5">
            <a:alphaModFix/>
          </a:blip>
          <a:srcRect b="0" l="0" r="0" t="0"/>
          <a:stretch/>
        </p:blipFill>
        <p:spPr>
          <a:xfrm>
            <a:off x="3327816" y="1079500"/>
            <a:ext cx="17718715" cy="11569700"/>
          </a:xfrm>
          <a:prstGeom prst="rect">
            <a:avLst/>
          </a:prstGeom>
          <a:noFill/>
          <a:ln>
            <a:noFill/>
          </a:ln>
        </p:spPr>
      </p:pic>
      <p:pic>
        <p:nvPicPr>
          <p:cNvPr descr=" " id="264" name="Google Shape;264;g265e42525d1_0_233"/>
          <p:cNvPicPr preferRelativeResize="0"/>
          <p:nvPr/>
        </p:nvPicPr>
        <p:blipFill rotWithShape="1">
          <a:blip r:embed="rId6">
            <a:alphaModFix/>
          </a:blip>
          <a:srcRect b="0" l="0" r="0" t="0"/>
          <a:stretch/>
        </p:blipFill>
        <p:spPr>
          <a:xfrm>
            <a:off x="12041105" y="1612888"/>
            <a:ext cx="5220352" cy="5232412"/>
          </a:xfrm>
          <a:prstGeom prst="rect">
            <a:avLst/>
          </a:prstGeom>
          <a:noFill/>
          <a:ln>
            <a:noFill/>
          </a:ln>
        </p:spPr>
      </p:pic>
      <p:pic>
        <p:nvPicPr>
          <p:cNvPr descr=" " id="265" name="Google Shape;265;g265e42525d1_0_233"/>
          <p:cNvPicPr preferRelativeResize="0"/>
          <p:nvPr/>
        </p:nvPicPr>
        <p:blipFill rotWithShape="1">
          <a:blip r:embed="rId7">
            <a:alphaModFix/>
          </a:blip>
          <a:srcRect b="0" l="0" r="0" t="0"/>
          <a:stretch/>
        </p:blipFill>
        <p:spPr>
          <a:xfrm>
            <a:off x="6808051" y="1612888"/>
            <a:ext cx="5220352" cy="5232412"/>
          </a:xfrm>
          <a:prstGeom prst="rect">
            <a:avLst/>
          </a:prstGeom>
          <a:noFill/>
          <a:ln>
            <a:noFill/>
          </a:ln>
        </p:spPr>
      </p:pic>
      <p:pic>
        <p:nvPicPr>
          <p:cNvPr descr=" " id="266" name="Google Shape;266;g265e42525d1_0_233"/>
          <p:cNvPicPr preferRelativeResize="0"/>
          <p:nvPr/>
        </p:nvPicPr>
        <p:blipFill rotWithShape="1">
          <a:blip r:embed="rId8">
            <a:alphaModFix/>
          </a:blip>
          <a:srcRect b="0" l="0" r="0" t="0"/>
          <a:stretch/>
        </p:blipFill>
        <p:spPr>
          <a:xfrm>
            <a:off x="6808051" y="6858000"/>
            <a:ext cx="5220352" cy="5232412"/>
          </a:xfrm>
          <a:prstGeom prst="rect">
            <a:avLst/>
          </a:prstGeom>
          <a:noFill/>
          <a:ln>
            <a:noFill/>
          </a:ln>
        </p:spPr>
      </p:pic>
      <p:pic>
        <p:nvPicPr>
          <p:cNvPr descr=" " id="267" name="Google Shape;267;g265e42525d1_0_233"/>
          <p:cNvPicPr preferRelativeResize="0"/>
          <p:nvPr/>
        </p:nvPicPr>
        <p:blipFill rotWithShape="1">
          <a:blip r:embed="rId9">
            <a:alphaModFix/>
          </a:blip>
          <a:srcRect b="0" l="0" r="0" t="0"/>
          <a:stretch/>
        </p:blipFill>
        <p:spPr>
          <a:xfrm>
            <a:off x="12041105" y="6858000"/>
            <a:ext cx="5220352" cy="5232412"/>
          </a:xfrm>
          <a:prstGeom prst="rect">
            <a:avLst/>
          </a:prstGeom>
          <a:noFill/>
          <a:ln>
            <a:noFill/>
          </a:ln>
        </p:spPr>
      </p:pic>
      <p:pic>
        <p:nvPicPr>
          <p:cNvPr descr=" " id="268" name="Google Shape;268;g265e42525d1_0_233"/>
          <p:cNvPicPr preferRelativeResize="0"/>
          <p:nvPr/>
        </p:nvPicPr>
        <p:blipFill rotWithShape="1">
          <a:blip r:embed="rId10">
            <a:alphaModFix/>
          </a:blip>
          <a:srcRect b="0" l="0" r="0" t="0"/>
          <a:stretch/>
        </p:blipFill>
        <p:spPr>
          <a:xfrm>
            <a:off x="12676184" y="4597400"/>
            <a:ext cx="1702013" cy="1447800"/>
          </a:xfrm>
          <a:prstGeom prst="rect">
            <a:avLst/>
          </a:prstGeom>
          <a:noFill/>
          <a:ln>
            <a:noFill/>
          </a:ln>
        </p:spPr>
      </p:pic>
      <p:pic>
        <p:nvPicPr>
          <p:cNvPr descr=" " id="269" name="Google Shape;269;g265e42525d1_0_233"/>
          <p:cNvPicPr preferRelativeResize="0"/>
          <p:nvPr/>
        </p:nvPicPr>
        <p:blipFill rotWithShape="1">
          <a:blip r:embed="rId10">
            <a:alphaModFix/>
          </a:blip>
          <a:srcRect b="0" l="0" r="0" t="0"/>
          <a:stretch/>
        </p:blipFill>
        <p:spPr>
          <a:xfrm>
            <a:off x="12676184" y="7810500"/>
            <a:ext cx="1702013" cy="1435100"/>
          </a:xfrm>
          <a:prstGeom prst="rect">
            <a:avLst/>
          </a:prstGeom>
          <a:noFill/>
          <a:ln>
            <a:noFill/>
          </a:ln>
        </p:spPr>
      </p:pic>
      <p:pic>
        <p:nvPicPr>
          <p:cNvPr descr=" " id="270" name="Google Shape;270;g265e42525d1_0_233"/>
          <p:cNvPicPr preferRelativeResize="0"/>
          <p:nvPr/>
        </p:nvPicPr>
        <p:blipFill rotWithShape="1">
          <a:blip r:embed="rId11">
            <a:alphaModFix/>
          </a:blip>
          <a:srcRect b="0" l="0" r="0" t="0"/>
          <a:stretch/>
        </p:blipFill>
        <p:spPr>
          <a:xfrm>
            <a:off x="12028403" y="1079500"/>
            <a:ext cx="12702" cy="11569700"/>
          </a:xfrm>
          <a:prstGeom prst="rect">
            <a:avLst/>
          </a:prstGeom>
          <a:noFill/>
          <a:ln>
            <a:noFill/>
          </a:ln>
        </p:spPr>
      </p:pic>
      <p:pic>
        <p:nvPicPr>
          <p:cNvPr descr=" " id="271" name="Google Shape;271;g265e42525d1_0_233"/>
          <p:cNvPicPr preferRelativeResize="0"/>
          <p:nvPr/>
        </p:nvPicPr>
        <p:blipFill rotWithShape="1">
          <a:blip r:embed="rId12">
            <a:alphaModFix/>
          </a:blip>
          <a:srcRect b="0" l="0" r="0" t="0"/>
          <a:stretch/>
        </p:blipFill>
        <p:spPr>
          <a:xfrm>
            <a:off x="3327816" y="6845300"/>
            <a:ext cx="17401175" cy="12700"/>
          </a:xfrm>
          <a:prstGeom prst="rect">
            <a:avLst/>
          </a:prstGeom>
          <a:noFill/>
          <a:ln>
            <a:noFill/>
          </a:ln>
        </p:spPr>
      </p:pic>
      <p:sp>
        <p:nvSpPr>
          <p:cNvPr id="272" name="Google Shape;272;g265e42525d1_0_233"/>
          <p:cNvSpPr/>
          <p:nvPr/>
        </p:nvSpPr>
        <p:spPr>
          <a:xfrm>
            <a:off x="9996149" y="4102100"/>
            <a:ext cx="14184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Rajdhani"/>
              <a:buNone/>
            </a:pPr>
            <a:r>
              <a:rPr b="1" i="0" lang="en-US" sz="12800" u="none" cap="none" strike="noStrike">
                <a:solidFill>
                  <a:srgbClr val="FFFFFF"/>
                </a:solidFill>
                <a:latin typeface="Rajdhani"/>
                <a:ea typeface="Rajdhani"/>
                <a:cs typeface="Rajdhani"/>
                <a:sym typeface="Rajdhani"/>
              </a:rPr>
              <a:t>S</a:t>
            </a:r>
            <a:endParaRPr b="0" i="0" sz="12800" u="none" cap="none" strike="noStrike">
              <a:solidFill>
                <a:schemeClr val="dk1"/>
              </a:solidFill>
              <a:latin typeface="Calibri"/>
              <a:ea typeface="Calibri"/>
              <a:cs typeface="Calibri"/>
              <a:sym typeface="Calibri"/>
            </a:endParaRPr>
          </a:p>
        </p:txBody>
      </p:sp>
      <p:sp>
        <p:nvSpPr>
          <p:cNvPr id="273" name="Google Shape;273;g265e42525d1_0_233"/>
          <p:cNvSpPr/>
          <p:nvPr/>
        </p:nvSpPr>
        <p:spPr>
          <a:xfrm>
            <a:off x="12663483" y="4102100"/>
            <a:ext cx="18630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583D"/>
              </a:buClr>
              <a:buSzPts val="12800"/>
              <a:buFont typeface="Rajdhani"/>
              <a:buNone/>
            </a:pPr>
            <a:r>
              <a:rPr b="1" i="0" lang="en-US" sz="12800" u="none" cap="none" strike="noStrike">
                <a:solidFill>
                  <a:srgbClr val="B8583D"/>
                </a:solidFill>
                <a:latin typeface="Rajdhani"/>
                <a:ea typeface="Rajdhani"/>
                <a:cs typeface="Rajdhani"/>
                <a:sym typeface="Rajdhani"/>
              </a:rPr>
              <a:t>W</a:t>
            </a:r>
            <a:endParaRPr b="0" i="0" sz="12800" u="none" cap="none" strike="noStrike">
              <a:solidFill>
                <a:schemeClr val="dk1"/>
              </a:solidFill>
              <a:latin typeface="Calibri"/>
              <a:ea typeface="Calibri"/>
              <a:cs typeface="Calibri"/>
              <a:sym typeface="Calibri"/>
            </a:endParaRPr>
          </a:p>
        </p:txBody>
      </p:sp>
      <p:sp>
        <p:nvSpPr>
          <p:cNvPr id="274" name="Google Shape;274;g265e42525d1_0_233"/>
          <p:cNvSpPr/>
          <p:nvPr/>
        </p:nvSpPr>
        <p:spPr>
          <a:xfrm>
            <a:off x="9856432" y="7518400"/>
            <a:ext cx="14436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B8583D"/>
              </a:buClr>
              <a:buSzPts val="12800"/>
              <a:buFont typeface="Rajdhani"/>
              <a:buNone/>
            </a:pPr>
            <a:r>
              <a:rPr b="1" i="0" lang="en-US" sz="12800" u="none" cap="none" strike="noStrike">
                <a:solidFill>
                  <a:srgbClr val="B8583D"/>
                </a:solidFill>
                <a:latin typeface="Rajdhani"/>
                <a:ea typeface="Rajdhani"/>
                <a:cs typeface="Rajdhani"/>
                <a:sym typeface="Rajdhani"/>
              </a:rPr>
              <a:t>O</a:t>
            </a:r>
            <a:endParaRPr b="0" i="0" sz="12800" u="none" cap="none" strike="noStrike">
              <a:solidFill>
                <a:schemeClr val="dk1"/>
              </a:solidFill>
              <a:latin typeface="Calibri"/>
              <a:ea typeface="Calibri"/>
              <a:cs typeface="Calibri"/>
              <a:sym typeface="Calibri"/>
            </a:endParaRPr>
          </a:p>
        </p:txBody>
      </p:sp>
      <p:sp>
        <p:nvSpPr>
          <p:cNvPr id="275" name="Google Shape;275;g265e42525d1_0_233"/>
          <p:cNvSpPr/>
          <p:nvPr/>
        </p:nvSpPr>
        <p:spPr>
          <a:xfrm>
            <a:off x="12917514" y="7518400"/>
            <a:ext cx="12660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Rajdhani"/>
              <a:buNone/>
            </a:pPr>
            <a:r>
              <a:rPr b="1" i="0" lang="en-US" sz="12800" u="none" cap="none" strike="noStrike">
                <a:solidFill>
                  <a:srgbClr val="FFFFFF"/>
                </a:solidFill>
                <a:latin typeface="Rajdhani"/>
                <a:ea typeface="Rajdhani"/>
                <a:cs typeface="Rajdhani"/>
                <a:sym typeface="Rajdhani"/>
              </a:rPr>
              <a:t>T</a:t>
            </a:r>
            <a:endParaRPr b="0" i="0" sz="12800" u="none" cap="none" strike="noStrike">
              <a:solidFill>
                <a:schemeClr val="dk1"/>
              </a:solidFill>
              <a:latin typeface="Calibri"/>
              <a:ea typeface="Calibri"/>
              <a:cs typeface="Calibri"/>
              <a:sym typeface="Calibri"/>
            </a:endParaRPr>
          </a:p>
        </p:txBody>
      </p:sp>
      <p:pic>
        <p:nvPicPr>
          <p:cNvPr descr=" " id="276" name="Google Shape;276;g265e42525d1_0_233"/>
          <p:cNvPicPr preferRelativeResize="0"/>
          <p:nvPr/>
        </p:nvPicPr>
        <p:blipFill rotWithShape="1">
          <a:blip r:embed="rId13">
            <a:alphaModFix/>
          </a:blip>
          <a:srcRect b="0" l="0" r="0" t="0"/>
          <a:stretch/>
        </p:blipFill>
        <p:spPr>
          <a:xfrm>
            <a:off x="3327816" y="1079500"/>
            <a:ext cx="1625803" cy="1625600"/>
          </a:xfrm>
          <a:prstGeom prst="rect">
            <a:avLst/>
          </a:prstGeom>
          <a:noFill/>
          <a:ln>
            <a:noFill/>
          </a:ln>
        </p:spPr>
      </p:pic>
      <p:pic>
        <p:nvPicPr>
          <p:cNvPr descr=" " id="277" name="Google Shape;277;g265e42525d1_0_233"/>
          <p:cNvPicPr preferRelativeResize="0"/>
          <p:nvPr/>
        </p:nvPicPr>
        <p:blipFill rotWithShape="1">
          <a:blip r:embed="rId14">
            <a:alphaModFix/>
          </a:blip>
          <a:srcRect b="0" l="0" r="0" t="0"/>
          <a:stretch/>
        </p:blipFill>
        <p:spPr>
          <a:xfrm>
            <a:off x="3412504" y="1164183"/>
            <a:ext cx="1456422" cy="1456246"/>
          </a:xfrm>
          <a:prstGeom prst="rect">
            <a:avLst/>
          </a:prstGeom>
          <a:noFill/>
          <a:ln>
            <a:noFill/>
          </a:ln>
        </p:spPr>
      </p:pic>
      <p:pic>
        <p:nvPicPr>
          <p:cNvPr descr=" " id="278" name="Google Shape;278;g265e42525d1_0_233"/>
          <p:cNvPicPr preferRelativeResize="0"/>
          <p:nvPr/>
        </p:nvPicPr>
        <p:blipFill rotWithShape="1">
          <a:blip r:embed="rId13">
            <a:alphaModFix/>
          </a:blip>
          <a:srcRect b="0" l="0" r="0" t="0"/>
          <a:stretch/>
        </p:blipFill>
        <p:spPr>
          <a:xfrm>
            <a:off x="3327816" y="8128000"/>
            <a:ext cx="1625803" cy="1625600"/>
          </a:xfrm>
          <a:prstGeom prst="rect">
            <a:avLst/>
          </a:prstGeom>
          <a:noFill/>
          <a:ln>
            <a:noFill/>
          </a:ln>
        </p:spPr>
      </p:pic>
      <p:pic>
        <p:nvPicPr>
          <p:cNvPr descr=" " id="279" name="Google Shape;279;g265e42525d1_0_233"/>
          <p:cNvPicPr preferRelativeResize="0"/>
          <p:nvPr/>
        </p:nvPicPr>
        <p:blipFill rotWithShape="1">
          <a:blip r:embed="rId15">
            <a:alphaModFix/>
          </a:blip>
          <a:srcRect b="0" l="0" r="0" t="0"/>
          <a:stretch/>
        </p:blipFill>
        <p:spPr>
          <a:xfrm>
            <a:off x="3429404" y="8132763"/>
            <a:ext cx="1519452" cy="1519262"/>
          </a:xfrm>
          <a:prstGeom prst="rect">
            <a:avLst/>
          </a:prstGeom>
          <a:noFill/>
          <a:ln>
            <a:noFill/>
          </a:ln>
        </p:spPr>
      </p:pic>
      <p:pic>
        <p:nvPicPr>
          <p:cNvPr descr=" " id="280" name="Google Shape;280;g265e42525d1_0_233"/>
          <p:cNvPicPr preferRelativeResize="0"/>
          <p:nvPr/>
        </p:nvPicPr>
        <p:blipFill rotWithShape="1">
          <a:blip r:embed="rId13">
            <a:alphaModFix/>
          </a:blip>
          <a:srcRect b="0" l="0" r="0" t="0"/>
          <a:stretch/>
        </p:blipFill>
        <p:spPr>
          <a:xfrm>
            <a:off x="16473959" y="1079500"/>
            <a:ext cx="1625803" cy="1625600"/>
          </a:xfrm>
          <a:prstGeom prst="rect">
            <a:avLst/>
          </a:prstGeom>
          <a:noFill/>
          <a:ln>
            <a:noFill/>
          </a:ln>
        </p:spPr>
      </p:pic>
      <p:pic>
        <p:nvPicPr>
          <p:cNvPr descr=" " id="281" name="Google Shape;281;g265e42525d1_0_233"/>
          <p:cNvPicPr preferRelativeResize="0"/>
          <p:nvPr/>
        </p:nvPicPr>
        <p:blipFill rotWithShape="1">
          <a:blip r:embed="rId16">
            <a:alphaModFix/>
          </a:blip>
          <a:srcRect b="0" l="0" r="0" t="0"/>
          <a:stretch/>
        </p:blipFill>
        <p:spPr>
          <a:xfrm>
            <a:off x="16677184" y="1282700"/>
            <a:ext cx="1192256" cy="1190414"/>
          </a:xfrm>
          <a:prstGeom prst="rect">
            <a:avLst/>
          </a:prstGeom>
          <a:noFill/>
          <a:ln>
            <a:noFill/>
          </a:ln>
        </p:spPr>
      </p:pic>
      <p:pic>
        <p:nvPicPr>
          <p:cNvPr descr=" " id="282" name="Google Shape;282;g265e42525d1_0_233"/>
          <p:cNvPicPr preferRelativeResize="0"/>
          <p:nvPr/>
        </p:nvPicPr>
        <p:blipFill rotWithShape="1">
          <a:blip r:embed="rId13">
            <a:alphaModFix/>
          </a:blip>
          <a:srcRect b="0" l="0" r="0" t="0"/>
          <a:stretch/>
        </p:blipFill>
        <p:spPr>
          <a:xfrm>
            <a:off x="16473959" y="8128000"/>
            <a:ext cx="1625803" cy="1625600"/>
          </a:xfrm>
          <a:prstGeom prst="rect">
            <a:avLst/>
          </a:prstGeom>
          <a:noFill/>
          <a:ln>
            <a:noFill/>
          </a:ln>
        </p:spPr>
      </p:pic>
      <p:pic>
        <p:nvPicPr>
          <p:cNvPr descr=" " id="283" name="Google Shape;283;g265e42525d1_0_233"/>
          <p:cNvPicPr preferRelativeResize="0"/>
          <p:nvPr/>
        </p:nvPicPr>
        <p:blipFill rotWithShape="1">
          <a:blip r:embed="rId17">
            <a:alphaModFix/>
          </a:blip>
          <a:srcRect b="0" l="0" r="0" t="0"/>
          <a:stretch/>
        </p:blipFill>
        <p:spPr>
          <a:xfrm>
            <a:off x="16541703" y="8128000"/>
            <a:ext cx="1490319" cy="1625600"/>
          </a:xfrm>
          <a:prstGeom prst="rect">
            <a:avLst/>
          </a:prstGeom>
          <a:noFill/>
          <a:ln>
            <a:noFill/>
          </a:ln>
        </p:spPr>
      </p:pic>
      <p:sp>
        <p:nvSpPr>
          <p:cNvPr id="284" name="Google Shape;284;g265e42525d1_0_233"/>
          <p:cNvSpPr/>
          <p:nvPr/>
        </p:nvSpPr>
        <p:spPr>
          <a:xfrm>
            <a:off x="3327816" y="3619500"/>
            <a:ext cx="457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65e42525d1_0_233"/>
          <p:cNvSpPr/>
          <p:nvPr/>
        </p:nvSpPr>
        <p:spPr>
          <a:xfrm>
            <a:off x="3327816" y="3619500"/>
            <a:ext cx="457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65e42525d1_0_233"/>
          <p:cNvSpPr/>
          <p:nvPr/>
        </p:nvSpPr>
        <p:spPr>
          <a:xfrm>
            <a:off x="3327816" y="3619500"/>
            <a:ext cx="457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65e42525d1_0_233"/>
          <p:cNvSpPr/>
          <p:nvPr/>
        </p:nvSpPr>
        <p:spPr>
          <a:xfrm>
            <a:off x="3327816" y="3619500"/>
            <a:ext cx="47250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ajdhani"/>
              <a:buNone/>
            </a:pPr>
            <a:r>
              <a:rPr b="1" i="0" lang="en-US" sz="3600" u="none" cap="none" strike="noStrike">
                <a:solidFill>
                  <a:srgbClr val="FFFFFF"/>
                </a:solidFill>
                <a:latin typeface="Rajdhani"/>
                <a:ea typeface="Rajdhani"/>
                <a:cs typeface="Rajdhani"/>
                <a:sym typeface="Rajdhani"/>
              </a:rPr>
              <a:t>STRENGTHS</a:t>
            </a:r>
            <a:endParaRPr b="0" i="0" sz="3600" u="none" cap="none" strike="noStrike">
              <a:solidFill>
                <a:schemeClr val="dk1"/>
              </a:solidFill>
              <a:latin typeface="Calibri"/>
              <a:ea typeface="Calibri"/>
              <a:cs typeface="Calibri"/>
              <a:sym typeface="Calibri"/>
            </a:endParaRPr>
          </a:p>
        </p:txBody>
      </p:sp>
      <p:sp>
        <p:nvSpPr>
          <p:cNvPr id="288" name="Google Shape;288;g265e42525d1_0_233"/>
          <p:cNvSpPr/>
          <p:nvPr/>
        </p:nvSpPr>
        <p:spPr>
          <a:xfrm>
            <a:off x="3327816" y="4406900"/>
            <a:ext cx="47082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Rare event causes unpredictable magic.</a:t>
            </a:r>
            <a:endParaRPr b="0" i="0" sz="3200" u="none" cap="none" strike="noStrike">
              <a:solidFill>
                <a:schemeClr val="dk1"/>
              </a:solidFill>
              <a:latin typeface="Calibri"/>
              <a:ea typeface="Calibri"/>
              <a:cs typeface="Calibri"/>
              <a:sym typeface="Calibri"/>
            </a:endParaRPr>
          </a:p>
        </p:txBody>
      </p:sp>
      <p:sp>
        <p:nvSpPr>
          <p:cNvPr id="289" name="Google Shape;289;g265e42525d1_0_233"/>
          <p:cNvSpPr/>
          <p:nvPr/>
        </p:nvSpPr>
        <p:spPr>
          <a:xfrm>
            <a:off x="3327816" y="10668000"/>
            <a:ext cx="457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65e42525d1_0_233"/>
          <p:cNvSpPr/>
          <p:nvPr/>
        </p:nvSpPr>
        <p:spPr>
          <a:xfrm>
            <a:off x="3327816" y="10668000"/>
            <a:ext cx="457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65e42525d1_0_233"/>
          <p:cNvSpPr/>
          <p:nvPr/>
        </p:nvSpPr>
        <p:spPr>
          <a:xfrm>
            <a:off x="3327816" y="10668000"/>
            <a:ext cx="457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65e42525d1_0_233"/>
          <p:cNvSpPr/>
          <p:nvPr/>
        </p:nvSpPr>
        <p:spPr>
          <a:xfrm>
            <a:off x="3327816" y="10668000"/>
            <a:ext cx="47250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ajdhani"/>
              <a:buNone/>
            </a:pPr>
            <a:r>
              <a:rPr b="1" i="0" lang="en-US" sz="3600" u="none" cap="none" strike="noStrike">
                <a:solidFill>
                  <a:srgbClr val="FFFFFF"/>
                </a:solidFill>
                <a:latin typeface="Rajdhani"/>
                <a:ea typeface="Rajdhani"/>
                <a:cs typeface="Rajdhani"/>
                <a:sym typeface="Rajdhani"/>
              </a:rPr>
              <a:t>OPPORTUNITIES</a:t>
            </a:r>
            <a:endParaRPr b="0" i="0" sz="3600" u="none" cap="none" strike="noStrike">
              <a:solidFill>
                <a:schemeClr val="dk1"/>
              </a:solidFill>
              <a:latin typeface="Calibri"/>
              <a:ea typeface="Calibri"/>
              <a:cs typeface="Calibri"/>
              <a:sym typeface="Calibri"/>
            </a:endParaRPr>
          </a:p>
        </p:txBody>
      </p:sp>
      <p:sp>
        <p:nvSpPr>
          <p:cNvPr id="293" name="Google Shape;293;g265e42525d1_0_233"/>
          <p:cNvSpPr/>
          <p:nvPr/>
        </p:nvSpPr>
        <p:spPr>
          <a:xfrm>
            <a:off x="3327816" y="11455400"/>
            <a:ext cx="47082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Rare event causes unpredictable magic.</a:t>
            </a:r>
            <a:endParaRPr b="0" i="0" sz="3200" u="none" cap="none" strike="noStrike">
              <a:solidFill>
                <a:schemeClr val="dk1"/>
              </a:solidFill>
              <a:latin typeface="Calibri"/>
              <a:ea typeface="Calibri"/>
              <a:cs typeface="Calibri"/>
              <a:sym typeface="Calibri"/>
            </a:endParaRPr>
          </a:p>
        </p:txBody>
      </p:sp>
      <p:sp>
        <p:nvSpPr>
          <p:cNvPr id="294" name="Google Shape;294;g265e42525d1_0_233"/>
          <p:cNvSpPr/>
          <p:nvPr/>
        </p:nvSpPr>
        <p:spPr>
          <a:xfrm>
            <a:off x="16473959" y="3619500"/>
            <a:ext cx="457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65e42525d1_0_233"/>
          <p:cNvSpPr/>
          <p:nvPr/>
        </p:nvSpPr>
        <p:spPr>
          <a:xfrm>
            <a:off x="16473959" y="3619500"/>
            <a:ext cx="457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65e42525d1_0_233"/>
          <p:cNvSpPr/>
          <p:nvPr/>
        </p:nvSpPr>
        <p:spPr>
          <a:xfrm>
            <a:off x="16473959" y="3619500"/>
            <a:ext cx="457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65e42525d1_0_233"/>
          <p:cNvSpPr/>
          <p:nvPr/>
        </p:nvSpPr>
        <p:spPr>
          <a:xfrm>
            <a:off x="16473959" y="3619500"/>
            <a:ext cx="47250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ajdhani"/>
              <a:buNone/>
            </a:pPr>
            <a:r>
              <a:rPr b="1" i="0" lang="en-US" sz="3600" u="none" cap="none" strike="noStrike">
                <a:solidFill>
                  <a:srgbClr val="FFFFFF"/>
                </a:solidFill>
                <a:latin typeface="Rajdhani"/>
                <a:ea typeface="Rajdhani"/>
                <a:cs typeface="Rajdhani"/>
                <a:sym typeface="Rajdhani"/>
              </a:rPr>
              <a:t>WEAKNESSES</a:t>
            </a:r>
            <a:endParaRPr b="0" i="0" sz="3600" u="none" cap="none" strike="noStrike">
              <a:solidFill>
                <a:schemeClr val="dk1"/>
              </a:solidFill>
              <a:latin typeface="Calibri"/>
              <a:ea typeface="Calibri"/>
              <a:cs typeface="Calibri"/>
              <a:sym typeface="Calibri"/>
            </a:endParaRPr>
          </a:p>
        </p:txBody>
      </p:sp>
      <p:sp>
        <p:nvSpPr>
          <p:cNvPr id="298" name="Google Shape;298;g265e42525d1_0_233"/>
          <p:cNvSpPr/>
          <p:nvPr/>
        </p:nvSpPr>
        <p:spPr>
          <a:xfrm>
            <a:off x="16473959" y="4406900"/>
            <a:ext cx="47082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Rare event causes unpredictable magic.</a:t>
            </a:r>
            <a:endParaRPr b="0" i="0" sz="3200" u="none" cap="none" strike="noStrike">
              <a:solidFill>
                <a:schemeClr val="dk1"/>
              </a:solidFill>
              <a:latin typeface="Calibri"/>
              <a:ea typeface="Calibri"/>
              <a:cs typeface="Calibri"/>
              <a:sym typeface="Calibri"/>
            </a:endParaRPr>
          </a:p>
        </p:txBody>
      </p:sp>
      <p:sp>
        <p:nvSpPr>
          <p:cNvPr id="299" name="Google Shape;299;g265e42525d1_0_233"/>
          <p:cNvSpPr/>
          <p:nvPr/>
        </p:nvSpPr>
        <p:spPr>
          <a:xfrm>
            <a:off x="16473959" y="10668000"/>
            <a:ext cx="457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265e42525d1_0_233"/>
          <p:cNvSpPr/>
          <p:nvPr/>
        </p:nvSpPr>
        <p:spPr>
          <a:xfrm>
            <a:off x="16473959" y="10668000"/>
            <a:ext cx="457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65e42525d1_0_233"/>
          <p:cNvSpPr/>
          <p:nvPr/>
        </p:nvSpPr>
        <p:spPr>
          <a:xfrm>
            <a:off x="16473959" y="10668000"/>
            <a:ext cx="457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65e42525d1_0_233"/>
          <p:cNvSpPr/>
          <p:nvPr/>
        </p:nvSpPr>
        <p:spPr>
          <a:xfrm>
            <a:off x="16473959" y="10668000"/>
            <a:ext cx="47250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ajdhani"/>
              <a:buNone/>
            </a:pPr>
            <a:r>
              <a:rPr b="1" i="0" lang="en-US" sz="3600" u="none" cap="none" strike="noStrike">
                <a:solidFill>
                  <a:srgbClr val="FFFFFF"/>
                </a:solidFill>
                <a:latin typeface="Rajdhani"/>
                <a:ea typeface="Rajdhani"/>
                <a:cs typeface="Rajdhani"/>
                <a:sym typeface="Rajdhani"/>
              </a:rPr>
              <a:t>THREATS</a:t>
            </a:r>
            <a:endParaRPr b="0" i="0" sz="3600" u="none" cap="none" strike="noStrike">
              <a:solidFill>
                <a:schemeClr val="dk1"/>
              </a:solidFill>
              <a:latin typeface="Calibri"/>
              <a:ea typeface="Calibri"/>
              <a:cs typeface="Calibri"/>
              <a:sym typeface="Calibri"/>
            </a:endParaRPr>
          </a:p>
        </p:txBody>
      </p:sp>
      <p:sp>
        <p:nvSpPr>
          <p:cNvPr id="303" name="Google Shape;303;g265e42525d1_0_233"/>
          <p:cNvSpPr/>
          <p:nvPr/>
        </p:nvSpPr>
        <p:spPr>
          <a:xfrm>
            <a:off x="16473959" y="11455400"/>
            <a:ext cx="47082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49C74"/>
        </a:solidFill>
      </p:bgPr>
    </p:bg>
    <p:spTree>
      <p:nvGrpSpPr>
        <p:cNvPr id="308" name="Shape 308"/>
        <p:cNvGrpSpPr/>
        <p:nvPr/>
      </p:nvGrpSpPr>
      <p:grpSpPr>
        <a:xfrm>
          <a:off x="0" y="0"/>
          <a:ext cx="0" cy="0"/>
          <a:chOff x="0" y="0"/>
          <a:chExt cx="0" cy="0"/>
        </a:xfrm>
      </p:grpSpPr>
      <p:pic>
        <p:nvPicPr>
          <p:cNvPr descr=" " id="309" name="Google Shape;309;g265e42525d1_0_28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10" name="Google Shape;310;g265e42525d1_0_28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1" name="Google Shape;311;g265e42525d1_0_28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12" name="Google Shape;312;g265e42525d1_0_281"/>
          <p:cNvSpPr/>
          <p:nvPr/>
        </p:nvSpPr>
        <p:spPr>
          <a:xfrm>
            <a:off x="2286286" y="1257300"/>
            <a:ext cx="10690500" cy="163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49C74"/>
              </a:buClr>
              <a:buSzPts val="8000"/>
              <a:buFont typeface="Rajdhani"/>
              <a:buNone/>
            </a:pPr>
            <a:r>
              <a:rPr b="1" i="0" lang="en-US" sz="8000" u="none" cap="none" strike="noStrike">
                <a:solidFill>
                  <a:srgbClr val="C49C74"/>
                </a:solidFill>
                <a:latin typeface="Rajdhani"/>
                <a:ea typeface="Rajdhani"/>
                <a:cs typeface="Rajdhani"/>
                <a:sym typeface="Rajdhani"/>
              </a:rPr>
              <a:t>SOME DATA</a:t>
            </a:r>
            <a:endParaRPr b="0" i="0" sz="8000" u="none" cap="none" strike="noStrike">
              <a:solidFill>
                <a:schemeClr val="dk1"/>
              </a:solidFill>
              <a:latin typeface="Calibri"/>
              <a:ea typeface="Calibri"/>
              <a:cs typeface="Calibri"/>
              <a:sym typeface="Calibri"/>
            </a:endParaRPr>
          </a:p>
        </p:txBody>
      </p:sp>
      <p:sp>
        <p:nvSpPr>
          <p:cNvPr id="313" name="Google Shape;313;g265e42525d1_0_281"/>
          <p:cNvSpPr/>
          <p:nvPr/>
        </p:nvSpPr>
        <p:spPr>
          <a:xfrm>
            <a:off x="2286286" y="4305300"/>
            <a:ext cx="8573700" cy="510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265e42525d1_0_281"/>
          <p:cNvSpPr/>
          <p:nvPr/>
        </p:nvSpPr>
        <p:spPr>
          <a:xfrm>
            <a:off x="2286286" y="4305300"/>
            <a:ext cx="85737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65e42525d1_0_281"/>
          <p:cNvSpPr/>
          <p:nvPr/>
        </p:nvSpPr>
        <p:spPr>
          <a:xfrm>
            <a:off x="2286286" y="4305300"/>
            <a:ext cx="17148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265e42525d1_0_281"/>
          <p:cNvSpPr/>
          <p:nvPr/>
        </p:nvSpPr>
        <p:spPr>
          <a:xfrm>
            <a:off x="2286286" y="4305300"/>
            <a:ext cx="2053500" cy="163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49C74"/>
              </a:buClr>
              <a:buSzPts val="8000"/>
              <a:buFont typeface="Rajdhani"/>
              <a:buNone/>
            </a:pPr>
            <a:r>
              <a:rPr b="1" i="0" lang="en-US" sz="8000" u="none" cap="none" strike="noStrike">
                <a:solidFill>
                  <a:srgbClr val="C49C74"/>
                </a:solidFill>
                <a:latin typeface="Rajdhani"/>
                <a:ea typeface="Rajdhani"/>
                <a:cs typeface="Rajdhani"/>
                <a:sym typeface="Rajdhani"/>
              </a:rPr>
              <a:t>75%</a:t>
            </a:r>
            <a:endParaRPr b="0" i="0" sz="8000" u="none" cap="none" strike="noStrike">
              <a:solidFill>
                <a:schemeClr val="dk1"/>
              </a:solidFill>
              <a:latin typeface="Calibri"/>
              <a:ea typeface="Calibri"/>
              <a:cs typeface="Calibri"/>
              <a:sym typeface="Calibri"/>
            </a:endParaRPr>
          </a:p>
        </p:txBody>
      </p:sp>
      <p:sp>
        <p:nvSpPr>
          <p:cNvPr id="317" name="Google Shape;317;g265e42525d1_0_281"/>
          <p:cNvSpPr/>
          <p:nvPr/>
        </p:nvSpPr>
        <p:spPr>
          <a:xfrm>
            <a:off x="4204225" y="4349750"/>
            <a:ext cx="6655500" cy="12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65e42525d1_0_281"/>
          <p:cNvSpPr/>
          <p:nvPr/>
        </p:nvSpPr>
        <p:spPr>
          <a:xfrm>
            <a:off x="4204225" y="4349750"/>
            <a:ext cx="68082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ajdhani"/>
              <a:buNone/>
            </a:pPr>
            <a:r>
              <a:rPr b="1" i="0" lang="en-US" sz="3600" u="none" cap="none" strike="noStrike">
                <a:solidFill>
                  <a:srgbClr val="FFFFFF"/>
                </a:solidFill>
                <a:latin typeface="Rajdhani"/>
                <a:ea typeface="Rajdhani"/>
                <a:cs typeface="Rajdhani"/>
                <a:sym typeface="Rajdhani"/>
              </a:rPr>
              <a:t>ENCHANTED CREATURES</a:t>
            </a:r>
            <a:endParaRPr b="0" i="0" sz="3600" u="none" cap="none" strike="noStrike">
              <a:solidFill>
                <a:schemeClr val="dk1"/>
              </a:solidFill>
              <a:latin typeface="Calibri"/>
              <a:ea typeface="Calibri"/>
              <a:cs typeface="Calibri"/>
              <a:sym typeface="Calibri"/>
            </a:endParaRPr>
          </a:p>
        </p:txBody>
      </p:sp>
      <p:sp>
        <p:nvSpPr>
          <p:cNvPr id="319" name="Google Shape;319;g265e42525d1_0_281"/>
          <p:cNvSpPr/>
          <p:nvPr/>
        </p:nvSpPr>
        <p:spPr>
          <a:xfrm>
            <a:off x="4204225" y="5035550"/>
            <a:ext cx="67911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possess the ability to cast spells.</a:t>
            </a:r>
            <a:endParaRPr b="0" i="0" sz="3200" u="none" cap="none" strike="noStrike">
              <a:solidFill>
                <a:schemeClr val="dk1"/>
              </a:solidFill>
              <a:latin typeface="Calibri"/>
              <a:ea typeface="Calibri"/>
              <a:cs typeface="Calibri"/>
              <a:sym typeface="Calibri"/>
            </a:endParaRPr>
          </a:p>
        </p:txBody>
      </p:sp>
      <p:sp>
        <p:nvSpPr>
          <p:cNvPr id="320" name="Google Shape;320;g265e42525d1_0_281"/>
          <p:cNvSpPr/>
          <p:nvPr/>
        </p:nvSpPr>
        <p:spPr>
          <a:xfrm>
            <a:off x="2286286" y="6210300"/>
            <a:ext cx="85737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265e42525d1_0_281"/>
          <p:cNvSpPr/>
          <p:nvPr/>
        </p:nvSpPr>
        <p:spPr>
          <a:xfrm>
            <a:off x="2286286" y="6210300"/>
            <a:ext cx="18417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265e42525d1_0_281"/>
          <p:cNvSpPr/>
          <p:nvPr/>
        </p:nvSpPr>
        <p:spPr>
          <a:xfrm>
            <a:off x="2286286" y="6210300"/>
            <a:ext cx="2180400" cy="163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49C74"/>
              </a:buClr>
              <a:buSzPts val="8000"/>
              <a:buFont typeface="Rajdhani"/>
              <a:buNone/>
            </a:pPr>
            <a:r>
              <a:rPr b="1" i="0" lang="en-US" sz="8000" u="none" cap="none" strike="noStrike">
                <a:solidFill>
                  <a:srgbClr val="C49C74"/>
                </a:solidFill>
                <a:latin typeface="Rajdhani"/>
                <a:ea typeface="Rajdhani"/>
                <a:cs typeface="Rajdhani"/>
                <a:sym typeface="Rajdhani"/>
              </a:rPr>
              <a:t>60%</a:t>
            </a:r>
            <a:endParaRPr b="0" i="0" sz="8000" u="none" cap="none" strike="noStrike">
              <a:solidFill>
                <a:schemeClr val="dk1"/>
              </a:solidFill>
              <a:latin typeface="Calibri"/>
              <a:ea typeface="Calibri"/>
              <a:cs typeface="Calibri"/>
              <a:sym typeface="Calibri"/>
            </a:endParaRPr>
          </a:p>
        </p:txBody>
      </p:sp>
      <p:sp>
        <p:nvSpPr>
          <p:cNvPr id="323" name="Google Shape;323;g265e42525d1_0_281"/>
          <p:cNvSpPr/>
          <p:nvPr/>
        </p:nvSpPr>
        <p:spPr>
          <a:xfrm>
            <a:off x="4331241" y="6254750"/>
            <a:ext cx="6528600" cy="12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265e42525d1_0_281"/>
          <p:cNvSpPr/>
          <p:nvPr/>
        </p:nvSpPr>
        <p:spPr>
          <a:xfrm>
            <a:off x="4331241" y="6254750"/>
            <a:ext cx="66810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ajdhani"/>
              <a:buNone/>
            </a:pPr>
            <a:r>
              <a:rPr b="1" i="0" lang="en-US" sz="3600" u="none" cap="none" strike="noStrike">
                <a:solidFill>
                  <a:srgbClr val="FFFFFF"/>
                </a:solidFill>
                <a:latin typeface="Rajdhani"/>
                <a:ea typeface="Rajdhani"/>
                <a:cs typeface="Rajdhani"/>
                <a:sym typeface="Rajdhani"/>
              </a:rPr>
              <a:t>MAGIC-WIELDING INDIVIDUALS</a:t>
            </a:r>
            <a:endParaRPr b="0" i="0" sz="3600" u="none" cap="none" strike="noStrike">
              <a:solidFill>
                <a:schemeClr val="dk1"/>
              </a:solidFill>
              <a:latin typeface="Calibri"/>
              <a:ea typeface="Calibri"/>
              <a:cs typeface="Calibri"/>
              <a:sym typeface="Calibri"/>
            </a:endParaRPr>
          </a:p>
        </p:txBody>
      </p:sp>
      <p:sp>
        <p:nvSpPr>
          <p:cNvPr id="325" name="Google Shape;325;g265e42525d1_0_281"/>
          <p:cNvSpPr/>
          <p:nvPr/>
        </p:nvSpPr>
        <p:spPr>
          <a:xfrm>
            <a:off x="4331241" y="6940550"/>
            <a:ext cx="66642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practice the art of illusions.</a:t>
            </a:r>
            <a:endParaRPr b="0" i="0" sz="3200" u="none" cap="none" strike="noStrike">
              <a:solidFill>
                <a:schemeClr val="dk1"/>
              </a:solidFill>
              <a:latin typeface="Calibri"/>
              <a:ea typeface="Calibri"/>
              <a:cs typeface="Calibri"/>
              <a:sym typeface="Calibri"/>
            </a:endParaRPr>
          </a:p>
        </p:txBody>
      </p:sp>
      <p:sp>
        <p:nvSpPr>
          <p:cNvPr id="326" name="Google Shape;326;g265e42525d1_0_281"/>
          <p:cNvSpPr/>
          <p:nvPr/>
        </p:nvSpPr>
        <p:spPr>
          <a:xfrm>
            <a:off x="2286286" y="8115300"/>
            <a:ext cx="85737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65e42525d1_0_281"/>
          <p:cNvSpPr/>
          <p:nvPr/>
        </p:nvSpPr>
        <p:spPr>
          <a:xfrm>
            <a:off x="2286286" y="8115300"/>
            <a:ext cx="18417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65e42525d1_0_281"/>
          <p:cNvSpPr/>
          <p:nvPr/>
        </p:nvSpPr>
        <p:spPr>
          <a:xfrm>
            <a:off x="2286286" y="8115300"/>
            <a:ext cx="2180400" cy="163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49C74"/>
              </a:buClr>
              <a:buSzPts val="8000"/>
              <a:buFont typeface="Rajdhani"/>
              <a:buNone/>
            </a:pPr>
            <a:r>
              <a:rPr b="1" i="0" lang="en-US" sz="8000" u="none" cap="none" strike="noStrike">
                <a:solidFill>
                  <a:srgbClr val="C49C74"/>
                </a:solidFill>
                <a:latin typeface="Rajdhani"/>
                <a:ea typeface="Rajdhani"/>
                <a:cs typeface="Rajdhani"/>
                <a:sym typeface="Rajdhani"/>
              </a:rPr>
              <a:t>90%</a:t>
            </a:r>
            <a:endParaRPr b="0" i="0" sz="8000" u="none" cap="none" strike="noStrike">
              <a:solidFill>
                <a:schemeClr val="dk1"/>
              </a:solidFill>
              <a:latin typeface="Calibri"/>
              <a:ea typeface="Calibri"/>
              <a:cs typeface="Calibri"/>
              <a:sym typeface="Calibri"/>
            </a:endParaRPr>
          </a:p>
        </p:txBody>
      </p:sp>
      <p:sp>
        <p:nvSpPr>
          <p:cNvPr id="329" name="Google Shape;329;g265e42525d1_0_281"/>
          <p:cNvSpPr/>
          <p:nvPr/>
        </p:nvSpPr>
        <p:spPr>
          <a:xfrm>
            <a:off x="4331241" y="8159750"/>
            <a:ext cx="6528600" cy="12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65e42525d1_0_281"/>
          <p:cNvSpPr/>
          <p:nvPr/>
        </p:nvSpPr>
        <p:spPr>
          <a:xfrm>
            <a:off x="4331241" y="8159750"/>
            <a:ext cx="66810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ajdhani"/>
              <a:buNone/>
            </a:pPr>
            <a:r>
              <a:rPr b="1" i="0" lang="en-US" sz="3600" u="none" cap="none" strike="noStrike">
                <a:solidFill>
                  <a:srgbClr val="FFFFFF"/>
                </a:solidFill>
                <a:latin typeface="Rajdhani"/>
                <a:ea typeface="Rajdhani"/>
                <a:cs typeface="Rajdhani"/>
                <a:sym typeface="Rajdhani"/>
              </a:rPr>
              <a:t>SPELLS CAST</a:t>
            </a:r>
            <a:endParaRPr b="0" i="0" sz="3600" u="none" cap="none" strike="noStrike">
              <a:solidFill>
                <a:schemeClr val="dk1"/>
              </a:solidFill>
              <a:latin typeface="Calibri"/>
              <a:ea typeface="Calibri"/>
              <a:cs typeface="Calibri"/>
              <a:sym typeface="Calibri"/>
            </a:endParaRPr>
          </a:p>
        </p:txBody>
      </p:sp>
      <p:sp>
        <p:nvSpPr>
          <p:cNvPr id="331" name="Google Shape;331;g265e42525d1_0_281"/>
          <p:cNvSpPr/>
          <p:nvPr/>
        </p:nvSpPr>
        <p:spPr>
          <a:xfrm>
            <a:off x="4331241" y="8845550"/>
            <a:ext cx="66642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are dark magic, foretelling danger.</a:t>
            </a:r>
            <a:endParaRPr b="0" i="0" sz="3200" u="none" cap="none" strike="noStrike">
              <a:solidFill>
                <a:schemeClr val="dk1"/>
              </a:solidFill>
              <a:latin typeface="Calibri"/>
              <a:ea typeface="Calibri"/>
              <a:cs typeface="Calibri"/>
              <a:sym typeface="Calibri"/>
            </a:endParaRPr>
          </a:p>
        </p:txBody>
      </p:sp>
      <p:pic>
        <p:nvPicPr>
          <p:cNvPr descr=" " id="332" name="Google Shape;332;g265e42525d1_0_281"/>
          <p:cNvPicPr preferRelativeResize="0"/>
          <p:nvPr/>
        </p:nvPicPr>
        <p:blipFill rotWithShape="1">
          <a:blip r:embed="rId5">
            <a:alphaModFix/>
          </a:blip>
          <a:srcRect b="0" l="0" r="0" t="0"/>
          <a:stretch/>
        </p:blipFill>
        <p:spPr>
          <a:xfrm>
            <a:off x="8332241" y="419100"/>
            <a:ext cx="15711864" cy="16929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49C74"/>
        </a:solidFill>
      </p:bgPr>
    </p:bg>
    <p:spTree>
      <p:nvGrpSpPr>
        <p:cNvPr id="337" name="Shape 337"/>
        <p:cNvGrpSpPr/>
        <p:nvPr/>
      </p:nvGrpSpPr>
      <p:grpSpPr>
        <a:xfrm>
          <a:off x="0" y="0"/>
          <a:ext cx="0" cy="0"/>
          <a:chOff x="0" y="0"/>
          <a:chExt cx="0" cy="0"/>
        </a:xfrm>
      </p:grpSpPr>
      <p:pic>
        <p:nvPicPr>
          <p:cNvPr descr=" " id="338" name="Google Shape;338;g265e42525d1_0_30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39" name="Google Shape;339;g265e42525d1_0_30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0" name="Google Shape;340;g265e42525d1_0_30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41" name="Google Shape;341;g265e42525d1_0_309"/>
          <p:cNvSpPr/>
          <p:nvPr/>
        </p:nvSpPr>
        <p:spPr>
          <a:xfrm>
            <a:off x="4305838" y="3403600"/>
            <a:ext cx="15762600" cy="657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65e42525d1_0_309"/>
          <p:cNvSpPr/>
          <p:nvPr/>
        </p:nvSpPr>
        <p:spPr>
          <a:xfrm>
            <a:off x="4305838" y="3403600"/>
            <a:ext cx="15762600" cy="513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265e42525d1_0_309"/>
          <p:cNvSpPr/>
          <p:nvPr/>
        </p:nvSpPr>
        <p:spPr>
          <a:xfrm>
            <a:off x="6782648" y="3403600"/>
            <a:ext cx="10809000" cy="490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C49C74"/>
              </a:buClr>
              <a:buSzPts val="24000"/>
              <a:buFont typeface="Rajdhani"/>
              <a:buNone/>
            </a:pPr>
            <a:r>
              <a:rPr b="1" i="0" lang="en-US" sz="24000" u="none" cap="none" strike="noStrike">
                <a:solidFill>
                  <a:srgbClr val="C49C74"/>
                </a:solidFill>
                <a:latin typeface="Rajdhani"/>
                <a:ea typeface="Rajdhani"/>
                <a:cs typeface="Rajdhani"/>
                <a:sym typeface="Rajdhani"/>
              </a:rPr>
              <a:t>234,567</a:t>
            </a:r>
            <a:endParaRPr b="0" i="0" sz="24000" u="none" cap="none" strike="noStrike">
              <a:solidFill>
                <a:schemeClr val="dk1"/>
              </a:solidFill>
              <a:latin typeface="Calibri"/>
              <a:ea typeface="Calibri"/>
              <a:cs typeface="Calibri"/>
              <a:sym typeface="Calibri"/>
            </a:endParaRPr>
          </a:p>
        </p:txBody>
      </p:sp>
      <p:sp>
        <p:nvSpPr>
          <p:cNvPr id="344" name="Google Shape;344;g265e42525d1_0_309"/>
          <p:cNvSpPr/>
          <p:nvPr/>
        </p:nvSpPr>
        <p:spPr>
          <a:xfrm>
            <a:off x="4170355" y="7493000"/>
            <a:ext cx="16033500" cy="1312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Rajdhani SemiBold"/>
              <a:buNone/>
            </a:pPr>
            <a:r>
              <a:rPr b="0" i="0" lang="en-US" sz="6400" u="none" cap="none" strike="noStrike">
                <a:solidFill>
                  <a:srgbClr val="FFFFFF"/>
                </a:solidFill>
                <a:latin typeface="Rajdhani SemiBold"/>
                <a:ea typeface="Rajdhani SemiBold"/>
                <a:cs typeface="Rajdhani SemiBold"/>
                <a:sym typeface="Rajdhani SemiBold"/>
              </a:rPr>
              <a:t>Unicorn Sightings</a:t>
            </a:r>
            <a:endParaRPr b="0" i="0" sz="6400" u="none" cap="none" strike="noStrike">
              <a:solidFill>
                <a:schemeClr val="dk1"/>
              </a:solidFill>
              <a:latin typeface="Calibri"/>
              <a:ea typeface="Calibri"/>
              <a:cs typeface="Calibri"/>
              <a:sym typeface="Calibri"/>
            </a:endParaRPr>
          </a:p>
        </p:txBody>
      </p:sp>
      <p:sp>
        <p:nvSpPr>
          <p:cNvPr id="345" name="Google Shape;345;g265e42525d1_0_309"/>
          <p:cNvSpPr/>
          <p:nvPr/>
        </p:nvSpPr>
        <p:spPr>
          <a:xfrm>
            <a:off x="7483352" y="8940800"/>
            <a:ext cx="9407700" cy="1176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pic>
        <p:nvPicPr>
          <p:cNvPr descr=" " id="346" name="Google Shape;346;g265e42525d1_0_309"/>
          <p:cNvPicPr preferRelativeResize="0"/>
          <p:nvPr/>
        </p:nvPicPr>
        <p:blipFill rotWithShape="1">
          <a:blip r:embed="rId5">
            <a:alphaModFix/>
          </a:blip>
          <a:srcRect b="0" l="0" r="0" t="0"/>
          <a:stretch/>
        </p:blipFill>
        <p:spPr>
          <a:xfrm>
            <a:off x="-5487086" y="8877300"/>
            <a:ext cx="16118315" cy="5270500"/>
          </a:xfrm>
          <a:prstGeom prst="rect">
            <a:avLst/>
          </a:prstGeom>
          <a:noFill/>
          <a:ln>
            <a:noFill/>
          </a:ln>
        </p:spPr>
      </p:pic>
      <p:pic>
        <p:nvPicPr>
          <p:cNvPr descr=" " id="347" name="Google Shape;347;g265e42525d1_0_309"/>
          <p:cNvPicPr preferRelativeResize="0"/>
          <p:nvPr/>
        </p:nvPicPr>
        <p:blipFill rotWithShape="1">
          <a:blip r:embed="rId6">
            <a:alphaModFix/>
          </a:blip>
          <a:srcRect b="0" l="0" r="0" t="0"/>
          <a:stretch/>
        </p:blipFill>
        <p:spPr>
          <a:xfrm>
            <a:off x="17147143" y="-2273300"/>
            <a:ext cx="12896441" cy="8280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49C74"/>
        </a:solidFill>
      </p:bgPr>
    </p:bg>
    <p:spTree>
      <p:nvGrpSpPr>
        <p:cNvPr id="352" name="Shape 352"/>
        <p:cNvGrpSpPr/>
        <p:nvPr/>
      </p:nvGrpSpPr>
      <p:grpSpPr>
        <a:xfrm>
          <a:off x="0" y="0"/>
          <a:ext cx="0" cy="0"/>
          <a:chOff x="0" y="0"/>
          <a:chExt cx="0" cy="0"/>
        </a:xfrm>
      </p:grpSpPr>
      <p:pic>
        <p:nvPicPr>
          <p:cNvPr descr=" " id="353" name="Google Shape;353;g265e42525d1_0_32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54" name="Google Shape;354;g265e42525d1_0_32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5" name="Google Shape;355;g265e42525d1_0_32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56" name="Google Shape;356;g265e42525d1_0_323"/>
          <p:cNvSpPr/>
          <p:nvPr/>
        </p:nvSpPr>
        <p:spPr>
          <a:xfrm>
            <a:off x="3391324" y="3263900"/>
            <a:ext cx="7875000" cy="25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65e42525d1_0_323"/>
          <p:cNvSpPr/>
          <p:nvPr/>
        </p:nvSpPr>
        <p:spPr>
          <a:xfrm>
            <a:off x="3905738" y="3263900"/>
            <a:ext cx="68463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g265e42525d1_0_323"/>
          <p:cNvSpPr/>
          <p:nvPr/>
        </p:nvSpPr>
        <p:spPr>
          <a:xfrm>
            <a:off x="3905738" y="3263900"/>
            <a:ext cx="73881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49C74"/>
              </a:buClr>
              <a:buSzPts val="12800"/>
              <a:buFont typeface="Rajdhani"/>
              <a:buNone/>
            </a:pPr>
            <a:r>
              <a:rPr b="1" i="0" lang="en-US" sz="12800" u="none" cap="none" strike="noStrike">
                <a:solidFill>
                  <a:srgbClr val="C49C74"/>
                </a:solidFill>
                <a:latin typeface="Rajdhani"/>
                <a:ea typeface="Rajdhani"/>
                <a:cs typeface="Rajdhani"/>
                <a:sym typeface="Rajdhani"/>
              </a:rPr>
              <a:t>233 COINS</a:t>
            </a:r>
            <a:endParaRPr b="0" i="0" sz="12800" u="none" cap="none" strike="noStrike">
              <a:solidFill>
                <a:schemeClr val="dk1"/>
              </a:solidFill>
              <a:latin typeface="Calibri"/>
              <a:ea typeface="Calibri"/>
              <a:cs typeface="Calibri"/>
              <a:sym typeface="Calibri"/>
            </a:endParaRPr>
          </a:p>
        </p:txBody>
      </p:sp>
      <p:sp>
        <p:nvSpPr>
          <p:cNvPr id="359" name="Google Shape;359;g265e42525d1_0_323"/>
          <p:cNvSpPr/>
          <p:nvPr/>
        </p:nvSpPr>
        <p:spPr>
          <a:xfrm>
            <a:off x="3391324" y="5334000"/>
            <a:ext cx="7875000" cy="52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265e42525d1_0_323"/>
          <p:cNvSpPr/>
          <p:nvPr/>
        </p:nvSpPr>
        <p:spPr>
          <a:xfrm>
            <a:off x="3323582" y="5334000"/>
            <a:ext cx="8010600" cy="65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Treasure Found</a:t>
            </a:r>
            <a:endParaRPr b="0" i="0" sz="3200" u="none" cap="none" strike="noStrike">
              <a:solidFill>
                <a:schemeClr val="dk1"/>
              </a:solidFill>
              <a:latin typeface="Calibri"/>
              <a:ea typeface="Calibri"/>
              <a:cs typeface="Calibri"/>
              <a:sym typeface="Calibri"/>
            </a:endParaRPr>
          </a:p>
        </p:txBody>
      </p:sp>
      <p:sp>
        <p:nvSpPr>
          <p:cNvPr id="361" name="Google Shape;361;g265e42525d1_0_323"/>
          <p:cNvSpPr/>
          <p:nvPr/>
        </p:nvSpPr>
        <p:spPr>
          <a:xfrm>
            <a:off x="3391324" y="6985000"/>
            <a:ext cx="7875000" cy="25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g265e42525d1_0_323"/>
          <p:cNvSpPr/>
          <p:nvPr/>
        </p:nvSpPr>
        <p:spPr>
          <a:xfrm>
            <a:off x="3613602" y="6985000"/>
            <a:ext cx="74304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g265e42525d1_0_323"/>
          <p:cNvSpPr/>
          <p:nvPr/>
        </p:nvSpPr>
        <p:spPr>
          <a:xfrm>
            <a:off x="3613602" y="6985000"/>
            <a:ext cx="79725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Rajdhani"/>
              <a:buNone/>
            </a:pPr>
            <a:r>
              <a:rPr b="1" i="0" lang="en-US" sz="12800" u="none" cap="none" strike="noStrike">
                <a:solidFill>
                  <a:srgbClr val="FFFFFF"/>
                </a:solidFill>
                <a:latin typeface="Rajdhani"/>
                <a:ea typeface="Rajdhani"/>
                <a:cs typeface="Rajdhani"/>
                <a:sym typeface="Rajdhani"/>
              </a:rPr>
              <a:t>456 HOURS</a:t>
            </a:r>
            <a:endParaRPr b="0" i="0" sz="12800" u="none" cap="none" strike="noStrike">
              <a:solidFill>
                <a:schemeClr val="dk1"/>
              </a:solidFill>
              <a:latin typeface="Calibri"/>
              <a:ea typeface="Calibri"/>
              <a:cs typeface="Calibri"/>
              <a:sym typeface="Calibri"/>
            </a:endParaRPr>
          </a:p>
        </p:txBody>
      </p:sp>
      <p:sp>
        <p:nvSpPr>
          <p:cNvPr id="364" name="Google Shape;364;g265e42525d1_0_323"/>
          <p:cNvSpPr/>
          <p:nvPr/>
        </p:nvSpPr>
        <p:spPr>
          <a:xfrm>
            <a:off x="3391324" y="9055100"/>
            <a:ext cx="7875000" cy="52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g265e42525d1_0_323"/>
          <p:cNvSpPr/>
          <p:nvPr/>
        </p:nvSpPr>
        <p:spPr>
          <a:xfrm>
            <a:off x="3323582" y="9055100"/>
            <a:ext cx="8010600" cy="65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Duration of Spell Casting</a:t>
            </a:r>
            <a:endParaRPr b="0" i="0" sz="3200" u="none" cap="none" strike="noStrike">
              <a:solidFill>
                <a:schemeClr val="dk1"/>
              </a:solidFill>
              <a:latin typeface="Calibri"/>
              <a:ea typeface="Calibri"/>
              <a:cs typeface="Calibri"/>
              <a:sym typeface="Calibri"/>
            </a:endParaRPr>
          </a:p>
        </p:txBody>
      </p:sp>
      <p:sp>
        <p:nvSpPr>
          <p:cNvPr id="366" name="Google Shape;366;g265e42525d1_0_323"/>
          <p:cNvSpPr/>
          <p:nvPr/>
        </p:nvSpPr>
        <p:spPr>
          <a:xfrm>
            <a:off x="13552594" y="3263900"/>
            <a:ext cx="7875000" cy="25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265e42525d1_0_323"/>
          <p:cNvSpPr/>
          <p:nvPr/>
        </p:nvSpPr>
        <p:spPr>
          <a:xfrm>
            <a:off x="16035754" y="3263900"/>
            <a:ext cx="29088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g265e42525d1_0_323"/>
          <p:cNvSpPr/>
          <p:nvPr/>
        </p:nvSpPr>
        <p:spPr>
          <a:xfrm>
            <a:off x="16035754" y="3263900"/>
            <a:ext cx="34506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Rajdhani"/>
              <a:buNone/>
            </a:pPr>
            <a:r>
              <a:rPr b="1" i="0" lang="en-US" sz="12800" u="none" cap="none" strike="noStrike">
                <a:solidFill>
                  <a:srgbClr val="FFFFFF"/>
                </a:solidFill>
                <a:latin typeface="Rajdhani"/>
                <a:ea typeface="Rajdhani"/>
                <a:cs typeface="Rajdhani"/>
                <a:sym typeface="Rajdhani"/>
              </a:rPr>
              <a:t>85%</a:t>
            </a:r>
            <a:endParaRPr b="0" i="0" sz="12800" u="none" cap="none" strike="noStrike">
              <a:solidFill>
                <a:schemeClr val="dk1"/>
              </a:solidFill>
              <a:latin typeface="Calibri"/>
              <a:ea typeface="Calibri"/>
              <a:cs typeface="Calibri"/>
              <a:sym typeface="Calibri"/>
            </a:endParaRPr>
          </a:p>
        </p:txBody>
      </p:sp>
      <p:sp>
        <p:nvSpPr>
          <p:cNvPr id="369" name="Google Shape;369;g265e42525d1_0_323"/>
          <p:cNvSpPr/>
          <p:nvPr/>
        </p:nvSpPr>
        <p:spPr>
          <a:xfrm>
            <a:off x="13552594" y="5334000"/>
            <a:ext cx="7875000" cy="52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g265e42525d1_0_323"/>
          <p:cNvSpPr/>
          <p:nvPr/>
        </p:nvSpPr>
        <p:spPr>
          <a:xfrm>
            <a:off x="13484852" y="5334000"/>
            <a:ext cx="8010600" cy="65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Wished Granted</a:t>
            </a:r>
            <a:endParaRPr b="0" i="0" sz="3200" u="none" cap="none" strike="noStrike">
              <a:solidFill>
                <a:schemeClr val="dk1"/>
              </a:solidFill>
              <a:latin typeface="Calibri"/>
              <a:ea typeface="Calibri"/>
              <a:cs typeface="Calibri"/>
              <a:sym typeface="Calibri"/>
            </a:endParaRPr>
          </a:p>
        </p:txBody>
      </p:sp>
      <p:sp>
        <p:nvSpPr>
          <p:cNvPr id="371" name="Google Shape;371;g265e42525d1_0_323"/>
          <p:cNvSpPr/>
          <p:nvPr/>
        </p:nvSpPr>
        <p:spPr>
          <a:xfrm>
            <a:off x="13552594" y="6985000"/>
            <a:ext cx="7875000" cy="259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g265e42525d1_0_323"/>
          <p:cNvSpPr/>
          <p:nvPr/>
        </p:nvSpPr>
        <p:spPr>
          <a:xfrm>
            <a:off x="15032329" y="6985000"/>
            <a:ext cx="4915500" cy="207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g265e42525d1_0_323"/>
          <p:cNvSpPr/>
          <p:nvPr/>
        </p:nvSpPr>
        <p:spPr>
          <a:xfrm>
            <a:off x="15032329" y="6985000"/>
            <a:ext cx="54573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49C74"/>
              </a:buClr>
              <a:buSzPts val="12800"/>
              <a:buFont typeface="Rajdhani"/>
              <a:buNone/>
            </a:pPr>
            <a:r>
              <a:rPr b="1" i="0" lang="en-US" sz="12800" u="none" cap="none" strike="noStrike">
                <a:solidFill>
                  <a:srgbClr val="C49C74"/>
                </a:solidFill>
                <a:latin typeface="Rajdhani"/>
                <a:ea typeface="Rajdhani"/>
                <a:cs typeface="Rajdhani"/>
                <a:sym typeface="Rajdhani"/>
              </a:rPr>
              <a:t>535 KM</a:t>
            </a:r>
            <a:endParaRPr b="0" i="0" sz="12800" u="none" cap="none" strike="noStrike">
              <a:solidFill>
                <a:schemeClr val="dk1"/>
              </a:solidFill>
              <a:latin typeface="Calibri"/>
              <a:ea typeface="Calibri"/>
              <a:cs typeface="Calibri"/>
              <a:sym typeface="Calibri"/>
            </a:endParaRPr>
          </a:p>
        </p:txBody>
      </p:sp>
      <p:sp>
        <p:nvSpPr>
          <p:cNvPr id="374" name="Google Shape;374;g265e42525d1_0_323"/>
          <p:cNvSpPr/>
          <p:nvPr/>
        </p:nvSpPr>
        <p:spPr>
          <a:xfrm>
            <a:off x="13552594" y="9055100"/>
            <a:ext cx="7875000" cy="520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g265e42525d1_0_323"/>
          <p:cNvSpPr/>
          <p:nvPr/>
        </p:nvSpPr>
        <p:spPr>
          <a:xfrm>
            <a:off x="13484852" y="9055100"/>
            <a:ext cx="8010600" cy="65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Journey Distance</a:t>
            </a:r>
            <a:endParaRPr b="0" i="0" sz="3200" u="none" cap="none" strike="noStrike">
              <a:solidFill>
                <a:schemeClr val="dk1"/>
              </a:solidFill>
              <a:latin typeface="Calibri"/>
              <a:ea typeface="Calibri"/>
              <a:cs typeface="Calibri"/>
              <a:sym typeface="Calibri"/>
            </a:endParaRPr>
          </a:p>
        </p:txBody>
      </p:sp>
      <p:pic>
        <p:nvPicPr>
          <p:cNvPr descr=" " id="376" name="Google Shape;376;g265e42525d1_0_323"/>
          <p:cNvPicPr preferRelativeResize="0"/>
          <p:nvPr/>
        </p:nvPicPr>
        <p:blipFill rotWithShape="1">
          <a:blip r:embed="rId5">
            <a:alphaModFix/>
          </a:blip>
          <a:srcRect b="0" l="0" r="0" t="0"/>
          <a:stretch/>
        </p:blipFill>
        <p:spPr>
          <a:xfrm>
            <a:off x="13925269" y="8877300"/>
            <a:ext cx="16118316" cy="5270500"/>
          </a:xfrm>
          <a:prstGeom prst="rect">
            <a:avLst/>
          </a:prstGeom>
          <a:noFill/>
          <a:ln>
            <a:noFill/>
          </a:ln>
        </p:spPr>
      </p:pic>
      <p:pic>
        <p:nvPicPr>
          <p:cNvPr descr=" " id="377" name="Google Shape;377;g265e42525d1_0_323"/>
          <p:cNvPicPr preferRelativeResize="0"/>
          <p:nvPr/>
        </p:nvPicPr>
        <p:blipFill rotWithShape="1">
          <a:blip r:embed="rId6">
            <a:alphaModFix/>
          </a:blip>
          <a:srcRect b="0" l="0" r="0" t="0"/>
          <a:stretch/>
        </p:blipFill>
        <p:spPr>
          <a:xfrm>
            <a:off x="-6452406" y="-3505200"/>
            <a:ext cx="12896444" cy="8280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49C74"/>
        </a:solidFill>
      </p:bgPr>
    </p:bg>
    <p:spTree>
      <p:nvGrpSpPr>
        <p:cNvPr id="382" name="Shape 382"/>
        <p:cNvGrpSpPr/>
        <p:nvPr/>
      </p:nvGrpSpPr>
      <p:grpSpPr>
        <a:xfrm>
          <a:off x="0" y="0"/>
          <a:ext cx="0" cy="0"/>
          <a:chOff x="0" y="0"/>
          <a:chExt cx="0" cy="0"/>
        </a:xfrm>
      </p:grpSpPr>
      <p:pic>
        <p:nvPicPr>
          <p:cNvPr descr=" " id="383" name="Google Shape;383;g265e42525d1_0_35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84" name="Google Shape;384;g265e42525d1_0_352"/>
          <p:cNvPicPr preferRelativeResize="0"/>
          <p:nvPr/>
        </p:nvPicPr>
        <p:blipFill rotWithShape="1">
          <a:blip r:embed="rId4">
            <a:alphaModFix/>
          </a:blip>
          <a:srcRect b="0" l="0" r="0" t="0"/>
          <a:stretch/>
        </p:blipFill>
        <p:spPr>
          <a:xfrm>
            <a:off x="0" y="0"/>
            <a:ext cx="8497362" cy="7886700"/>
          </a:xfrm>
          <a:prstGeom prst="rect">
            <a:avLst/>
          </a:prstGeom>
          <a:noFill/>
          <a:ln>
            <a:noFill/>
          </a:ln>
        </p:spPr>
      </p:pic>
      <p:pic>
        <p:nvPicPr>
          <p:cNvPr descr=" " id="385" name="Google Shape;385;g265e42525d1_0_352"/>
          <p:cNvPicPr preferRelativeResize="0"/>
          <p:nvPr/>
        </p:nvPicPr>
        <p:blipFill rotWithShape="1">
          <a:blip r:embed="rId5">
            <a:alphaModFix/>
          </a:blip>
          <a:srcRect b="0" l="0" r="0" t="0"/>
          <a:stretch/>
        </p:blipFill>
        <p:spPr>
          <a:xfrm>
            <a:off x="19877107" y="2484686"/>
            <a:ext cx="5019481" cy="14337855"/>
          </a:xfrm>
          <a:prstGeom prst="rect">
            <a:avLst/>
          </a:prstGeom>
          <a:noFill/>
          <a:ln>
            <a:noFill/>
          </a:ln>
        </p:spPr>
      </p:pic>
      <p:sp>
        <p:nvSpPr>
          <p:cNvPr id="386" name="Google Shape;386;g265e42525d1_0_35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7" name="Google Shape;387;g265e42525d1_0_35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88" name="Google Shape;388;g265e42525d1_0_352"/>
          <p:cNvSpPr/>
          <p:nvPr/>
        </p:nvSpPr>
        <p:spPr>
          <a:xfrm>
            <a:off x="6841922" y="1143000"/>
            <a:ext cx="10690500" cy="1634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Rajdhani"/>
              <a:buNone/>
            </a:pPr>
            <a:r>
              <a:rPr b="1" i="0" lang="en-US" sz="8000" u="none" cap="none" strike="noStrike">
                <a:solidFill>
                  <a:srgbClr val="FFFFFF"/>
                </a:solidFill>
                <a:latin typeface="Rajdhani"/>
                <a:ea typeface="Rajdhani"/>
                <a:cs typeface="Rajdhani"/>
                <a:sym typeface="Rajdhani"/>
              </a:rPr>
              <a:t>SOME GRAPH</a:t>
            </a:r>
            <a:endParaRPr b="0" i="0" sz="8000" u="none" cap="none" strike="noStrike">
              <a:solidFill>
                <a:schemeClr val="dk1"/>
              </a:solidFill>
              <a:latin typeface="Calibri"/>
              <a:ea typeface="Calibri"/>
              <a:cs typeface="Calibri"/>
              <a:sym typeface="Calibri"/>
            </a:endParaRPr>
          </a:p>
        </p:txBody>
      </p:sp>
      <p:sp>
        <p:nvSpPr>
          <p:cNvPr id="389" name="Google Shape;389;g265e42525d1_0_352"/>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g265e42525d1_0_352"/>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91" name="Google Shape;391;g265e42525d1_0_352"/>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92" name="Google Shape;392;g265e42525d1_0_352"/>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93" name="Google Shape;393;g265e42525d1_0_352"/>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94" name="Google Shape;394;g265e42525d1_0_352"/>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95" name="Google Shape;395;g265e42525d1_0_352"/>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96" name="Google Shape;396;g265e42525d1_0_352"/>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97" name="Google Shape;397;g265e42525d1_0_352"/>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98" name="Google Shape;398;g265e42525d1_0_352"/>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185"/>
              <a:buFont typeface="Lato"/>
              <a:buNone/>
            </a:pPr>
            <a:r>
              <a:rPr b="0" i="0" lang="en-US" sz="2185" u="none" cap="none" strike="noStrike">
                <a:solidFill>
                  <a:srgbClr val="FFFFFF"/>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99" name="Google Shape;399;g265e42525d1_0_352"/>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00" name="Google Shape;400;g265e42525d1_0_352"/>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01" name="Google Shape;401;g265e42525d1_0_352"/>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02" name="Google Shape;402;g265e42525d1_0_352"/>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03" name="Google Shape;403;g265e42525d1_0_352"/>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04" name="Google Shape;404;g265e42525d1_0_352"/>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05" name="Google Shape;405;g265e42525d1_0_352"/>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06" name="Google Shape;406;g265e42525d1_0_352"/>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07" name="Google Shape;407;g265e42525d1_0_352"/>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08" name="Google Shape;408;g265e42525d1_0_352"/>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20"/>
              <a:buFont typeface="Lato"/>
              <a:buNone/>
            </a:pPr>
            <a:r>
              <a:rPr b="0" i="0" lang="en-US" sz="1820" u="none" cap="none" strike="noStrike">
                <a:solidFill>
                  <a:srgbClr val="FFFFFF"/>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09" name="Google Shape;409;g265e42525d1_0_352"/>
          <p:cNvPicPr preferRelativeResize="0"/>
          <p:nvPr/>
        </p:nvPicPr>
        <p:blipFill rotWithShape="1">
          <a:blip r:embed="rId7">
            <a:alphaModFix/>
          </a:blip>
          <a:srcRect b="0" l="0" r="0" t="0"/>
          <a:stretch/>
        </p:blipFill>
        <p:spPr>
          <a:xfrm>
            <a:off x="3368467" y="3771900"/>
            <a:ext cx="8291592" cy="5511006"/>
          </a:xfrm>
          <a:prstGeom prst="rect">
            <a:avLst/>
          </a:prstGeom>
          <a:noFill/>
          <a:ln>
            <a:noFill/>
          </a:ln>
        </p:spPr>
      </p:pic>
      <p:pic>
        <p:nvPicPr>
          <p:cNvPr descr=" " id="410" name="Google Shape;410;g265e42525d1_0_352"/>
          <p:cNvPicPr preferRelativeResize="0"/>
          <p:nvPr/>
        </p:nvPicPr>
        <p:blipFill rotWithShape="1">
          <a:blip r:embed="rId8">
            <a:alphaModFix/>
          </a:blip>
          <a:srcRect b="0" l="0" r="0" t="0"/>
          <a:stretch/>
        </p:blipFill>
        <p:spPr>
          <a:xfrm>
            <a:off x="4512766" y="4185444"/>
            <a:ext cx="11567" cy="5258445"/>
          </a:xfrm>
          <a:prstGeom prst="rect">
            <a:avLst/>
          </a:prstGeom>
          <a:noFill/>
          <a:ln>
            <a:noFill/>
          </a:ln>
        </p:spPr>
      </p:pic>
      <p:pic>
        <p:nvPicPr>
          <p:cNvPr descr=" " id="411" name="Google Shape;411;g265e42525d1_0_352"/>
          <p:cNvPicPr preferRelativeResize="0"/>
          <p:nvPr/>
        </p:nvPicPr>
        <p:blipFill rotWithShape="1">
          <a:blip r:embed="rId9">
            <a:alphaModFix/>
          </a:blip>
          <a:srcRect b="0" l="0" r="0" t="0"/>
          <a:stretch/>
        </p:blipFill>
        <p:spPr>
          <a:xfrm>
            <a:off x="5651279" y="4185444"/>
            <a:ext cx="11567" cy="5258445"/>
          </a:xfrm>
          <a:prstGeom prst="rect">
            <a:avLst/>
          </a:prstGeom>
          <a:noFill/>
          <a:ln>
            <a:noFill/>
          </a:ln>
        </p:spPr>
      </p:pic>
      <p:pic>
        <p:nvPicPr>
          <p:cNvPr descr=" " id="412" name="Google Shape;412;g265e42525d1_0_352"/>
          <p:cNvPicPr preferRelativeResize="0"/>
          <p:nvPr/>
        </p:nvPicPr>
        <p:blipFill rotWithShape="1">
          <a:blip r:embed="rId10">
            <a:alphaModFix/>
          </a:blip>
          <a:srcRect b="0" l="0" r="0" t="0"/>
          <a:stretch/>
        </p:blipFill>
        <p:spPr>
          <a:xfrm>
            <a:off x="6789795" y="4185444"/>
            <a:ext cx="11567" cy="5258445"/>
          </a:xfrm>
          <a:prstGeom prst="rect">
            <a:avLst/>
          </a:prstGeom>
          <a:noFill/>
          <a:ln>
            <a:noFill/>
          </a:ln>
        </p:spPr>
      </p:pic>
      <p:pic>
        <p:nvPicPr>
          <p:cNvPr descr=" " id="413" name="Google Shape;413;g265e42525d1_0_352"/>
          <p:cNvPicPr preferRelativeResize="0"/>
          <p:nvPr/>
        </p:nvPicPr>
        <p:blipFill rotWithShape="1">
          <a:blip r:embed="rId11">
            <a:alphaModFix/>
          </a:blip>
          <a:srcRect b="0" l="0" r="0" t="0"/>
          <a:stretch/>
        </p:blipFill>
        <p:spPr>
          <a:xfrm>
            <a:off x="7928309" y="4185444"/>
            <a:ext cx="11567" cy="5258445"/>
          </a:xfrm>
          <a:prstGeom prst="rect">
            <a:avLst/>
          </a:prstGeom>
          <a:noFill/>
          <a:ln>
            <a:noFill/>
          </a:ln>
        </p:spPr>
      </p:pic>
      <p:pic>
        <p:nvPicPr>
          <p:cNvPr descr=" " id="414" name="Google Shape;414;g265e42525d1_0_352"/>
          <p:cNvPicPr preferRelativeResize="0"/>
          <p:nvPr/>
        </p:nvPicPr>
        <p:blipFill rotWithShape="1">
          <a:blip r:embed="rId12">
            <a:alphaModFix/>
          </a:blip>
          <a:srcRect b="0" l="0" r="0" t="0"/>
          <a:stretch/>
        </p:blipFill>
        <p:spPr>
          <a:xfrm>
            <a:off x="9066828" y="4185444"/>
            <a:ext cx="11567" cy="5258445"/>
          </a:xfrm>
          <a:prstGeom prst="rect">
            <a:avLst/>
          </a:prstGeom>
          <a:noFill/>
          <a:ln>
            <a:noFill/>
          </a:ln>
        </p:spPr>
      </p:pic>
      <p:pic>
        <p:nvPicPr>
          <p:cNvPr descr=" " id="415" name="Google Shape;415;g265e42525d1_0_352"/>
          <p:cNvPicPr preferRelativeResize="0"/>
          <p:nvPr/>
        </p:nvPicPr>
        <p:blipFill rotWithShape="1">
          <a:blip r:embed="rId13">
            <a:alphaModFix/>
          </a:blip>
          <a:srcRect b="0" l="0" r="0" t="0"/>
          <a:stretch/>
        </p:blipFill>
        <p:spPr>
          <a:xfrm>
            <a:off x="10205341" y="4185444"/>
            <a:ext cx="11567" cy="5258445"/>
          </a:xfrm>
          <a:prstGeom prst="rect">
            <a:avLst/>
          </a:prstGeom>
          <a:noFill/>
          <a:ln>
            <a:noFill/>
          </a:ln>
        </p:spPr>
      </p:pic>
      <p:pic>
        <p:nvPicPr>
          <p:cNvPr descr=" " id="416" name="Google Shape;416;g265e42525d1_0_352"/>
          <p:cNvPicPr preferRelativeResize="0"/>
          <p:nvPr/>
        </p:nvPicPr>
        <p:blipFill rotWithShape="1">
          <a:blip r:embed="rId14">
            <a:alphaModFix/>
          </a:blip>
          <a:srcRect b="0" l="0" r="0" t="0"/>
          <a:stretch/>
        </p:blipFill>
        <p:spPr>
          <a:xfrm>
            <a:off x="11343854" y="4185444"/>
            <a:ext cx="11567" cy="5258445"/>
          </a:xfrm>
          <a:prstGeom prst="rect">
            <a:avLst/>
          </a:prstGeom>
          <a:noFill/>
          <a:ln>
            <a:noFill/>
          </a:ln>
        </p:spPr>
      </p:pic>
      <p:pic>
        <p:nvPicPr>
          <p:cNvPr descr=" " id="417" name="Google Shape;417;g265e42525d1_0_352"/>
          <p:cNvPicPr preferRelativeResize="0"/>
          <p:nvPr/>
        </p:nvPicPr>
        <p:blipFill rotWithShape="1">
          <a:blip r:embed="rId15">
            <a:alphaModFix/>
          </a:blip>
          <a:srcRect b="0" l="0" r="0" t="0"/>
          <a:stretch/>
        </p:blipFill>
        <p:spPr>
          <a:xfrm>
            <a:off x="3355539" y="5483845"/>
            <a:ext cx="8050167" cy="2373585"/>
          </a:xfrm>
          <a:prstGeom prst="rect">
            <a:avLst/>
          </a:prstGeom>
          <a:noFill/>
          <a:ln>
            <a:noFill/>
          </a:ln>
        </p:spPr>
      </p:pic>
      <p:pic>
        <p:nvPicPr>
          <p:cNvPr descr=" " id="418" name="Google Shape;418;g265e42525d1_0_352"/>
          <p:cNvPicPr preferRelativeResize="0"/>
          <p:nvPr/>
        </p:nvPicPr>
        <p:blipFill rotWithShape="1">
          <a:blip r:embed="rId16">
            <a:alphaModFix/>
          </a:blip>
          <a:srcRect b="0" l="0" r="0" t="0"/>
          <a:stretch/>
        </p:blipFill>
        <p:spPr>
          <a:xfrm>
            <a:off x="3369143" y="6359525"/>
            <a:ext cx="8044029" cy="2268538"/>
          </a:xfrm>
          <a:prstGeom prst="rect">
            <a:avLst/>
          </a:prstGeom>
          <a:noFill/>
          <a:ln>
            <a:noFill/>
          </a:ln>
        </p:spPr>
      </p:pic>
      <p:pic>
        <p:nvPicPr>
          <p:cNvPr descr=" " id="419" name="Google Shape;419;g265e42525d1_0_352"/>
          <p:cNvPicPr preferRelativeResize="0"/>
          <p:nvPr/>
        </p:nvPicPr>
        <p:blipFill rotWithShape="1">
          <a:blip r:embed="rId17">
            <a:alphaModFix/>
          </a:blip>
          <a:srcRect b="0" l="0" r="0" t="0"/>
          <a:stretch/>
        </p:blipFill>
        <p:spPr>
          <a:xfrm>
            <a:off x="4441751" y="6055643"/>
            <a:ext cx="153591" cy="153566"/>
          </a:xfrm>
          <a:prstGeom prst="rect">
            <a:avLst/>
          </a:prstGeom>
          <a:noFill/>
          <a:ln>
            <a:noFill/>
          </a:ln>
        </p:spPr>
      </p:pic>
      <p:pic>
        <p:nvPicPr>
          <p:cNvPr descr=" " id="420" name="Google Shape;420;g265e42525d1_0_352"/>
          <p:cNvPicPr preferRelativeResize="0"/>
          <p:nvPr/>
        </p:nvPicPr>
        <p:blipFill rotWithShape="1">
          <a:blip r:embed="rId18">
            <a:alphaModFix/>
          </a:blip>
          <a:srcRect b="0" l="0" r="0" t="0"/>
          <a:stretch/>
        </p:blipFill>
        <p:spPr>
          <a:xfrm>
            <a:off x="4441751" y="6981130"/>
            <a:ext cx="153591" cy="153566"/>
          </a:xfrm>
          <a:prstGeom prst="rect">
            <a:avLst/>
          </a:prstGeom>
          <a:noFill/>
          <a:ln>
            <a:noFill/>
          </a:ln>
        </p:spPr>
      </p:pic>
      <p:pic>
        <p:nvPicPr>
          <p:cNvPr descr=" " id="421" name="Google Shape;421;g265e42525d1_0_352"/>
          <p:cNvPicPr preferRelativeResize="0"/>
          <p:nvPr/>
        </p:nvPicPr>
        <p:blipFill rotWithShape="1">
          <a:blip r:embed="rId19">
            <a:alphaModFix/>
          </a:blip>
          <a:srcRect b="0" l="0" r="0" t="0"/>
          <a:stretch/>
        </p:blipFill>
        <p:spPr>
          <a:xfrm>
            <a:off x="5580267" y="5651277"/>
            <a:ext cx="153591" cy="153566"/>
          </a:xfrm>
          <a:prstGeom prst="rect">
            <a:avLst/>
          </a:prstGeom>
          <a:noFill/>
          <a:ln>
            <a:noFill/>
          </a:ln>
        </p:spPr>
      </p:pic>
      <p:pic>
        <p:nvPicPr>
          <p:cNvPr descr=" " id="422" name="Google Shape;422;g265e42525d1_0_352"/>
          <p:cNvPicPr preferRelativeResize="0"/>
          <p:nvPr/>
        </p:nvPicPr>
        <p:blipFill rotWithShape="1">
          <a:blip r:embed="rId20">
            <a:alphaModFix/>
          </a:blip>
          <a:srcRect b="0" l="0" r="0" t="0"/>
          <a:stretch/>
        </p:blipFill>
        <p:spPr>
          <a:xfrm>
            <a:off x="5580267" y="7415510"/>
            <a:ext cx="153591" cy="153566"/>
          </a:xfrm>
          <a:prstGeom prst="rect">
            <a:avLst/>
          </a:prstGeom>
          <a:noFill/>
          <a:ln>
            <a:noFill/>
          </a:ln>
        </p:spPr>
      </p:pic>
      <p:pic>
        <p:nvPicPr>
          <p:cNvPr descr=" " id="423" name="Google Shape;423;g265e42525d1_0_352"/>
          <p:cNvPicPr preferRelativeResize="0"/>
          <p:nvPr/>
        </p:nvPicPr>
        <p:blipFill rotWithShape="1">
          <a:blip r:embed="rId21">
            <a:alphaModFix/>
          </a:blip>
          <a:srcRect b="0" l="0" r="0" t="0"/>
          <a:stretch/>
        </p:blipFill>
        <p:spPr>
          <a:xfrm>
            <a:off x="6718783" y="7732812"/>
            <a:ext cx="153591" cy="153566"/>
          </a:xfrm>
          <a:prstGeom prst="rect">
            <a:avLst/>
          </a:prstGeom>
          <a:noFill/>
          <a:ln>
            <a:noFill/>
          </a:ln>
        </p:spPr>
      </p:pic>
      <p:pic>
        <p:nvPicPr>
          <p:cNvPr descr=" " id="424" name="Google Shape;424;g265e42525d1_0_352"/>
          <p:cNvPicPr preferRelativeResize="0"/>
          <p:nvPr/>
        </p:nvPicPr>
        <p:blipFill rotWithShape="1">
          <a:blip r:embed="rId22">
            <a:alphaModFix/>
          </a:blip>
          <a:srcRect b="0" l="0" r="0" t="0"/>
          <a:stretch/>
        </p:blipFill>
        <p:spPr>
          <a:xfrm>
            <a:off x="6718783" y="6311826"/>
            <a:ext cx="153591" cy="153566"/>
          </a:xfrm>
          <a:prstGeom prst="rect">
            <a:avLst/>
          </a:prstGeom>
          <a:noFill/>
          <a:ln>
            <a:noFill/>
          </a:ln>
        </p:spPr>
      </p:pic>
      <p:pic>
        <p:nvPicPr>
          <p:cNvPr descr=" " id="425" name="Google Shape;425;g265e42525d1_0_352"/>
          <p:cNvPicPr preferRelativeResize="0"/>
          <p:nvPr/>
        </p:nvPicPr>
        <p:blipFill rotWithShape="1">
          <a:blip r:embed="rId23">
            <a:alphaModFix/>
          </a:blip>
          <a:srcRect b="0" l="0" r="0" t="0"/>
          <a:stretch/>
        </p:blipFill>
        <p:spPr>
          <a:xfrm>
            <a:off x="7861923" y="6733232"/>
            <a:ext cx="153591" cy="153566"/>
          </a:xfrm>
          <a:prstGeom prst="rect">
            <a:avLst/>
          </a:prstGeom>
          <a:noFill/>
          <a:ln>
            <a:noFill/>
          </a:ln>
        </p:spPr>
      </p:pic>
      <p:pic>
        <p:nvPicPr>
          <p:cNvPr descr=" " id="426" name="Google Shape;426;g265e42525d1_0_352"/>
          <p:cNvPicPr preferRelativeResize="0"/>
          <p:nvPr/>
        </p:nvPicPr>
        <p:blipFill rotWithShape="1">
          <a:blip r:embed="rId24">
            <a:alphaModFix/>
          </a:blip>
          <a:srcRect b="0" l="0" r="0" t="0"/>
          <a:stretch/>
        </p:blipFill>
        <p:spPr>
          <a:xfrm>
            <a:off x="7861923" y="6420644"/>
            <a:ext cx="153591" cy="153566"/>
          </a:xfrm>
          <a:prstGeom prst="rect">
            <a:avLst/>
          </a:prstGeom>
          <a:noFill/>
          <a:ln>
            <a:noFill/>
          </a:ln>
        </p:spPr>
      </p:pic>
      <p:pic>
        <p:nvPicPr>
          <p:cNvPr descr=" " id="427" name="Google Shape;427;g265e42525d1_0_352"/>
          <p:cNvPicPr preferRelativeResize="0"/>
          <p:nvPr/>
        </p:nvPicPr>
        <p:blipFill rotWithShape="1">
          <a:blip r:embed="rId25">
            <a:alphaModFix/>
          </a:blip>
          <a:srcRect b="0" l="0" r="0" t="0"/>
          <a:stretch/>
        </p:blipFill>
        <p:spPr>
          <a:xfrm>
            <a:off x="8995813" y="7667575"/>
            <a:ext cx="153591" cy="153566"/>
          </a:xfrm>
          <a:prstGeom prst="rect">
            <a:avLst/>
          </a:prstGeom>
          <a:noFill/>
          <a:ln>
            <a:noFill/>
          </a:ln>
        </p:spPr>
      </p:pic>
      <p:pic>
        <p:nvPicPr>
          <p:cNvPr descr=" " id="428" name="Google Shape;428;g265e42525d1_0_352"/>
          <p:cNvPicPr preferRelativeResize="0"/>
          <p:nvPr/>
        </p:nvPicPr>
        <p:blipFill rotWithShape="1">
          <a:blip r:embed="rId26">
            <a:alphaModFix/>
          </a:blip>
          <a:srcRect b="0" l="0" r="0" t="0"/>
          <a:stretch/>
        </p:blipFill>
        <p:spPr>
          <a:xfrm>
            <a:off x="8995813" y="7076877"/>
            <a:ext cx="153591" cy="153566"/>
          </a:xfrm>
          <a:prstGeom prst="rect">
            <a:avLst/>
          </a:prstGeom>
          <a:noFill/>
          <a:ln>
            <a:noFill/>
          </a:ln>
        </p:spPr>
      </p:pic>
      <p:pic>
        <p:nvPicPr>
          <p:cNvPr descr=" " id="429" name="Google Shape;429;g265e42525d1_0_352"/>
          <p:cNvPicPr preferRelativeResize="0"/>
          <p:nvPr/>
        </p:nvPicPr>
        <p:blipFill rotWithShape="1">
          <a:blip r:embed="rId27">
            <a:alphaModFix/>
          </a:blip>
          <a:srcRect b="0" l="0" r="0" t="0"/>
          <a:stretch/>
        </p:blipFill>
        <p:spPr>
          <a:xfrm>
            <a:off x="10138955" y="6972449"/>
            <a:ext cx="153591" cy="153566"/>
          </a:xfrm>
          <a:prstGeom prst="rect">
            <a:avLst/>
          </a:prstGeom>
          <a:noFill/>
          <a:ln>
            <a:noFill/>
          </a:ln>
        </p:spPr>
      </p:pic>
      <p:pic>
        <p:nvPicPr>
          <p:cNvPr descr=" " id="430" name="Google Shape;430;g265e42525d1_0_352"/>
          <p:cNvPicPr preferRelativeResize="0"/>
          <p:nvPr/>
        </p:nvPicPr>
        <p:blipFill rotWithShape="1">
          <a:blip r:embed="rId28">
            <a:alphaModFix/>
          </a:blip>
          <a:srcRect b="0" l="0" r="0" t="0"/>
          <a:stretch/>
        </p:blipFill>
        <p:spPr>
          <a:xfrm>
            <a:off x="10138955" y="6572771"/>
            <a:ext cx="153591" cy="153566"/>
          </a:xfrm>
          <a:prstGeom prst="rect">
            <a:avLst/>
          </a:prstGeom>
          <a:noFill/>
          <a:ln>
            <a:noFill/>
          </a:ln>
        </p:spPr>
      </p:pic>
      <p:sp>
        <p:nvSpPr>
          <p:cNvPr id="431" name="Google Shape;431;g265e42525d1_0_352"/>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g265e42525d1_0_352"/>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3" name="Google Shape;433;g265e42525d1_0_352"/>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pic>
        <p:nvPicPr>
          <p:cNvPr descr=" " id="434" name="Google Shape;434;g265e42525d1_0_352"/>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sp>
        <p:nvSpPr>
          <p:cNvPr id="435" name="Google Shape;435;g265e42525d1_0_352"/>
          <p:cNvSpPr/>
          <p:nvPr/>
        </p:nvSpPr>
        <p:spPr>
          <a:xfrm>
            <a:off x="16359645" y="6365379"/>
            <a:ext cx="16767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265e42525d1_0_352"/>
          <p:cNvSpPr/>
          <p:nvPr/>
        </p:nvSpPr>
        <p:spPr>
          <a:xfrm>
            <a:off x="16359645" y="6330950"/>
            <a:ext cx="18798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34.574</a:t>
            </a:r>
            <a:endParaRPr b="0" i="0" sz="4800" u="none" cap="none" strike="noStrike">
              <a:solidFill>
                <a:schemeClr val="dk1"/>
              </a:solidFill>
              <a:latin typeface="Calibri"/>
              <a:ea typeface="Calibri"/>
              <a:cs typeface="Calibri"/>
              <a:sym typeface="Calibri"/>
            </a:endParaRPr>
          </a:p>
        </p:txBody>
      </p:sp>
      <p:sp>
        <p:nvSpPr>
          <p:cNvPr id="437" name="Google Shape;437;g265e42525d1_0_352"/>
          <p:cNvSpPr/>
          <p:nvPr/>
        </p:nvSpPr>
        <p:spPr>
          <a:xfrm>
            <a:off x="16791499" y="7105650"/>
            <a:ext cx="9483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Total</a:t>
            </a:r>
            <a:endParaRPr b="0" i="0" sz="3200" u="none" cap="none" strike="noStrike">
              <a:solidFill>
                <a:schemeClr val="dk1"/>
              </a:solidFill>
              <a:latin typeface="Calibri"/>
              <a:ea typeface="Calibri"/>
              <a:cs typeface="Calibri"/>
              <a:sym typeface="Calibri"/>
            </a:endParaRPr>
          </a:p>
        </p:txBody>
      </p:sp>
      <p:sp>
        <p:nvSpPr>
          <p:cNvPr id="438" name="Google Shape;438;g265e42525d1_0_352"/>
          <p:cNvSpPr/>
          <p:nvPr/>
        </p:nvSpPr>
        <p:spPr>
          <a:xfrm>
            <a:off x="13260457" y="10515600"/>
            <a:ext cx="78750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g265e42525d1_0_352"/>
          <p:cNvSpPr/>
          <p:nvPr/>
        </p:nvSpPr>
        <p:spPr>
          <a:xfrm>
            <a:off x="13260457" y="10515600"/>
            <a:ext cx="78750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g265e42525d1_0_352"/>
          <p:cNvSpPr/>
          <p:nvPr/>
        </p:nvSpPr>
        <p:spPr>
          <a:xfrm>
            <a:off x="13158845" y="10515600"/>
            <a:ext cx="80781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TREASURE FOUND</a:t>
            </a:r>
            <a:endParaRPr b="0" i="0" sz="4800" u="none" cap="none" strike="noStrike">
              <a:solidFill>
                <a:schemeClr val="dk1"/>
              </a:solidFill>
              <a:latin typeface="Calibri"/>
              <a:ea typeface="Calibri"/>
              <a:cs typeface="Calibri"/>
              <a:sym typeface="Calibri"/>
            </a:endParaRPr>
          </a:p>
        </p:txBody>
      </p:sp>
      <p:sp>
        <p:nvSpPr>
          <p:cNvPr id="441" name="Google Shape;441;g265e42525d1_0_352"/>
          <p:cNvSpPr/>
          <p:nvPr/>
        </p:nvSpPr>
        <p:spPr>
          <a:xfrm>
            <a:off x="13192716" y="11391900"/>
            <a:ext cx="8010600" cy="1176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42" name="Google Shape;442;g265e42525d1_0_352"/>
          <p:cNvSpPr/>
          <p:nvPr/>
        </p:nvSpPr>
        <p:spPr>
          <a:xfrm>
            <a:off x="3251606" y="10515600"/>
            <a:ext cx="78750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g265e42525d1_0_352"/>
          <p:cNvSpPr/>
          <p:nvPr/>
        </p:nvSpPr>
        <p:spPr>
          <a:xfrm>
            <a:off x="3251606" y="10515600"/>
            <a:ext cx="78750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g265e42525d1_0_352"/>
          <p:cNvSpPr/>
          <p:nvPr/>
        </p:nvSpPr>
        <p:spPr>
          <a:xfrm>
            <a:off x="3149994" y="10515600"/>
            <a:ext cx="80781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SPELLCASTING PROGRESS</a:t>
            </a:r>
            <a:endParaRPr b="0" i="0" sz="4800" u="none" cap="none" strike="noStrike">
              <a:solidFill>
                <a:schemeClr val="dk1"/>
              </a:solidFill>
              <a:latin typeface="Calibri"/>
              <a:ea typeface="Calibri"/>
              <a:cs typeface="Calibri"/>
              <a:sym typeface="Calibri"/>
            </a:endParaRPr>
          </a:p>
        </p:txBody>
      </p:sp>
      <p:sp>
        <p:nvSpPr>
          <p:cNvPr id="445" name="Google Shape;445;g265e42525d1_0_352"/>
          <p:cNvSpPr/>
          <p:nvPr/>
        </p:nvSpPr>
        <p:spPr>
          <a:xfrm>
            <a:off x="3183865" y="11391900"/>
            <a:ext cx="8010600" cy="65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49C74"/>
        </a:solidFill>
      </p:bgPr>
    </p:bg>
    <p:spTree>
      <p:nvGrpSpPr>
        <p:cNvPr id="450" name="Shape 450"/>
        <p:cNvGrpSpPr/>
        <p:nvPr/>
      </p:nvGrpSpPr>
      <p:grpSpPr>
        <a:xfrm>
          <a:off x="0" y="0"/>
          <a:ext cx="0" cy="0"/>
          <a:chOff x="0" y="0"/>
          <a:chExt cx="0" cy="0"/>
        </a:xfrm>
      </p:grpSpPr>
      <p:pic>
        <p:nvPicPr>
          <p:cNvPr descr=" " id="451" name="Google Shape;451;g265e42525d1_0_419"/>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52" name="Google Shape;452;g265e42525d1_0_419"/>
          <p:cNvPicPr preferRelativeResize="0"/>
          <p:nvPr/>
        </p:nvPicPr>
        <p:blipFill rotWithShape="1">
          <a:blip r:embed="rId4">
            <a:alphaModFix/>
          </a:blip>
          <a:srcRect b="0" l="0" r="0" t="0"/>
          <a:stretch/>
        </p:blipFill>
        <p:spPr>
          <a:xfrm>
            <a:off x="-3518340" y="419100"/>
            <a:ext cx="15711864" cy="16929100"/>
          </a:xfrm>
          <a:prstGeom prst="rect">
            <a:avLst/>
          </a:prstGeom>
          <a:noFill/>
          <a:ln>
            <a:noFill/>
          </a:ln>
        </p:spPr>
      </p:pic>
      <p:sp>
        <p:nvSpPr>
          <p:cNvPr id="453" name="Google Shape;453;g265e42525d1_0_4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4" name="Google Shape;454;g265e42525d1_0_41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55" name="Google Shape;455;g265e42525d1_0_419"/>
          <p:cNvSpPr/>
          <p:nvPr/>
        </p:nvSpPr>
        <p:spPr>
          <a:xfrm>
            <a:off x="13450981" y="5753100"/>
            <a:ext cx="87387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g265e42525d1_0_419"/>
          <p:cNvSpPr/>
          <p:nvPr/>
        </p:nvSpPr>
        <p:spPr>
          <a:xfrm>
            <a:off x="13450981" y="5753100"/>
            <a:ext cx="87387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g265e42525d1_0_419"/>
          <p:cNvSpPr/>
          <p:nvPr/>
        </p:nvSpPr>
        <p:spPr>
          <a:xfrm>
            <a:off x="13450981" y="5753100"/>
            <a:ext cx="89418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A WEB APPLICATION</a:t>
            </a:r>
            <a:endParaRPr b="0" i="0" sz="4800" u="none" cap="none" strike="noStrike">
              <a:solidFill>
                <a:schemeClr val="dk1"/>
              </a:solidFill>
              <a:latin typeface="Calibri"/>
              <a:ea typeface="Calibri"/>
              <a:cs typeface="Calibri"/>
              <a:sym typeface="Calibri"/>
            </a:endParaRPr>
          </a:p>
        </p:txBody>
      </p:sp>
      <p:sp>
        <p:nvSpPr>
          <p:cNvPr id="458" name="Google Shape;458;g265e42525d1_0_419"/>
          <p:cNvSpPr/>
          <p:nvPr/>
        </p:nvSpPr>
        <p:spPr>
          <a:xfrm>
            <a:off x="13450981" y="6731000"/>
            <a:ext cx="88743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59" name="Google Shape;459;g265e42525d1_0_419"/>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460" name="Google Shape;460;g265e42525d1_0_419"/>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461" name="Google Shape;461;g265e42525d1_0_419"/>
          <p:cNvSpPr/>
          <p:nvPr/>
        </p:nvSpPr>
        <p:spPr>
          <a:xfrm>
            <a:off x="7011276" y="1219200"/>
            <a:ext cx="10690500" cy="163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ajdhani"/>
              <a:buNone/>
            </a:pPr>
            <a:r>
              <a:rPr b="1" i="0" lang="en-US" sz="8000" u="none" cap="none" strike="noStrike">
                <a:solidFill>
                  <a:srgbClr val="FFFFFF"/>
                </a:solidFill>
                <a:latin typeface="Rajdhani"/>
                <a:ea typeface="Rajdhani"/>
                <a:cs typeface="Rajdhani"/>
                <a:sym typeface="Rajdhani"/>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49C74"/>
        </a:solidFill>
      </p:bgPr>
    </p:bg>
    <p:spTree>
      <p:nvGrpSpPr>
        <p:cNvPr id="466" name="Shape 466"/>
        <p:cNvGrpSpPr/>
        <p:nvPr/>
      </p:nvGrpSpPr>
      <p:grpSpPr>
        <a:xfrm>
          <a:off x="0" y="0"/>
          <a:ext cx="0" cy="0"/>
          <a:chOff x="0" y="0"/>
          <a:chExt cx="0" cy="0"/>
        </a:xfrm>
      </p:grpSpPr>
      <p:pic>
        <p:nvPicPr>
          <p:cNvPr descr=" " id="467" name="Google Shape;467;g265e42525d1_0_43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68" name="Google Shape;468;g265e42525d1_0_434"/>
          <p:cNvPicPr preferRelativeResize="0"/>
          <p:nvPr/>
        </p:nvPicPr>
        <p:blipFill rotWithShape="1">
          <a:blip r:embed="rId4">
            <a:alphaModFix/>
          </a:blip>
          <a:srcRect b="0" l="0" r="0" t="0"/>
          <a:stretch/>
        </p:blipFill>
        <p:spPr>
          <a:xfrm>
            <a:off x="0" y="0"/>
            <a:ext cx="24387048" cy="13716000"/>
          </a:xfrm>
          <a:prstGeom prst="rect">
            <a:avLst/>
          </a:prstGeom>
          <a:noFill/>
          <a:ln>
            <a:noFill/>
          </a:ln>
        </p:spPr>
      </p:pic>
      <p:sp>
        <p:nvSpPr>
          <p:cNvPr id="469" name="Google Shape;469;g265e42525d1_0_43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0" name="Google Shape;470;g265e42525d1_0_43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71" name="Google Shape;471;g265e42525d1_0_434"/>
          <p:cNvSpPr/>
          <p:nvPr/>
        </p:nvSpPr>
        <p:spPr>
          <a:xfrm>
            <a:off x="1655440" y="1028700"/>
            <a:ext cx="7464300" cy="16341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8000"/>
              <a:buFont typeface="Rajdhani"/>
              <a:buNone/>
            </a:pPr>
            <a:r>
              <a:rPr b="1" i="0" lang="en-US" sz="8000" u="none" cap="none" strike="noStrike">
                <a:solidFill>
                  <a:srgbClr val="FFFFFF"/>
                </a:solidFill>
                <a:latin typeface="Rajdhani"/>
                <a:ea typeface="Rajdhani"/>
                <a:cs typeface="Rajdhani"/>
                <a:sym typeface="Rajdhani"/>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49C74"/>
        </a:solidFill>
      </p:bgPr>
    </p:bg>
    <p:spTree>
      <p:nvGrpSpPr>
        <p:cNvPr id="476" name="Shape 476"/>
        <p:cNvGrpSpPr/>
        <p:nvPr/>
      </p:nvGrpSpPr>
      <p:grpSpPr>
        <a:xfrm>
          <a:off x="0" y="0"/>
          <a:ext cx="0" cy="0"/>
          <a:chOff x="0" y="0"/>
          <a:chExt cx="0" cy="0"/>
        </a:xfrm>
      </p:grpSpPr>
      <p:pic>
        <p:nvPicPr>
          <p:cNvPr descr=" " id="477" name="Google Shape;477;g265e42525d1_0_44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78" name="Google Shape;478;g265e42525d1_0_44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9" name="Google Shape;479;g265e42525d1_0_44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80" name="Google Shape;480;g265e42525d1_0_443"/>
          <p:cNvSpPr/>
          <p:nvPr/>
        </p:nvSpPr>
        <p:spPr>
          <a:xfrm>
            <a:off x="5012893" y="11696700"/>
            <a:ext cx="14348700" cy="1634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8000"/>
              <a:buFont typeface="Rajdhani"/>
              <a:buNone/>
            </a:pPr>
            <a:r>
              <a:rPr b="1" i="0" lang="en-US" sz="8000" u="none" cap="none" strike="noStrike">
                <a:solidFill>
                  <a:srgbClr val="FFFFFF"/>
                </a:solidFill>
                <a:latin typeface="Rajdhani"/>
                <a:ea typeface="Rajdhani"/>
                <a:cs typeface="Rajdhani"/>
                <a:sym typeface="Rajdhani"/>
              </a:rPr>
              <a:t>FANTASY REALM AT A GLANCE</a:t>
            </a:r>
            <a:endParaRPr b="0" i="0" sz="8000" u="none" cap="none" strike="noStrike">
              <a:solidFill>
                <a:schemeClr val="dk1"/>
              </a:solidFill>
              <a:latin typeface="Calibri"/>
              <a:ea typeface="Calibri"/>
              <a:cs typeface="Calibri"/>
              <a:sym typeface="Calibri"/>
            </a:endParaRPr>
          </a:p>
        </p:txBody>
      </p:sp>
      <p:sp>
        <p:nvSpPr>
          <p:cNvPr id="481" name="Google Shape;481;g265e42525d1_0_443"/>
          <p:cNvSpPr/>
          <p:nvPr/>
        </p:nvSpPr>
        <p:spPr>
          <a:xfrm>
            <a:off x="15724565" y="2025650"/>
            <a:ext cx="69351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g265e42525d1_0_443"/>
          <p:cNvSpPr/>
          <p:nvPr/>
        </p:nvSpPr>
        <p:spPr>
          <a:xfrm>
            <a:off x="15724565" y="2025650"/>
            <a:ext cx="69351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g265e42525d1_0_443"/>
          <p:cNvSpPr/>
          <p:nvPr/>
        </p:nvSpPr>
        <p:spPr>
          <a:xfrm>
            <a:off x="15724565" y="2025650"/>
            <a:ext cx="71382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THE ENCHANTED FOREST</a:t>
            </a:r>
            <a:endParaRPr b="0" i="0" sz="4800" u="none" cap="none" strike="noStrike">
              <a:solidFill>
                <a:schemeClr val="dk1"/>
              </a:solidFill>
              <a:latin typeface="Calibri"/>
              <a:ea typeface="Calibri"/>
              <a:cs typeface="Calibri"/>
              <a:sym typeface="Calibri"/>
            </a:endParaRPr>
          </a:p>
        </p:txBody>
      </p:sp>
      <p:sp>
        <p:nvSpPr>
          <p:cNvPr id="484" name="Google Shape;484;g265e42525d1_0_443"/>
          <p:cNvSpPr/>
          <p:nvPr/>
        </p:nvSpPr>
        <p:spPr>
          <a:xfrm>
            <a:off x="15724565" y="2901950"/>
            <a:ext cx="70707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485" name="Google Shape;485;g265e42525d1_0_443"/>
          <p:cNvSpPr/>
          <p:nvPr/>
        </p:nvSpPr>
        <p:spPr>
          <a:xfrm>
            <a:off x="15724565" y="5327650"/>
            <a:ext cx="69351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g265e42525d1_0_443"/>
          <p:cNvSpPr/>
          <p:nvPr/>
        </p:nvSpPr>
        <p:spPr>
          <a:xfrm>
            <a:off x="15724565" y="5327650"/>
            <a:ext cx="69351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g265e42525d1_0_443"/>
          <p:cNvSpPr/>
          <p:nvPr/>
        </p:nvSpPr>
        <p:spPr>
          <a:xfrm>
            <a:off x="15724565" y="5327650"/>
            <a:ext cx="71382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THE CRYSTAL CAVES</a:t>
            </a:r>
            <a:endParaRPr b="0" i="0" sz="4800" u="none" cap="none" strike="noStrike">
              <a:solidFill>
                <a:schemeClr val="dk1"/>
              </a:solidFill>
              <a:latin typeface="Calibri"/>
              <a:ea typeface="Calibri"/>
              <a:cs typeface="Calibri"/>
              <a:sym typeface="Calibri"/>
            </a:endParaRPr>
          </a:p>
        </p:txBody>
      </p:sp>
      <p:sp>
        <p:nvSpPr>
          <p:cNvPr id="488" name="Google Shape;488;g265e42525d1_0_443"/>
          <p:cNvSpPr/>
          <p:nvPr/>
        </p:nvSpPr>
        <p:spPr>
          <a:xfrm>
            <a:off x="15724565" y="6203950"/>
            <a:ext cx="70707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489" name="Google Shape;489;g265e42525d1_0_443"/>
          <p:cNvSpPr/>
          <p:nvPr/>
        </p:nvSpPr>
        <p:spPr>
          <a:xfrm>
            <a:off x="15724565" y="8350250"/>
            <a:ext cx="69351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g265e42525d1_0_443"/>
          <p:cNvSpPr/>
          <p:nvPr/>
        </p:nvSpPr>
        <p:spPr>
          <a:xfrm>
            <a:off x="15724565" y="8350250"/>
            <a:ext cx="69351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g265e42525d1_0_443"/>
          <p:cNvSpPr/>
          <p:nvPr/>
        </p:nvSpPr>
        <p:spPr>
          <a:xfrm>
            <a:off x="15724565" y="8350250"/>
            <a:ext cx="71382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THE DRAGON'S LAIR</a:t>
            </a:r>
            <a:endParaRPr b="0" i="0" sz="4800" u="none" cap="none" strike="noStrike">
              <a:solidFill>
                <a:schemeClr val="dk1"/>
              </a:solidFill>
              <a:latin typeface="Calibri"/>
              <a:ea typeface="Calibri"/>
              <a:cs typeface="Calibri"/>
              <a:sym typeface="Calibri"/>
            </a:endParaRPr>
          </a:p>
        </p:txBody>
      </p:sp>
      <p:sp>
        <p:nvSpPr>
          <p:cNvPr id="492" name="Google Shape;492;g265e42525d1_0_443"/>
          <p:cNvSpPr/>
          <p:nvPr/>
        </p:nvSpPr>
        <p:spPr>
          <a:xfrm>
            <a:off x="15724565" y="9226550"/>
            <a:ext cx="7070700" cy="1176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 dangerous and mysterious place where dragons reside.</a:t>
            </a:r>
            <a:endParaRPr b="0" i="0" sz="3200" u="none" cap="none" strike="noStrike">
              <a:solidFill>
                <a:schemeClr val="dk1"/>
              </a:solidFill>
              <a:latin typeface="Calibri"/>
              <a:ea typeface="Calibri"/>
              <a:cs typeface="Calibri"/>
              <a:sym typeface="Calibri"/>
            </a:endParaRPr>
          </a:p>
        </p:txBody>
      </p:sp>
      <p:pic>
        <p:nvPicPr>
          <p:cNvPr descr=" " id="493" name="Google Shape;493;g265e42525d1_0_443"/>
          <p:cNvPicPr preferRelativeResize="0"/>
          <p:nvPr/>
        </p:nvPicPr>
        <p:blipFill rotWithShape="1">
          <a:blip r:embed="rId5">
            <a:alphaModFix/>
          </a:blip>
          <a:srcRect b="0" l="0" r="0" t="0"/>
          <a:stretch/>
        </p:blipFill>
        <p:spPr>
          <a:xfrm>
            <a:off x="13925269" y="8877300"/>
            <a:ext cx="16118316" cy="5270500"/>
          </a:xfrm>
          <a:prstGeom prst="rect">
            <a:avLst/>
          </a:prstGeom>
          <a:noFill/>
          <a:ln>
            <a:noFill/>
          </a:ln>
        </p:spPr>
      </p:pic>
      <p:pic>
        <p:nvPicPr>
          <p:cNvPr descr=" " id="494" name="Google Shape;494;g265e42525d1_0_443"/>
          <p:cNvPicPr preferRelativeResize="0"/>
          <p:nvPr/>
        </p:nvPicPr>
        <p:blipFill rotWithShape="1">
          <a:blip r:embed="rId6">
            <a:alphaModFix/>
          </a:blip>
          <a:srcRect b="0" l="0" r="0" t="0"/>
          <a:stretch/>
        </p:blipFill>
        <p:spPr>
          <a:xfrm>
            <a:off x="787498" y="736600"/>
            <a:ext cx="12168121" cy="12674600"/>
          </a:xfrm>
          <a:prstGeom prst="rect">
            <a:avLst/>
          </a:prstGeom>
          <a:noFill/>
          <a:ln>
            <a:noFill/>
          </a:ln>
        </p:spPr>
      </p:pic>
      <p:pic>
        <p:nvPicPr>
          <p:cNvPr descr=" " id="495" name="Google Shape;495;g265e42525d1_0_443"/>
          <p:cNvPicPr preferRelativeResize="0"/>
          <p:nvPr/>
        </p:nvPicPr>
        <p:blipFill rotWithShape="1">
          <a:blip r:embed="rId7">
            <a:alphaModFix/>
          </a:blip>
          <a:srcRect b="0" l="0" r="0" t="0"/>
          <a:stretch/>
        </p:blipFill>
        <p:spPr>
          <a:xfrm>
            <a:off x="800200" y="749300"/>
            <a:ext cx="12130016" cy="12636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49C74"/>
        </a:solidFill>
      </p:bgPr>
    </p:bg>
    <p:spTree>
      <p:nvGrpSpPr>
        <p:cNvPr id="40" name="Shape 40"/>
        <p:cNvGrpSpPr/>
        <p:nvPr/>
      </p:nvGrpSpPr>
      <p:grpSpPr>
        <a:xfrm>
          <a:off x="0" y="0"/>
          <a:ext cx="0" cy="0"/>
          <a:chOff x="0" y="0"/>
          <a:chExt cx="0" cy="0"/>
        </a:xfrm>
      </p:grpSpPr>
      <p:pic>
        <p:nvPicPr>
          <p:cNvPr descr=" " id="41" name="Google Shape;41;g265e42525d1_0_2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2" name="Google Shape;42;g265e42525d1_0_24"/>
          <p:cNvPicPr preferRelativeResize="0"/>
          <p:nvPr/>
        </p:nvPicPr>
        <p:blipFill rotWithShape="1">
          <a:blip r:embed="rId4">
            <a:alphaModFix/>
          </a:blip>
          <a:srcRect b="0" l="0" r="0" t="0"/>
          <a:stretch/>
        </p:blipFill>
        <p:spPr>
          <a:xfrm>
            <a:off x="-2044956" y="52959"/>
            <a:ext cx="20340438" cy="13663045"/>
          </a:xfrm>
          <a:prstGeom prst="rect">
            <a:avLst/>
          </a:prstGeom>
          <a:noFill/>
          <a:ln>
            <a:noFill/>
          </a:ln>
        </p:spPr>
      </p:pic>
      <p:sp>
        <p:nvSpPr>
          <p:cNvPr id="43" name="Google Shape;43;g265e42525d1_0_2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 name="Google Shape;44;g265e42525d1_0_2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5" name="Google Shape;45;g265e42525d1_0_24"/>
          <p:cNvSpPr/>
          <p:nvPr/>
        </p:nvSpPr>
        <p:spPr>
          <a:xfrm>
            <a:off x="8929216" y="4394200"/>
            <a:ext cx="70959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49C74"/>
              </a:buClr>
              <a:buSzPts val="12800"/>
              <a:buFont typeface="Rajdhani"/>
              <a:buNone/>
            </a:pPr>
            <a:r>
              <a:rPr b="1" i="0" lang="en-US" sz="12800" u="none" cap="none" strike="noStrike">
                <a:solidFill>
                  <a:srgbClr val="C49C74"/>
                </a:solidFill>
                <a:latin typeface="Rajdhani"/>
                <a:ea typeface="Rajdhani"/>
                <a:cs typeface="Rajdhani"/>
                <a:sym typeface="Rajdhani"/>
              </a:rPr>
              <a:t>WELCOME</a:t>
            </a:r>
            <a:endParaRPr b="0" i="0" sz="12800" u="none" cap="none" strike="noStrike">
              <a:solidFill>
                <a:schemeClr val="dk1"/>
              </a:solidFill>
              <a:latin typeface="Calibri"/>
              <a:ea typeface="Calibri"/>
              <a:cs typeface="Calibri"/>
              <a:sym typeface="Calibri"/>
            </a:endParaRPr>
          </a:p>
        </p:txBody>
      </p:sp>
      <p:sp>
        <p:nvSpPr>
          <p:cNvPr id="46" name="Google Shape;46;g265e42525d1_0_24"/>
          <p:cNvSpPr/>
          <p:nvPr/>
        </p:nvSpPr>
        <p:spPr>
          <a:xfrm>
            <a:off x="5000192" y="6921500"/>
            <a:ext cx="14399400" cy="221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47" name="Google Shape;47;g265e42525d1_0_24"/>
          <p:cNvPicPr preferRelativeResize="0"/>
          <p:nvPr/>
        </p:nvPicPr>
        <p:blipFill rotWithShape="1">
          <a:blip r:embed="rId6">
            <a:alphaModFix/>
          </a:blip>
          <a:srcRect b="0" l="0" r="0" t="0"/>
          <a:stretch/>
        </p:blipFill>
        <p:spPr>
          <a:xfrm>
            <a:off x="-215927" y="3263900"/>
            <a:ext cx="1981448" cy="1689100"/>
          </a:xfrm>
          <a:prstGeom prst="rect">
            <a:avLst/>
          </a:prstGeom>
          <a:noFill/>
          <a:ln>
            <a:noFill/>
          </a:ln>
        </p:spPr>
      </p:pic>
      <p:pic>
        <p:nvPicPr>
          <p:cNvPr descr=" " id="48" name="Google Shape;48;g265e42525d1_0_24"/>
          <p:cNvPicPr preferRelativeResize="0"/>
          <p:nvPr/>
        </p:nvPicPr>
        <p:blipFill rotWithShape="1">
          <a:blip r:embed="rId7">
            <a:alphaModFix/>
          </a:blip>
          <a:srcRect b="0" l="0" r="0" t="0"/>
          <a:stretch/>
        </p:blipFill>
        <p:spPr>
          <a:xfrm>
            <a:off x="-215927" y="50800"/>
            <a:ext cx="5283860" cy="2349500"/>
          </a:xfrm>
          <a:prstGeom prst="rect">
            <a:avLst/>
          </a:prstGeom>
          <a:noFill/>
          <a:ln>
            <a:noFill/>
          </a:ln>
        </p:spPr>
      </p:pic>
      <p:pic>
        <p:nvPicPr>
          <p:cNvPr descr=" " id="49" name="Google Shape;49;g265e42525d1_0_24"/>
          <p:cNvPicPr preferRelativeResize="0"/>
          <p:nvPr/>
        </p:nvPicPr>
        <p:blipFill rotWithShape="1">
          <a:blip r:embed="rId8">
            <a:alphaModFix/>
          </a:blip>
          <a:srcRect b="0" l="0" r="0" t="0"/>
          <a:stretch/>
        </p:blipFill>
        <p:spPr>
          <a:xfrm>
            <a:off x="16943918" y="0"/>
            <a:ext cx="7443130" cy="10871200"/>
          </a:xfrm>
          <a:prstGeom prst="rect">
            <a:avLst/>
          </a:prstGeom>
          <a:noFill/>
          <a:ln>
            <a:noFill/>
          </a:ln>
        </p:spPr>
      </p:pic>
      <p:pic>
        <p:nvPicPr>
          <p:cNvPr descr=" " id="50" name="Google Shape;50;g265e42525d1_0_24"/>
          <p:cNvPicPr preferRelativeResize="0"/>
          <p:nvPr/>
        </p:nvPicPr>
        <p:blipFill rotWithShape="1">
          <a:blip r:embed="rId9">
            <a:alphaModFix/>
          </a:blip>
          <a:srcRect b="0" l="0" r="0" t="0"/>
          <a:stretch/>
        </p:blipFill>
        <p:spPr>
          <a:xfrm>
            <a:off x="18010851" y="1079500"/>
            <a:ext cx="6198375" cy="5346700"/>
          </a:xfrm>
          <a:prstGeom prst="rect">
            <a:avLst/>
          </a:prstGeom>
          <a:noFill/>
          <a:ln>
            <a:noFill/>
          </a:ln>
        </p:spPr>
      </p:pic>
      <p:pic>
        <p:nvPicPr>
          <p:cNvPr descr=" " id="51" name="Google Shape;51;g265e42525d1_0_24"/>
          <p:cNvPicPr preferRelativeResize="0"/>
          <p:nvPr/>
        </p:nvPicPr>
        <p:blipFill rotWithShape="1">
          <a:blip r:embed="rId10">
            <a:alphaModFix/>
          </a:blip>
          <a:srcRect b="0" l="0" r="0" t="0"/>
          <a:stretch/>
        </p:blipFill>
        <p:spPr>
          <a:xfrm>
            <a:off x="3340518" y="9004300"/>
            <a:ext cx="7544743" cy="45148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49C74"/>
        </a:solidFill>
      </p:bgPr>
    </p:bg>
    <p:spTree>
      <p:nvGrpSpPr>
        <p:cNvPr id="500" name="Shape 500"/>
        <p:cNvGrpSpPr/>
        <p:nvPr/>
      </p:nvGrpSpPr>
      <p:grpSpPr>
        <a:xfrm>
          <a:off x="0" y="0"/>
          <a:ext cx="0" cy="0"/>
          <a:chOff x="0" y="0"/>
          <a:chExt cx="0" cy="0"/>
        </a:xfrm>
      </p:grpSpPr>
      <p:pic>
        <p:nvPicPr>
          <p:cNvPr descr=" " id="501" name="Google Shape;501;g265e42525d1_0_46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02" name="Google Shape;502;g265e42525d1_0_46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3" name="Google Shape;503;g265e42525d1_0_46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04" name="Google Shape;504;g265e42525d1_0_466"/>
          <p:cNvSpPr/>
          <p:nvPr/>
        </p:nvSpPr>
        <p:spPr>
          <a:xfrm>
            <a:off x="6054423" y="1422400"/>
            <a:ext cx="12278100" cy="1634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C49C74"/>
              </a:buClr>
              <a:buSzPts val="8000"/>
              <a:buFont typeface="Rajdhani"/>
              <a:buNone/>
            </a:pPr>
            <a:r>
              <a:rPr b="1" i="0" lang="en-US" sz="8000" u="none" cap="none" strike="noStrike">
                <a:solidFill>
                  <a:srgbClr val="C49C74"/>
                </a:solidFill>
                <a:latin typeface="Rajdhani"/>
                <a:ea typeface="Rajdhani"/>
                <a:cs typeface="Rajdhani"/>
                <a:sym typeface="Rajdhani"/>
              </a:rPr>
              <a:t>THE INFORMATION</a:t>
            </a:r>
            <a:endParaRPr b="0" i="0" sz="8000" u="none" cap="none" strike="noStrike">
              <a:solidFill>
                <a:schemeClr val="dk1"/>
              </a:solidFill>
              <a:latin typeface="Calibri"/>
              <a:ea typeface="Calibri"/>
              <a:cs typeface="Calibri"/>
              <a:sym typeface="Calibri"/>
            </a:endParaRPr>
          </a:p>
        </p:txBody>
      </p:sp>
      <p:sp>
        <p:nvSpPr>
          <p:cNvPr id="505" name="Google Shape;505;g265e42525d1_0_466"/>
          <p:cNvSpPr/>
          <p:nvPr/>
        </p:nvSpPr>
        <p:spPr>
          <a:xfrm>
            <a:off x="1714714" y="4203700"/>
            <a:ext cx="6122100" cy="6273900"/>
          </a:xfrm>
          <a:prstGeom prst="roundRect">
            <a:avLst>
              <a:gd fmla="val 3286" name="adj"/>
            </a:avLst>
          </a:prstGeom>
          <a:noFill/>
          <a:ln cap="flat" cmpd="sng" w="50800">
            <a:solidFill>
              <a:srgbClr val="C49C7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6" name="Google Shape;506;g265e42525d1_0_466"/>
          <p:cNvPicPr preferRelativeResize="0"/>
          <p:nvPr/>
        </p:nvPicPr>
        <p:blipFill rotWithShape="1">
          <a:blip r:embed="rId5">
            <a:alphaModFix/>
          </a:blip>
          <a:srcRect b="0" l="0" r="0" t="0"/>
          <a:stretch/>
        </p:blipFill>
        <p:spPr>
          <a:xfrm>
            <a:off x="4083095" y="4508500"/>
            <a:ext cx="1385403" cy="1625600"/>
          </a:xfrm>
          <a:prstGeom prst="rect">
            <a:avLst/>
          </a:prstGeom>
          <a:noFill/>
          <a:ln>
            <a:noFill/>
          </a:ln>
        </p:spPr>
      </p:pic>
      <p:sp>
        <p:nvSpPr>
          <p:cNvPr id="507" name="Google Shape;507;g265e42525d1_0_466"/>
          <p:cNvSpPr/>
          <p:nvPr/>
        </p:nvSpPr>
        <p:spPr>
          <a:xfrm>
            <a:off x="2121165" y="6438900"/>
            <a:ext cx="5309400" cy="373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g265e42525d1_0_466"/>
          <p:cNvSpPr/>
          <p:nvPr/>
        </p:nvSpPr>
        <p:spPr>
          <a:xfrm>
            <a:off x="2019552" y="6438900"/>
            <a:ext cx="5512500" cy="1752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SPELLCASTING COMPETITION</a:t>
            </a:r>
            <a:endParaRPr b="0" i="0" sz="4800" u="none" cap="none" strike="noStrike">
              <a:solidFill>
                <a:schemeClr val="dk1"/>
              </a:solidFill>
              <a:latin typeface="Calibri"/>
              <a:ea typeface="Calibri"/>
              <a:cs typeface="Calibri"/>
              <a:sym typeface="Calibri"/>
            </a:endParaRPr>
          </a:p>
        </p:txBody>
      </p:sp>
      <p:sp>
        <p:nvSpPr>
          <p:cNvPr id="509" name="Google Shape;509;g265e42525d1_0_466"/>
          <p:cNvSpPr/>
          <p:nvPr/>
        </p:nvSpPr>
        <p:spPr>
          <a:xfrm>
            <a:off x="2053423" y="8089900"/>
            <a:ext cx="5444700" cy="221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 significant event in the history of the fantasy realm, in which the greatest spellcasters of the realm.</a:t>
            </a:r>
            <a:endParaRPr b="0" i="0" sz="3200" u="none" cap="none" strike="noStrike">
              <a:solidFill>
                <a:schemeClr val="dk1"/>
              </a:solidFill>
              <a:latin typeface="Calibri"/>
              <a:ea typeface="Calibri"/>
              <a:cs typeface="Calibri"/>
              <a:sym typeface="Calibri"/>
            </a:endParaRPr>
          </a:p>
        </p:txBody>
      </p:sp>
      <p:sp>
        <p:nvSpPr>
          <p:cNvPr id="510" name="Google Shape;510;g265e42525d1_0_466"/>
          <p:cNvSpPr/>
          <p:nvPr/>
        </p:nvSpPr>
        <p:spPr>
          <a:xfrm>
            <a:off x="9132441" y="4203700"/>
            <a:ext cx="6122100" cy="6273900"/>
          </a:xfrm>
          <a:prstGeom prst="roundRect">
            <a:avLst>
              <a:gd fmla="val 3286" name="adj"/>
            </a:avLst>
          </a:prstGeom>
          <a:noFill/>
          <a:ln cap="flat" cmpd="sng" w="50800">
            <a:solidFill>
              <a:srgbClr val="C49C7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1" name="Google Shape;511;g265e42525d1_0_466"/>
          <p:cNvPicPr preferRelativeResize="0"/>
          <p:nvPr/>
        </p:nvPicPr>
        <p:blipFill rotWithShape="1">
          <a:blip r:embed="rId6">
            <a:alphaModFix/>
          </a:blip>
          <a:srcRect b="0" l="0" r="0" t="0"/>
          <a:stretch/>
        </p:blipFill>
        <p:spPr>
          <a:xfrm>
            <a:off x="11380759" y="4508500"/>
            <a:ext cx="1625533" cy="1625600"/>
          </a:xfrm>
          <a:prstGeom prst="rect">
            <a:avLst/>
          </a:prstGeom>
          <a:noFill/>
          <a:ln>
            <a:noFill/>
          </a:ln>
        </p:spPr>
      </p:pic>
      <p:sp>
        <p:nvSpPr>
          <p:cNvPr id="512" name="Google Shape;512;g265e42525d1_0_466"/>
          <p:cNvSpPr/>
          <p:nvPr/>
        </p:nvSpPr>
        <p:spPr>
          <a:xfrm>
            <a:off x="9538892" y="6438900"/>
            <a:ext cx="5309400" cy="373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g265e42525d1_0_466"/>
          <p:cNvSpPr/>
          <p:nvPr/>
        </p:nvSpPr>
        <p:spPr>
          <a:xfrm>
            <a:off x="9437280" y="6438900"/>
            <a:ext cx="5512500" cy="1752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TREASURE</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HUNT</a:t>
            </a:r>
            <a:endParaRPr b="0" i="0" sz="4800" u="none" cap="none" strike="noStrike">
              <a:solidFill>
                <a:schemeClr val="dk1"/>
              </a:solidFill>
              <a:latin typeface="Calibri"/>
              <a:ea typeface="Calibri"/>
              <a:cs typeface="Calibri"/>
              <a:sym typeface="Calibri"/>
            </a:endParaRPr>
          </a:p>
        </p:txBody>
      </p:sp>
      <p:sp>
        <p:nvSpPr>
          <p:cNvPr id="514" name="Google Shape;514;g265e42525d1_0_466"/>
          <p:cNvSpPr/>
          <p:nvPr/>
        </p:nvSpPr>
        <p:spPr>
          <a:xfrm>
            <a:off x="9471150" y="8089900"/>
            <a:ext cx="5444700" cy="221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 significant event in the history of the fantasy realm, in which a massive and awesome treasure hunt was organized.</a:t>
            </a:r>
            <a:endParaRPr b="0" i="0" sz="3200" u="none" cap="none" strike="noStrike">
              <a:solidFill>
                <a:schemeClr val="dk1"/>
              </a:solidFill>
              <a:latin typeface="Calibri"/>
              <a:ea typeface="Calibri"/>
              <a:cs typeface="Calibri"/>
              <a:sym typeface="Calibri"/>
            </a:endParaRPr>
          </a:p>
        </p:txBody>
      </p:sp>
      <p:sp>
        <p:nvSpPr>
          <p:cNvPr id="515" name="Google Shape;515;g265e42525d1_0_466"/>
          <p:cNvSpPr/>
          <p:nvPr/>
        </p:nvSpPr>
        <p:spPr>
          <a:xfrm>
            <a:off x="16550169" y="4203700"/>
            <a:ext cx="6122100" cy="6273900"/>
          </a:xfrm>
          <a:prstGeom prst="roundRect">
            <a:avLst>
              <a:gd fmla="val 3286" name="adj"/>
            </a:avLst>
          </a:prstGeom>
          <a:noFill/>
          <a:ln cap="flat" cmpd="sng" w="50800">
            <a:solidFill>
              <a:srgbClr val="C49C7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6" name="Google Shape;516;g265e42525d1_0_466"/>
          <p:cNvPicPr preferRelativeResize="0"/>
          <p:nvPr/>
        </p:nvPicPr>
        <p:blipFill rotWithShape="1">
          <a:blip r:embed="rId7">
            <a:alphaModFix/>
          </a:blip>
          <a:srcRect b="0" l="0" r="0" t="0"/>
          <a:stretch/>
        </p:blipFill>
        <p:spPr>
          <a:xfrm>
            <a:off x="18502510" y="4508500"/>
            <a:ext cx="2217481" cy="1625600"/>
          </a:xfrm>
          <a:prstGeom prst="rect">
            <a:avLst/>
          </a:prstGeom>
          <a:noFill/>
          <a:ln>
            <a:noFill/>
          </a:ln>
        </p:spPr>
      </p:pic>
      <p:sp>
        <p:nvSpPr>
          <p:cNvPr id="517" name="Google Shape;517;g265e42525d1_0_466"/>
          <p:cNvSpPr/>
          <p:nvPr/>
        </p:nvSpPr>
        <p:spPr>
          <a:xfrm>
            <a:off x="16956619" y="6438900"/>
            <a:ext cx="5309400" cy="373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265e42525d1_0_466"/>
          <p:cNvSpPr/>
          <p:nvPr/>
        </p:nvSpPr>
        <p:spPr>
          <a:xfrm>
            <a:off x="16855007" y="6438900"/>
            <a:ext cx="5512500" cy="1752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GREAT</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ADVENTURE</a:t>
            </a:r>
            <a:endParaRPr b="0" i="0" sz="4800" u="none" cap="none" strike="noStrike">
              <a:solidFill>
                <a:schemeClr val="dk1"/>
              </a:solidFill>
              <a:latin typeface="Calibri"/>
              <a:ea typeface="Calibri"/>
              <a:cs typeface="Calibri"/>
              <a:sym typeface="Calibri"/>
            </a:endParaRPr>
          </a:p>
        </p:txBody>
      </p:sp>
      <p:sp>
        <p:nvSpPr>
          <p:cNvPr id="519" name="Google Shape;519;g265e42525d1_0_466"/>
          <p:cNvSpPr/>
          <p:nvPr/>
        </p:nvSpPr>
        <p:spPr>
          <a:xfrm>
            <a:off x="16888878" y="8089900"/>
            <a:ext cx="5444700" cy="2218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 notable year in the history of the fantasy realm, in which a large number of adventurers set out to explore.</a:t>
            </a:r>
            <a:endParaRPr b="0" i="0" sz="3200" u="none" cap="none" strike="noStrike">
              <a:solidFill>
                <a:schemeClr val="dk1"/>
              </a:solidFill>
              <a:latin typeface="Calibri"/>
              <a:ea typeface="Calibri"/>
              <a:cs typeface="Calibri"/>
              <a:sym typeface="Calibri"/>
            </a:endParaRPr>
          </a:p>
        </p:txBody>
      </p:sp>
      <p:pic>
        <p:nvPicPr>
          <p:cNvPr descr=" " id="520" name="Google Shape;520;g265e42525d1_0_466"/>
          <p:cNvPicPr preferRelativeResize="0"/>
          <p:nvPr/>
        </p:nvPicPr>
        <p:blipFill rotWithShape="1">
          <a:blip r:embed="rId8">
            <a:alphaModFix/>
          </a:blip>
          <a:srcRect b="0" l="0" r="0" t="0"/>
          <a:stretch/>
        </p:blipFill>
        <p:spPr>
          <a:xfrm>
            <a:off x="0" y="10718800"/>
            <a:ext cx="24387048" cy="57277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49C74"/>
        </a:solidFill>
      </p:bgPr>
    </p:bg>
    <p:spTree>
      <p:nvGrpSpPr>
        <p:cNvPr id="525" name="Shape 525"/>
        <p:cNvGrpSpPr/>
        <p:nvPr/>
      </p:nvGrpSpPr>
      <p:grpSpPr>
        <a:xfrm>
          <a:off x="0" y="0"/>
          <a:ext cx="0" cy="0"/>
          <a:chOff x="0" y="0"/>
          <a:chExt cx="0" cy="0"/>
        </a:xfrm>
      </p:grpSpPr>
      <p:pic>
        <p:nvPicPr>
          <p:cNvPr descr=" " id="526" name="Google Shape;526;g265e42525d1_0_49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27" name="Google Shape;527;g265e42525d1_0_49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8" name="Google Shape;528;g265e42525d1_0_49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29" name="Google Shape;529;g265e42525d1_0_490"/>
          <p:cNvSpPr/>
          <p:nvPr/>
        </p:nvSpPr>
        <p:spPr>
          <a:xfrm>
            <a:off x="4991724" y="2628900"/>
            <a:ext cx="10669200" cy="8458200"/>
          </a:xfrm>
          <a:prstGeom prst="roundRect">
            <a:avLst>
              <a:gd fmla="val 150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g265e42525d1_0_490"/>
          <p:cNvSpPr/>
          <p:nvPr/>
        </p:nvSpPr>
        <p:spPr>
          <a:xfrm>
            <a:off x="5804625" y="3441700"/>
            <a:ext cx="9382200" cy="292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Rajdhani"/>
              <a:buNone/>
            </a:pPr>
            <a:r>
              <a:rPr b="1" i="0" lang="en-US" sz="8000" u="none" cap="none" strike="noStrike">
                <a:solidFill>
                  <a:srgbClr val="FFFFFF"/>
                </a:solidFill>
                <a:latin typeface="Rajdhani"/>
                <a:ea typeface="Rajdhani"/>
                <a:cs typeface="Rajdhani"/>
                <a:sym typeface="Rajdhani"/>
              </a:rPr>
              <a:t>THANK YOU FOR CHOOSING EATEMP</a:t>
            </a:r>
            <a:endParaRPr b="0" i="0" sz="8000" u="none" cap="none" strike="noStrike">
              <a:solidFill>
                <a:schemeClr val="dk1"/>
              </a:solidFill>
              <a:latin typeface="Calibri"/>
              <a:ea typeface="Calibri"/>
              <a:cs typeface="Calibri"/>
              <a:sym typeface="Calibri"/>
            </a:endParaRPr>
          </a:p>
        </p:txBody>
      </p:sp>
      <p:sp>
        <p:nvSpPr>
          <p:cNvPr id="531" name="Google Shape;531;g265e42525d1_0_490"/>
          <p:cNvSpPr/>
          <p:nvPr/>
        </p:nvSpPr>
        <p:spPr>
          <a:xfrm>
            <a:off x="5804625" y="6642100"/>
            <a:ext cx="9179100" cy="376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532" name="Google Shape;532;g265e42525d1_0_490"/>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5">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533" name="Google Shape;533;g265e42525d1_0_490"/>
          <p:cNvPicPr preferRelativeResize="0"/>
          <p:nvPr/>
        </p:nvPicPr>
        <p:blipFill rotWithShape="1">
          <a:blip r:embed="rId6">
            <a:alphaModFix/>
          </a:blip>
          <a:srcRect b="0" l="0" r="0" t="0"/>
          <a:stretch/>
        </p:blipFill>
        <p:spPr>
          <a:xfrm>
            <a:off x="-6452406" y="8877300"/>
            <a:ext cx="16118315" cy="5270500"/>
          </a:xfrm>
          <a:prstGeom prst="rect">
            <a:avLst/>
          </a:prstGeom>
          <a:noFill/>
          <a:ln>
            <a:noFill/>
          </a:ln>
        </p:spPr>
      </p:pic>
      <p:pic>
        <p:nvPicPr>
          <p:cNvPr descr=" " id="534" name="Google Shape;534;g265e42525d1_0_490"/>
          <p:cNvPicPr preferRelativeResize="0"/>
          <p:nvPr/>
        </p:nvPicPr>
        <p:blipFill rotWithShape="1">
          <a:blip r:embed="rId7">
            <a:alphaModFix/>
          </a:blip>
          <a:srcRect b="0" l="0" r="0" t="0"/>
          <a:stretch/>
        </p:blipFill>
        <p:spPr>
          <a:xfrm>
            <a:off x="17604400" y="0"/>
            <a:ext cx="6782648" cy="9931400"/>
          </a:xfrm>
          <a:prstGeom prst="rect">
            <a:avLst/>
          </a:prstGeom>
          <a:noFill/>
          <a:ln>
            <a:noFill/>
          </a:ln>
        </p:spPr>
      </p:pic>
      <p:pic>
        <p:nvPicPr>
          <p:cNvPr descr=" " id="535" name="Google Shape;535;g265e42525d1_0_490"/>
          <p:cNvPicPr preferRelativeResize="0"/>
          <p:nvPr/>
        </p:nvPicPr>
        <p:blipFill rotWithShape="1">
          <a:blip r:embed="rId8">
            <a:alphaModFix/>
          </a:blip>
          <a:srcRect b="0" l="0" r="0" t="0"/>
          <a:stretch/>
        </p:blipFill>
        <p:spPr>
          <a:xfrm>
            <a:off x="16232629" y="711200"/>
            <a:ext cx="6858857" cy="5930900"/>
          </a:xfrm>
          <a:prstGeom prst="rect">
            <a:avLst/>
          </a:prstGeom>
          <a:noFill/>
          <a:ln>
            <a:noFill/>
          </a:ln>
        </p:spPr>
      </p:pic>
      <p:pic>
        <p:nvPicPr>
          <p:cNvPr descr=" " id="536" name="Google Shape;536;g265e42525d1_0_490"/>
          <p:cNvPicPr preferRelativeResize="0"/>
          <p:nvPr/>
        </p:nvPicPr>
        <p:blipFill rotWithShape="1">
          <a:blip r:embed="rId9">
            <a:alphaModFix/>
          </a:blip>
          <a:srcRect b="0" l="0" r="0" t="0"/>
          <a:stretch/>
        </p:blipFill>
        <p:spPr>
          <a:xfrm>
            <a:off x="14848156" y="3746500"/>
            <a:ext cx="9983448" cy="86233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49C74"/>
        </a:solidFill>
      </p:bgPr>
    </p:bg>
    <p:spTree>
      <p:nvGrpSpPr>
        <p:cNvPr id="56" name="Shape 56"/>
        <p:cNvGrpSpPr/>
        <p:nvPr/>
      </p:nvGrpSpPr>
      <p:grpSpPr>
        <a:xfrm>
          <a:off x="0" y="0"/>
          <a:ext cx="0" cy="0"/>
          <a:chOff x="0" y="0"/>
          <a:chExt cx="0" cy="0"/>
        </a:xfrm>
      </p:grpSpPr>
      <p:pic>
        <p:nvPicPr>
          <p:cNvPr descr=" " id="57" name="Google Shape;57;g265e42525d1_0_3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8" name="Google Shape;58;g265e42525d1_0_3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 name="Google Shape;59;g265e42525d1_0_3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60" name="Google Shape;60;g265e42525d1_0_39"/>
          <p:cNvSpPr/>
          <p:nvPr/>
        </p:nvSpPr>
        <p:spPr>
          <a:xfrm>
            <a:off x="1308264" y="1320800"/>
            <a:ext cx="13700700" cy="2612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49C74"/>
              </a:buClr>
              <a:buSzPts val="12800"/>
              <a:buFont typeface="Rajdhani"/>
              <a:buNone/>
            </a:pPr>
            <a:r>
              <a:rPr b="1" i="0" lang="en-US" sz="12800" u="none" cap="none" strike="noStrike">
                <a:solidFill>
                  <a:srgbClr val="C49C74"/>
                </a:solidFill>
                <a:latin typeface="Rajdhani"/>
                <a:ea typeface="Rajdhani"/>
                <a:cs typeface="Rajdhani"/>
                <a:sym typeface="Rajdhani"/>
              </a:rPr>
              <a:t>TABLE OF CONTENTS</a:t>
            </a:r>
            <a:endParaRPr b="0" i="0" sz="12800" u="none" cap="none" strike="noStrike">
              <a:solidFill>
                <a:schemeClr val="dk1"/>
              </a:solidFill>
              <a:latin typeface="Calibri"/>
              <a:ea typeface="Calibri"/>
              <a:cs typeface="Calibri"/>
              <a:sym typeface="Calibri"/>
            </a:endParaRPr>
          </a:p>
        </p:txBody>
      </p:sp>
      <p:sp>
        <p:nvSpPr>
          <p:cNvPr id="61" name="Google Shape;61;g265e42525d1_0_39"/>
          <p:cNvSpPr/>
          <p:nvPr/>
        </p:nvSpPr>
        <p:spPr>
          <a:xfrm>
            <a:off x="1308264"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65e42525d1_0_39"/>
          <p:cNvSpPr/>
          <p:nvPr/>
        </p:nvSpPr>
        <p:spPr>
          <a:xfrm>
            <a:off x="1308264" y="4051300"/>
            <a:ext cx="1625700" cy="1625700"/>
          </a:xfrm>
          <a:prstGeom prst="roundRect">
            <a:avLst>
              <a:gd fmla="val 781313" name="adj"/>
            </a:avLst>
          </a:prstGeom>
          <a:solidFill>
            <a:srgbClr val="B858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65e42525d1_0_39"/>
          <p:cNvSpPr/>
          <p:nvPr/>
        </p:nvSpPr>
        <p:spPr>
          <a:xfrm>
            <a:off x="1752819" y="4375150"/>
            <a:ext cx="7368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01</a:t>
            </a:r>
            <a:endParaRPr b="0" i="0" sz="4800" u="none" cap="none" strike="noStrike">
              <a:solidFill>
                <a:schemeClr val="dk1"/>
              </a:solidFill>
              <a:latin typeface="Calibri"/>
              <a:ea typeface="Calibri"/>
              <a:cs typeface="Calibri"/>
              <a:sym typeface="Calibri"/>
            </a:endParaRPr>
          </a:p>
        </p:txBody>
      </p:sp>
      <p:sp>
        <p:nvSpPr>
          <p:cNvPr id="64" name="Google Shape;64;g265e42525d1_0_39"/>
          <p:cNvSpPr/>
          <p:nvPr/>
        </p:nvSpPr>
        <p:spPr>
          <a:xfrm>
            <a:off x="3137292" y="4165600"/>
            <a:ext cx="54870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265e42525d1_0_39"/>
          <p:cNvSpPr/>
          <p:nvPr/>
        </p:nvSpPr>
        <p:spPr>
          <a:xfrm>
            <a:off x="3137292" y="4165600"/>
            <a:ext cx="56904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INTRODUCTION</a:t>
            </a:r>
            <a:endParaRPr b="0" i="0" sz="4800" u="none" cap="none" strike="noStrike">
              <a:solidFill>
                <a:schemeClr val="dk1"/>
              </a:solidFill>
              <a:latin typeface="Calibri"/>
              <a:ea typeface="Calibri"/>
              <a:cs typeface="Calibri"/>
              <a:sym typeface="Calibri"/>
            </a:endParaRPr>
          </a:p>
        </p:txBody>
      </p:sp>
      <p:sp>
        <p:nvSpPr>
          <p:cNvPr id="66" name="Google Shape;66;g265e42525d1_0_39"/>
          <p:cNvSpPr/>
          <p:nvPr/>
        </p:nvSpPr>
        <p:spPr>
          <a:xfrm>
            <a:off x="3137292" y="5041900"/>
            <a:ext cx="56226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The Extraordinary Realm</a:t>
            </a:r>
            <a:endParaRPr b="0" i="0" sz="3200" u="none" cap="none" strike="noStrike">
              <a:solidFill>
                <a:schemeClr val="dk1"/>
              </a:solidFill>
              <a:latin typeface="Calibri"/>
              <a:ea typeface="Calibri"/>
              <a:cs typeface="Calibri"/>
              <a:sym typeface="Calibri"/>
            </a:endParaRPr>
          </a:p>
        </p:txBody>
      </p:sp>
      <p:sp>
        <p:nvSpPr>
          <p:cNvPr id="67" name="Google Shape;67;g265e42525d1_0_39"/>
          <p:cNvSpPr/>
          <p:nvPr/>
        </p:nvSpPr>
        <p:spPr>
          <a:xfrm>
            <a:off x="8776797"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65e42525d1_0_39"/>
          <p:cNvSpPr/>
          <p:nvPr/>
        </p:nvSpPr>
        <p:spPr>
          <a:xfrm>
            <a:off x="8776797" y="4051300"/>
            <a:ext cx="1625700" cy="1625700"/>
          </a:xfrm>
          <a:prstGeom prst="roundRect">
            <a:avLst>
              <a:gd fmla="val 781313" name="adj"/>
            </a:avLst>
          </a:prstGeom>
          <a:solidFill>
            <a:srgbClr val="B858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65e42525d1_0_39"/>
          <p:cNvSpPr/>
          <p:nvPr/>
        </p:nvSpPr>
        <p:spPr>
          <a:xfrm>
            <a:off x="9170546" y="4375150"/>
            <a:ext cx="8382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02</a:t>
            </a:r>
            <a:endParaRPr b="0" i="0" sz="4800" u="none" cap="none" strike="noStrike">
              <a:solidFill>
                <a:schemeClr val="dk1"/>
              </a:solidFill>
              <a:latin typeface="Calibri"/>
              <a:ea typeface="Calibri"/>
              <a:cs typeface="Calibri"/>
              <a:sym typeface="Calibri"/>
            </a:endParaRPr>
          </a:p>
        </p:txBody>
      </p:sp>
      <p:sp>
        <p:nvSpPr>
          <p:cNvPr id="70" name="Google Shape;70;g265e42525d1_0_39"/>
          <p:cNvSpPr/>
          <p:nvPr/>
        </p:nvSpPr>
        <p:spPr>
          <a:xfrm>
            <a:off x="10605826" y="4165600"/>
            <a:ext cx="54870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65e42525d1_0_39"/>
          <p:cNvSpPr/>
          <p:nvPr/>
        </p:nvSpPr>
        <p:spPr>
          <a:xfrm>
            <a:off x="10605826" y="4165600"/>
            <a:ext cx="56904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ENCOUNTERS</a:t>
            </a:r>
            <a:endParaRPr b="0" i="0" sz="4800" u="none" cap="none" strike="noStrike">
              <a:solidFill>
                <a:schemeClr val="dk1"/>
              </a:solidFill>
              <a:latin typeface="Calibri"/>
              <a:ea typeface="Calibri"/>
              <a:cs typeface="Calibri"/>
              <a:sym typeface="Calibri"/>
            </a:endParaRPr>
          </a:p>
        </p:txBody>
      </p:sp>
      <p:sp>
        <p:nvSpPr>
          <p:cNvPr id="72" name="Google Shape;72;g265e42525d1_0_39"/>
          <p:cNvSpPr/>
          <p:nvPr/>
        </p:nvSpPr>
        <p:spPr>
          <a:xfrm>
            <a:off x="10605826" y="5041900"/>
            <a:ext cx="56226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Unicorn Sightings</a:t>
            </a:r>
            <a:endParaRPr b="0" i="0" sz="3200" u="none" cap="none" strike="noStrike">
              <a:solidFill>
                <a:schemeClr val="dk1"/>
              </a:solidFill>
              <a:latin typeface="Calibri"/>
              <a:ea typeface="Calibri"/>
              <a:cs typeface="Calibri"/>
              <a:sym typeface="Calibri"/>
            </a:endParaRPr>
          </a:p>
        </p:txBody>
      </p:sp>
      <p:sp>
        <p:nvSpPr>
          <p:cNvPr id="73" name="Google Shape;73;g265e42525d1_0_39"/>
          <p:cNvSpPr/>
          <p:nvPr/>
        </p:nvSpPr>
        <p:spPr>
          <a:xfrm>
            <a:off x="1308264"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265e42525d1_0_39"/>
          <p:cNvSpPr/>
          <p:nvPr/>
        </p:nvSpPr>
        <p:spPr>
          <a:xfrm>
            <a:off x="1308264" y="7035800"/>
            <a:ext cx="1625700" cy="1625700"/>
          </a:xfrm>
          <a:prstGeom prst="roundRect">
            <a:avLst>
              <a:gd fmla="val 781313" name="adj"/>
            </a:avLst>
          </a:prstGeom>
          <a:solidFill>
            <a:srgbClr val="B858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65e42525d1_0_39"/>
          <p:cNvSpPr/>
          <p:nvPr/>
        </p:nvSpPr>
        <p:spPr>
          <a:xfrm>
            <a:off x="1695662" y="7359650"/>
            <a:ext cx="8511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03</a:t>
            </a:r>
            <a:endParaRPr b="0" i="0" sz="4800" u="none" cap="none" strike="noStrike">
              <a:solidFill>
                <a:schemeClr val="dk1"/>
              </a:solidFill>
              <a:latin typeface="Calibri"/>
              <a:ea typeface="Calibri"/>
              <a:cs typeface="Calibri"/>
              <a:sym typeface="Calibri"/>
            </a:endParaRPr>
          </a:p>
        </p:txBody>
      </p:sp>
      <p:sp>
        <p:nvSpPr>
          <p:cNvPr id="76" name="Google Shape;76;g265e42525d1_0_39"/>
          <p:cNvSpPr/>
          <p:nvPr/>
        </p:nvSpPr>
        <p:spPr>
          <a:xfrm>
            <a:off x="3137292" y="7150100"/>
            <a:ext cx="54870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g265e42525d1_0_39"/>
          <p:cNvSpPr/>
          <p:nvPr/>
        </p:nvSpPr>
        <p:spPr>
          <a:xfrm>
            <a:off x="3137292" y="7150100"/>
            <a:ext cx="56904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WONDERS</a:t>
            </a:r>
            <a:endParaRPr b="0" i="0" sz="4800" u="none" cap="none" strike="noStrike">
              <a:solidFill>
                <a:schemeClr val="dk1"/>
              </a:solidFill>
              <a:latin typeface="Calibri"/>
              <a:ea typeface="Calibri"/>
              <a:cs typeface="Calibri"/>
              <a:sym typeface="Calibri"/>
            </a:endParaRPr>
          </a:p>
        </p:txBody>
      </p:sp>
      <p:sp>
        <p:nvSpPr>
          <p:cNvPr id="78" name="Google Shape;78;g265e42525d1_0_39"/>
          <p:cNvSpPr/>
          <p:nvPr/>
        </p:nvSpPr>
        <p:spPr>
          <a:xfrm>
            <a:off x="3137292" y="8026400"/>
            <a:ext cx="56226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Wishes Granted</a:t>
            </a:r>
            <a:endParaRPr b="0" i="0" sz="3200" u="none" cap="none" strike="noStrike">
              <a:solidFill>
                <a:schemeClr val="dk1"/>
              </a:solidFill>
              <a:latin typeface="Calibri"/>
              <a:ea typeface="Calibri"/>
              <a:cs typeface="Calibri"/>
              <a:sym typeface="Calibri"/>
            </a:endParaRPr>
          </a:p>
        </p:txBody>
      </p:sp>
      <p:sp>
        <p:nvSpPr>
          <p:cNvPr id="79" name="Google Shape;79;g265e42525d1_0_39"/>
          <p:cNvSpPr/>
          <p:nvPr/>
        </p:nvSpPr>
        <p:spPr>
          <a:xfrm>
            <a:off x="8776797"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g265e42525d1_0_39"/>
          <p:cNvSpPr/>
          <p:nvPr/>
        </p:nvSpPr>
        <p:spPr>
          <a:xfrm>
            <a:off x="8776797" y="7035800"/>
            <a:ext cx="1625700" cy="1625700"/>
          </a:xfrm>
          <a:prstGeom prst="roundRect">
            <a:avLst>
              <a:gd fmla="val 781313" name="adj"/>
            </a:avLst>
          </a:prstGeom>
          <a:solidFill>
            <a:srgbClr val="B858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g265e42525d1_0_39"/>
          <p:cNvSpPr/>
          <p:nvPr/>
        </p:nvSpPr>
        <p:spPr>
          <a:xfrm>
            <a:off x="9157845" y="7359650"/>
            <a:ext cx="8637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04</a:t>
            </a:r>
            <a:endParaRPr b="0" i="0" sz="4800" u="none" cap="none" strike="noStrike">
              <a:solidFill>
                <a:schemeClr val="dk1"/>
              </a:solidFill>
              <a:latin typeface="Calibri"/>
              <a:ea typeface="Calibri"/>
              <a:cs typeface="Calibri"/>
              <a:sym typeface="Calibri"/>
            </a:endParaRPr>
          </a:p>
        </p:txBody>
      </p:sp>
      <p:sp>
        <p:nvSpPr>
          <p:cNvPr id="82" name="Google Shape;82;g265e42525d1_0_39"/>
          <p:cNvSpPr/>
          <p:nvPr/>
        </p:nvSpPr>
        <p:spPr>
          <a:xfrm>
            <a:off x="10605826" y="7150100"/>
            <a:ext cx="54870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g265e42525d1_0_39"/>
          <p:cNvSpPr/>
          <p:nvPr/>
        </p:nvSpPr>
        <p:spPr>
          <a:xfrm>
            <a:off x="10605826" y="7150100"/>
            <a:ext cx="56904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MAGIC</a:t>
            </a:r>
            <a:endParaRPr b="0" i="0" sz="4800" u="none" cap="none" strike="noStrike">
              <a:solidFill>
                <a:schemeClr val="dk1"/>
              </a:solidFill>
              <a:latin typeface="Calibri"/>
              <a:ea typeface="Calibri"/>
              <a:cs typeface="Calibri"/>
              <a:sym typeface="Calibri"/>
            </a:endParaRPr>
          </a:p>
        </p:txBody>
      </p:sp>
      <p:sp>
        <p:nvSpPr>
          <p:cNvPr id="84" name="Google Shape;84;g265e42525d1_0_39"/>
          <p:cNvSpPr/>
          <p:nvPr/>
        </p:nvSpPr>
        <p:spPr>
          <a:xfrm>
            <a:off x="10605826" y="8026400"/>
            <a:ext cx="56226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Spellcasting</a:t>
            </a:r>
            <a:endParaRPr b="0" i="0" sz="3200" u="none" cap="none" strike="noStrike">
              <a:solidFill>
                <a:schemeClr val="dk1"/>
              </a:solidFill>
              <a:latin typeface="Calibri"/>
              <a:ea typeface="Calibri"/>
              <a:cs typeface="Calibri"/>
              <a:sym typeface="Calibri"/>
            </a:endParaRPr>
          </a:p>
        </p:txBody>
      </p:sp>
      <p:sp>
        <p:nvSpPr>
          <p:cNvPr id="85" name="Google Shape;85;g265e42525d1_0_39"/>
          <p:cNvSpPr/>
          <p:nvPr/>
        </p:nvSpPr>
        <p:spPr>
          <a:xfrm>
            <a:off x="1308264"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g265e42525d1_0_39"/>
          <p:cNvSpPr/>
          <p:nvPr/>
        </p:nvSpPr>
        <p:spPr>
          <a:xfrm>
            <a:off x="1308264" y="10020300"/>
            <a:ext cx="1625700" cy="1625700"/>
          </a:xfrm>
          <a:prstGeom prst="roundRect">
            <a:avLst>
              <a:gd fmla="val 781313" name="adj"/>
            </a:avLst>
          </a:prstGeom>
          <a:solidFill>
            <a:srgbClr val="B858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g265e42525d1_0_39"/>
          <p:cNvSpPr/>
          <p:nvPr/>
        </p:nvSpPr>
        <p:spPr>
          <a:xfrm>
            <a:off x="1695662" y="10344150"/>
            <a:ext cx="8511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05</a:t>
            </a:r>
            <a:endParaRPr b="0" i="0" sz="4800" u="none" cap="none" strike="noStrike">
              <a:solidFill>
                <a:schemeClr val="dk1"/>
              </a:solidFill>
              <a:latin typeface="Calibri"/>
              <a:ea typeface="Calibri"/>
              <a:cs typeface="Calibri"/>
              <a:sym typeface="Calibri"/>
            </a:endParaRPr>
          </a:p>
        </p:txBody>
      </p:sp>
      <p:sp>
        <p:nvSpPr>
          <p:cNvPr id="88" name="Google Shape;88;g265e42525d1_0_39"/>
          <p:cNvSpPr/>
          <p:nvPr/>
        </p:nvSpPr>
        <p:spPr>
          <a:xfrm>
            <a:off x="3137292" y="10134600"/>
            <a:ext cx="54870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g265e42525d1_0_39"/>
          <p:cNvSpPr/>
          <p:nvPr/>
        </p:nvSpPr>
        <p:spPr>
          <a:xfrm>
            <a:off x="3137292" y="10134600"/>
            <a:ext cx="56904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ADVENTURE</a:t>
            </a:r>
            <a:endParaRPr b="0" i="0" sz="4800" u="none" cap="none" strike="noStrike">
              <a:solidFill>
                <a:schemeClr val="dk1"/>
              </a:solidFill>
              <a:latin typeface="Calibri"/>
              <a:ea typeface="Calibri"/>
              <a:cs typeface="Calibri"/>
              <a:sym typeface="Calibri"/>
            </a:endParaRPr>
          </a:p>
        </p:txBody>
      </p:sp>
      <p:sp>
        <p:nvSpPr>
          <p:cNvPr id="90" name="Google Shape;90;g265e42525d1_0_39"/>
          <p:cNvSpPr/>
          <p:nvPr/>
        </p:nvSpPr>
        <p:spPr>
          <a:xfrm>
            <a:off x="3137292" y="11010900"/>
            <a:ext cx="56226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Happily Ever After</a:t>
            </a:r>
            <a:endParaRPr b="0" i="0" sz="3200" u="none" cap="none" strike="noStrike">
              <a:solidFill>
                <a:schemeClr val="dk1"/>
              </a:solidFill>
              <a:latin typeface="Calibri"/>
              <a:ea typeface="Calibri"/>
              <a:cs typeface="Calibri"/>
              <a:sym typeface="Calibri"/>
            </a:endParaRPr>
          </a:p>
        </p:txBody>
      </p:sp>
      <p:sp>
        <p:nvSpPr>
          <p:cNvPr id="91" name="Google Shape;91;g265e42525d1_0_39"/>
          <p:cNvSpPr/>
          <p:nvPr/>
        </p:nvSpPr>
        <p:spPr>
          <a:xfrm>
            <a:off x="8776797"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g265e42525d1_0_39"/>
          <p:cNvSpPr/>
          <p:nvPr/>
        </p:nvSpPr>
        <p:spPr>
          <a:xfrm>
            <a:off x="8776797" y="10020300"/>
            <a:ext cx="1625700" cy="1625700"/>
          </a:xfrm>
          <a:prstGeom prst="roundRect">
            <a:avLst>
              <a:gd fmla="val 781313" name="adj"/>
            </a:avLst>
          </a:prstGeom>
          <a:solidFill>
            <a:srgbClr val="B858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g265e42525d1_0_39"/>
          <p:cNvSpPr/>
          <p:nvPr/>
        </p:nvSpPr>
        <p:spPr>
          <a:xfrm>
            <a:off x="9164195" y="10344150"/>
            <a:ext cx="851100" cy="97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06</a:t>
            </a:r>
            <a:endParaRPr b="0" i="0" sz="4800" u="none" cap="none" strike="noStrike">
              <a:solidFill>
                <a:schemeClr val="dk1"/>
              </a:solidFill>
              <a:latin typeface="Calibri"/>
              <a:ea typeface="Calibri"/>
              <a:cs typeface="Calibri"/>
              <a:sym typeface="Calibri"/>
            </a:endParaRPr>
          </a:p>
        </p:txBody>
      </p:sp>
      <p:sp>
        <p:nvSpPr>
          <p:cNvPr id="94" name="Google Shape;94;g265e42525d1_0_39"/>
          <p:cNvSpPr/>
          <p:nvPr/>
        </p:nvSpPr>
        <p:spPr>
          <a:xfrm>
            <a:off x="10605826" y="10134600"/>
            <a:ext cx="54870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g265e42525d1_0_39"/>
          <p:cNvSpPr/>
          <p:nvPr/>
        </p:nvSpPr>
        <p:spPr>
          <a:xfrm>
            <a:off x="10605826" y="10134600"/>
            <a:ext cx="56904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CONCLUSION</a:t>
            </a:r>
            <a:endParaRPr b="0" i="0" sz="4800" u="none" cap="none" strike="noStrike">
              <a:solidFill>
                <a:schemeClr val="dk1"/>
              </a:solidFill>
              <a:latin typeface="Calibri"/>
              <a:ea typeface="Calibri"/>
              <a:cs typeface="Calibri"/>
              <a:sym typeface="Calibri"/>
            </a:endParaRPr>
          </a:p>
        </p:txBody>
      </p:sp>
      <p:sp>
        <p:nvSpPr>
          <p:cNvPr id="96" name="Google Shape;96;g265e42525d1_0_39"/>
          <p:cNvSpPr/>
          <p:nvPr/>
        </p:nvSpPr>
        <p:spPr>
          <a:xfrm>
            <a:off x="10605826" y="11010900"/>
            <a:ext cx="5622600" cy="6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Embrace the Fantasy</a:t>
            </a:r>
            <a:endParaRPr b="0" i="0" sz="3200" u="none" cap="none" strike="noStrike">
              <a:solidFill>
                <a:schemeClr val="dk1"/>
              </a:solidFill>
              <a:latin typeface="Calibri"/>
              <a:ea typeface="Calibri"/>
              <a:cs typeface="Calibri"/>
              <a:sym typeface="Calibri"/>
            </a:endParaRPr>
          </a:p>
        </p:txBody>
      </p:sp>
      <p:pic>
        <p:nvPicPr>
          <p:cNvPr descr=" " id="97" name="Google Shape;97;g265e42525d1_0_39"/>
          <p:cNvPicPr preferRelativeResize="0"/>
          <p:nvPr/>
        </p:nvPicPr>
        <p:blipFill rotWithShape="1">
          <a:blip r:embed="rId5">
            <a:alphaModFix/>
          </a:blip>
          <a:srcRect b="0" l="0" r="0" t="0"/>
          <a:stretch/>
        </p:blipFill>
        <p:spPr>
          <a:xfrm>
            <a:off x="17515489" y="292100"/>
            <a:ext cx="6871559" cy="3200400"/>
          </a:xfrm>
          <a:prstGeom prst="rect">
            <a:avLst/>
          </a:prstGeom>
          <a:noFill/>
          <a:ln>
            <a:noFill/>
          </a:ln>
        </p:spPr>
      </p:pic>
      <p:pic>
        <p:nvPicPr>
          <p:cNvPr descr=" " id="98" name="Google Shape;98;g265e42525d1_0_39"/>
          <p:cNvPicPr preferRelativeResize="0"/>
          <p:nvPr/>
        </p:nvPicPr>
        <p:blipFill rotWithShape="1">
          <a:blip r:embed="rId6">
            <a:alphaModFix/>
          </a:blip>
          <a:srcRect b="0" l="0" r="0" t="0"/>
          <a:stretch/>
        </p:blipFill>
        <p:spPr>
          <a:xfrm>
            <a:off x="20563870" y="4178300"/>
            <a:ext cx="3823178" cy="2260600"/>
          </a:xfrm>
          <a:prstGeom prst="rect">
            <a:avLst/>
          </a:prstGeom>
          <a:noFill/>
          <a:ln>
            <a:noFill/>
          </a:ln>
        </p:spPr>
      </p:pic>
      <p:pic>
        <p:nvPicPr>
          <p:cNvPr descr=" " id="99" name="Google Shape;99;g265e42525d1_0_39"/>
          <p:cNvPicPr preferRelativeResize="0"/>
          <p:nvPr/>
        </p:nvPicPr>
        <p:blipFill rotWithShape="1">
          <a:blip r:embed="rId7">
            <a:alphaModFix/>
          </a:blip>
          <a:srcRect b="0" l="0" r="0" t="0"/>
          <a:stretch/>
        </p:blipFill>
        <p:spPr>
          <a:xfrm>
            <a:off x="20792499" y="63500"/>
            <a:ext cx="4305838" cy="4241800"/>
          </a:xfrm>
          <a:prstGeom prst="rect">
            <a:avLst/>
          </a:prstGeom>
          <a:noFill/>
          <a:ln>
            <a:noFill/>
          </a:ln>
        </p:spPr>
      </p:pic>
      <p:pic>
        <p:nvPicPr>
          <p:cNvPr descr=" " id="100" name="Google Shape;100;g265e42525d1_0_39"/>
          <p:cNvPicPr preferRelativeResize="0"/>
          <p:nvPr/>
        </p:nvPicPr>
        <p:blipFill rotWithShape="1">
          <a:blip r:embed="rId8">
            <a:alphaModFix/>
          </a:blip>
          <a:srcRect b="0" l="0" r="0" t="0"/>
          <a:stretch/>
        </p:blipFill>
        <p:spPr>
          <a:xfrm>
            <a:off x="18963470" y="3962400"/>
            <a:ext cx="3149994" cy="3187700"/>
          </a:xfrm>
          <a:prstGeom prst="rect">
            <a:avLst/>
          </a:prstGeom>
          <a:noFill/>
          <a:ln>
            <a:noFill/>
          </a:ln>
        </p:spPr>
      </p:pic>
      <p:pic>
        <p:nvPicPr>
          <p:cNvPr descr=" " id="101" name="Google Shape;101;g265e42525d1_0_39"/>
          <p:cNvPicPr preferRelativeResize="0"/>
          <p:nvPr/>
        </p:nvPicPr>
        <p:blipFill rotWithShape="1">
          <a:blip r:embed="rId9">
            <a:alphaModFix/>
          </a:blip>
          <a:srcRect b="0" l="0" r="0" t="0"/>
          <a:stretch/>
        </p:blipFill>
        <p:spPr>
          <a:xfrm>
            <a:off x="15394324" y="5422900"/>
            <a:ext cx="5233054" cy="7569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49C74"/>
        </a:solidFill>
      </p:bgPr>
    </p:bg>
    <p:spTree>
      <p:nvGrpSpPr>
        <p:cNvPr id="106" name="Shape 106"/>
        <p:cNvGrpSpPr/>
        <p:nvPr/>
      </p:nvGrpSpPr>
      <p:grpSpPr>
        <a:xfrm>
          <a:off x="0" y="0"/>
          <a:ext cx="0" cy="0"/>
          <a:chOff x="0" y="0"/>
          <a:chExt cx="0" cy="0"/>
        </a:xfrm>
      </p:grpSpPr>
      <p:pic>
        <p:nvPicPr>
          <p:cNvPr descr=" " id="107" name="Google Shape;107;g265e42525d1_0_8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08" name="Google Shape;108;g265e42525d1_0_8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9" name="Google Shape;109;g265e42525d1_0_8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10" name="Google Shape;110;g265e42525d1_0_88"/>
          <p:cNvSpPr/>
          <p:nvPr/>
        </p:nvSpPr>
        <p:spPr>
          <a:xfrm>
            <a:off x="7405026" y="5067300"/>
            <a:ext cx="9576900" cy="341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g265e42525d1_0_88"/>
          <p:cNvSpPr/>
          <p:nvPr/>
        </p:nvSpPr>
        <p:spPr>
          <a:xfrm>
            <a:off x="7134058" y="5067300"/>
            <a:ext cx="10119000" cy="2612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C49C74"/>
              </a:buClr>
              <a:buSzPts val="12800"/>
              <a:buFont typeface="Rajdhani"/>
              <a:buNone/>
            </a:pPr>
            <a:r>
              <a:rPr b="1" i="0" lang="en-US" sz="12800" u="none" cap="none" strike="noStrike">
                <a:solidFill>
                  <a:srgbClr val="C49C74"/>
                </a:solidFill>
                <a:latin typeface="Rajdhani"/>
                <a:ea typeface="Rajdhani"/>
                <a:cs typeface="Rajdhani"/>
                <a:sym typeface="Rajdhani"/>
              </a:rPr>
              <a:t>INTRODUCTION</a:t>
            </a:r>
            <a:endParaRPr b="0" i="0" sz="12800" u="none" cap="none" strike="noStrike">
              <a:solidFill>
                <a:schemeClr val="dk1"/>
              </a:solidFill>
              <a:latin typeface="Calibri"/>
              <a:ea typeface="Calibri"/>
              <a:cs typeface="Calibri"/>
              <a:sym typeface="Calibri"/>
            </a:endParaRPr>
          </a:p>
        </p:txBody>
      </p:sp>
      <p:sp>
        <p:nvSpPr>
          <p:cNvPr id="112" name="Google Shape;112;g265e42525d1_0_88"/>
          <p:cNvSpPr/>
          <p:nvPr/>
        </p:nvSpPr>
        <p:spPr>
          <a:xfrm>
            <a:off x="7337284" y="7442200"/>
            <a:ext cx="9712500" cy="1176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The Fantasy Realm: Uncovering the Secrets of the Imagination and the Magic that Lies Within</a:t>
            </a:r>
            <a:endParaRPr b="0" i="0" sz="3200" u="none" cap="none" strike="noStrike">
              <a:solidFill>
                <a:schemeClr val="dk1"/>
              </a:solidFill>
              <a:latin typeface="Calibri"/>
              <a:ea typeface="Calibri"/>
              <a:cs typeface="Calibri"/>
              <a:sym typeface="Calibri"/>
            </a:endParaRPr>
          </a:p>
        </p:txBody>
      </p:sp>
      <p:pic>
        <p:nvPicPr>
          <p:cNvPr descr=" " id="113" name="Google Shape;113;g265e42525d1_0_88"/>
          <p:cNvPicPr preferRelativeResize="0"/>
          <p:nvPr/>
        </p:nvPicPr>
        <p:blipFill rotWithShape="1">
          <a:blip r:embed="rId5">
            <a:alphaModFix/>
          </a:blip>
          <a:srcRect b="0" l="0" r="0" t="0"/>
          <a:stretch/>
        </p:blipFill>
        <p:spPr>
          <a:xfrm>
            <a:off x="875684" y="883850"/>
            <a:ext cx="8459258" cy="5700539"/>
          </a:xfrm>
          <a:prstGeom prst="rect">
            <a:avLst/>
          </a:prstGeom>
          <a:noFill/>
          <a:ln>
            <a:noFill/>
          </a:ln>
        </p:spPr>
      </p:pic>
      <p:pic>
        <p:nvPicPr>
          <p:cNvPr descr=" " id="114" name="Google Shape;114;g265e42525d1_0_88"/>
          <p:cNvPicPr preferRelativeResize="0"/>
          <p:nvPr/>
        </p:nvPicPr>
        <p:blipFill rotWithShape="1">
          <a:blip r:embed="rId6">
            <a:alphaModFix/>
          </a:blip>
          <a:srcRect b="0" l="0" r="0" t="0"/>
          <a:stretch/>
        </p:blipFill>
        <p:spPr>
          <a:xfrm>
            <a:off x="15864283" y="1778000"/>
            <a:ext cx="6973172" cy="10160000"/>
          </a:xfrm>
          <a:prstGeom prst="rect">
            <a:avLst/>
          </a:prstGeom>
          <a:noFill/>
          <a:ln>
            <a:noFill/>
          </a:ln>
        </p:spPr>
      </p:pic>
      <p:pic>
        <p:nvPicPr>
          <p:cNvPr descr=" " id="115" name="Google Shape;115;g265e42525d1_0_88"/>
          <p:cNvPicPr preferRelativeResize="0"/>
          <p:nvPr/>
        </p:nvPicPr>
        <p:blipFill rotWithShape="1">
          <a:blip r:embed="rId7">
            <a:alphaModFix/>
          </a:blip>
          <a:srcRect b="0" l="0" r="0" t="0"/>
          <a:stretch/>
        </p:blipFill>
        <p:spPr>
          <a:xfrm>
            <a:off x="11367921" y="-381000"/>
            <a:ext cx="12790499" cy="15024100"/>
          </a:xfrm>
          <a:prstGeom prst="rect">
            <a:avLst/>
          </a:prstGeom>
          <a:noFill/>
          <a:ln>
            <a:noFill/>
          </a:ln>
        </p:spPr>
      </p:pic>
      <p:pic>
        <p:nvPicPr>
          <p:cNvPr descr=" " id="116" name="Google Shape;116;g265e42525d1_0_88"/>
          <p:cNvPicPr preferRelativeResize="0"/>
          <p:nvPr/>
        </p:nvPicPr>
        <p:blipFill rotWithShape="1">
          <a:blip r:embed="rId8">
            <a:alphaModFix/>
          </a:blip>
          <a:srcRect b="0" l="0" r="0" t="0"/>
          <a:stretch/>
        </p:blipFill>
        <p:spPr>
          <a:xfrm>
            <a:off x="723990" y="177800"/>
            <a:ext cx="3496255" cy="3557197"/>
          </a:xfrm>
          <a:prstGeom prst="rect">
            <a:avLst/>
          </a:prstGeom>
          <a:noFill/>
          <a:ln>
            <a:noFill/>
          </a:ln>
        </p:spPr>
      </p:pic>
      <p:pic>
        <p:nvPicPr>
          <p:cNvPr descr=" " id="117" name="Google Shape;117;g265e42525d1_0_88"/>
          <p:cNvPicPr preferRelativeResize="0"/>
          <p:nvPr/>
        </p:nvPicPr>
        <p:blipFill rotWithShape="1">
          <a:blip r:embed="rId9">
            <a:alphaModFix/>
          </a:blip>
          <a:srcRect b="0" l="0" r="0" t="0"/>
          <a:stretch/>
        </p:blipFill>
        <p:spPr>
          <a:xfrm>
            <a:off x="1600400" y="8483600"/>
            <a:ext cx="4527000" cy="4456292"/>
          </a:xfrm>
          <a:prstGeom prst="rect">
            <a:avLst/>
          </a:prstGeom>
          <a:noFill/>
          <a:ln>
            <a:noFill/>
          </a:ln>
        </p:spPr>
      </p:pic>
      <p:pic>
        <p:nvPicPr>
          <p:cNvPr descr=" " id="118" name="Google Shape;118;g265e42525d1_0_88"/>
          <p:cNvPicPr preferRelativeResize="0"/>
          <p:nvPr/>
        </p:nvPicPr>
        <p:blipFill rotWithShape="1">
          <a:blip r:embed="rId10">
            <a:alphaModFix/>
          </a:blip>
          <a:srcRect b="0" l="0" r="0" t="0"/>
          <a:stretch/>
        </p:blipFill>
        <p:spPr>
          <a:xfrm>
            <a:off x="2070359" y="1955800"/>
            <a:ext cx="3586037" cy="360251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49C74"/>
        </a:solidFill>
      </p:bgPr>
    </p:bg>
    <p:spTree>
      <p:nvGrpSpPr>
        <p:cNvPr id="123" name="Shape 123"/>
        <p:cNvGrpSpPr/>
        <p:nvPr/>
      </p:nvGrpSpPr>
      <p:grpSpPr>
        <a:xfrm>
          <a:off x="0" y="0"/>
          <a:ext cx="0" cy="0"/>
          <a:chOff x="0" y="0"/>
          <a:chExt cx="0" cy="0"/>
        </a:xfrm>
      </p:grpSpPr>
      <p:pic>
        <p:nvPicPr>
          <p:cNvPr descr=" " id="124" name="Google Shape;124;g265e42525d1_0_10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25" name="Google Shape;125;g265e42525d1_0_104"/>
          <p:cNvPicPr preferRelativeResize="0"/>
          <p:nvPr/>
        </p:nvPicPr>
        <p:blipFill rotWithShape="1">
          <a:blip r:embed="rId4">
            <a:alphaModFix/>
          </a:blip>
          <a:srcRect b="0" l="0" r="0" t="0"/>
          <a:stretch/>
        </p:blipFill>
        <p:spPr>
          <a:xfrm>
            <a:off x="19491628" y="-5794294"/>
            <a:ext cx="10275194" cy="22058009"/>
          </a:xfrm>
          <a:prstGeom prst="rect">
            <a:avLst/>
          </a:prstGeom>
          <a:noFill/>
          <a:ln>
            <a:noFill/>
          </a:ln>
        </p:spPr>
      </p:pic>
      <p:sp>
        <p:nvSpPr>
          <p:cNvPr id="126" name="Google Shape;126;g265e42525d1_0_10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7" name="Google Shape;127;g265e42525d1_0_10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28" name="Google Shape;128;g265e42525d1_0_104"/>
          <p:cNvSpPr/>
          <p:nvPr/>
        </p:nvSpPr>
        <p:spPr>
          <a:xfrm>
            <a:off x="2959470" y="2743200"/>
            <a:ext cx="14894700" cy="163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49C74"/>
              </a:buClr>
              <a:buSzPts val="8000"/>
              <a:buFont typeface="Rajdhani"/>
              <a:buNone/>
            </a:pPr>
            <a:r>
              <a:rPr b="1" i="0" lang="en-US" sz="8000" u="none" cap="none" strike="noStrike">
                <a:solidFill>
                  <a:srgbClr val="C49C74"/>
                </a:solidFill>
                <a:latin typeface="Rajdhani"/>
                <a:ea typeface="Rajdhani"/>
                <a:cs typeface="Rajdhani"/>
                <a:sym typeface="Rajdhani"/>
              </a:rPr>
              <a:t>THE REALM OF THE EXTRAORDINARY</a:t>
            </a:r>
            <a:endParaRPr b="0" i="0" sz="8000" u="none" cap="none" strike="noStrike">
              <a:solidFill>
                <a:schemeClr val="dk1"/>
              </a:solidFill>
              <a:latin typeface="Calibri"/>
              <a:ea typeface="Calibri"/>
              <a:cs typeface="Calibri"/>
              <a:sym typeface="Calibri"/>
            </a:endParaRPr>
          </a:p>
        </p:txBody>
      </p:sp>
      <p:sp>
        <p:nvSpPr>
          <p:cNvPr id="129" name="Google Shape;129;g265e42525d1_0_104"/>
          <p:cNvSpPr/>
          <p:nvPr/>
        </p:nvSpPr>
        <p:spPr>
          <a:xfrm>
            <a:off x="2959470" y="4737100"/>
            <a:ext cx="8861400" cy="482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30" name="Google Shape;130;g265e42525d1_0_104"/>
          <p:cNvSpPr/>
          <p:nvPr/>
        </p:nvSpPr>
        <p:spPr>
          <a:xfrm>
            <a:off x="12701588" y="4737100"/>
            <a:ext cx="8861400" cy="482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49C74"/>
        </a:solidFill>
      </p:bgPr>
    </p:bg>
    <p:spTree>
      <p:nvGrpSpPr>
        <p:cNvPr id="135" name="Shape 135"/>
        <p:cNvGrpSpPr/>
        <p:nvPr/>
      </p:nvGrpSpPr>
      <p:grpSpPr>
        <a:xfrm>
          <a:off x="0" y="0"/>
          <a:ext cx="0" cy="0"/>
          <a:chOff x="0" y="0"/>
          <a:chExt cx="0" cy="0"/>
        </a:xfrm>
      </p:grpSpPr>
      <p:pic>
        <p:nvPicPr>
          <p:cNvPr descr=" " id="136" name="Google Shape;136;g265e42525d1_0_11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37" name="Google Shape;137;g265e42525d1_0_115"/>
          <p:cNvPicPr preferRelativeResize="0"/>
          <p:nvPr/>
        </p:nvPicPr>
        <p:blipFill rotWithShape="1">
          <a:blip r:embed="rId4">
            <a:alphaModFix/>
          </a:blip>
          <a:srcRect b="0" l="0" r="0" t="0"/>
          <a:stretch/>
        </p:blipFill>
        <p:spPr>
          <a:xfrm>
            <a:off x="0" y="0"/>
            <a:ext cx="17261457" cy="16179800"/>
          </a:xfrm>
          <a:prstGeom prst="rect">
            <a:avLst/>
          </a:prstGeom>
          <a:noFill/>
          <a:ln>
            <a:noFill/>
          </a:ln>
        </p:spPr>
      </p:pic>
      <p:sp>
        <p:nvSpPr>
          <p:cNvPr id="138" name="Google Shape;138;g265e42525d1_0_11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9" name="Google Shape;139;g265e42525d1_0_11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40" name="Google Shape;140;g265e42525d1_0_115"/>
          <p:cNvPicPr preferRelativeResize="0"/>
          <p:nvPr/>
        </p:nvPicPr>
        <p:blipFill rotWithShape="1">
          <a:blip r:embed="rId6">
            <a:alphaModFix/>
          </a:blip>
          <a:srcRect b="0" l="0" r="0" t="0"/>
          <a:stretch/>
        </p:blipFill>
        <p:spPr>
          <a:xfrm>
            <a:off x="1066933" y="1257300"/>
            <a:ext cx="9551594" cy="11201400"/>
          </a:xfrm>
          <a:prstGeom prst="rect">
            <a:avLst/>
          </a:prstGeom>
          <a:noFill/>
          <a:ln>
            <a:noFill/>
          </a:ln>
        </p:spPr>
      </p:pic>
      <p:sp>
        <p:nvSpPr>
          <p:cNvPr id="141" name="Google Shape;141;g265e42525d1_0_115"/>
          <p:cNvSpPr/>
          <p:nvPr/>
        </p:nvSpPr>
        <p:spPr>
          <a:xfrm>
            <a:off x="12193524" y="2705100"/>
            <a:ext cx="99072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g265e42525d1_0_115"/>
          <p:cNvSpPr/>
          <p:nvPr/>
        </p:nvSpPr>
        <p:spPr>
          <a:xfrm>
            <a:off x="12193524" y="31623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3" name="Google Shape;143;g265e42525d1_0_115"/>
          <p:cNvPicPr preferRelativeResize="0"/>
          <p:nvPr/>
        </p:nvPicPr>
        <p:blipFill rotWithShape="1">
          <a:blip r:embed="rId7">
            <a:alphaModFix/>
          </a:blip>
          <a:srcRect b="0" l="0" r="0" t="0"/>
          <a:stretch/>
        </p:blipFill>
        <p:spPr>
          <a:xfrm>
            <a:off x="12193524" y="3111500"/>
            <a:ext cx="1727416" cy="1739900"/>
          </a:xfrm>
          <a:prstGeom prst="rect">
            <a:avLst/>
          </a:prstGeom>
          <a:noFill/>
          <a:ln>
            <a:noFill/>
          </a:ln>
        </p:spPr>
      </p:pic>
      <p:pic>
        <p:nvPicPr>
          <p:cNvPr descr=" " id="144" name="Google Shape;144;g265e42525d1_0_115"/>
          <p:cNvPicPr preferRelativeResize="0"/>
          <p:nvPr/>
        </p:nvPicPr>
        <p:blipFill rotWithShape="1">
          <a:blip r:embed="rId8">
            <a:alphaModFix/>
          </a:blip>
          <a:srcRect b="0" l="0" r="0" t="0"/>
          <a:stretch/>
        </p:blipFill>
        <p:spPr>
          <a:xfrm>
            <a:off x="12498362" y="3467100"/>
            <a:ext cx="1016127" cy="1016000"/>
          </a:xfrm>
          <a:prstGeom prst="rect">
            <a:avLst/>
          </a:prstGeom>
          <a:noFill/>
          <a:ln>
            <a:noFill/>
          </a:ln>
        </p:spPr>
      </p:pic>
      <p:sp>
        <p:nvSpPr>
          <p:cNvPr id="145" name="Google Shape;145;g265e42525d1_0_115"/>
          <p:cNvSpPr/>
          <p:nvPr/>
        </p:nvSpPr>
        <p:spPr>
          <a:xfrm>
            <a:off x="14225778" y="2705100"/>
            <a:ext cx="78750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g265e42525d1_0_115"/>
          <p:cNvSpPr/>
          <p:nvPr/>
        </p:nvSpPr>
        <p:spPr>
          <a:xfrm>
            <a:off x="14225778" y="2705100"/>
            <a:ext cx="80781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UNICORN SIGHTINGS</a:t>
            </a:r>
            <a:endParaRPr b="0" i="0" sz="4800" u="none" cap="none" strike="noStrike">
              <a:solidFill>
                <a:schemeClr val="dk1"/>
              </a:solidFill>
              <a:latin typeface="Calibri"/>
              <a:ea typeface="Calibri"/>
              <a:cs typeface="Calibri"/>
              <a:sym typeface="Calibri"/>
            </a:endParaRPr>
          </a:p>
        </p:txBody>
      </p:sp>
      <p:sp>
        <p:nvSpPr>
          <p:cNvPr id="147" name="Google Shape;147;g265e42525d1_0_115"/>
          <p:cNvSpPr/>
          <p:nvPr/>
        </p:nvSpPr>
        <p:spPr>
          <a:xfrm>
            <a:off x="14225778" y="3683000"/>
            <a:ext cx="8010600" cy="169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48" name="Google Shape;148;g265e42525d1_0_115"/>
          <p:cNvSpPr/>
          <p:nvPr/>
        </p:nvSpPr>
        <p:spPr>
          <a:xfrm>
            <a:off x="12193524" y="6858000"/>
            <a:ext cx="99072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265e42525d1_0_115"/>
          <p:cNvSpPr/>
          <p:nvPr/>
        </p:nvSpPr>
        <p:spPr>
          <a:xfrm>
            <a:off x="12193524" y="73152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0" name="Google Shape;150;g265e42525d1_0_115"/>
          <p:cNvPicPr preferRelativeResize="0"/>
          <p:nvPr/>
        </p:nvPicPr>
        <p:blipFill rotWithShape="1">
          <a:blip r:embed="rId7">
            <a:alphaModFix/>
          </a:blip>
          <a:srcRect b="0" l="0" r="0" t="0"/>
          <a:stretch/>
        </p:blipFill>
        <p:spPr>
          <a:xfrm>
            <a:off x="12193524" y="7264400"/>
            <a:ext cx="1727416" cy="1739900"/>
          </a:xfrm>
          <a:prstGeom prst="rect">
            <a:avLst/>
          </a:prstGeom>
          <a:noFill/>
          <a:ln>
            <a:noFill/>
          </a:ln>
        </p:spPr>
      </p:pic>
      <p:pic>
        <p:nvPicPr>
          <p:cNvPr descr=" " id="151" name="Google Shape;151;g265e42525d1_0_115"/>
          <p:cNvPicPr preferRelativeResize="0"/>
          <p:nvPr/>
        </p:nvPicPr>
        <p:blipFill rotWithShape="1">
          <a:blip r:embed="rId9">
            <a:alphaModFix/>
          </a:blip>
          <a:srcRect b="0" l="0" r="0" t="0"/>
          <a:stretch/>
        </p:blipFill>
        <p:spPr>
          <a:xfrm>
            <a:off x="12498362" y="7620000"/>
            <a:ext cx="1016127" cy="1016000"/>
          </a:xfrm>
          <a:prstGeom prst="rect">
            <a:avLst/>
          </a:prstGeom>
          <a:noFill/>
          <a:ln>
            <a:noFill/>
          </a:ln>
        </p:spPr>
      </p:pic>
      <p:sp>
        <p:nvSpPr>
          <p:cNvPr id="152" name="Google Shape;152;g265e42525d1_0_115"/>
          <p:cNvSpPr/>
          <p:nvPr/>
        </p:nvSpPr>
        <p:spPr>
          <a:xfrm>
            <a:off x="14225778" y="6858000"/>
            <a:ext cx="78750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g265e42525d1_0_115"/>
          <p:cNvSpPr/>
          <p:nvPr/>
        </p:nvSpPr>
        <p:spPr>
          <a:xfrm>
            <a:off x="14225778" y="6858000"/>
            <a:ext cx="80781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DRAGON TAMING</a:t>
            </a:r>
            <a:endParaRPr b="0" i="0" sz="4800" u="none" cap="none" strike="noStrike">
              <a:solidFill>
                <a:schemeClr val="dk1"/>
              </a:solidFill>
              <a:latin typeface="Calibri"/>
              <a:ea typeface="Calibri"/>
              <a:cs typeface="Calibri"/>
              <a:sym typeface="Calibri"/>
            </a:endParaRPr>
          </a:p>
        </p:txBody>
      </p:sp>
      <p:sp>
        <p:nvSpPr>
          <p:cNvPr id="154" name="Google Shape;154;g265e42525d1_0_115"/>
          <p:cNvSpPr/>
          <p:nvPr/>
        </p:nvSpPr>
        <p:spPr>
          <a:xfrm>
            <a:off x="14225778" y="7835900"/>
            <a:ext cx="8010600" cy="169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49C74"/>
        </a:solidFill>
      </p:bgPr>
    </p:bg>
    <p:spTree>
      <p:nvGrpSpPr>
        <p:cNvPr id="159" name="Shape 159"/>
        <p:cNvGrpSpPr/>
        <p:nvPr/>
      </p:nvGrpSpPr>
      <p:grpSpPr>
        <a:xfrm>
          <a:off x="0" y="0"/>
          <a:ext cx="0" cy="0"/>
          <a:chOff x="0" y="0"/>
          <a:chExt cx="0" cy="0"/>
        </a:xfrm>
      </p:grpSpPr>
      <p:pic>
        <p:nvPicPr>
          <p:cNvPr descr=" " id="160" name="Google Shape;160;g265e42525d1_0_13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61" name="Google Shape;161;g265e42525d1_0_138"/>
          <p:cNvPicPr preferRelativeResize="0"/>
          <p:nvPr/>
        </p:nvPicPr>
        <p:blipFill rotWithShape="1">
          <a:blip r:embed="rId4">
            <a:alphaModFix/>
          </a:blip>
          <a:srcRect b="0" l="0" r="0" t="0"/>
          <a:stretch/>
        </p:blipFill>
        <p:spPr>
          <a:xfrm>
            <a:off x="0" y="0"/>
            <a:ext cx="8497362" cy="7886700"/>
          </a:xfrm>
          <a:prstGeom prst="rect">
            <a:avLst/>
          </a:prstGeom>
          <a:noFill/>
          <a:ln>
            <a:noFill/>
          </a:ln>
        </p:spPr>
      </p:pic>
      <p:pic>
        <p:nvPicPr>
          <p:cNvPr descr=" " id="162" name="Google Shape;162;g265e42525d1_0_138"/>
          <p:cNvPicPr preferRelativeResize="0"/>
          <p:nvPr/>
        </p:nvPicPr>
        <p:blipFill rotWithShape="1">
          <a:blip r:embed="rId5">
            <a:alphaModFix/>
          </a:blip>
          <a:srcRect b="0" l="0" r="0" t="0"/>
          <a:stretch/>
        </p:blipFill>
        <p:spPr>
          <a:xfrm>
            <a:off x="14517915" y="7886700"/>
            <a:ext cx="12551463" cy="8458200"/>
          </a:xfrm>
          <a:prstGeom prst="rect">
            <a:avLst/>
          </a:prstGeom>
          <a:noFill/>
          <a:ln>
            <a:noFill/>
          </a:ln>
        </p:spPr>
      </p:pic>
      <p:sp>
        <p:nvSpPr>
          <p:cNvPr id="163" name="Google Shape;163;g265e42525d1_0_13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4" name="Google Shape;164;g265e42525d1_0_13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65" name="Google Shape;165;g265e42525d1_0_138"/>
          <p:cNvSpPr/>
          <p:nvPr/>
        </p:nvSpPr>
        <p:spPr>
          <a:xfrm>
            <a:off x="354374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6" name="Google Shape;166;g265e42525d1_0_138"/>
          <p:cNvPicPr preferRelativeResize="0"/>
          <p:nvPr/>
        </p:nvPicPr>
        <p:blipFill rotWithShape="1">
          <a:blip r:embed="rId7">
            <a:alphaModFix/>
          </a:blip>
          <a:srcRect b="0" l="0" r="0" t="0"/>
          <a:stretch/>
        </p:blipFill>
        <p:spPr>
          <a:xfrm>
            <a:off x="6795349" y="1384300"/>
            <a:ext cx="1625803" cy="1625600"/>
          </a:xfrm>
          <a:prstGeom prst="rect">
            <a:avLst/>
          </a:prstGeom>
          <a:noFill/>
          <a:ln>
            <a:noFill/>
          </a:ln>
        </p:spPr>
      </p:pic>
      <p:sp>
        <p:nvSpPr>
          <p:cNvPr id="167" name="Google Shape;167;g265e42525d1_0_138"/>
          <p:cNvSpPr/>
          <p:nvPr/>
        </p:nvSpPr>
        <p:spPr>
          <a:xfrm>
            <a:off x="5118740" y="3619500"/>
            <a:ext cx="4979100" cy="77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g265e42525d1_0_138"/>
          <p:cNvSpPr/>
          <p:nvPr/>
        </p:nvSpPr>
        <p:spPr>
          <a:xfrm>
            <a:off x="5118740" y="3619500"/>
            <a:ext cx="51822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UNICORN SIGHTINGS</a:t>
            </a:r>
            <a:endParaRPr b="0" i="0" sz="4800" u="none" cap="none" strike="noStrike">
              <a:solidFill>
                <a:schemeClr val="dk1"/>
              </a:solidFill>
              <a:latin typeface="Calibri"/>
              <a:ea typeface="Calibri"/>
              <a:cs typeface="Calibri"/>
              <a:sym typeface="Calibri"/>
            </a:endParaRPr>
          </a:p>
        </p:txBody>
      </p:sp>
      <p:sp>
        <p:nvSpPr>
          <p:cNvPr id="169" name="Google Shape;169;g265e42525d1_0_138"/>
          <p:cNvSpPr/>
          <p:nvPr/>
        </p:nvSpPr>
        <p:spPr>
          <a:xfrm>
            <a:off x="3543743" y="5003800"/>
            <a:ext cx="8129100" cy="104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g265e42525d1_0_138"/>
          <p:cNvSpPr/>
          <p:nvPr/>
        </p:nvSpPr>
        <p:spPr>
          <a:xfrm>
            <a:off x="3476001" y="5003800"/>
            <a:ext cx="8264400" cy="1176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71" name="Google Shape;171;g265e42525d1_0_138"/>
          <p:cNvPicPr preferRelativeResize="0"/>
          <p:nvPr/>
        </p:nvPicPr>
        <p:blipFill rotWithShape="1">
          <a:blip r:embed="rId8">
            <a:alphaModFix/>
          </a:blip>
          <a:srcRect b="0" l="0" r="0" t="0"/>
          <a:stretch/>
        </p:blipFill>
        <p:spPr>
          <a:xfrm>
            <a:off x="3543743" y="6654800"/>
            <a:ext cx="8129016" cy="5943600"/>
          </a:xfrm>
          <a:prstGeom prst="rect">
            <a:avLst/>
          </a:prstGeom>
          <a:noFill/>
          <a:ln>
            <a:noFill/>
          </a:ln>
        </p:spPr>
      </p:pic>
      <p:sp>
        <p:nvSpPr>
          <p:cNvPr id="172" name="Google Shape;172;g265e42525d1_0_138"/>
          <p:cNvSpPr/>
          <p:nvPr/>
        </p:nvSpPr>
        <p:spPr>
          <a:xfrm>
            <a:off x="1266348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3" name="Google Shape;173;g265e42525d1_0_138"/>
          <p:cNvPicPr preferRelativeResize="0"/>
          <p:nvPr/>
        </p:nvPicPr>
        <p:blipFill rotWithShape="1">
          <a:blip r:embed="rId9">
            <a:alphaModFix/>
          </a:blip>
          <a:srcRect b="0" l="0" r="0" t="0"/>
          <a:stretch/>
        </p:blipFill>
        <p:spPr>
          <a:xfrm>
            <a:off x="15862717" y="1384300"/>
            <a:ext cx="1730548" cy="1625600"/>
          </a:xfrm>
          <a:prstGeom prst="rect">
            <a:avLst/>
          </a:prstGeom>
          <a:noFill/>
          <a:ln>
            <a:noFill/>
          </a:ln>
        </p:spPr>
      </p:pic>
      <p:sp>
        <p:nvSpPr>
          <p:cNvPr id="174" name="Google Shape;174;g265e42525d1_0_138"/>
          <p:cNvSpPr/>
          <p:nvPr/>
        </p:nvSpPr>
        <p:spPr>
          <a:xfrm>
            <a:off x="14689386" y="3619500"/>
            <a:ext cx="4077300" cy="77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g265e42525d1_0_138"/>
          <p:cNvSpPr/>
          <p:nvPr/>
        </p:nvSpPr>
        <p:spPr>
          <a:xfrm>
            <a:off x="14689386" y="3619500"/>
            <a:ext cx="42804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DRAGON TAMING</a:t>
            </a:r>
            <a:endParaRPr b="0" i="0" sz="4800" u="none" cap="none" strike="noStrike">
              <a:solidFill>
                <a:schemeClr val="dk1"/>
              </a:solidFill>
              <a:latin typeface="Calibri"/>
              <a:ea typeface="Calibri"/>
              <a:cs typeface="Calibri"/>
              <a:sym typeface="Calibri"/>
            </a:endParaRPr>
          </a:p>
        </p:txBody>
      </p:sp>
      <p:sp>
        <p:nvSpPr>
          <p:cNvPr id="176" name="Google Shape;176;g265e42525d1_0_138"/>
          <p:cNvSpPr/>
          <p:nvPr/>
        </p:nvSpPr>
        <p:spPr>
          <a:xfrm>
            <a:off x="12663483" y="5003800"/>
            <a:ext cx="8129100" cy="104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265e42525d1_0_138"/>
          <p:cNvSpPr/>
          <p:nvPr/>
        </p:nvSpPr>
        <p:spPr>
          <a:xfrm>
            <a:off x="12595741" y="5003800"/>
            <a:ext cx="8264400" cy="1176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 closer look at the art of taming dragons and the brave adventurers take on these creatures.</a:t>
            </a:r>
            <a:endParaRPr b="0" i="0" sz="3200" u="none" cap="none" strike="noStrike">
              <a:solidFill>
                <a:schemeClr val="dk1"/>
              </a:solidFill>
              <a:latin typeface="Calibri"/>
              <a:ea typeface="Calibri"/>
              <a:cs typeface="Calibri"/>
              <a:sym typeface="Calibri"/>
            </a:endParaRPr>
          </a:p>
        </p:txBody>
      </p:sp>
      <p:pic>
        <p:nvPicPr>
          <p:cNvPr descr=" " id="178" name="Google Shape;178;g265e42525d1_0_138"/>
          <p:cNvPicPr preferRelativeResize="0"/>
          <p:nvPr/>
        </p:nvPicPr>
        <p:blipFill rotWithShape="1">
          <a:blip r:embed="rId10">
            <a:alphaModFix/>
          </a:blip>
          <a:srcRect b="0" l="0" r="0" t="0"/>
          <a:stretch/>
        </p:blipFill>
        <p:spPr>
          <a:xfrm>
            <a:off x="12663483" y="6654800"/>
            <a:ext cx="8129016" cy="5943600"/>
          </a:xfrm>
          <a:prstGeom prst="rect">
            <a:avLst/>
          </a:prstGeom>
          <a:noFill/>
          <a:ln>
            <a:noFill/>
          </a:ln>
        </p:spPr>
      </p:pic>
      <p:pic>
        <p:nvPicPr>
          <p:cNvPr descr=" " id="179" name="Google Shape;179;g265e42525d1_0_138"/>
          <p:cNvPicPr preferRelativeResize="0"/>
          <p:nvPr/>
        </p:nvPicPr>
        <p:blipFill rotWithShape="1">
          <a:blip r:embed="rId11">
            <a:alphaModFix/>
          </a:blip>
          <a:srcRect b="0" l="0" r="0" t="0"/>
          <a:stretch/>
        </p:blipFill>
        <p:spPr>
          <a:xfrm>
            <a:off x="13476384" y="7277100"/>
            <a:ext cx="6503213" cy="6502400"/>
          </a:xfrm>
          <a:prstGeom prst="rect">
            <a:avLst/>
          </a:prstGeom>
          <a:noFill/>
          <a:ln>
            <a:noFill/>
          </a:ln>
        </p:spPr>
      </p:pic>
      <p:pic>
        <p:nvPicPr>
          <p:cNvPr descr=" " id="180" name="Google Shape;180;g265e42525d1_0_138"/>
          <p:cNvPicPr preferRelativeResize="0"/>
          <p:nvPr/>
        </p:nvPicPr>
        <p:blipFill rotWithShape="1">
          <a:blip r:embed="rId12">
            <a:alphaModFix/>
          </a:blip>
          <a:srcRect b="0" l="0" r="0" t="0"/>
          <a:stretch/>
        </p:blipFill>
        <p:spPr>
          <a:xfrm>
            <a:off x="15015531" y="8241841"/>
            <a:ext cx="566142" cy="571488"/>
          </a:xfrm>
          <a:prstGeom prst="rect">
            <a:avLst/>
          </a:prstGeom>
          <a:noFill/>
          <a:ln>
            <a:noFill/>
          </a:ln>
        </p:spPr>
      </p:pic>
      <p:pic>
        <p:nvPicPr>
          <p:cNvPr descr=" " id="181" name="Google Shape;181;g265e42525d1_0_138"/>
          <p:cNvPicPr preferRelativeResize="0"/>
          <p:nvPr/>
        </p:nvPicPr>
        <p:blipFill rotWithShape="1">
          <a:blip r:embed="rId12">
            <a:alphaModFix/>
          </a:blip>
          <a:srcRect b="0" l="0" r="0" t="0"/>
          <a:stretch/>
        </p:blipFill>
        <p:spPr>
          <a:xfrm>
            <a:off x="15015531" y="10146779"/>
            <a:ext cx="566142" cy="571488"/>
          </a:xfrm>
          <a:prstGeom prst="rect">
            <a:avLst/>
          </a:prstGeom>
          <a:noFill/>
          <a:ln>
            <a:noFill/>
          </a:ln>
        </p:spPr>
      </p:pic>
      <p:pic>
        <p:nvPicPr>
          <p:cNvPr descr=" " id="182" name="Google Shape;182;g265e42525d1_0_138"/>
          <p:cNvPicPr preferRelativeResize="0"/>
          <p:nvPr/>
        </p:nvPicPr>
        <p:blipFill rotWithShape="1">
          <a:blip r:embed="rId12">
            <a:alphaModFix/>
          </a:blip>
          <a:srcRect b="0" l="0" r="0" t="0"/>
          <a:stretch/>
        </p:blipFill>
        <p:spPr>
          <a:xfrm>
            <a:off x="15015531" y="12051729"/>
            <a:ext cx="566142" cy="57148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49C74"/>
        </a:solidFill>
      </p:bgPr>
    </p:bg>
    <p:spTree>
      <p:nvGrpSpPr>
        <p:cNvPr id="187" name="Shape 187"/>
        <p:cNvGrpSpPr/>
        <p:nvPr/>
      </p:nvGrpSpPr>
      <p:grpSpPr>
        <a:xfrm>
          <a:off x="0" y="0"/>
          <a:ext cx="0" cy="0"/>
          <a:chOff x="0" y="0"/>
          <a:chExt cx="0" cy="0"/>
        </a:xfrm>
      </p:grpSpPr>
      <p:pic>
        <p:nvPicPr>
          <p:cNvPr descr=" " id="188" name="Google Shape;188;g265e42525d1_0_16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89" name="Google Shape;189;g265e42525d1_0_16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0" name="Google Shape;190;g265e42525d1_0_16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91" name="Google Shape;191;g265e42525d1_0_165"/>
          <p:cNvPicPr preferRelativeResize="0"/>
          <p:nvPr/>
        </p:nvPicPr>
        <p:blipFill rotWithShape="1">
          <a:blip r:embed="rId5">
            <a:alphaModFix/>
          </a:blip>
          <a:srcRect b="0" l="0" r="0" t="0"/>
          <a:stretch/>
        </p:blipFill>
        <p:spPr>
          <a:xfrm>
            <a:off x="1816327" y="1866900"/>
            <a:ext cx="5966698" cy="4437893"/>
          </a:xfrm>
          <a:prstGeom prst="rect">
            <a:avLst/>
          </a:prstGeom>
          <a:noFill/>
          <a:ln>
            <a:noFill/>
          </a:ln>
        </p:spPr>
      </p:pic>
      <p:sp>
        <p:nvSpPr>
          <p:cNvPr id="192" name="Google Shape;192;g265e42525d1_0_165"/>
          <p:cNvSpPr/>
          <p:nvPr/>
        </p:nvSpPr>
        <p:spPr>
          <a:xfrm>
            <a:off x="5842730" y="4229100"/>
            <a:ext cx="12701700" cy="553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265e42525d1_0_165"/>
          <p:cNvSpPr/>
          <p:nvPr/>
        </p:nvSpPr>
        <p:spPr>
          <a:xfrm>
            <a:off x="5842730" y="4229100"/>
            <a:ext cx="12904800" cy="485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94" name="Google Shape;194;g265e42525d1_0_165"/>
          <p:cNvSpPr/>
          <p:nvPr/>
        </p:nvSpPr>
        <p:spPr>
          <a:xfrm>
            <a:off x="14797349" y="9182100"/>
            <a:ext cx="3899400" cy="73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Rajdhani"/>
              <a:buNone/>
            </a:pPr>
            <a:r>
              <a:rPr b="1" i="0" lang="en-US" sz="3600" u="none" cap="none" strike="noStrike">
                <a:solidFill>
                  <a:srgbClr val="FFFFFF"/>
                </a:solidFill>
                <a:latin typeface="Rajdhani"/>
                <a:ea typeface="Rajdhani"/>
                <a:cs typeface="Rajdhani"/>
                <a:sym typeface="Rajdhani"/>
              </a:rPr>
              <a:t>THE DREAM WEAVER</a:t>
            </a:r>
            <a:endParaRPr b="0" i="0" sz="3600" u="none" cap="none" strike="noStrike">
              <a:solidFill>
                <a:schemeClr val="dk1"/>
              </a:solidFill>
              <a:latin typeface="Calibri"/>
              <a:ea typeface="Calibri"/>
              <a:cs typeface="Calibri"/>
              <a:sym typeface="Calibri"/>
            </a:endParaRPr>
          </a:p>
        </p:txBody>
      </p:sp>
      <p:pic>
        <p:nvPicPr>
          <p:cNvPr descr=" " id="195" name="Google Shape;195;g265e42525d1_0_165"/>
          <p:cNvPicPr preferRelativeResize="0"/>
          <p:nvPr/>
        </p:nvPicPr>
        <p:blipFill rotWithShape="1">
          <a:blip r:embed="rId6">
            <a:alphaModFix/>
          </a:blip>
          <a:srcRect b="0" l="0" r="0" t="0"/>
          <a:stretch/>
        </p:blipFill>
        <p:spPr>
          <a:xfrm>
            <a:off x="-5487086" y="8877300"/>
            <a:ext cx="16118315" cy="5270500"/>
          </a:xfrm>
          <a:prstGeom prst="rect">
            <a:avLst/>
          </a:prstGeom>
          <a:noFill/>
          <a:ln>
            <a:noFill/>
          </a:ln>
        </p:spPr>
      </p:pic>
      <p:pic>
        <p:nvPicPr>
          <p:cNvPr descr=" " id="196" name="Google Shape;196;g265e42525d1_0_165"/>
          <p:cNvPicPr preferRelativeResize="0"/>
          <p:nvPr/>
        </p:nvPicPr>
        <p:blipFill rotWithShape="1">
          <a:blip r:embed="rId7">
            <a:alphaModFix/>
          </a:blip>
          <a:srcRect b="0" l="0" r="0" t="0"/>
          <a:stretch/>
        </p:blipFill>
        <p:spPr>
          <a:xfrm>
            <a:off x="17147143" y="-2273300"/>
            <a:ext cx="12896441" cy="8280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49C74"/>
        </a:solidFill>
      </p:bgPr>
    </p:bg>
    <p:spTree>
      <p:nvGrpSpPr>
        <p:cNvPr id="201" name="Shape 201"/>
        <p:cNvGrpSpPr/>
        <p:nvPr/>
      </p:nvGrpSpPr>
      <p:grpSpPr>
        <a:xfrm>
          <a:off x="0" y="0"/>
          <a:ext cx="0" cy="0"/>
          <a:chOff x="0" y="0"/>
          <a:chExt cx="0" cy="0"/>
        </a:xfrm>
      </p:grpSpPr>
      <p:pic>
        <p:nvPicPr>
          <p:cNvPr descr=" " id="202" name="Google Shape;202;g265e42525d1_0_17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03" name="Google Shape;203;g265e42525d1_0_178"/>
          <p:cNvPicPr preferRelativeResize="0"/>
          <p:nvPr/>
        </p:nvPicPr>
        <p:blipFill rotWithShape="1">
          <a:blip r:embed="rId4">
            <a:alphaModFix/>
          </a:blip>
          <a:srcRect b="0" l="0" r="0" t="0"/>
          <a:stretch/>
        </p:blipFill>
        <p:spPr>
          <a:xfrm>
            <a:off x="8395749" y="1866900"/>
            <a:ext cx="7595549" cy="10147300"/>
          </a:xfrm>
          <a:prstGeom prst="rect">
            <a:avLst/>
          </a:prstGeom>
          <a:noFill/>
          <a:ln>
            <a:noFill/>
          </a:ln>
        </p:spPr>
      </p:pic>
      <p:sp>
        <p:nvSpPr>
          <p:cNvPr id="204" name="Google Shape;204;g265e42525d1_0_178"/>
          <p:cNvSpPr/>
          <p:nvPr/>
        </p:nvSpPr>
        <p:spPr>
          <a:xfrm>
            <a:off x="3086486" y="1866900"/>
            <a:ext cx="4369200" cy="429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265e42525d1_0_178"/>
          <p:cNvSpPr/>
          <p:nvPr/>
        </p:nvSpPr>
        <p:spPr>
          <a:xfrm>
            <a:off x="3086486" y="1866900"/>
            <a:ext cx="4572600" cy="175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DRAGON TAMING TECHNIQUE</a:t>
            </a:r>
            <a:endParaRPr b="0" i="0" sz="4800" u="none" cap="none" strike="noStrike">
              <a:solidFill>
                <a:schemeClr val="dk1"/>
              </a:solidFill>
              <a:latin typeface="Calibri"/>
              <a:ea typeface="Calibri"/>
              <a:cs typeface="Calibri"/>
              <a:sym typeface="Calibri"/>
            </a:endParaRPr>
          </a:p>
        </p:txBody>
      </p:sp>
      <p:sp>
        <p:nvSpPr>
          <p:cNvPr id="206" name="Google Shape;206;g265e42525d1_0_178"/>
          <p:cNvSpPr/>
          <p:nvPr/>
        </p:nvSpPr>
        <p:spPr>
          <a:xfrm>
            <a:off x="3086486" y="37211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207" name="Google Shape;207;g265e42525d1_0_178"/>
          <p:cNvSpPr/>
          <p:nvPr/>
        </p:nvSpPr>
        <p:spPr>
          <a:xfrm>
            <a:off x="16931216" y="6527800"/>
            <a:ext cx="4369200" cy="506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g265e42525d1_0_178"/>
          <p:cNvSpPr/>
          <p:nvPr/>
        </p:nvSpPr>
        <p:spPr>
          <a:xfrm>
            <a:off x="16931216" y="6527800"/>
            <a:ext cx="4572600" cy="252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Rajdhani"/>
              <a:buNone/>
            </a:pPr>
            <a:r>
              <a:rPr b="1" i="0" lang="en-US" sz="4800" u="none" cap="none" strike="noStrike">
                <a:solidFill>
                  <a:srgbClr val="FFFFFF"/>
                </a:solidFill>
                <a:latin typeface="Rajdhani"/>
                <a:ea typeface="Rajdhani"/>
                <a:cs typeface="Rajdhani"/>
                <a:sym typeface="Rajdhani"/>
              </a:rPr>
              <a:t>THE ART OF UNICORN SIGHTING</a:t>
            </a:r>
            <a:endParaRPr b="0" i="0" sz="4800" u="none" cap="none" strike="noStrike">
              <a:solidFill>
                <a:schemeClr val="dk1"/>
              </a:solidFill>
              <a:latin typeface="Calibri"/>
              <a:ea typeface="Calibri"/>
              <a:cs typeface="Calibri"/>
              <a:sym typeface="Calibri"/>
            </a:endParaRPr>
          </a:p>
        </p:txBody>
      </p:sp>
      <p:sp>
        <p:nvSpPr>
          <p:cNvPr id="209" name="Google Shape;209;g265e42525d1_0_178"/>
          <p:cNvSpPr/>
          <p:nvPr/>
        </p:nvSpPr>
        <p:spPr>
          <a:xfrm>
            <a:off x="16931216" y="91567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Rajdhani"/>
              <a:buNone/>
            </a:pPr>
            <a:r>
              <a:rPr b="0" i="0" lang="en-US" sz="3200" u="none" cap="none" strike="noStrike">
                <a:solidFill>
                  <a:srgbClr val="FFFFFF"/>
                </a:solidFill>
                <a:latin typeface="Rajdhani"/>
                <a:ea typeface="Rajdhani"/>
                <a:cs typeface="Rajdhani"/>
                <a:sym typeface="Rajdhani"/>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pic>
        <p:nvPicPr>
          <p:cNvPr descr=" " id="210" name="Google Shape;210;g265e42525d1_0_178"/>
          <p:cNvPicPr preferRelativeResize="0"/>
          <p:nvPr/>
        </p:nvPicPr>
        <p:blipFill rotWithShape="1">
          <a:blip r:embed="rId5">
            <a:alphaModFix/>
          </a:blip>
          <a:srcRect b="0" l="0" r="0" t="0"/>
          <a:stretch/>
        </p:blipFill>
        <p:spPr>
          <a:xfrm>
            <a:off x="0" y="10718800"/>
            <a:ext cx="24387048" cy="5727700"/>
          </a:xfrm>
          <a:prstGeom prst="rect">
            <a:avLst/>
          </a:prstGeom>
          <a:noFill/>
          <a:ln>
            <a:noFill/>
          </a:ln>
        </p:spPr>
      </p:pic>
      <p:sp>
        <p:nvSpPr>
          <p:cNvPr id="211" name="Google Shape;211;g265e42525d1_0_17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2" name="Google Shape;212;g265e42525d1_0_17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2024-01-16T08:01:57Z</dcterms:created>
  <dc:creator>PptxGenJS</dc:creator>
</cp:coreProperties>
</file>