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57" r:id="rId4"/>
    <p:sldId id="258" r:id="rId5"/>
    <p:sldId id="261" r:id="rId6"/>
    <p:sldId id="263" r:id="rId7"/>
    <p:sldId id="264" r:id="rId8"/>
    <p:sldId id="265" r:id="rId9"/>
    <p:sldId id="267" r:id="rId10"/>
    <p:sldId id="268" r:id="rId11"/>
    <p:sldId id="269" r:id="rId12"/>
    <p:sldId id="270" r:id="rId13"/>
    <p:sldId id="271" r:id="rId14"/>
    <p:sldId id="266" r:id="rId15"/>
    <p:sldId id="259" r:id="rId16"/>
    <p:sldId id="260" r:id="rId1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3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6677A1-43FE-46BD-BB3B-86AD2A27FF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3CACD30-3222-49D4-817B-F6D7FD11BC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F5EE27-88A3-472C-A10C-4A1710612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BF9B-E370-4779-A8AB-984FE87487AE}" type="datetimeFigureOut">
              <a:rPr lang="es-CO" smtClean="0"/>
              <a:t>15/07/2021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FDD2E9-5241-4F7F-9F75-DA410280A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E6485D0-8B5C-448E-915B-FAD2E55F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9E53-96AF-448E-AFAB-5DC43C836A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00140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DD593D-EE71-49AE-A4D3-6BA1305BD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780005-77AA-4465-93E0-B44E5C3440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385A8C3-4EB3-4FF1-90D6-B42E8798C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BF9B-E370-4779-A8AB-984FE87487AE}" type="datetimeFigureOut">
              <a:rPr lang="es-CO" smtClean="0"/>
              <a:t>15/07/2021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DAA8639-88F7-4C3D-AF6C-6A34ADC05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A6FF86-4F9A-4DEB-A445-B55626670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9E53-96AF-448E-AFAB-5DC43C836A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99616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BCF735A-608B-4531-B5A7-89EDA87C6D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2D197B-FC73-4159-A6BB-E2D1D73CA4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4CBA29-CDC4-45AE-9D8E-9DAC65D8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BF9B-E370-4779-A8AB-984FE87487AE}" type="datetimeFigureOut">
              <a:rPr lang="es-CO" smtClean="0"/>
              <a:t>15/07/2021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451E90B-5ED1-46A5-8346-E4092C6AC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A0B7C7C-DFC8-4B8C-87D8-743F8A993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9E53-96AF-448E-AFAB-5DC43C836A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94860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B7933E-BAE5-4756-8AB0-4C31FE675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E0DFB7F-E601-410C-91F8-079FA5389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24AD44F-4C68-4561-B6E6-2EC2F57A6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BF9B-E370-4779-A8AB-984FE87487AE}" type="datetimeFigureOut">
              <a:rPr lang="es-CO" smtClean="0"/>
              <a:t>15/07/2021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31CDDB-7C0B-44EA-BAFE-3FBF26437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825747-1FA7-4A29-BE11-7A2F5A7A1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9E53-96AF-448E-AFAB-5DC43C836A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74096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61AB6-40ED-47CD-A988-465BC9376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D787BCA-CCEF-4973-908B-815E095238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3E4C89-A898-4E39-8431-56D551A2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BF9B-E370-4779-A8AB-984FE87487AE}" type="datetimeFigureOut">
              <a:rPr lang="es-CO" smtClean="0"/>
              <a:t>15/07/2021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A78E02-6E40-4183-9DEE-64B8399A6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C2AACFD-1708-4840-B6B5-070F8EB5B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9E53-96AF-448E-AFAB-5DC43C836A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52300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195029-244A-4175-82BA-466FFC310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2E3ECEB-1799-4AB9-BA56-6F0174815A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3EC4683-BD76-4A1D-9162-43424AFAB3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4B41A10-EC18-4265-9922-316323A8C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BF9B-E370-4779-A8AB-984FE87487AE}" type="datetimeFigureOut">
              <a:rPr lang="es-CO" smtClean="0"/>
              <a:t>15/07/2021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CF773D1-4314-42C5-95C6-9E692485B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84E42A4-AE4C-414C-B41A-F73B5EB3F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9E53-96AF-448E-AFAB-5DC43C836A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67035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8DC62B-F719-4212-B219-740480985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711D76C-E3BC-4756-B08B-661DC2F16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1A6F70C-D980-4409-A47A-6273BC632A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54DB962-15D3-402E-BA6D-460EFF25E5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80075D7-9B57-4CC0-AAAE-E4C2B6BC02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A3F1994-B079-4C2D-AE9A-8FB44204D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BF9B-E370-4779-A8AB-984FE87487AE}" type="datetimeFigureOut">
              <a:rPr lang="es-CO" smtClean="0"/>
              <a:t>15/07/2021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E8496CF-6309-4B1C-B2A8-F5DE4AA93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2C2A046-9D92-47F1-A12D-37BBE8417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9E53-96AF-448E-AFAB-5DC43C836A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9161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DFE792-199B-4F1F-A571-6B91E1C85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2948412-1E84-45DA-9303-7540582DC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BF9B-E370-4779-A8AB-984FE87487AE}" type="datetimeFigureOut">
              <a:rPr lang="es-CO" smtClean="0"/>
              <a:t>15/07/2021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67F9B36-0DF5-4925-9689-C367D5D12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03977CE-E49B-4692-9F18-AB6FCE370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9E53-96AF-448E-AFAB-5DC43C836A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82492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44511C5-5144-46A3-83BE-D8441CF0B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BF9B-E370-4779-A8AB-984FE87487AE}" type="datetimeFigureOut">
              <a:rPr lang="es-CO" smtClean="0"/>
              <a:t>15/07/2021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0375F92-CE0A-4BC9-9938-028896A32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CC0B000-A813-445C-937F-C7557B070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9E53-96AF-448E-AFAB-5DC43C836A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563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C28A32-5A6E-4F53-95FB-B5441C7A8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721DDF-E393-4E41-AFBB-05926846C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23EC92D-9E38-451A-86CB-37DF95E473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7DCBFF5-ABD9-4926-8890-0F6D75D75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BF9B-E370-4779-A8AB-984FE87487AE}" type="datetimeFigureOut">
              <a:rPr lang="es-CO" smtClean="0"/>
              <a:t>15/07/2021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B5856A6-F027-427D-9B56-3B5F99501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09E0DEE-78F3-4026-900D-76CF33ED9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9E53-96AF-448E-AFAB-5DC43C836A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1079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EFB846-12CB-4535-B698-E0A8400DA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807858F-3272-4063-9389-73B1E5A901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2364F6C-5EBD-4CBE-8072-17C1563B28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B566514-C9EC-4630-AAB6-647980796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BF9B-E370-4779-A8AB-984FE87487AE}" type="datetimeFigureOut">
              <a:rPr lang="es-CO" smtClean="0"/>
              <a:t>15/07/2021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12FA2D3-B1C4-4288-A209-32925BD46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62F0E28-B8F7-4986-A071-CA1707CBA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9E53-96AF-448E-AFAB-5DC43C836A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26619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F296423-2B48-4E8E-964E-DBA5B4833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BF25E5D-7253-4F8F-A20A-BE2C5AA6B0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348EBD8-47A5-4A4F-8436-5608AAFFA2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3BF9B-E370-4779-A8AB-984FE87487AE}" type="datetimeFigureOut">
              <a:rPr lang="es-CO" smtClean="0"/>
              <a:t>15/07/2021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4BF623-6A1F-4073-8DD7-E30902C4E5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E7B0AA-0C22-448A-977D-BC49A41AD7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D9E53-96AF-448E-AFAB-5DC43C836A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02662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8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8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8.gif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gif"/><Relationship Id="rId5" Type="http://schemas.openxmlformats.org/officeDocument/2006/relationships/image" Target="../media/image28.gif"/><Relationship Id="rId4" Type="http://schemas.openxmlformats.org/officeDocument/2006/relationships/image" Target="../media/image27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F56F20A0-6236-49F5-8813-F62F28702D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030" name="Picture 6" descr="My Hero Academia - Wikipedia, la enciclopedia libre">
            <a:extLst>
              <a:ext uri="{FF2B5EF4-FFF2-40B4-BE49-F238E27FC236}">
                <a16:creationId xmlns:a16="http://schemas.microsoft.com/office/drawing/2014/main" id="{4F9C9EF5-5DC3-41CE-8732-548AD9ED0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556" y="933890"/>
            <a:ext cx="9302784" cy="376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1D6C8A65-D6AD-4716-A4A1-75B1AF4E46AB}"/>
              </a:ext>
            </a:extLst>
          </p:cNvPr>
          <p:cNvSpPr/>
          <p:nvPr/>
        </p:nvSpPr>
        <p:spPr>
          <a:xfrm>
            <a:off x="1420837" y="5162843"/>
            <a:ext cx="9692640" cy="469657"/>
          </a:xfrm>
          <a:prstGeom prst="round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0FB1F80A-7A46-4D28-8D79-BFF2DEAFBB3A}"/>
              </a:ext>
            </a:extLst>
          </p:cNvPr>
          <p:cNvSpPr/>
          <p:nvPr/>
        </p:nvSpPr>
        <p:spPr>
          <a:xfrm>
            <a:off x="1604889" y="5239007"/>
            <a:ext cx="9324535" cy="317328"/>
          </a:xfrm>
          <a:prstGeom prst="roundRect">
            <a:avLst/>
          </a:prstGeom>
          <a:solidFill>
            <a:srgbClr val="FFFF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82857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750" tmFilter="0, 0; .2, .5; .8, .5; 1, 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375" autoRev="1" fill="hold"/>
                                        <p:tgtEl>
                                          <p:spTgt spid="10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EB9ECCD8-BE85-47A7-B40E-520C08B5A6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" y="17872"/>
            <a:ext cx="12191514" cy="685800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3C2E5F67-3C14-4D40-B5F5-5B13143309D7}"/>
              </a:ext>
            </a:extLst>
          </p:cNvPr>
          <p:cNvGrpSpPr/>
          <p:nvPr/>
        </p:nvGrpSpPr>
        <p:grpSpPr>
          <a:xfrm>
            <a:off x="4625008" y="357808"/>
            <a:ext cx="7358081" cy="2160105"/>
            <a:chOff x="4598504" y="477078"/>
            <a:chExt cx="7358081" cy="2160105"/>
          </a:xfrm>
        </p:grpSpPr>
        <p:sp>
          <p:nvSpPr>
            <p:cNvPr id="4" name="Hexágono 3">
              <a:extLst>
                <a:ext uri="{FF2B5EF4-FFF2-40B4-BE49-F238E27FC236}">
                  <a16:creationId xmlns:a16="http://schemas.microsoft.com/office/drawing/2014/main" id="{5A4CCBF2-A440-403E-A09D-1E448867C91D}"/>
                </a:ext>
              </a:extLst>
            </p:cNvPr>
            <p:cNvSpPr/>
            <p:nvPr/>
          </p:nvSpPr>
          <p:spPr>
            <a:xfrm>
              <a:off x="4598504" y="477078"/>
              <a:ext cx="7209183" cy="2160105"/>
            </a:xfrm>
            <a:prstGeom prst="hexagon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400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5" name="Hexágono 4">
              <a:extLst>
                <a:ext uri="{FF2B5EF4-FFF2-40B4-BE49-F238E27FC236}">
                  <a16:creationId xmlns:a16="http://schemas.microsoft.com/office/drawing/2014/main" id="{4093C7FB-BFA9-4088-8CEA-1A2136229FE6}"/>
                </a:ext>
              </a:extLst>
            </p:cNvPr>
            <p:cNvSpPr/>
            <p:nvPr/>
          </p:nvSpPr>
          <p:spPr>
            <a:xfrm rot="173456">
              <a:off x="4747402" y="477078"/>
              <a:ext cx="7209183" cy="2160103"/>
            </a:xfrm>
            <a:custGeom>
              <a:avLst/>
              <a:gdLst>
                <a:gd name="connsiteX0" fmla="*/ 0 w 7209183"/>
                <a:gd name="connsiteY0" fmla="*/ 1080053 h 2160105"/>
                <a:gd name="connsiteX1" fmla="*/ 540026 w 7209183"/>
                <a:gd name="connsiteY1" fmla="*/ 1 h 2160105"/>
                <a:gd name="connsiteX2" fmla="*/ 6669157 w 7209183"/>
                <a:gd name="connsiteY2" fmla="*/ 1 h 2160105"/>
                <a:gd name="connsiteX3" fmla="*/ 7209183 w 7209183"/>
                <a:gd name="connsiteY3" fmla="*/ 1080053 h 2160105"/>
                <a:gd name="connsiteX4" fmla="*/ 6669157 w 7209183"/>
                <a:gd name="connsiteY4" fmla="*/ 2160104 h 2160105"/>
                <a:gd name="connsiteX5" fmla="*/ 540026 w 7209183"/>
                <a:gd name="connsiteY5" fmla="*/ 2160104 h 2160105"/>
                <a:gd name="connsiteX6" fmla="*/ 0 w 7209183"/>
                <a:gd name="connsiteY6" fmla="*/ 1080053 h 2160105"/>
                <a:gd name="connsiteX0" fmla="*/ 0 w 7209183"/>
                <a:gd name="connsiteY0" fmla="*/ 1080052 h 2160103"/>
                <a:gd name="connsiteX1" fmla="*/ 500270 w 7209183"/>
                <a:gd name="connsiteY1" fmla="*/ 119269 h 2160103"/>
                <a:gd name="connsiteX2" fmla="*/ 6669157 w 7209183"/>
                <a:gd name="connsiteY2" fmla="*/ 0 h 2160103"/>
                <a:gd name="connsiteX3" fmla="*/ 7209183 w 7209183"/>
                <a:gd name="connsiteY3" fmla="*/ 1080052 h 2160103"/>
                <a:gd name="connsiteX4" fmla="*/ 6669157 w 7209183"/>
                <a:gd name="connsiteY4" fmla="*/ 2160103 h 2160103"/>
                <a:gd name="connsiteX5" fmla="*/ 540026 w 7209183"/>
                <a:gd name="connsiteY5" fmla="*/ 2160103 h 2160103"/>
                <a:gd name="connsiteX6" fmla="*/ 0 w 7209183"/>
                <a:gd name="connsiteY6" fmla="*/ 1080052 h 2160103"/>
                <a:gd name="connsiteX0" fmla="*/ 0 w 7209183"/>
                <a:gd name="connsiteY0" fmla="*/ 1080052 h 2160103"/>
                <a:gd name="connsiteX1" fmla="*/ 500270 w 7209183"/>
                <a:gd name="connsiteY1" fmla="*/ 119269 h 2160103"/>
                <a:gd name="connsiteX2" fmla="*/ 6669157 w 7209183"/>
                <a:gd name="connsiteY2" fmla="*/ 0 h 2160103"/>
                <a:gd name="connsiteX3" fmla="*/ 7209183 w 7209183"/>
                <a:gd name="connsiteY3" fmla="*/ 1080052 h 2160103"/>
                <a:gd name="connsiteX4" fmla="*/ 6788426 w 7209183"/>
                <a:gd name="connsiteY4" fmla="*/ 1948068 h 2160103"/>
                <a:gd name="connsiteX5" fmla="*/ 540026 w 7209183"/>
                <a:gd name="connsiteY5" fmla="*/ 2160103 h 2160103"/>
                <a:gd name="connsiteX6" fmla="*/ 0 w 7209183"/>
                <a:gd name="connsiteY6" fmla="*/ 1080052 h 216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09183" h="2160103">
                  <a:moveTo>
                    <a:pt x="0" y="1080052"/>
                  </a:moveTo>
                  <a:lnTo>
                    <a:pt x="500270" y="119269"/>
                  </a:lnTo>
                  <a:lnTo>
                    <a:pt x="6669157" y="0"/>
                  </a:lnTo>
                  <a:lnTo>
                    <a:pt x="7209183" y="1080052"/>
                  </a:lnTo>
                  <a:lnTo>
                    <a:pt x="6788426" y="1948068"/>
                  </a:lnTo>
                  <a:lnTo>
                    <a:pt x="540026" y="2160103"/>
                  </a:lnTo>
                  <a:lnTo>
                    <a:pt x="0" y="10800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¿ PREGUNTA ?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015D3C70-AC7E-4334-9F53-927241098EA5}"/>
              </a:ext>
            </a:extLst>
          </p:cNvPr>
          <p:cNvGrpSpPr/>
          <p:nvPr/>
        </p:nvGrpSpPr>
        <p:grpSpPr>
          <a:xfrm>
            <a:off x="4516745" y="4470623"/>
            <a:ext cx="7425705" cy="742325"/>
            <a:chOff x="4516746" y="3165231"/>
            <a:chExt cx="7425705" cy="742325"/>
          </a:xfrm>
        </p:grpSpPr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430A793B-4742-43DD-8412-C03DA719EA92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25FEA1DE-1386-45D3-A2A8-8C0CC0E0EED8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B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CBFA3626-499B-49EF-B552-4E2F346A1267}"/>
              </a:ext>
            </a:extLst>
          </p:cNvPr>
          <p:cNvGrpSpPr/>
          <p:nvPr/>
        </p:nvGrpSpPr>
        <p:grpSpPr>
          <a:xfrm>
            <a:off x="4516745" y="3340248"/>
            <a:ext cx="7425705" cy="742325"/>
            <a:chOff x="4516746" y="3165231"/>
            <a:chExt cx="7425705" cy="742325"/>
          </a:xfrm>
        </p:grpSpPr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0008DE8B-395C-48F5-B6B4-EB6B41BEA375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INCORRECTA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833511A2-A099-4532-AF6D-65A52731270F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A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9433FA0D-42BF-41B4-B2D8-E6621FB94506}"/>
              </a:ext>
            </a:extLst>
          </p:cNvPr>
          <p:cNvGrpSpPr/>
          <p:nvPr/>
        </p:nvGrpSpPr>
        <p:grpSpPr>
          <a:xfrm>
            <a:off x="4516745" y="5492402"/>
            <a:ext cx="7425705" cy="742325"/>
            <a:chOff x="4516746" y="3165231"/>
            <a:chExt cx="7425705" cy="742325"/>
          </a:xfrm>
        </p:grpSpPr>
        <p:sp>
          <p:nvSpPr>
            <p:cNvPr id="14" name="Rectángulo: esquinas redondeadas 13">
              <a:extLst>
                <a:ext uri="{FF2B5EF4-FFF2-40B4-BE49-F238E27FC236}">
                  <a16:creationId xmlns:a16="http://schemas.microsoft.com/office/drawing/2014/main" id="{2AE15028-A624-416F-ACA0-7F617866FF9C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INCORRECTA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B6F54C8D-3A40-4838-AD2E-607DD6705E29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C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pic>
        <p:nvPicPr>
          <p:cNvPr id="2050" name="Picture 2" descr="Togata Mirio | FactvsFiction Wiki | Fandom">
            <a:extLst>
              <a:ext uri="{FF2B5EF4-FFF2-40B4-BE49-F238E27FC236}">
                <a16:creationId xmlns:a16="http://schemas.microsoft.com/office/drawing/2014/main" id="{5150FAD8-3015-4F95-9723-DBA0661F4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08" y="196400"/>
            <a:ext cx="2917302" cy="6427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upo 17">
            <a:extLst>
              <a:ext uri="{FF2B5EF4-FFF2-40B4-BE49-F238E27FC236}">
                <a16:creationId xmlns:a16="http://schemas.microsoft.com/office/drawing/2014/main" id="{A30A09E9-92C5-4DEC-9B79-7558A95C406D}"/>
              </a:ext>
            </a:extLst>
          </p:cNvPr>
          <p:cNvGrpSpPr/>
          <p:nvPr/>
        </p:nvGrpSpPr>
        <p:grpSpPr>
          <a:xfrm>
            <a:off x="0" y="67181"/>
            <a:ext cx="12192000" cy="6858000"/>
            <a:chOff x="0" y="0"/>
            <a:chExt cx="12192000" cy="6858000"/>
          </a:xfrm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F8794655-3EC1-4687-82D3-2AAF49687CBF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B05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20" name="Picture 2" descr="Boku no hero academia | •Anime• Amino">
              <a:extLst>
                <a:ext uri="{FF2B5EF4-FFF2-40B4-BE49-F238E27FC236}">
                  <a16:creationId xmlns:a16="http://schemas.microsoft.com/office/drawing/2014/main" id="{7B36E6D8-B011-42E3-88BF-606D847E0FB4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9922" y="1237957"/>
              <a:ext cx="5272155" cy="3092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1" name="Grupo 20">
              <a:extLst>
                <a:ext uri="{FF2B5EF4-FFF2-40B4-BE49-F238E27FC236}">
                  <a16:creationId xmlns:a16="http://schemas.microsoft.com/office/drawing/2014/main" id="{2FC3A28C-647D-4B2F-9C2A-6514E089EF52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22" name="Rectángulo: esquinas redondeadas 21">
                <a:extLst>
                  <a:ext uri="{FF2B5EF4-FFF2-40B4-BE49-F238E27FC236}">
                    <a16:creationId xmlns:a16="http://schemas.microsoft.com/office/drawing/2014/main" id="{8F677BC1-AFE4-4446-86FB-CA0D966BBE8B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3" name="Rectángulo: esquinas redondeadas 22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739D5D2-A1F6-4C56-BF3A-878D5261CE9A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SIGUIENTE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967849DE-BF4B-48EF-9C79-1C2160F54756}"/>
              </a:ext>
            </a:extLst>
          </p:cNvPr>
          <p:cNvGrpSpPr/>
          <p:nvPr/>
        </p:nvGrpSpPr>
        <p:grpSpPr>
          <a:xfrm>
            <a:off x="0" y="54958"/>
            <a:ext cx="12192000" cy="6858000"/>
            <a:chOff x="0" y="0"/>
            <a:chExt cx="12192000" cy="6858000"/>
          </a:xfrm>
        </p:grpSpPr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85D0FF69-372E-4DE8-B8C6-0A79E0C561A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32" name="Picture 2" descr="Hola | Boku No Hero Academia Amino. Amino">
              <a:extLst>
                <a:ext uri="{FF2B5EF4-FFF2-40B4-BE49-F238E27FC236}">
                  <a16:creationId xmlns:a16="http://schemas.microsoft.com/office/drawing/2014/main" id="{AB6FED66-2D8C-4E87-8E83-D8846C499B73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615" y="1070244"/>
              <a:ext cx="4872769" cy="3422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DDACCA10-2489-4EC7-90E8-840E742F434D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34" name="Rectángulo: esquinas redondeadas 33">
                <a:extLst>
                  <a:ext uri="{FF2B5EF4-FFF2-40B4-BE49-F238E27FC236}">
                    <a16:creationId xmlns:a16="http://schemas.microsoft.com/office/drawing/2014/main" id="{BE50C615-7E5F-4132-AA53-1E9097CB650F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35" name="Rectángulo: esquinas redondeadas 34">
                <a:extLst>
                  <a:ext uri="{FF2B5EF4-FFF2-40B4-BE49-F238E27FC236}">
                    <a16:creationId xmlns:a16="http://schemas.microsoft.com/office/drawing/2014/main" id="{F4273A77-26FF-4267-B53B-1BD01A573BA3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REPETIR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BBDB992E-D2BA-4922-9613-EB75029D3075}"/>
              </a:ext>
            </a:extLst>
          </p:cNvPr>
          <p:cNvGrpSpPr/>
          <p:nvPr/>
        </p:nvGrpSpPr>
        <p:grpSpPr>
          <a:xfrm>
            <a:off x="0" y="-31218"/>
            <a:ext cx="12192000" cy="6858000"/>
            <a:chOff x="0" y="0"/>
            <a:chExt cx="12192000" cy="6858000"/>
          </a:xfrm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C072561D-9273-4A36-A8FA-0F31276807A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26" name="Picture 2" descr="Hola | Boku No Hero Academia Amino. Amino">
              <a:extLst>
                <a:ext uri="{FF2B5EF4-FFF2-40B4-BE49-F238E27FC236}">
                  <a16:creationId xmlns:a16="http://schemas.microsoft.com/office/drawing/2014/main" id="{401AA55F-42A2-497E-AA56-D4714953EA8D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615" y="1070244"/>
              <a:ext cx="4872769" cy="3422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025FA994-90F3-463E-9D57-5F3D784DD057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28" name="Rectángulo: esquinas redondeadas 27">
                <a:extLst>
                  <a:ext uri="{FF2B5EF4-FFF2-40B4-BE49-F238E27FC236}">
                    <a16:creationId xmlns:a16="http://schemas.microsoft.com/office/drawing/2014/main" id="{49F45F45-97D2-47B5-8806-DE5A630F476A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9" name="Rectángulo: esquinas redondeadas 28">
                <a:extLst>
                  <a:ext uri="{FF2B5EF4-FFF2-40B4-BE49-F238E27FC236}">
                    <a16:creationId xmlns:a16="http://schemas.microsoft.com/office/drawing/2014/main" id="{754940D1-50A4-4EE9-B436-7D44E9D2F37A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REPETIR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84360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5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C40A3F64-80F9-4565-ACB7-F084B46CA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" y="-3923"/>
            <a:ext cx="12192000" cy="6867316"/>
          </a:xfrm>
          <a:prstGeom prst="rect">
            <a:avLst/>
          </a:prstGeom>
        </p:spPr>
      </p:pic>
      <p:pic>
        <p:nvPicPr>
          <p:cNvPr id="3074" name="Picture 2" descr="Momo Yaoyorozu | My Hero Academia Wiki | Fandom">
            <a:extLst>
              <a:ext uri="{FF2B5EF4-FFF2-40B4-BE49-F238E27FC236}">
                <a16:creationId xmlns:a16="http://schemas.microsoft.com/office/drawing/2014/main" id="{8E05E81E-1656-4111-B40A-D3C63877F3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8"/>
            <a:ext cx="3897276" cy="690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3C2E5F67-3C14-4D40-B5F5-5B13143309D7}"/>
              </a:ext>
            </a:extLst>
          </p:cNvPr>
          <p:cNvGrpSpPr/>
          <p:nvPr/>
        </p:nvGrpSpPr>
        <p:grpSpPr>
          <a:xfrm>
            <a:off x="4625008" y="357808"/>
            <a:ext cx="7358081" cy="2160105"/>
            <a:chOff x="4598504" y="477078"/>
            <a:chExt cx="7358081" cy="2160105"/>
          </a:xfrm>
        </p:grpSpPr>
        <p:sp>
          <p:nvSpPr>
            <p:cNvPr id="4" name="Hexágono 3">
              <a:extLst>
                <a:ext uri="{FF2B5EF4-FFF2-40B4-BE49-F238E27FC236}">
                  <a16:creationId xmlns:a16="http://schemas.microsoft.com/office/drawing/2014/main" id="{5A4CCBF2-A440-403E-A09D-1E448867C91D}"/>
                </a:ext>
              </a:extLst>
            </p:cNvPr>
            <p:cNvSpPr/>
            <p:nvPr/>
          </p:nvSpPr>
          <p:spPr>
            <a:xfrm>
              <a:off x="4598504" y="477078"/>
              <a:ext cx="7209183" cy="2160105"/>
            </a:xfrm>
            <a:prstGeom prst="hexagon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400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5" name="Hexágono 4">
              <a:extLst>
                <a:ext uri="{FF2B5EF4-FFF2-40B4-BE49-F238E27FC236}">
                  <a16:creationId xmlns:a16="http://schemas.microsoft.com/office/drawing/2014/main" id="{4093C7FB-BFA9-4088-8CEA-1A2136229FE6}"/>
                </a:ext>
              </a:extLst>
            </p:cNvPr>
            <p:cNvSpPr/>
            <p:nvPr/>
          </p:nvSpPr>
          <p:spPr>
            <a:xfrm rot="173456">
              <a:off x="4747402" y="477078"/>
              <a:ext cx="7209183" cy="2160103"/>
            </a:xfrm>
            <a:custGeom>
              <a:avLst/>
              <a:gdLst>
                <a:gd name="connsiteX0" fmla="*/ 0 w 7209183"/>
                <a:gd name="connsiteY0" fmla="*/ 1080053 h 2160105"/>
                <a:gd name="connsiteX1" fmla="*/ 540026 w 7209183"/>
                <a:gd name="connsiteY1" fmla="*/ 1 h 2160105"/>
                <a:gd name="connsiteX2" fmla="*/ 6669157 w 7209183"/>
                <a:gd name="connsiteY2" fmla="*/ 1 h 2160105"/>
                <a:gd name="connsiteX3" fmla="*/ 7209183 w 7209183"/>
                <a:gd name="connsiteY3" fmla="*/ 1080053 h 2160105"/>
                <a:gd name="connsiteX4" fmla="*/ 6669157 w 7209183"/>
                <a:gd name="connsiteY4" fmla="*/ 2160104 h 2160105"/>
                <a:gd name="connsiteX5" fmla="*/ 540026 w 7209183"/>
                <a:gd name="connsiteY5" fmla="*/ 2160104 h 2160105"/>
                <a:gd name="connsiteX6" fmla="*/ 0 w 7209183"/>
                <a:gd name="connsiteY6" fmla="*/ 1080053 h 2160105"/>
                <a:gd name="connsiteX0" fmla="*/ 0 w 7209183"/>
                <a:gd name="connsiteY0" fmla="*/ 1080052 h 2160103"/>
                <a:gd name="connsiteX1" fmla="*/ 500270 w 7209183"/>
                <a:gd name="connsiteY1" fmla="*/ 119269 h 2160103"/>
                <a:gd name="connsiteX2" fmla="*/ 6669157 w 7209183"/>
                <a:gd name="connsiteY2" fmla="*/ 0 h 2160103"/>
                <a:gd name="connsiteX3" fmla="*/ 7209183 w 7209183"/>
                <a:gd name="connsiteY3" fmla="*/ 1080052 h 2160103"/>
                <a:gd name="connsiteX4" fmla="*/ 6669157 w 7209183"/>
                <a:gd name="connsiteY4" fmla="*/ 2160103 h 2160103"/>
                <a:gd name="connsiteX5" fmla="*/ 540026 w 7209183"/>
                <a:gd name="connsiteY5" fmla="*/ 2160103 h 2160103"/>
                <a:gd name="connsiteX6" fmla="*/ 0 w 7209183"/>
                <a:gd name="connsiteY6" fmla="*/ 1080052 h 2160103"/>
                <a:gd name="connsiteX0" fmla="*/ 0 w 7209183"/>
                <a:gd name="connsiteY0" fmla="*/ 1080052 h 2160103"/>
                <a:gd name="connsiteX1" fmla="*/ 500270 w 7209183"/>
                <a:gd name="connsiteY1" fmla="*/ 119269 h 2160103"/>
                <a:gd name="connsiteX2" fmla="*/ 6669157 w 7209183"/>
                <a:gd name="connsiteY2" fmla="*/ 0 h 2160103"/>
                <a:gd name="connsiteX3" fmla="*/ 7209183 w 7209183"/>
                <a:gd name="connsiteY3" fmla="*/ 1080052 h 2160103"/>
                <a:gd name="connsiteX4" fmla="*/ 6788426 w 7209183"/>
                <a:gd name="connsiteY4" fmla="*/ 1948068 h 2160103"/>
                <a:gd name="connsiteX5" fmla="*/ 540026 w 7209183"/>
                <a:gd name="connsiteY5" fmla="*/ 2160103 h 2160103"/>
                <a:gd name="connsiteX6" fmla="*/ 0 w 7209183"/>
                <a:gd name="connsiteY6" fmla="*/ 1080052 h 216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09183" h="2160103">
                  <a:moveTo>
                    <a:pt x="0" y="1080052"/>
                  </a:moveTo>
                  <a:lnTo>
                    <a:pt x="500270" y="119269"/>
                  </a:lnTo>
                  <a:lnTo>
                    <a:pt x="6669157" y="0"/>
                  </a:lnTo>
                  <a:lnTo>
                    <a:pt x="7209183" y="1080052"/>
                  </a:lnTo>
                  <a:lnTo>
                    <a:pt x="6788426" y="1948068"/>
                  </a:lnTo>
                  <a:lnTo>
                    <a:pt x="540026" y="2160103"/>
                  </a:lnTo>
                  <a:lnTo>
                    <a:pt x="0" y="10800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¿ PREGUNTA 8?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015D3C70-AC7E-4334-9F53-927241098EA5}"/>
              </a:ext>
            </a:extLst>
          </p:cNvPr>
          <p:cNvGrpSpPr/>
          <p:nvPr/>
        </p:nvGrpSpPr>
        <p:grpSpPr>
          <a:xfrm>
            <a:off x="4516745" y="4470623"/>
            <a:ext cx="7425705" cy="742325"/>
            <a:chOff x="4516746" y="3165231"/>
            <a:chExt cx="7425705" cy="742325"/>
          </a:xfrm>
        </p:grpSpPr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430A793B-4742-43DD-8412-C03DA719EA92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25FEA1DE-1386-45D3-A2A8-8C0CC0E0EED8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B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CBFA3626-499B-49EF-B552-4E2F346A1267}"/>
              </a:ext>
            </a:extLst>
          </p:cNvPr>
          <p:cNvGrpSpPr/>
          <p:nvPr/>
        </p:nvGrpSpPr>
        <p:grpSpPr>
          <a:xfrm>
            <a:off x="4516745" y="3340248"/>
            <a:ext cx="7425705" cy="742325"/>
            <a:chOff x="4516746" y="3165231"/>
            <a:chExt cx="7425705" cy="742325"/>
          </a:xfrm>
        </p:grpSpPr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0008DE8B-395C-48F5-B6B4-EB6B41BEA375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INCORRECTA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833511A2-A099-4532-AF6D-65A52731270F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A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9433FA0D-42BF-41B4-B2D8-E6621FB94506}"/>
              </a:ext>
            </a:extLst>
          </p:cNvPr>
          <p:cNvGrpSpPr/>
          <p:nvPr/>
        </p:nvGrpSpPr>
        <p:grpSpPr>
          <a:xfrm>
            <a:off x="4516745" y="5492402"/>
            <a:ext cx="7425705" cy="742325"/>
            <a:chOff x="4516746" y="3165231"/>
            <a:chExt cx="7425705" cy="742325"/>
          </a:xfrm>
        </p:grpSpPr>
        <p:sp>
          <p:nvSpPr>
            <p:cNvPr id="14" name="Rectángulo: esquinas redondeadas 13">
              <a:extLst>
                <a:ext uri="{FF2B5EF4-FFF2-40B4-BE49-F238E27FC236}">
                  <a16:creationId xmlns:a16="http://schemas.microsoft.com/office/drawing/2014/main" id="{2AE15028-A624-416F-ACA0-7F617866FF9C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INCORRECTA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B6F54C8D-3A40-4838-AD2E-607DD6705E29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C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BBDB992E-D2BA-4922-9613-EB75029D3075}"/>
              </a:ext>
            </a:extLst>
          </p:cNvPr>
          <p:cNvGrpSpPr/>
          <p:nvPr/>
        </p:nvGrpSpPr>
        <p:grpSpPr>
          <a:xfrm>
            <a:off x="-9415" y="-248"/>
            <a:ext cx="12192000" cy="6858000"/>
            <a:chOff x="0" y="0"/>
            <a:chExt cx="12192000" cy="6858000"/>
          </a:xfrm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C072561D-9273-4A36-A8FA-0F31276807A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26" name="Picture 2" descr="Hola | Boku No Hero Academia Amino. Amino">
              <a:extLst>
                <a:ext uri="{FF2B5EF4-FFF2-40B4-BE49-F238E27FC236}">
                  <a16:creationId xmlns:a16="http://schemas.microsoft.com/office/drawing/2014/main" id="{401AA55F-42A2-497E-AA56-D4714953EA8D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615" y="1070244"/>
              <a:ext cx="4872769" cy="3422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025FA994-90F3-463E-9D57-5F3D784DD057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28" name="Rectángulo: esquinas redondeadas 27">
                <a:extLst>
                  <a:ext uri="{FF2B5EF4-FFF2-40B4-BE49-F238E27FC236}">
                    <a16:creationId xmlns:a16="http://schemas.microsoft.com/office/drawing/2014/main" id="{49F45F45-97D2-47B5-8806-DE5A630F476A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9" name="Rectángulo: esquinas redondeadas 28">
                <a:extLst>
                  <a:ext uri="{FF2B5EF4-FFF2-40B4-BE49-F238E27FC236}">
                    <a16:creationId xmlns:a16="http://schemas.microsoft.com/office/drawing/2014/main" id="{754940D1-50A4-4EE9-B436-7D44E9D2F37A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REPETIR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967849DE-BF4B-48EF-9C79-1C2160F54756}"/>
              </a:ext>
            </a:extLst>
          </p:cNvPr>
          <p:cNvGrpSpPr/>
          <p:nvPr/>
        </p:nvGrpSpPr>
        <p:grpSpPr>
          <a:xfrm>
            <a:off x="9415" y="24234"/>
            <a:ext cx="12192000" cy="6858000"/>
            <a:chOff x="0" y="0"/>
            <a:chExt cx="12192000" cy="6858000"/>
          </a:xfrm>
        </p:grpSpPr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85D0FF69-372E-4DE8-B8C6-0A79E0C561A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32" name="Picture 2" descr="Hola | Boku No Hero Academia Amino. Amino">
              <a:extLst>
                <a:ext uri="{FF2B5EF4-FFF2-40B4-BE49-F238E27FC236}">
                  <a16:creationId xmlns:a16="http://schemas.microsoft.com/office/drawing/2014/main" id="{AB6FED66-2D8C-4E87-8E83-D8846C499B73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615" y="1070244"/>
              <a:ext cx="4872769" cy="3422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DDACCA10-2489-4EC7-90E8-840E742F434D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34" name="Rectángulo: esquinas redondeadas 33">
                <a:extLst>
                  <a:ext uri="{FF2B5EF4-FFF2-40B4-BE49-F238E27FC236}">
                    <a16:creationId xmlns:a16="http://schemas.microsoft.com/office/drawing/2014/main" id="{BE50C615-7E5F-4132-AA53-1E9097CB650F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35" name="Rectángulo: esquinas redondeadas 34">
                <a:extLst>
                  <a:ext uri="{FF2B5EF4-FFF2-40B4-BE49-F238E27FC236}">
                    <a16:creationId xmlns:a16="http://schemas.microsoft.com/office/drawing/2014/main" id="{F4273A77-26FF-4267-B53B-1BD01A573BA3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REPETIR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A30A09E9-92C5-4DEC-9B79-7558A95C406D}"/>
              </a:ext>
            </a:extLst>
          </p:cNvPr>
          <p:cNvGrpSpPr/>
          <p:nvPr/>
        </p:nvGrpSpPr>
        <p:grpSpPr>
          <a:xfrm>
            <a:off x="28245" y="-31850"/>
            <a:ext cx="12192000" cy="6858000"/>
            <a:chOff x="0" y="0"/>
            <a:chExt cx="12192000" cy="6858000"/>
          </a:xfrm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F8794655-3EC1-4687-82D3-2AAF49687CBF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B05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20" name="Picture 2" descr="Boku no hero academia | •Anime• Amino">
              <a:extLst>
                <a:ext uri="{FF2B5EF4-FFF2-40B4-BE49-F238E27FC236}">
                  <a16:creationId xmlns:a16="http://schemas.microsoft.com/office/drawing/2014/main" id="{7B36E6D8-B011-42E3-88BF-606D847E0FB4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9922" y="1237957"/>
              <a:ext cx="5272155" cy="3092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1" name="Grupo 20">
              <a:extLst>
                <a:ext uri="{FF2B5EF4-FFF2-40B4-BE49-F238E27FC236}">
                  <a16:creationId xmlns:a16="http://schemas.microsoft.com/office/drawing/2014/main" id="{2FC3A28C-647D-4B2F-9C2A-6514E089EF52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22" name="Rectángulo: esquinas redondeadas 21">
                <a:extLst>
                  <a:ext uri="{FF2B5EF4-FFF2-40B4-BE49-F238E27FC236}">
                    <a16:creationId xmlns:a16="http://schemas.microsoft.com/office/drawing/2014/main" id="{8F677BC1-AFE4-4446-86FB-CA0D966BBE8B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3" name="Rectángulo: esquinas redondeadas 22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739D5D2-A1F6-4C56-BF3A-878D5261CE9A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SIGUIENTE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2384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5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F7936561-B682-4E48-99DE-F45070FD6A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24" y="-39104"/>
            <a:ext cx="12231723" cy="6990304"/>
          </a:xfrm>
          <a:prstGeom prst="rect">
            <a:avLst/>
          </a:prstGeom>
        </p:spPr>
      </p:pic>
      <p:pic>
        <p:nvPicPr>
          <p:cNvPr id="40" name="Picture 2" descr="Eijiro Kirishima | My Hero Academia Wiki | Fandom">
            <a:extLst>
              <a:ext uri="{FF2B5EF4-FFF2-40B4-BE49-F238E27FC236}">
                <a16:creationId xmlns:a16="http://schemas.microsoft.com/office/drawing/2014/main" id="{2ACD3A72-E87F-4742-8486-A4FF8FC56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560" y="-19097"/>
            <a:ext cx="47132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Eijiro Kirishima | My Hero Academia Wiki | Fandom">
            <a:extLst>
              <a:ext uri="{FF2B5EF4-FFF2-40B4-BE49-F238E27FC236}">
                <a16:creationId xmlns:a16="http://schemas.microsoft.com/office/drawing/2014/main" id="{5782DED6-D7E3-479B-A99D-D2A643C8B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9335" y="-46193"/>
            <a:ext cx="47132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3C2E5F67-3C14-4D40-B5F5-5B13143309D7}"/>
              </a:ext>
            </a:extLst>
          </p:cNvPr>
          <p:cNvGrpSpPr/>
          <p:nvPr/>
        </p:nvGrpSpPr>
        <p:grpSpPr>
          <a:xfrm>
            <a:off x="4625008" y="357808"/>
            <a:ext cx="7358081" cy="2160105"/>
            <a:chOff x="4598504" y="477078"/>
            <a:chExt cx="7358081" cy="2160105"/>
          </a:xfrm>
        </p:grpSpPr>
        <p:sp>
          <p:nvSpPr>
            <p:cNvPr id="4" name="Hexágono 3">
              <a:extLst>
                <a:ext uri="{FF2B5EF4-FFF2-40B4-BE49-F238E27FC236}">
                  <a16:creationId xmlns:a16="http://schemas.microsoft.com/office/drawing/2014/main" id="{5A4CCBF2-A440-403E-A09D-1E448867C91D}"/>
                </a:ext>
              </a:extLst>
            </p:cNvPr>
            <p:cNvSpPr/>
            <p:nvPr/>
          </p:nvSpPr>
          <p:spPr>
            <a:xfrm>
              <a:off x="4598504" y="477078"/>
              <a:ext cx="7209183" cy="2160105"/>
            </a:xfrm>
            <a:prstGeom prst="hexagon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400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5" name="Hexágono 4">
              <a:extLst>
                <a:ext uri="{FF2B5EF4-FFF2-40B4-BE49-F238E27FC236}">
                  <a16:creationId xmlns:a16="http://schemas.microsoft.com/office/drawing/2014/main" id="{4093C7FB-BFA9-4088-8CEA-1A2136229FE6}"/>
                </a:ext>
              </a:extLst>
            </p:cNvPr>
            <p:cNvSpPr/>
            <p:nvPr/>
          </p:nvSpPr>
          <p:spPr>
            <a:xfrm rot="173456">
              <a:off x="4747402" y="477078"/>
              <a:ext cx="7209183" cy="2160103"/>
            </a:xfrm>
            <a:custGeom>
              <a:avLst/>
              <a:gdLst>
                <a:gd name="connsiteX0" fmla="*/ 0 w 7209183"/>
                <a:gd name="connsiteY0" fmla="*/ 1080053 h 2160105"/>
                <a:gd name="connsiteX1" fmla="*/ 540026 w 7209183"/>
                <a:gd name="connsiteY1" fmla="*/ 1 h 2160105"/>
                <a:gd name="connsiteX2" fmla="*/ 6669157 w 7209183"/>
                <a:gd name="connsiteY2" fmla="*/ 1 h 2160105"/>
                <a:gd name="connsiteX3" fmla="*/ 7209183 w 7209183"/>
                <a:gd name="connsiteY3" fmla="*/ 1080053 h 2160105"/>
                <a:gd name="connsiteX4" fmla="*/ 6669157 w 7209183"/>
                <a:gd name="connsiteY4" fmla="*/ 2160104 h 2160105"/>
                <a:gd name="connsiteX5" fmla="*/ 540026 w 7209183"/>
                <a:gd name="connsiteY5" fmla="*/ 2160104 h 2160105"/>
                <a:gd name="connsiteX6" fmla="*/ 0 w 7209183"/>
                <a:gd name="connsiteY6" fmla="*/ 1080053 h 2160105"/>
                <a:gd name="connsiteX0" fmla="*/ 0 w 7209183"/>
                <a:gd name="connsiteY0" fmla="*/ 1080052 h 2160103"/>
                <a:gd name="connsiteX1" fmla="*/ 500270 w 7209183"/>
                <a:gd name="connsiteY1" fmla="*/ 119269 h 2160103"/>
                <a:gd name="connsiteX2" fmla="*/ 6669157 w 7209183"/>
                <a:gd name="connsiteY2" fmla="*/ 0 h 2160103"/>
                <a:gd name="connsiteX3" fmla="*/ 7209183 w 7209183"/>
                <a:gd name="connsiteY3" fmla="*/ 1080052 h 2160103"/>
                <a:gd name="connsiteX4" fmla="*/ 6669157 w 7209183"/>
                <a:gd name="connsiteY4" fmla="*/ 2160103 h 2160103"/>
                <a:gd name="connsiteX5" fmla="*/ 540026 w 7209183"/>
                <a:gd name="connsiteY5" fmla="*/ 2160103 h 2160103"/>
                <a:gd name="connsiteX6" fmla="*/ 0 w 7209183"/>
                <a:gd name="connsiteY6" fmla="*/ 1080052 h 2160103"/>
                <a:gd name="connsiteX0" fmla="*/ 0 w 7209183"/>
                <a:gd name="connsiteY0" fmla="*/ 1080052 h 2160103"/>
                <a:gd name="connsiteX1" fmla="*/ 500270 w 7209183"/>
                <a:gd name="connsiteY1" fmla="*/ 119269 h 2160103"/>
                <a:gd name="connsiteX2" fmla="*/ 6669157 w 7209183"/>
                <a:gd name="connsiteY2" fmla="*/ 0 h 2160103"/>
                <a:gd name="connsiteX3" fmla="*/ 7209183 w 7209183"/>
                <a:gd name="connsiteY3" fmla="*/ 1080052 h 2160103"/>
                <a:gd name="connsiteX4" fmla="*/ 6788426 w 7209183"/>
                <a:gd name="connsiteY4" fmla="*/ 1948068 h 2160103"/>
                <a:gd name="connsiteX5" fmla="*/ 540026 w 7209183"/>
                <a:gd name="connsiteY5" fmla="*/ 2160103 h 2160103"/>
                <a:gd name="connsiteX6" fmla="*/ 0 w 7209183"/>
                <a:gd name="connsiteY6" fmla="*/ 1080052 h 216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09183" h="2160103">
                  <a:moveTo>
                    <a:pt x="0" y="1080052"/>
                  </a:moveTo>
                  <a:lnTo>
                    <a:pt x="500270" y="119269"/>
                  </a:lnTo>
                  <a:lnTo>
                    <a:pt x="6669157" y="0"/>
                  </a:lnTo>
                  <a:lnTo>
                    <a:pt x="7209183" y="1080052"/>
                  </a:lnTo>
                  <a:lnTo>
                    <a:pt x="6788426" y="1948068"/>
                  </a:lnTo>
                  <a:lnTo>
                    <a:pt x="540026" y="2160103"/>
                  </a:lnTo>
                  <a:lnTo>
                    <a:pt x="0" y="10800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¿ PREGUNTA 9 ?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015D3C70-AC7E-4334-9F53-927241098EA5}"/>
              </a:ext>
            </a:extLst>
          </p:cNvPr>
          <p:cNvGrpSpPr/>
          <p:nvPr/>
        </p:nvGrpSpPr>
        <p:grpSpPr>
          <a:xfrm>
            <a:off x="4516745" y="4470623"/>
            <a:ext cx="7425705" cy="742325"/>
            <a:chOff x="4516746" y="3165231"/>
            <a:chExt cx="7425705" cy="742325"/>
          </a:xfrm>
        </p:grpSpPr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430A793B-4742-43DD-8412-C03DA719EA92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25FEA1DE-1386-45D3-A2A8-8C0CC0E0EED8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B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CBFA3626-499B-49EF-B552-4E2F346A1267}"/>
              </a:ext>
            </a:extLst>
          </p:cNvPr>
          <p:cNvGrpSpPr/>
          <p:nvPr/>
        </p:nvGrpSpPr>
        <p:grpSpPr>
          <a:xfrm>
            <a:off x="4516745" y="3340248"/>
            <a:ext cx="7425705" cy="742325"/>
            <a:chOff x="4516746" y="3165231"/>
            <a:chExt cx="7425705" cy="742325"/>
          </a:xfrm>
        </p:grpSpPr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0008DE8B-395C-48F5-B6B4-EB6B41BEA375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INCORRECTA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833511A2-A099-4532-AF6D-65A52731270F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A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9433FA0D-42BF-41B4-B2D8-E6621FB94506}"/>
              </a:ext>
            </a:extLst>
          </p:cNvPr>
          <p:cNvGrpSpPr/>
          <p:nvPr/>
        </p:nvGrpSpPr>
        <p:grpSpPr>
          <a:xfrm>
            <a:off x="4516745" y="5492402"/>
            <a:ext cx="7425705" cy="742325"/>
            <a:chOff x="4516746" y="3165231"/>
            <a:chExt cx="7425705" cy="742325"/>
          </a:xfrm>
        </p:grpSpPr>
        <p:sp>
          <p:nvSpPr>
            <p:cNvPr id="14" name="Rectángulo: esquinas redondeadas 13">
              <a:extLst>
                <a:ext uri="{FF2B5EF4-FFF2-40B4-BE49-F238E27FC236}">
                  <a16:creationId xmlns:a16="http://schemas.microsoft.com/office/drawing/2014/main" id="{2AE15028-A624-416F-ACA0-7F617866FF9C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INCORRECTA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B6F54C8D-3A40-4838-AD2E-607DD6705E29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C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BBDB992E-D2BA-4922-9613-EB75029D3075}"/>
              </a:ext>
            </a:extLst>
          </p:cNvPr>
          <p:cNvGrpSpPr/>
          <p:nvPr/>
        </p:nvGrpSpPr>
        <p:grpSpPr>
          <a:xfrm>
            <a:off x="-19863" y="57763"/>
            <a:ext cx="12192000" cy="6858000"/>
            <a:chOff x="0" y="0"/>
            <a:chExt cx="12192000" cy="6858000"/>
          </a:xfrm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C072561D-9273-4A36-A8FA-0F31276807A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26" name="Picture 2" descr="Hola | Boku No Hero Academia Amino. Amino">
              <a:extLst>
                <a:ext uri="{FF2B5EF4-FFF2-40B4-BE49-F238E27FC236}">
                  <a16:creationId xmlns:a16="http://schemas.microsoft.com/office/drawing/2014/main" id="{401AA55F-42A2-497E-AA56-D4714953EA8D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615" y="1070244"/>
              <a:ext cx="4872769" cy="3422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025FA994-90F3-463E-9D57-5F3D784DD057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28" name="Rectángulo: esquinas redondeadas 27">
                <a:extLst>
                  <a:ext uri="{FF2B5EF4-FFF2-40B4-BE49-F238E27FC236}">
                    <a16:creationId xmlns:a16="http://schemas.microsoft.com/office/drawing/2014/main" id="{49F45F45-97D2-47B5-8806-DE5A630F476A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9" name="Rectángulo: esquinas redondeadas 28">
                <a:extLst>
                  <a:ext uri="{FF2B5EF4-FFF2-40B4-BE49-F238E27FC236}">
                    <a16:creationId xmlns:a16="http://schemas.microsoft.com/office/drawing/2014/main" id="{754940D1-50A4-4EE9-B436-7D44E9D2F37A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REPETIR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967849DE-BF4B-48EF-9C79-1C2160F54756}"/>
              </a:ext>
            </a:extLst>
          </p:cNvPr>
          <p:cNvGrpSpPr/>
          <p:nvPr/>
        </p:nvGrpSpPr>
        <p:grpSpPr>
          <a:xfrm>
            <a:off x="-2" y="-114401"/>
            <a:ext cx="12192000" cy="6858000"/>
            <a:chOff x="0" y="0"/>
            <a:chExt cx="12192000" cy="6858000"/>
          </a:xfrm>
        </p:grpSpPr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85D0FF69-372E-4DE8-B8C6-0A79E0C561A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32" name="Picture 2" descr="Hola | Boku No Hero Academia Amino. Amino">
              <a:extLst>
                <a:ext uri="{FF2B5EF4-FFF2-40B4-BE49-F238E27FC236}">
                  <a16:creationId xmlns:a16="http://schemas.microsoft.com/office/drawing/2014/main" id="{AB6FED66-2D8C-4E87-8E83-D8846C499B73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615" y="1070244"/>
              <a:ext cx="4872769" cy="3422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DDACCA10-2489-4EC7-90E8-840E742F434D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34" name="Rectángulo: esquinas redondeadas 33">
                <a:extLst>
                  <a:ext uri="{FF2B5EF4-FFF2-40B4-BE49-F238E27FC236}">
                    <a16:creationId xmlns:a16="http://schemas.microsoft.com/office/drawing/2014/main" id="{BE50C615-7E5F-4132-AA53-1E9097CB650F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35" name="Rectángulo: esquinas redondeadas 34">
                <a:extLst>
                  <a:ext uri="{FF2B5EF4-FFF2-40B4-BE49-F238E27FC236}">
                    <a16:creationId xmlns:a16="http://schemas.microsoft.com/office/drawing/2014/main" id="{F4273A77-26FF-4267-B53B-1BD01A573BA3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REPETIR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A30A09E9-92C5-4DEC-9B79-7558A95C406D}"/>
              </a:ext>
            </a:extLst>
          </p:cNvPr>
          <p:cNvGrpSpPr/>
          <p:nvPr/>
        </p:nvGrpSpPr>
        <p:grpSpPr>
          <a:xfrm>
            <a:off x="-19863" y="-5822"/>
            <a:ext cx="12192000" cy="6858000"/>
            <a:chOff x="0" y="0"/>
            <a:chExt cx="12192000" cy="6858000"/>
          </a:xfrm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F8794655-3EC1-4687-82D3-2AAF49687CBF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B05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20" name="Picture 2" descr="Boku no hero academia | •Anime• Amino">
              <a:extLst>
                <a:ext uri="{FF2B5EF4-FFF2-40B4-BE49-F238E27FC236}">
                  <a16:creationId xmlns:a16="http://schemas.microsoft.com/office/drawing/2014/main" id="{7B36E6D8-B011-42E3-88BF-606D847E0FB4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9922" y="1237957"/>
              <a:ext cx="5272155" cy="3092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1" name="Grupo 20">
              <a:extLst>
                <a:ext uri="{FF2B5EF4-FFF2-40B4-BE49-F238E27FC236}">
                  <a16:creationId xmlns:a16="http://schemas.microsoft.com/office/drawing/2014/main" id="{2FC3A28C-647D-4B2F-9C2A-6514E089EF52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22" name="Rectángulo: esquinas redondeadas 21">
                <a:extLst>
                  <a:ext uri="{FF2B5EF4-FFF2-40B4-BE49-F238E27FC236}">
                    <a16:creationId xmlns:a16="http://schemas.microsoft.com/office/drawing/2014/main" id="{8F677BC1-AFE4-4446-86FB-CA0D966BBE8B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3" name="Rectángulo: esquinas redondeadas 22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739D5D2-A1F6-4C56-BF3A-878D5261CE9A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SIGUIENTE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10900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5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BD6C1764-E133-4B82-9D2B-E573C4BF2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832"/>
            <a:ext cx="12192000" cy="6893832"/>
          </a:xfrm>
          <a:prstGeom prst="rect">
            <a:avLst/>
          </a:prstGeom>
        </p:spPr>
      </p:pic>
      <p:grpSp>
        <p:nvGrpSpPr>
          <p:cNvPr id="36" name="Grupo 35">
            <a:extLst>
              <a:ext uri="{FF2B5EF4-FFF2-40B4-BE49-F238E27FC236}">
                <a16:creationId xmlns:a16="http://schemas.microsoft.com/office/drawing/2014/main" id="{25DFCDE1-5AD0-4FD1-9266-564EC767A41D}"/>
              </a:ext>
            </a:extLst>
          </p:cNvPr>
          <p:cNvGrpSpPr/>
          <p:nvPr/>
        </p:nvGrpSpPr>
        <p:grpSpPr>
          <a:xfrm>
            <a:off x="896734" y="294981"/>
            <a:ext cx="2405072" cy="6252189"/>
            <a:chOff x="896734" y="294981"/>
            <a:chExt cx="2405072" cy="6252189"/>
          </a:xfrm>
        </p:grpSpPr>
        <p:pic>
          <p:nvPicPr>
            <p:cNvPr id="6146" name="Picture 2" descr="Mina Ashido | Doblaje Wiki | Fandom">
              <a:extLst>
                <a:ext uri="{FF2B5EF4-FFF2-40B4-BE49-F238E27FC236}">
                  <a16:creationId xmlns:a16="http://schemas.microsoft.com/office/drawing/2014/main" id="{B3DF0311-4C86-4D48-B5C5-A1DA33FAA9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1630" y="294981"/>
              <a:ext cx="2300176" cy="6189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2" descr="Mina Ashido | Doblaje Wiki | Fandom">
              <a:extLst>
                <a:ext uri="{FF2B5EF4-FFF2-40B4-BE49-F238E27FC236}">
                  <a16:creationId xmlns:a16="http://schemas.microsoft.com/office/drawing/2014/main" id="{48644DBD-2E04-49F2-8994-1C25EE1409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734" y="357808"/>
              <a:ext cx="2300176" cy="6189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3C2E5F67-3C14-4D40-B5F5-5B13143309D7}"/>
              </a:ext>
            </a:extLst>
          </p:cNvPr>
          <p:cNvGrpSpPr/>
          <p:nvPr/>
        </p:nvGrpSpPr>
        <p:grpSpPr>
          <a:xfrm>
            <a:off x="4625008" y="357808"/>
            <a:ext cx="7358081" cy="2160105"/>
            <a:chOff x="4598504" y="477078"/>
            <a:chExt cx="7358081" cy="2160105"/>
          </a:xfrm>
        </p:grpSpPr>
        <p:sp>
          <p:nvSpPr>
            <p:cNvPr id="4" name="Hexágono 3">
              <a:extLst>
                <a:ext uri="{FF2B5EF4-FFF2-40B4-BE49-F238E27FC236}">
                  <a16:creationId xmlns:a16="http://schemas.microsoft.com/office/drawing/2014/main" id="{5A4CCBF2-A440-403E-A09D-1E448867C91D}"/>
                </a:ext>
              </a:extLst>
            </p:cNvPr>
            <p:cNvSpPr/>
            <p:nvPr/>
          </p:nvSpPr>
          <p:spPr>
            <a:xfrm>
              <a:off x="4598504" y="477078"/>
              <a:ext cx="7209183" cy="2160105"/>
            </a:xfrm>
            <a:prstGeom prst="hexagon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400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5" name="Hexágono 4">
              <a:extLst>
                <a:ext uri="{FF2B5EF4-FFF2-40B4-BE49-F238E27FC236}">
                  <a16:creationId xmlns:a16="http://schemas.microsoft.com/office/drawing/2014/main" id="{4093C7FB-BFA9-4088-8CEA-1A2136229FE6}"/>
                </a:ext>
              </a:extLst>
            </p:cNvPr>
            <p:cNvSpPr/>
            <p:nvPr/>
          </p:nvSpPr>
          <p:spPr>
            <a:xfrm rot="173456">
              <a:off x="4747402" y="477078"/>
              <a:ext cx="7209183" cy="2160103"/>
            </a:xfrm>
            <a:custGeom>
              <a:avLst/>
              <a:gdLst>
                <a:gd name="connsiteX0" fmla="*/ 0 w 7209183"/>
                <a:gd name="connsiteY0" fmla="*/ 1080053 h 2160105"/>
                <a:gd name="connsiteX1" fmla="*/ 540026 w 7209183"/>
                <a:gd name="connsiteY1" fmla="*/ 1 h 2160105"/>
                <a:gd name="connsiteX2" fmla="*/ 6669157 w 7209183"/>
                <a:gd name="connsiteY2" fmla="*/ 1 h 2160105"/>
                <a:gd name="connsiteX3" fmla="*/ 7209183 w 7209183"/>
                <a:gd name="connsiteY3" fmla="*/ 1080053 h 2160105"/>
                <a:gd name="connsiteX4" fmla="*/ 6669157 w 7209183"/>
                <a:gd name="connsiteY4" fmla="*/ 2160104 h 2160105"/>
                <a:gd name="connsiteX5" fmla="*/ 540026 w 7209183"/>
                <a:gd name="connsiteY5" fmla="*/ 2160104 h 2160105"/>
                <a:gd name="connsiteX6" fmla="*/ 0 w 7209183"/>
                <a:gd name="connsiteY6" fmla="*/ 1080053 h 2160105"/>
                <a:gd name="connsiteX0" fmla="*/ 0 w 7209183"/>
                <a:gd name="connsiteY0" fmla="*/ 1080052 h 2160103"/>
                <a:gd name="connsiteX1" fmla="*/ 500270 w 7209183"/>
                <a:gd name="connsiteY1" fmla="*/ 119269 h 2160103"/>
                <a:gd name="connsiteX2" fmla="*/ 6669157 w 7209183"/>
                <a:gd name="connsiteY2" fmla="*/ 0 h 2160103"/>
                <a:gd name="connsiteX3" fmla="*/ 7209183 w 7209183"/>
                <a:gd name="connsiteY3" fmla="*/ 1080052 h 2160103"/>
                <a:gd name="connsiteX4" fmla="*/ 6669157 w 7209183"/>
                <a:gd name="connsiteY4" fmla="*/ 2160103 h 2160103"/>
                <a:gd name="connsiteX5" fmla="*/ 540026 w 7209183"/>
                <a:gd name="connsiteY5" fmla="*/ 2160103 h 2160103"/>
                <a:gd name="connsiteX6" fmla="*/ 0 w 7209183"/>
                <a:gd name="connsiteY6" fmla="*/ 1080052 h 2160103"/>
                <a:gd name="connsiteX0" fmla="*/ 0 w 7209183"/>
                <a:gd name="connsiteY0" fmla="*/ 1080052 h 2160103"/>
                <a:gd name="connsiteX1" fmla="*/ 500270 w 7209183"/>
                <a:gd name="connsiteY1" fmla="*/ 119269 h 2160103"/>
                <a:gd name="connsiteX2" fmla="*/ 6669157 w 7209183"/>
                <a:gd name="connsiteY2" fmla="*/ 0 h 2160103"/>
                <a:gd name="connsiteX3" fmla="*/ 7209183 w 7209183"/>
                <a:gd name="connsiteY3" fmla="*/ 1080052 h 2160103"/>
                <a:gd name="connsiteX4" fmla="*/ 6788426 w 7209183"/>
                <a:gd name="connsiteY4" fmla="*/ 1948068 h 2160103"/>
                <a:gd name="connsiteX5" fmla="*/ 540026 w 7209183"/>
                <a:gd name="connsiteY5" fmla="*/ 2160103 h 2160103"/>
                <a:gd name="connsiteX6" fmla="*/ 0 w 7209183"/>
                <a:gd name="connsiteY6" fmla="*/ 1080052 h 216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09183" h="2160103">
                  <a:moveTo>
                    <a:pt x="0" y="1080052"/>
                  </a:moveTo>
                  <a:lnTo>
                    <a:pt x="500270" y="119269"/>
                  </a:lnTo>
                  <a:lnTo>
                    <a:pt x="6669157" y="0"/>
                  </a:lnTo>
                  <a:lnTo>
                    <a:pt x="7209183" y="1080052"/>
                  </a:lnTo>
                  <a:lnTo>
                    <a:pt x="6788426" y="1948068"/>
                  </a:lnTo>
                  <a:lnTo>
                    <a:pt x="540026" y="2160103"/>
                  </a:lnTo>
                  <a:lnTo>
                    <a:pt x="0" y="10800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¿ PREGUNTA 10 ?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015D3C70-AC7E-4334-9F53-927241098EA5}"/>
              </a:ext>
            </a:extLst>
          </p:cNvPr>
          <p:cNvGrpSpPr/>
          <p:nvPr/>
        </p:nvGrpSpPr>
        <p:grpSpPr>
          <a:xfrm>
            <a:off x="4516745" y="4470623"/>
            <a:ext cx="7425705" cy="742325"/>
            <a:chOff x="4516746" y="3165231"/>
            <a:chExt cx="7425705" cy="742325"/>
          </a:xfrm>
        </p:grpSpPr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430A793B-4742-43DD-8412-C03DA719EA92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25FEA1DE-1386-45D3-A2A8-8C0CC0E0EED8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B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CBFA3626-499B-49EF-B552-4E2F346A1267}"/>
              </a:ext>
            </a:extLst>
          </p:cNvPr>
          <p:cNvGrpSpPr/>
          <p:nvPr/>
        </p:nvGrpSpPr>
        <p:grpSpPr>
          <a:xfrm>
            <a:off x="4516745" y="3340248"/>
            <a:ext cx="7425705" cy="742325"/>
            <a:chOff x="4516746" y="3165231"/>
            <a:chExt cx="7425705" cy="742325"/>
          </a:xfrm>
        </p:grpSpPr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0008DE8B-395C-48F5-B6B4-EB6B41BEA375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INCORRECTA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833511A2-A099-4532-AF6D-65A52731270F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A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9433FA0D-42BF-41B4-B2D8-E6621FB94506}"/>
              </a:ext>
            </a:extLst>
          </p:cNvPr>
          <p:cNvGrpSpPr/>
          <p:nvPr/>
        </p:nvGrpSpPr>
        <p:grpSpPr>
          <a:xfrm>
            <a:off x="4516745" y="5492402"/>
            <a:ext cx="7425705" cy="742325"/>
            <a:chOff x="4516746" y="3165231"/>
            <a:chExt cx="7425705" cy="742325"/>
          </a:xfrm>
        </p:grpSpPr>
        <p:sp>
          <p:nvSpPr>
            <p:cNvPr id="14" name="Rectángulo: esquinas redondeadas 13">
              <a:extLst>
                <a:ext uri="{FF2B5EF4-FFF2-40B4-BE49-F238E27FC236}">
                  <a16:creationId xmlns:a16="http://schemas.microsoft.com/office/drawing/2014/main" id="{2AE15028-A624-416F-ACA0-7F617866FF9C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INCORRECTA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B6F54C8D-3A40-4838-AD2E-607DD6705E29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C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BBDB992E-D2BA-4922-9613-EB75029D307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C072561D-9273-4A36-A8FA-0F31276807A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26" name="Picture 2" descr="Hola | Boku No Hero Academia Amino. Amino">
              <a:extLst>
                <a:ext uri="{FF2B5EF4-FFF2-40B4-BE49-F238E27FC236}">
                  <a16:creationId xmlns:a16="http://schemas.microsoft.com/office/drawing/2014/main" id="{401AA55F-42A2-497E-AA56-D4714953EA8D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615" y="1070244"/>
              <a:ext cx="4872769" cy="3422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025FA994-90F3-463E-9D57-5F3D784DD057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28" name="Rectángulo: esquinas redondeadas 27">
                <a:extLst>
                  <a:ext uri="{FF2B5EF4-FFF2-40B4-BE49-F238E27FC236}">
                    <a16:creationId xmlns:a16="http://schemas.microsoft.com/office/drawing/2014/main" id="{49F45F45-97D2-47B5-8806-DE5A630F476A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9" name="Rectángulo: esquinas redondeadas 28">
                <a:extLst>
                  <a:ext uri="{FF2B5EF4-FFF2-40B4-BE49-F238E27FC236}">
                    <a16:creationId xmlns:a16="http://schemas.microsoft.com/office/drawing/2014/main" id="{754940D1-50A4-4EE9-B436-7D44E9D2F37A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REPETIR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967849DE-BF4B-48EF-9C79-1C2160F54756}"/>
              </a:ext>
            </a:extLst>
          </p:cNvPr>
          <p:cNvGrpSpPr/>
          <p:nvPr/>
        </p:nvGrpSpPr>
        <p:grpSpPr>
          <a:xfrm>
            <a:off x="54130" y="-107238"/>
            <a:ext cx="12192000" cy="6858000"/>
            <a:chOff x="0" y="0"/>
            <a:chExt cx="12192000" cy="6858000"/>
          </a:xfrm>
        </p:grpSpPr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85D0FF69-372E-4DE8-B8C6-0A79E0C561A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32" name="Picture 2" descr="Hola | Boku No Hero Academia Amino. Amino">
              <a:extLst>
                <a:ext uri="{FF2B5EF4-FFF2-40B4-BE49-F238E27FC236}">
                  <a16:creationId xmlns:a16="http://schemas.microsoft.com/office/drawing/2014/main" id="{AB6FED66-2D8C-4E87-8E83-D8846C499B73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615" y="1070244"/>
              <a:ext cx="4872769" cy="3422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DDACCA10-2489-4EC7-90E8-840E742F434D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34" name="Rectángulo: esquinas redondeadas 33">
                <a:extLst>
                  <a:ext uri="{FF2B5EF4-FFF2-40B4-BE49-F238E27FC236}">
                    <a16:creationId xmlns:a16="http://schemas.microsoft.com/office/drawing/2014/main" id="{BE50C615-7E5F-4132-AA53-1E9097CB650F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35" name="Rectángulo: esquinas redondeadas 34">
                <a:extLst>
                  <a:ext uri="{FF2B5EF4-FFF2-40B4-BE49-F238E27FC236}">
                    <a16:creationId xmlns:a16="http://schemas.microsoft.com/office/drawing/2014/main" id="{F4273A77-26FF-4267-B53B-1BD01A573BA3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REPETIR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A30A09E9-92C5-4DEC-9B79-7558A95C406D}"/>
              </a:ext>
            </a:extLst>
          </p:cNvPr>
          <p:cNvGrpSpPr/>
          <p:nvPr/>
        </p:nvGrpSpPr>
        <p:grpSpPr>
          <a:xfrm>
            <a:off x="27065" y="-88752"/>
            <a:ext cx="12192000" cy="6858000"/>
            <a:chOff x="0" y="0"/>
            <a:chExt cx="12192000" cy="6858000"/>
          </a:xfrm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F8794655-3EC1-4687-82D3-2AAF49687CBF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B05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20" name="Picture 2" descr="Boku no hero academia | •Anime• Amino">
              <a:extLst>
                <a:ext uri="{FF2B5EF4-FFF2-40B4-BE49-F238E27FC236}">
                  <a16:creationId xmlns:a16="http://schemas.microsoft.com/office/drawing/2014/main" id="{7B36E6D8-B011-42E3-88BF-606D847E0FB4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9922" y="1237957"/>
              <a:ext cx="5272155" cy="3092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1" name="Grupo 20">
              <a:extLst>
                <a:ext uri="{FF2B5EF4-FFF2-40B4-BE49-F238E27FC236}">
                  <a16:creationId xmlns:a16="http://schemas.microsoft.com/office/drawing/2014/main" id="{2FC3A28C-647D-4B2F-9C2A-6514E089EF52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22" name="Rectángulo: esquinas redondeadas 21">
                <a:extLst>
                  <a:ext uri="{FF2B5EF4-FFF2-40B4-BE49-F238E27FC236}">
                    <a16:creationId xmlns:a16="http://schemas.microsoft.com/office/drawing/2014/main" id="{8F677BC1-AFE4-4446-86FB-CA0D966BBE8B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3" name="Rectángulo: esquinas redondeadas 22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739D5D2-A1F6-4C56-BF3A-878D5261CE9A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SIGUIENTE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461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5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oku no Hero Academia | 13/13 | HD | 720p | Google Drive.">
            <a:extLst>
              <a:ext uri="{FF2B5EF4-FFF2-40B4-BE49-F238E27FC236}">
                <a16:creationId xmlns:a16="http://schemas.microsoft.com/office/drawing/2014/main" id="{2CB68D7E-6EF3-4E44-8C40-B7411D749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66" y="0"/>
            <a:ext cx="12206465" cy="688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A49D439-A927-410A-A4E8-A72B72457193}"/>
              </a:ext>
            </a:extLst>
          </p:cNvPr>
          <p:cNvSpPr/>
          <p:nvPr/>
        </p:nvSpPr>
        <p:spPr>
          <a:xfrm>
            <a:off x="0" y="0"/>
            <a:ext cx="12191999" cy="682618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C26E4136-966C-479B-938B-090F887B945F}"/>
              </a:ext>
            </a:extLst>
          </p:cNvPr>
          <p:cNvSpPr/>
          <p:nvPr/>
        </p:nvSpPr>
        <p:spPr>
          <a:xfrm>
            <a:off x="5222567" y="2984934"/>
            <a:ext cx="6639339" cy="174928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500" dirty="0">
                <a:latin typeface="Futura Display BQ" pitchFamily="50" charset="0"/>
              </a:rPr>
              <a:t>GANASTE</a:t>
            </a:r>
            <a:endParaRPr lang="es-CO" sz="11500" dirty="0">
              <a:latin typeface="Futura Display BQ" pitchFamily="50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818736B-6C0E-456D-9E05-BD88C4DEB2DB}"/>
              </a:ext>
            </a:extLst>
          </p:cNvPr>
          <p:cNvSpPr txBox="1"/>
          <p:nvPr/>
        </p:nvSpPr>
        <p:spPr>
          <a:xfrm>
            <a:off x="4917766" y="1381422"/>
            <a:ext cx="719593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500" dirty="0">
                <a:solidFill>
                  <a:schemeClr val="bg1"/>
                </a:solidFill>
                <a:latin typeface="Futura Display BQ" pitchFamily="50" charset="0"/>
              </a:rPr>
              <a:t>FELICIDADES</a:t>
            </a:r>
            <a:endParaRPr lang="es-CO" sz="11500" dirty="0">
              <a:solidFill>
                <a:schemeClr val="bg1"/>
              </a:solidFill>
              <a:latin typeface="Futura Display BQ" pitchFamily="50" charset="0"/>
            </a:endParaRPr>
          </a:p>
        </p:txBody>
      </p:sp>
      <p:pic>
        <p:nvPicPr>
          <p:cNvPr id="4100" name="Picture 4" descr="NoLife Anime — Review: Boku no Hero Academia">
            <a:extLst>
              <a:ext uri="{FF2B5EF4-FFF2-40B4-BE49-F238E27FC236}">
                <a16:creationId xmlns:a16="http://schemas.microsoft.com/office/drawing/2014/main" id="{FBF8BB56-E391-4AB4-871F-6D0DD99B5BB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80" y="-1"/>
            <a:ext cx="3900664" cy="2172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24 ideas de Gif bnha | personajes de anime, anime, heroe">
            <a:extLst>
              <a:ext uri="{FF2B5EF4-FFF2-40B4-BE49-F238E27FC236}">
                <a16:creationId xmlns:a16="http://schemas.microsoft.com/office/drawing/2014/main" id="{E3F64644-7DA2-4F1E-BBEB-CF494AF70C2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5" y="2172284"/>
            <a:ext cx="3851655" cy="2449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Resultado de imagen para Bakugou Katsuki gif | Katsuki bakugou, Katsuki  bakugo, Hero">
            <a:extLst>
              <a:ext uri="{FF2B5EF4-FFF2-40B4-BE49-F238E27FC236}">
                <a16:creationId xmlns:a16="http://schemas.microsoft.com/office/drawing/2014/main" id="{D11F8BE4-266C-41B7-98C9-88842F84E4C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" y="4622083"/>
            <a:ext cx="3860908" cy="226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97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B7F5D83C-F471-43FD-AA5F-5C755E3CF07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9E35E802-39AF-435D-8A5E-9DF46F544FA5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B05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4098" name="Picture 2" descr="Boku no hero academia | •Anime• Amino">
              <a:extLst>
                <a:ext uri="{FF2B5EF4-FFF2-40B4-BE49-F238E27FC236}">
                  <a16:creationId xmlns:a16="http://schemas.microsoft.com/office/drawing/2014/main" id="{B4E4E64C-5B31-4A73-8802-63C9EA0D3F1D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9922" y="1237957"/>
              <a:ext cx="5272155" cy="3092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F5A6A33B-BE29-40A5-92C9-DDC705E05F0A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5" name="Rectángulo: esquinas redondeadas 4">
                <a:extLst>
                  <a:ext uri="{FF2B5EF4-FFF2-40B4-BE49-F238E27FC236}">
                    <a16:creationId xmlns:a16="http://schemas.microsoft.com/office/drawing/2014/main" id="{BE98FABB-F5F8-42BE-923F-7D16FE198C37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6" name="Rectángulo: esquinas redondeadas 5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E36B90D4-7EF8-4FC6-9436-9738F9E31D0B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SIGUIENTE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21642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92682371-2909-4D58-920E-FBF2EB9A059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DF3F95EC-49D8-4C0F-A08F-DBFB37ACCCEF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5122" name="Picture 2" descr="Hola | Boku No Hero Academia Amino. Amino">
              <a:extLst>
                <a:ext uri="{FF2B5EF4-FFF2-40B4-BE49-F238E27FC236}">
                  <a16:creationId xmlns:a16="http://schemas.microsoft.com/office/drawing/2014/main" id="{636CB5D2-749A-4472-BC7B-5594166D36E5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615" y="1070244"/>
              <a:ext cx="4872769" cy="3422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0A5BDFAB-69FC-4CA4-8FA0-0D8111524AD7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5" name="Rectángulo: esquinas redondeadas 4">
                <a:extLst>
                  <a:ext uri="{FF2B5EF4-FFF2-40B4-BE49-F238E27FC236}">
                    <a16:creationId xmlns:a16="http://schemas.microsoft.com/office/drawing/2014/main" id="{42D4B98F-55E3-46FB-9C1B-F7A17842FB43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6" name="Rectángulo: esquinas redondeadas 5">
                <a:extLst>
                  <a:ext uri="{FF2B5EF4-FFF2-40B4-BE49-F238E27FC236}">
                    <a16:creationId xmlns:a16="http://schemas.microsoft.com/office/drawing/2014/main" id="{DAD06332-E7DC-4DF0-BDD3-FCFA39D4B5D7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REPETIR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4606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ondos de pantalla de Boku no Hero - FondosMil">
            <a:extLst>
              <a:ext uri="{FF2B5EF4-FFF2-40B4-BE49-F238E27FC236}">
                <a16:creationId xmlns:a16="http://schemas.microsoft.com/office/drawing/2014/main" id="{80581CF8-CF94-4F7B-8069-39C1953E9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098FFCAB-45D3-48C1-9566-AE6173DD1E78}"/>
              </a:ext>
            </a:extLst>
          </p:cNvPr>
          <p:cNvGrpSpPr/>
          <p:nvPr/>
        </p:nvGrpSpPr>
        <p:grpSpPr>
          <a:xfrm>
            <a:off x="4598504" y="4585253"/>
            <a:ext cx="3564835" cy="1272209"/>
            <a:chOff x="4373217" y="4174435"/>
            <a:chExt cx="3564835" cy="1272209"/>
          </a:xfrm>
        </p:grpSpPr>
        <p:sp>
          <p:nvSpPr>
            <p:cNvPr id="5" name="Rectángulo: esquinas redondeadas 4">
              <a:extLst>
                <a:ext uri="{FF2B5EF4-FFF2-40B4-BE49-F238E27FC236}">
                  <a16:creationId xmlns:a16="http://schemas.microsoft.com/office/drawing/2014/main" id="{738FAEDA-748C-4DB2-AF55-5B7877C9F829}"/>
                </a:ext>
              </a:extLst>
            </p:cNvPr>
            <p:cNvSpPr/>
            <p:nvPr/>
          </p:nvSpPr>
          <p:spPr>
            <a:xfrm>
              <a:off x="4373217" y="4969565"/>
              <a:ext cx="3564835" cy="477079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sp>
          <p:nvSpPr>
            <p:cNvPr id="4" name="Rectángulo: esquinas redondeadas 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76651C6-1772-4176-9F39-79E14FFF222E}"/>
                </a:ext>
              </a:extLst>
            </p:cNvPr>
            <p:cNvSpPr/>
            <p:nvPr/>
          </p:nvSpPr>
          <p:spPr>
            <a:xfrm>
              <a:off x="4373217" y="4174435"/>
              <a:ext cx="3564835" cy="1134266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800" dirty="0">
                  <a:solidFill>
                    <a:schemeClr val="tx1"/>
                  </a:solidFill>
                  <a:latin typeface="Futura Display BQ" pitchFamily="50" charset="0"/>
                </a:rPr>
                <a:t>INICIAR</a:t>
              </a:r>
              <a:endParaRPr lang="es-CO" sz="48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4860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31C7485-9E8C-4BD0-9CE7-0A9CD0B0E8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50" name="Picture 2" descr="All Might | DEATH BATTLE! Wiki Español | Fandom">
            <a:extLst>
              <a:ext uri="{FF2B5EF4-FFF2-40B4-BE49-F238E27FC236}">
                <a16:creationId xmlns:a16="http://schemas.microsoft.com/office/drawing/2014/main" id="{E8413A65-B98E-4A1A-8AED-E2F5F7E29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6" y="371061"/>
            <a:ext cx="2350782" cy="571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5711E18-24EE-4020-90F2-B11F686EECDD}"/>
              </a:ext>
            </a:extLst>
          </p:cNvPr>
          <p:cNvSpPr txBox="1"/>
          <p:nvPr/>
        </p:nvSpPr>
        <p:spPr>
          <a:xfrm>
            <a:off x="5638730" y="477078"/>
            <a:ext cx="56321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Futura Display BQ" pitchFamily="50" charset="0"/>
              </a:rPr>
              <a:t>INSTRUCCIONES</a:t>
            </a:r>
            <a:endParaRPr lang="es-CO" sz="4800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latin typeface="Futura Display BQ" pitchFamily="50" charset="0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9426609A-9444-416A-8EAB-EB152C0EF4C6}"/>
              </a:ext>
            </a:extLst>
          </p:cNvPr>
          <p:cNvGrpSpPr/>
          <p:nvPr/>
        </p:nvGrpSpPr>
        <p:grpSpPr>
          <a:xfrm>
            <a:off x="4192974" y="1427345"/>
            <a:ext cx="6329321" cy="3284544"/>
            <a:chOff x="4073635" y="1310810"/>
            <a:chExt cx="6884434" cy="3572615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DD14D0B6-5482-422E-9E3E-009F50454F27}"/>
                </a:ext>
              </a:extLst>
            </p:cNvPr>
            <p:cNvSpPr/>
            <p:nvPr/>
          </p:nvSpPr>
          <p:spPr>
            <a:xfrm>
              <a:off x="4259165" y="1570382"/>
              <a:ext cx="6698904" cy="331304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18C5B6C3-20D3-4DC4-85CD-C2B61981C5E3}"/>
                </a:ext>
              </a:extLst>
            </p:cNvPr>
            <p:cNvSpPr/>
            <p:nvPr/>
          </p:nvSpPr>
          <p:spPr>
            <a:xfrm>
              <a:off x="4073635" y="1310810"/>
              <a:ext cx="6698904" cy="3472069"/>
            </a:xfrm>
            <a:custGeom>
              <a:avLst/>
              <a:gdLst>
                <a:gd name="connsiteX0" fmla="*/ 0 w 6698904"/>
                <a:gd name="connsiteY0" fmla="*/ 0 h 3313043"/>
                <a:gd name="connsiteX1" fmla="*/ 6698904 w 6698904"/>
                <a:gd name="connsiteY1" fmla="*/ 0 h 3313043"/>
                <a:gd name="connsiteX2" fmla="*/ 6698904 w 6698904"/>
                <a:gd name="connsiteY2" fmla="*/ 3313043 h 3313043"/>
                <a:gd name="connsiteX3" fmla="*/ 0 w 6698904"/>
                <a:gd name="connsiteY3" fmla="*/ 3313043 h 3313043"/>
                <a:gd name="connsiteX4" fmla="*/ 0 w 6698904"/>
                <a:gd name="connsiteY4" fmla="*/ 0 h 3313043"/>
                <a:gd name="connsiteX0" fmla="*/ 13252 w 6698904"/>
                <a:gd name="connsiteY0" fmla="*/ 225287 h 3313043"/>
                <a:gd name="connsiteX1" fmla="*/ 6698904 w 6698904"/>
                <a:gd name="connsiteY1" fmla="*/ 0 h 3313043"/>
                <a:gd name="connsiteX2" fmla="*/ 6698904 w 6698904"/>
                <a:gd name="connsiteY2" fmla="*/ 3313043 h 3313043"/>
                <a:gd name="connsiteX3" fmla="*/ 0 w 6698904"/>
                <a:gd name="connsiteY3" fmla="*/ 3313043 h 3313043"/>
                <a:gd name="connsiteX4" fmla="*/ 13252 w 6698904"/>
                <a:gd name="connsiteY4" fmla="*/ 225287 h 3313043"/>
                <a:gd name="connsiteX0" fmla="*/ 13252 w 6698904"/>
                <a:gd name="connsiteY0" fmla="*/ 225287 h 3472069"/>
                <a:gd name="connsiteX1" fmla="*/ 6698904 w 6698904"/>
                <a:gd name="connsiteY1" fmla="*/ 0 h 3472069"/>
                <a:gd name="connsiteX2" fmla="*/ 6698904 w 6698904"/>
                <a:gd name="connsiteY2" fmla="*/ 3313043 h 3472069"/>
                <a:gd name="connsiteX3" fmla="*/ 0 w 6698904"/>
                <a:gd name="connsiteY3" fmla="*/ 3472069 h 3472069"/>
                <a:gd name="connsiteX4" fmla="*/ 13252 w 6698904"/>
                <a:gd name="connsiteY4" fmla="*/ 225287 h 3472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8904" h="3472069">
                  <a:moveTo>
                    <a:pt x="13252" y="225287"/>
                  </a:moveTo>
                  <a:lnTo>
                    <a:pt x="6698904" y="0"/>
                  </a:lnTo>
                  <a:lnTo>
                    <a:pt x="6698904" y="3313043"/>
                  </a:lnTo>
                  <a:lnTo>
                    <a:pt x="0" y="3472069"/>
                  </a:lnTo>
                  <a:cubicBezTo>
                    <a:pt x="4417" y="2442817"/>
                    <a:pt x="8835" y="1254539"/>
                    <a:pt x="13252" y="22528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En este juego Trivia deveras responder correctamente las preguntas para ganar. 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5C6CC46D-04F2-4828-85A2-2066163CE848}"/>
              </a:ext>
            </a:extLst>
          </p:cNvPr>
          <p:cNvGrpSpPr/>
          <p:nvPr/>
        </p:nvGrpSpPr>
        <p:grpSpPr>
          <a:xfrm>
            <a:off x="5638730" y="5016791"/>
            <a:ext cx="3564836" cy="1219922"/>
            <a:chOff x="4373216" y="4174435"/>
            <a:chExt cx="3564836" cy="1219922"/>
          </a:xfrm>
        </p:grpSpPr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B0C4AC84-3F96-43B4-AEA8-5EAFDB06E719}"/>
                </a:ext>
              </a:extLst>
            </p:cNvPr>
            <p:cNvSpPr/>
            <p:nvPr/>
          </p:nvSpPr>
          <p:spPr>
            <a:xfrm>
              <a:off x="4373216" y="4917278"/>
              <a:ext cx="3564835" cy="477079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2" name="Rectángulo: esquinas redondeadas 1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9142CA8-FE69-44C8-8855-2ADBC957404C}"/>
                </a:ext>
              </a:extLst>
            </p:cNvPr>
            <p:cNvSpPr/>
            <p:nvPr/>
          </p:nvSpPr>
          <p:spPr>
            <a:xfrm>
              <a:off x="4373217" y="4174435"/>
              <a:ext cx="3564835" cy="1134266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800" dirty="0">
                  <a:solidFill>
                    <a:schemeClr val="tx1"/>
                  </a:solidFill>
                  <a:latin typeface="Futura Display BQ" pitchFamily="50" charset="0"/>
                </a:rPr>
                <a:t>JUGAR</a:t>
              </a:r>
              <a:endParaRPr lang="es-CO" sz="48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5967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4CE0D20-A84A-411F-94FE-E1F0D1EF85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3C2E5F67-3C14-4D40-B5F5-5B13143309D7}"/>
              </a:ext>
            </a:extLst>
          </p:cNvPr>
          <p:cNvGrpSpPr/>
          <p:nvPr/>
        </p:nvGrpSpPr>
        <p:grpSpPr>
          <a:xfrm>
            <a:off x="4625008" y="357808"/>
            <a:ext cx="7358081" cy="2160105"/>
            <a:chOff x="4598504" y="477078"/>
            <a:chExt cx="7358081" cy="2160105"/>
          </a:xfrm>
        </p:grpSpPr>
        <p:sp>
          <p:nvSpPr>
            <p:cNvPr id="4" name="Hexágono 3">
              <a:extLst>
                <a:ext uri="{FF2B5EF4-FFF2-40B4-BE49-F238E27FC236}">
                  <a16:creationId xmlns:a16="http://schemas.microsoft.com/office/drawing/2014/main" id="{5A4CCBF2-A440-403E-A09D-1E448867C91D}"/>
                </a:ext>
              </a:extLst>
            </p:cNvPr>
            <p:cNvSpPr/>
            <p:nvPr/>
          </p:nvSpPr>
          <p:spPr>
            <a:xfrm>
              <a:off x="4598504" y="477078"/>
              <a:ext cx="7209183" cy="2160105"/>
            </a:xfrm>
            <a:prstGeom prst="hexagon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400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5" name="Hexágono 4">
              <a:extLst>
                <a:ext uri="{FF2B5EF4-FFF2-40B4-BE49-F238E27FC236}">
                  <a16:creationId xmlns:a16="http://schemas.microsoft.com/office/drawing/2014/main" id="{4093C7FB-BFA9-4088-8CEA-1A2136229FE6}"/>
                </a:ext>
              </a:extLst>
            </p:cNvPr>
            <p:cNvSpPr/>
            <p:nvPr/>
          </p:nvSpPr>
          <p:spPr>
            <a:xfrm rot="173456">
              <a:off x="4747402" y="477078"/>
              <a:ext cx="7209183" cy="2160103"/>
            </a:xfrm>
            <a:custGeom>
              <a:avLst/>
              <a:gdLst>
                <a:gd name="connsiteX0" fmla="*/ 0 w 7209183"/>
                <a:gd name="connsiteY0" fmla="*/ 1080053 h 2160105"/>
                <a:gd name="connsiteX1" fmla="*/ 540026 w 7209183"/>
                <a:gd name="connsiteY1" fmla="*/ 1 h 2160105"/>
                <a:gd name="connsiteX2" fmla="*/ 6669157 w 7209183"/>
                <a:gd name="connsiteY2" fmla="*/ 1 h 2160105"/>
                <a:gd name="connsiteX3" fmla="*/ 7209183 w 7209183"/>
                <a:gd name="connsiteY3" fmla="*/ 1080053 h 2160105"/>
                <a:gd name="connsiteX4" fmla="*/ 6669157 w 7209183"/>
                <a:gd name="connsiteY4" fmla="*/ 2160104 h 2160105"/>
                <a:gd name="connsiteX5" fmla="*/ 540026 w 7209183"/>
                <a:gd name="connsiteY5" fmla="*/ 2160104 h 2160105"/>
                <a:gd name="connsiteX6" fmla="*/ 0 w 7209183"/>
                <a:gd name="connsiteY6" fmla="*/ 1080053 h 2160105"/>
                <a:gd name="connsiteX0" fmla="*/ 0 w 7209183"/>
                <a:gd name="connsiteY0" fmla="*/ 1080052 h 2160103"/>
                <a:gd name="connsiteX1" fmla="*/ 500270 w 7209183"/>
                <a:gd name="connsiteY1" fmla="*/ 119269 h 2160103"/>
                <a:gd name="connsiteX2" fmla="*/ 6669157 w 7209183"/>
                <a:gd name="connsiteY2" fmla="*/ 0 h 2160103"/>
                <a:gd name="connsiteX3" fmla="*/ 7209183 w 7209183"/>
                <a:gd name="connsiteY3" fmla="*/ 1080052 h 2160103"/>
                <a:gd name="connsiteX4" fmla="*/ 6669157 w 7209183"/>
                <a:gd name="connsiteY4" fmla="*/ 2160103 h 2160103"/>
                <a:gd name="connsiteX5" fmla="*/ 540026 w 7209183"/>
                <a:gd name="connsiteY5" fmla="*/ 2160103 h 2160103"/>
                <a:gd name="connsiteX6" fmla="*/ 0 w 7209183"/>
                <a:gd name="connsiteY6" fmla="*/ 1080052 h 2160103"/>
                <a:gd name="connsiteX0" fmla="*/ 0 w 7209183"/>
                <a:gd name="connsiteY0" fmla="*/ 1080052 h 2160103"/>
                <a:gd name="connsiteX1" fmla="*/ 500270 w 7209183"/>
                <a:gd name="connsiteY1" fmla="*/ 119269 h 2160103"/>
                <a:gd name="connsiteX2" fmla="*/ 6669157 w 7209183"/>
                <a:gd name="connsiteY2" fmla="*/ 0 h 2160103"/>
                <a:gd name="connsiteX3" fmla="*/ 7209183 w 7209183"/>
                <a:gd name="connsiteY3" fmla="*/ 1080052 h 2160103"/>
                <a:gd name="connsiteX4" fmla="*/ 6788426 w 7209183"/>
                <a:gd name="connsiteY4" fmla="*/ 1948068 h 2160103"/>
                <a:gd name="connsiteX5" fmla="*/ 540026 w 7209183"/>
                <a:gd name="connsiteY5" fmla="*/ 2160103 h 2160103"/>
                <a:gd name="connsiteX6" fmla="*/ 0 w 7209183"/>
                <a:gd name="connsiteY6" fmla="*/ 1080052 h 216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09183" h="2160103">
                  <a:moveTo>
                    <a:pt x="0" y="1080052"/>
                  </a:moveTo>
                  <a:lnTo>
                    <a:pt x="500270" y="119269"/>
                  </a:lnTo>
                  <a:lnTo>
                    <a:pt x="6669157" y="0"/>
                  </a:lnTo>
                  <a:lnTo>
                    <a:pt x="7209183" y="1080052"/>
                  </a:lnTo>
                  <a:lnTo>
                    <a:pt x="6788426" y="1948068"/>
                  </a:lnTo>
                  <a:lnTo>
                    <a:pt x="540026" y="2160103"/>
                  </a:lnTo>
                  <a:lnTo>
                    <a:pt x="0" y="10800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¿ PREGUNTA 1?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015D3C70-AC7E-4334-9F53-927241098EA5}"/>
              </a:ext>
            </a:extLst>
          </p:cNvPr>
          <p:cNvGrpSpPr/>
          <p:nvPr/>
        </p:nvGrpSpPr>
        <p:grpSpPr>
          <a:xfrm>
            <a:off x="4516746" y="3165231"/>
            <a:ext cx="7425705" cy="742325"/>
            <a:chOff x="4516746" y="3165231"/>
            <a:chExt cx="7425705" cy="742325"/>
          </a:xfrm>
        </p:grpSpPr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430A793B-4742-43DD-8412-C03DA719EA92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25FEA1DE-1386-45D3-A2A8-8C0CC0E0EED8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A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CBFA3626-499B-49EF-B552-4E2F346A1267}"/>
              </a:ext>
            </a:extLst>
          </p:cNvPr>
          <p:cNvGrpSpPr/>
          <p:nvPr/>
        </p:nvGrpSpPr>
        <p:grpSpPr>
          <a:xfrm>
            <a:off x="4516746" y="4316794"/>
            <a:ext cx="7425705" cy="742325"/>
            <a:chOff x="4516746" y="3165231"/>
            <a:chExt cx="7425705" cy="742325"/>
          </a:xfrm>
        </p:grpSpPr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0008DE8B-395C-48F5-B6B4-EB6B41BEA375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INCORRECTA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833511A2-A099-4532-AF6D-65A52731270F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B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9433FA0D-42BF-41B4-B2D8-E6621FB94506}"/>
              </a:ext>
            </a:extLst>
          </p:cNvPr>
          <p:cNvGrpSpPr/>
          <p:nvPr/>
        </p:nvGrpSpPr>
        <p:grpSpPr>
          <a:xfrm>
            <a:off x="4516745" y="5492402"/>
            <a:ext cx="7425705" cy="742325"/>
            <a:chOff x="4516746" y="3165231"/>
            <a:chExt cx="7425705" cy="742325"/>
          </a:xfrm>
        </p:grpSpPr>
        <p:sp>
          <p:nvSpPr>
            <p:cNvPr id="14" name="Rectángulo: esquinas redondeadas 13">
              <a:extLst>
                <a:ext uri="{FF2B5EF4-FFF2-40B4-BE49-F238E27FC236}">
                  <a16:creationId xmlns:a16="http://schemas.microsoft.com/office/drawing/2014/main" id="{2AE15028-A624-416F-ACA0-7F617866FF9C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INCORRECTA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B6F54C8D-3A40-4838-AD2E-607DD6705E29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C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pic>
        <p:nvPicPr>
          <p:cNvPr id="3074" name="Picture 2" descr="Midoriya Izuku | FactvsFiction Wiki | Fandom">
            <a:extLst>
              <a:ext uri="{FF2B5EF4-FFF2-40B4-BE49-F238E27FC236}">
                <a16:creationId xmlns:a16="http://schemas.microsoft.com/office/drawing/2014/main" id="{92D9C167-17F8-4A0C-B5DB-8D856BD4D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09" y="547461"/>
            <a:ext cx="3257550" cy="564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Midoriya Izuku | FactvsFiction Wiki | Fandom">
            <a:extLst>
              <a:ext uri="{FF2B5EF4-FFF2-40B4-BE49-F238E27FC236}">
                <a16:creationId xmlns:a16="http://schemas.microsoft.com/office/drawing/2014/main" id="{CA4614AA-4C3F-41BE-8E6B-7B656B43B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49" y="497719"/>
            <a:ext cx="3257550" cy="564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upo 17">
            <a:extLst>
              <a:ext uri="{FF2B5EF4-FFF2-40B4-BE49-F238E27FC236}">
                <a16:creationId xmlns:a16="http://schemas.microsoft.com/office/drawing/2014/main" id="{A30A09E9-92C5-4DEC-9B79-7558A95C406D}"/>
              </a:ext>
            </a:extLst>
          </p:cNvPr>
          <p:cNvGrpSpPr/>
          <p:nvPr/>
        </p:nvGrpSpPr>
        <p:grpSpPr>
          <a:xfrm>
            <a:off x="-4" y="0"/>
            <a:ext cx="12192000" cy="6858000"/>
            <a:chOff x="0" y="0"/>
            <a:chExt cx="12192000" cy="6858000"/>
          </a:xfrm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F8794655-3EC1-4687-82D3-2AAF49687CBF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B05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20" name="Picture 2" descr="Boku no hero academia | •Anime• Amino">
              <a:extLst>
                <a:ext uri="{FF2B5EF4-FFF2-40B4-BE49-F238E27FC236}">
                  <a16:creationId xmlns:a16="http://schemas.microsoft.com/office/drawing/2014/main" id="{7B36E6D8-B011-42E3-88BF-606D847E0FB4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9922" y="1237957"/>
              <a:ext cx="5272155" cy="3092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1" name="Grupo 20">
              <a:extLst>
                <a:ext uri="{FF2B5EF4-FFF2-40B4-BE49-F238E27FC236}">
                  <a16:creationId xmlns:a16="http://schemas.microsoft.com/office/drawing/2014/main" id="{2FC3A28C-647D-4B2F-9C2A-6514E089EF52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22" name="Rectángulo: esquinas redondeadas 21">
                <a:extLst>
                  <a:ext uri="{FF2B5EF4-FFF2-40B4-BE49-F238E27FC236}">
                    <a16:creationId xmlns:a16="http://schemas.microsoft.com/office/drawing/2014/main" id="{8F677BC1-AFE4-4446-86FB-CA0D966BBE8B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3" name="Rectángulo: esquinas redondeadas 22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739D5D2-A1F6-4C56-BF3A-878D5261CE9A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SIGUIENTE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BBDB992E-D2BA-4922-9613-EB75029D3075}"/>
              </a:ext>
            </a:extLst>
          </p:cNvPr>
          <p:cNvGrpSpPr/>
          <p:nvPr/>
        </p:nvGrpSpPr>
        <p:grpSpPr>
          <a:xfrm>
            <a:off x="-2" y="777"/>
            <a:ext cx="12192000" cy="6858000"/>
            <a:chOff x="0" y="0"/>
            <a:chExt cx="12192000" cy="6858000"/>
          </a:xfrm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C072561D-9273-4A36-A8FA-0F31276807A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26" name="Picture 2" descr="Hola | Boku No Hero Academia Amino. Amino">
              <a:extLst>
                <a:ext uri="{FF2B5EF4-FFF2-40B4-BE49-F238E27FC236}">
                  <a16:creationId xmlns:a16="http://schemas.microsoft.com/office/drawing/2014/main" id="{401AA55F-42A2-497E-AA56-D4714953EA8D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615" y="1070244"/>
              <a:ext cx="4872769" cy="3422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025FA994-90F3-463E-9D57-5F3D784DD057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28" name="Rectángulo: esquinas redondeadas 27">
                <a:extLst>
                  <a:ext uri="{FF2B5EF4-FFF2-40B4-BE49-F238E27FC236}">
                    <a16:creationId xmlns:a16="http://schemas.microsoft.com/office/drawing/2014/main" id="{49F45F45-97D2-47B5-8806-DE5A630F476A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9" name="Rectángulo: esquinas redondeadas 28">
                <a:extLst>
                  <a:ext uri="{FF2B5EF4-FFF2-40B4-BE49-F238E27FC236}">
                    <a16:creationId xmlns:a16="http://schemas.microsoft.com/office/drawing/2014/main" id="{754940D1-50A4-4EE9-B436-7D44E9D2F37A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REPETIR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967849DE-BF4B-48EF-9C79-1C2160F54756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85D0FF69-372E-4DE8-B8C6-0A79E0C561A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32" name="Picture 2" descr="Hola | Boku No Hero Academia Amino. Amino">
              <a:extLst>
                <a:ext uri="{FF2B5EF4-FFF2-40B4-BE49-F238E27FC236}">
                  <a16:creationId xmlns:a16="http://schemas.microsoft.com/office/drawing/2014/main" id="{AB6FED66-2D8C-4E87-8E83-D8846C499B73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615" y="1070244"/>
              <a:ext cx="4872769" cy="3422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DDACCA10-2489-4EC7-90E8-840E742F434D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34" name="Rectángulo: esquinas redondeadas 33">
                <a:extLst>
                  <a:ext uri="{FF2B5EF4-FFF2-40B4-BE49-F238E27FC236}">
                    <a16:creationId xmlns:a16="http://schemas.microsoft.com/office/drawing/2014/main" id="{BE50C615-7E5F-4132-AA53-1E9097CB650F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35" name="Rectángulo: esquinas redondeadas 34">
                <a:extLst>
                  <a:ext uri="{FF2B5EF4-FFF2-40B4-BE49-F238E27FC236}">
                    <a16:creationId xmlns:a16="http://schemas.microsoft.com/office/drawing/2014/main" id="{F4273A77-26FF-4267-B53B-1BD01A573BA3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REPETIR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3868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45731F4A-A196-4D1B-881E-CACC47950A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09"/>
            <a:ext cx="12192000" cy="685800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3C2E5F67-3C14-4D40-B5F5-5B13143309D7}"/>
              </a:ext>
            </a:extLst>
          </p:cNvPr>
          <p:cNvGrpSpPr/>
          <p:nvPr/>
        </p:nvGrpSpPr>
        <p:grpSpPr>
          <a:xfrm>
            <a:off x="4625008" y="357808"/>
            <a:ext cx="7358081" cy="2160105"/>
            <a:chOff x="4598504" y="477078"/>
            <a:chExt cx="7358081" cy="2160105"/>
          </a:xfrm>
        </p:grpSpPr>
        <p:sp>
          <p:nvSpPr>
            <p:cNvPr id="4" name="Hexágono 3">
              <a:extLst>
                <a:ext uri="{FF2B5EF4-FFF2-40B4-BE49-F238E27FC236}">
                  <a16:creationId xmlns:a16="http://schemas.microsoft.com/office/drawing/2014/main" id="{5A4CCBF2-A440-403E-A09D-1E448867C91D}"/>
                </a:ext>
              </a:extLst>
            </p:cNvPr>
            <p:cNvSpPr/>
            <p:nvPr/>
          </p:nvSpPr>
          <p:spPr>
            <a:xfrm>
              <a:off x="4598504" y="477078"/>
              <a:ext cx="7209183" cy="2160105"/>
            </a:xfrm>
            <a:prstGeom prst="hexagon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400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5" name="Hexágono 4">
              <a:extLst>
                <a:ext uri="{FF2B5EF4-FFF2-40B4-BE49-F238E27FC236}">
                  <a16:creationId xmlns:a16="http://schemas.microsoft.com/office/drawing/2014/main" id="{4093C7FB-BFA9-4088-8CEA-1A2136229FE6}"/>
                </a:ext>
              </a:extLst>
            </p:cNvPr>
            <p:cNvSpPr/>
            <p:nvPr/>
          </p:nvSpPr>
          <p:spPr>
            <a:xfrm rot="173456">
              <a:off x="4747402" y="477078"/>
              <a:ext cx="7209183" cy="2160103"/>
            </a:xfrm>
            <a:custGeom>
              <a:avLst/>
              <a:gdLst>
                <a:gd name="connsiteX0" fmla="*/ 0 w 7209183"/>
                <a:gd name="connsiteY0" fmla="*/ 1080053 h 2160105"/>
                <a:gd name="connsiteX1" fmla="*/ 540026 w 7209183"/>
                <a:gd name="connsiteY1" fmla="*/ 1 h 2160105"/>
                <a:gd name="connsiteX2" fmla="*/ 6669157 w 7209183"/>
                <a:gd name="connsiteY2" fmla="*/ 1 h 2160105"/>
                <a:gd name="connsiteX3" fmla="*/ 7209183 w 7209183"/>
                <a:gd name="connsiteY3" fmla="*/ 1080053 h 2160105"/>
                <a:gd name="connsiteX4" fmla="*/ 6669157 w 7209183"/>
                <a:gd name="connsiteY4" fmla="*/ 2160104 h 2160105"/>
                <a:gd name="connsiteX5" fmla="*/ 540026 w 7209183"/>
                <a:gd name="connsiteY5" fmla="*/ 2160104 h 2160105"/>
                <a:gd name="connsiteX6" fmla="*/ 0 w 7209183"/>
                <a:gd name="connsiteY6" fmla="*/ 1080053 h 2160105"/>
                <a:gd name="connsiteX0" fmla="*/ 0 w 7209183"/>
                <a:gd name="connsiteY0" fmla="*/ 1080052 h 2160103"/>
                <a:gd name="connsiteX1" fmla="*/ 500270 w 7209183"/>
                <a:gd name="connsiteY1" fmla="*/ 119269 h 2160103"/>
                <a:gd name="connsiteX2" fmla="*/ 6669157 w 7209183"/>
                <a:gd name="connsiteY2" fmla="*/ 0 h 2160103"/>
                <a:gd name="connsiteX3" fmla="*/ 7209183 w 7209183"/>
                <a:gd name="connsiteY3" fmla="*/ 1080052 h 2160103"/>
                <a:gd name="connsiteX4" fmla="*/ 6669157 w 7209183"/>
                <a:gd name="connsiteY4" fmla="*/ 2160103 h 2160103"/>
                <a:gd name="connsiteX5" fmla="*/ 540026 w 7209183"/>
                <a:gd name="connsiteY5" fmla="*/ 2160103 h 2160103"/>
                <a:gd name="connsiteX6" fmla="*/ 0 w 7209183"/>
                <a:gd name="connsiteY6" fmla="*/ 1080052 h 2160103"/>
                <a:gd name="connsiteX0" fmla="*/ 0 w 7209183"/>
                <a:gd name="connsiteY0" fmla="*/ 1080052 h 2160103"/>
                <a:gd name="connsiteX1" fmla="*/ 500270 w 7209183"/>
                <a:gd name="connsiteY1" fmla="*/ 119269 h 2160103"/>
                <a:gd name="connsiteX2" fmla="*/ 6669157 w 7209183"/>
                <a:gd name="connsiteY2" fmla="*/ 0 h 2160103"/>
                <a:gd name="connsiteX3" fmla="*/ 7209183 w 7209183"/>
                <a:gd name="connsiteY3" fmla="*/ 1080052 h 2160103"/>
                <a:gd name="connsiteX4" fmla="*/ 6788426 w 7209183"/>
                <a:gd name="connsiteY4" fmla="*/ 1948068 h 2160103"/>
                <a:gd name="connsiteX5" fmla="*/ 540026 w 7209183"/>
                <a:gd name="connsiteY5" fmla="*/ 2160103 h 2160103"/>
                <a:gd name="connsiteX6" fmla="*/ 0 w 7209183"/>
                <a:gd name="connsiteY6" fmla="*/ 1080052 h 216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09183" h="2160103">
                  <a:moveTo>
                    <a:pt x="0" y="1080052"/>
                  </a:moveTo>
                  <a:lnTo>
                    <a:pt x="500270" y="119269"/>
                  </a:lnTo>
                  <a:lnTo>
                    <a:pt x="6669157" y="0"/>
                  </a:lnTo>
                  <a:lnTo>
                    <a:pt x="7209183" y="1080052"/>
                  </a:lnTo>
                  <a:lnTo>
                    <a:pt x="6788426" y="1948068"/>
                  </a:lnTo>
                  <a:lnTo>
                    <a:pt x="540026" y="2160103"/>
                  </a:lnTo>
                  <a:lnTo>
                    <a:pt x="0" y="10800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¿ PREGUNTA 2?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015D3C70-AC7E-4334-9F53-927241098EA5}"/>
              </a:ext>
            </a:extLst>
          </p:cNvPr>
          <p:cNvGrpSpPr/>
          <p:nvPr/>
        </p:nvGrpSpPr>
        <p:grpSpPr>
          <a:xfrm>
            <a:off x="4516745" y="4470623"/>
            <a:ext cx="7425705" cy="742325"/>
            <a:chOff x="4516746" y="3165231"/>
            <a:chExt cx="7425705" cy="742325"/>
          </a:xfrm>
        </p:grpSpPr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430A793B-4742-43DD-8412-C03DA719EA92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25FEA1DE-1386-45D3-A2A8-8C0CC0E0EED8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B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CBFA3626-499B-49EF-B552-4E2F346A1267}"/>
              </a:ext>
            </a:extLst>
          </p:cNvPr>
          <p:cNvGrpSpPr/>
          <p:nvPr/>
        </p:nvGrpSpPr>
        <p:grpSpPr>
          <a:xfrm>
            <a:off x="4516745" y="3340248"/>
            <a:ext cx="7425705" cy="742325"/>
            <a:chOff x="4516746" y="3165231"/>
            <a:chExt cx="7425705" cy="742325"/>
          </a:xfrm>
        </p:grpSpPr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0008DE8B-395C-48F5-B6B4-EB6B41BEA375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INCORRECTA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833511A2-A099-4532-AF6D-65A52731270F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A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9433FA0D-42BF-41B4-B2D8-E6621FB94506}"/>
              </a:ext>
            </a:extLst>
          </p:cNvPr>
          <p:cNvGrpSpPr/>
          <p:nvPr/>
        </p:nvGrpSpPr>
        <p:grpSpPr>
          <a:xfrm>
            <a:off x="4516745" y="5492402"/>
            <a:ext cx="7425705" cy="742325"/>
            <a:chOff x="4516746" y="3165231"/>
            <a:chExt cx="7425705" cy="742325"/>
          </a:xfrm>
        </p:grpSpPr>
        <p:sp>
          <p:nvSpPr>
            <p:cNvPr id="14" name="Rectángulo: esquinas redondeadas 13">
              <a:extLst>
                <a:ext uri="{FF2B5EF4-FFF2-40B4-BE49-F238E27FC236}">
                  <a16:creationId xmlns:a16="http://schemas.microsoft.com/office/drawing/2014/main" id="{2AE15028-A624-416F-ACA0-7F617866FF9C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INCORRECTA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B6F54C8D-3A40-4838-AD2E-607DD6705E29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C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pic>
        <p:nvPicPr>
          <p:cNvPr id="6146" name="Picture 2" descr="Ochaco Uraraka | My Hero Academia Wiki | Fandom">
            <a:extLst>
              <a:ext uri="{FF2B5EF4-FFF2-40B4-BE49-F238E27FC236}">
                <a16:creationId xmlns:a16="http://schemas.microsoft.com/office/drawing/2014/main" id="{C2F6548F-3F95-45B2-BFD1-4C9994684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37" y="332763"/>
            <a:ext cx="3018897" cy="666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Ochaco Uraraka | My Hero Academia Wiki | Fandom">
            <a:extLst>
              <a:ext uri="{FF2B5EF4-FFF2-40B4-BE49-F238E27FC236}">
                <a16:creationId xmlns:a16="http://schemas.microsoft.com/office/drawing/2014/main" id="{61B10525-5390-46D2-9AB7-E2A815002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04" y="332763"/>
            <a:ext cx="3018897" cy="666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upo 29">
            <a:extLst>
              <a:ext uri="{FF2B5EF4-FFF2-40B4-BE49-F238E27FC236}">
                <a16:creationId xmlns:a16="http://schemas.microsoft.com/office/drawing/2014/main" id="{967849DE-BF4B-48EF-9C79-1C2160F54756}"/>
              </a:ext>
            </a:extLst>
          </p:cNvPr>
          <p:cNvGrpSpPr/>
          <p:nvPr/>
        </p:nvGrpSpPr>
        <p:grpSpPr>
          <a:xfrm>
            <a:off x="-3" y="65671"/>
            <a:ext cx="12192000" cy="6858000"/>
            <a:chOff x="0" y="0"/>
            <a:chExt cx="12192000" cy="6858000"/>
          </a:xfrm>
        </p:grpSpPr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85D0FF69-372E-4DE8-B8C6-0A79E0C561A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32" name="Picture 2" descr="Hola | Boku No Hero Academia Amino. Amino">
              <a:extLst>
                <a:ext uri="{FF2B5EF4-FFF2-40B4-BE49-F238E27FC236}">
                  <a16:creationId xmlns:a16="http://schemas.microsoft.com/office/drawing/2014/main" id="{AB6FED66-2D8C-4E87-8E83-D8846C499B73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615" y="1070244"/>
              <a:ext cx="4872769" cy="3422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DDACCA10-2489-4EC7-90E8-840E742F434D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34" name="Rectángulo: esquinas redondeadas 33">
                <a:extLst>
                  <a:ext uri="{FF2B5EF4-FFF2-40B4-BE49-F238E27FC236}">
                    <a16:creationId xmlns:a16="http://schemas.microsoft.com/office/drawing/2014/main" id="{BE50C615-7E5F-4132-AA53-1E9097CB650F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35" name="Rectángulo: esquinas redondeadas 34">
                <a:extLst>
                  <a:ext uri="{FF2B5EF4-FFF2-40B4-BE49-F238E27FC236}">
                    <a16:creationId xmlns:a16="http://schemas.microsoft.com/office/drawing/2014/main" id="{F4273A77-26FF-4267-B53B-1BD01A573BA3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REPETIR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BBDB992E-D2BA-4922-9613-EB75029D3075}"/>
              </a:ext>
            </a:extLst>
          </p:cNvPr>
          <p:cNvGrpSpPr/>
          <p:nvPr/>
        </p:nvGrpSpPr>
        <p:grpSpPr>
          <a:xfrm>
            <a:off x="-6" y="-1302"/>
            <a:ext cx="12192000" cy="6858000"/>
            <a:chOff x="0" y="0"/>
            <a:chExt cx="12192000" cy="6858000"/>
          </a:xfrm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C072561D-9273-4A36-A8FA-0F31276807A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26" name="Picture 2" descr="Hola | Boku No Hero Academia Amino. Amino">
              <a:extLst>
                <a:ext uri="{FF2B5EF4-FFF2-40B4-BE49-F238E27FC236}">
                  <a16:creationId xmlns:a16="http://schemas.microsoft.com/office/drawing/2014/main" id="{401AA55F-42A2-497E-AA56-D4714953EA8D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615" y="1070244"/>
              <a:ext cx="4872769" cy="3422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025FA994-90F3-463E-9D57-5F3D784DD057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28" name="Rectángulo: esquinas redondeadas 27">
                <a:extLst>
                  <a:ext uri="{FF2B5EF4-FFF2-40B4-BE49-F238E27FC236}">
                    <a16:creationId xmlns:a16="http://schemas.microsoft.com/office/drawing/2014/main" id="{49F45F45-97D2-47B5-8806-DE5A630F476A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9" name="Rectángulo: esquinas redondeadas 28">
                <a:extLst>
                  <a:ext uri="{FF2B5EF4-FFF2-40B4-BE49-F238E27FC236}">
                    <a16:creationId xmlns:a16="http://schemas.microsoft.com/office/drawing/2014/main" id="{754940D1-50A4-4EE9-B436-7D44E9D2F37A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REPETIR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A30A09E9-92C5-4DEC-9B79-7558A95C406D}"/>
              </a:ext>
            </a:extLst>
          </p:cNvPr>
          <p:cNvGrpSpPr/>
          <p:nvPr/>
        </p:nvGrpSpPr>
        <p:grpSpPr>
          <a:xfrm>
            <a:off x="-1" y="11609"/>
            <a:ext cx="12192000" cy="6858000"/>
            <a:chOff x="0" y="0"/>
            <a:chExt cx="12192000" cy="6858000"/>
          </a:xfrm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F8794655-3EC1-4687-82D3-2AAF49687CBF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B05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20" name="Picture 2" descr="Boku no hero academia | •Anime• Amino">
              <a:extLst>
                <a:ext uri="{FF2B5EF4-FFF2-40B4-BE49-F238E27FC236}">
                  <a16:creationId xmlns:a16="http://schemas.microsoft.com/office/drawing/2014/main" id="{7B36E6D8-B011-42E3-88BF-606D847E0FB4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9922" y="1237957"/>
              <a:ext cx="5272155" cy="3092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1" name="Grupo 20">
              <a:extLst>
                <a:ext uri="{FF2B5EF4-FFF2-40B4-BE49-F238E27FC236}">
                  <a16:creationId xmlns:a16="http://schemas.microsoft.com/office/drawing/2014/main" id="{2FC3A28C-647D-4B2F-9C2A-6514E089EF52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22" name="Rectángulo: esquinas redondeadas 21">
                <a:extLst>
                  <a:ext uri="{FF2B5EF4-FFF2-40B4-BE49-F238E27FC236}">
                    <a16:creationId xmlns:a16="http://schemas.microsoft.com/office/drawing/2014/main" id="{8F677BC1-AFE4-4446-86FB-CA0D966BBE8B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3" name="Rectángulo: esquinas redondeadas 22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739D5D2-A1F6-4C56-BF3A-878D5261CE9A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SIGUIENTE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0054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n 35">
            <a:extLst>
              <a:ext uri="{FF2B5EF4-FFF2-40B4-BE49-F238E27FC236}">
                <a16:creationId xmlns:a16="http://schemas.microsoft.com/office/drawing/2014/main" id="{4D097F71-263C-43C3-8799-BF95E991B9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042" y="-34620"/>
            <a:ext cx="12230042" cy="689262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3C2E5F67-3C14-4D40-B5F5-5B13143309D7}"/>
              </a:ext>
            </a:extLst>
          </p:cNvPr>
          <p:cNvGrpSpPr/>
          <p:nvPr/>
        </p:nvGrpSpPr>
        <p:grpSpPr>
          <a:xfrm>
            <a:off x="4625008" y="357808"/>
            <a:ext cx="7358081" cy="2160105"/>
            <a:chOff x="4598504" y="477078"/>
            <a:chExt cx="7358081" cy="2160105"/>
          </a:xfrm>
        </p:grpSpPr>
        <p:sp>
          <p:nvSpPr>
            <p:cNvPr id="4" name="Hexágono 3">
              <a:extLst>
                <a:ext uri="{FF2B5EF4-FFF2-40B4-BE49-F238E27FC236}">
                  <a16:creationId xmlns:a16="http://schemas.microsoft.com/office/drawing/2014/main" id="{5A4CCBF2-A440-403E-A09D-1E448867C91D}"/>
                </a:ext>
              </a:extLst>
            </p:cNvPr>
            <p:cNvSpPr/>
            <p:nvPr/>
          </p:nvSpPr>
          <p:spPr>
            <a:xfrm>
              <a:off x="4598504" y="477078"/>
              <a:ext cx="7209183" cy="2160105"/>
            </a:xfrm>
            <a:prstGeom prst="hexagon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400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5" name="Hexágono 4">
              <a:extLst>
                <a:ext uri="{FF2B5EF4-FFF2-40B4-BE49-F238E27FC236}">
                  <a16:creationId xmlns:a16="http://schemas.microsoft.com/office/drawing/2014/main" id="{4093C7FB-BFA9-4088-8CEA-1A2136229FE6}"/>
                </a:ext>
              </a:extLst>
            </p:cNvPr>
            <p:cNvSpPr/>
            <p:nvPr/>
          </p:nvSpPr>
          <p:spPr>
            <a:xfrm rot="173456">
              <a:off x="4747402" y="477078"/>
              <a:ext cx="7209183" cy="2160103"/>
            </a:xfrm>
            <a:custGeom>
              <a:avLst/>
              <a:gdLst>
                <a:gd name="connsiteX0" fmla="*/ 0 w 7209183"/>
                <a:gd name="connsiteY0" fmla="*/ 1080053 h 2160105"/>
                <a:gd name="connsiteX1" fmla="*/ 540026 w 7209183"/>
                <a:gd name="connsiteY1" fmla="*/ 1 h 2160105"/>
                <a:gd name="connsiteX2" fmla="*/ 6669157 w 7209183"/>
                <a:gd name="connsiteY2" fmla="*/ 1 h 2160105"/>
                <a:gd name="connsiteX3" fmla="*/ 7209183 w 7209183"/>
                <a:gd name="connsiteY3" fmla="*/ 1080053 h 2160105"/>
                <a:gd name="connsiteX4" fmla="*/ 6669157 w 7209183"/>
                <a:gd name="connsiteY4" fmla="*/ 2160104 h 2160105"/>
                <a:gd name="connsiteX5" fmla="*/ 540026 w 7209183"/>
                <a:gd name="connsiteY5" fmla="*/ 2160104 h 2160105"/>
                <a:gd name="connsiteX6" fmla="*/ 0 w 7209183"/>
                <a:gd name="connsiteY6" fmla="*/ 1080053 h 2160105"/>
                <a:gd name="connsiteX0" fmla="*/ 0 w 7209183"/>
                <a:gd name="connsiteY0" fmla="*/ 1080052 h 2160103"/>
                <a:gd name="connsiteX1" fmla="*/ 500270 w 7209183"/>
                <a:gd name="connsiteY1" fmla="*/ 119269 h 2160103"/>
                <a:gd name="connsiteX2" fmla="*/ 6669157 w 7209183"/>
                <a:gd name="connsiteY2" fmla="*/ 0 h 2160103"/>
                <a:gd name="connsiteX3" fmla="*/ 7209183 w 7209183"/>
                <a:gd name="connsiteY3" fmla="*/ 1080052 h 2160103"/>
                <a:gd name="connsiteX4" fmla="*/ 6669157 w 7209183"/>
                <a:gd name="connsiteY4" fmla="*/ 2160103 h 2160103"/>
                <a:gd name="connsiteX5" fmla="*/ 540026 w 7209183"/>
                <a:gd name="connsiteY5" fmla="*/ 2160103 h 2160103"/>
                <a:gd name="connsiteX6" fmla="*/ 0 w 7209183"/>
                <a:gd name="connsiteY6" fmla="*/ 1080052 h 2160103"/>
                <a:gd name="connsiteX0" fmla="*/ 0 w 7209183"/>
                <a:gd name="connsiteY0" fmla="*/ 1080052 h 2160103"/>
                <a:gd name="connsiteX1" fmla="*/ 500270 w 7209183"/>
                <a:gd name="connsiteY1" fmla="*/ 119269 h 2160103"/>
                <a:gd name="connsiteX2" fmla="*/ 6669157 w 7209183"/>
                <a:gd name="connsiteY2" fmla="*/ 0 h 2160103"/>
                <a:gd name="connsiteX3" fmla="*/ 7209183 w 7209183"/>
                <a:gd name="connsiteY3" fmla="*/ 1080052 h 2160103"/>
                <a:gd name="connsiteX4" fmla="*/ 6788426 w 7209183"/>
                <a:gd name="connsiteY4" fmla="*/ 1948068 h 2160103"/>
                <a:gd name="connsiteX5" fmla="*/ 540026 w 7209183"/>
                <a:gd name="connsiteY5" fmla="*/ 2160103 h 2160103"/>
                <a:gd name="connsiteX6" fmla="*/ 0 w 7209183"/>
                <a:gd name="connsiteY6" fmla="*/ 1080052 h 216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09183" h="2160103">
                  <a:moveTo>
                    <a:pt x="0" y="1080052"/>
                  </a:moveTo>
                  <a:lnTo>
                    <a:pt x="500270" y="119269"/>
                  </a:lnTo>
                  <a:lnTo>
                    <a:pt x="6669157" y="0"/>
                  </a:lnTo>
                  <a:lnTo>
                    <a:pt x="7209183" y="1080052"/>
                  </a:lnTo>
                  <a:lnTo>
                    <a:pt x="6788426" y="1948068"/>
                  </a:lnTo>
                  <a:lnTo>
                    <a:pt x="540026" y="2160103"/>
                  </a:lnTo>
                  <a:lnTo>
                    <a:pt x="0" y="10800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¿ PREGUNTA 3?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015D3C70-AC7E-4334-9F53-927241098EA5}"/>
              </a:ext>
            </a:extLst>
          </p:cNvPr>
          <p:cNvGrpSpPr/>
          <p:nvPr/>
        </p:nvGrpSpPr>
        <p:grpSpPr>
          <a:xfrm>
            <a:off x="4516746" y="3165231"/>
            <a:ext cx="7425705" cy="742325"/>
            <a:chOff x="4516746" y="3165231"/>
            <a:chExt cx="7425705" cy="742325"/>
          </a:xfrm>
        </p:grpSpPr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430A793B-4742-43DD-8412-C03DA719EA92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25FEA1DE-1386-45D3-A2A8-8C0CC0E0EED8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A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CBFA3626-499B-49EF-B552-4E2F346A1267}"/>
              </a:ext>
            </a:extLst>
          </p:cNvPr>
          <p:cNvGrpSpPr/>
          <p:nvPr/>
        </p:nvGrpSpPr>
        <p:grpSpPr>
          <a:xfrm>
            <a:off x="4516746" y="4316794"/>
            <a:ext cx="7425705" cy="742325"/>
            <a:chOff x="4516746" y="3165231"/>
            <a:chExt cx="7425705" cy="742325"/>
          </a:xfrm>
        </p:grpSpPr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0008DE8B-395C-48F5-B6B4-EB6B41BEA375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INCORRECTA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833511A2-A099-4532-AF6D-65A52731270F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B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9433FA0D-42BF-41B4-B2D8-E6621FB94506}"/>
              </a:ext>
            </a:extLst>
          </p:cNvPr>
          <p:cNvGrpSpPr/>
          <p:nvPr/>
        </p:nvGrpSpPr>
        <p:grpSpPr>
          <a:xfrm>
            <a:off x="4516745" y="5492402"/>
            <a:ext cx="7425705" cy="742325"/>
            <a:chOff x="4516746" y="3165231"/>
            <a:chExt cx="7425705" cy="742325"/>
          </a:xfrm>
        </p:grpSpPr>
        <p:sp>
          <p:nvSpPr>
            <p:cNvPr id="14" name="Rectángulo: esquinas redondeadas 13">
              <a:extLst>
                <a:ext uri="{FF2B5EF4-FFF2-40B4-BE49-F238E27FC236}">
                  <a16:creationId xmlns:a16="http://schemas.microsoft.com/office/drawing/2014/main" id="{2AE15028-A624-416F-ACA0-7F617866FF9C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INCORRECTA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B6F54C8D-3A40-4838-AD2E-607DD6705E29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C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pic>
        <p:nvPicPr>
          <p:cNvPr id="37" name="Picture 2" descr="Todoroki Shouto | FactvsFiction Wiki | Fandom">
            <a:extLst>
              <a:ext uri="{FF2B5EF4-FFF2-40B4-BE49-F238E27FC236}">
                <a16:creationId xmlns:a16="http://schemas.microsoft.com/office/drawing/2014/main" id="{58836187-254D-4B52-B8F1-C25372678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52" y="190147"/>
            <a:ext cx="2642050" cy="663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Todoroki Shouto | FactvsFiction Wiki | Fandom">
            <a:extLst>
              <a:ext uri="{FF2B5EF4-FFF2-40B4-BE49-F238E27FC236}">
                <a16:creationId xmlns:a16="http://schemas.microsoft.com/office/drawing/2014/main" id="{105A2E40-B519-4CD0-8254-C8A8A7E95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26" y="170647"/>
            <a:ext cx="2642050" cy="663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upo 29">
            <a:extLst>
              <a:ext uri="{FF2B5EF4-FFF2-40B4-BE49-F238E27FC236}">
                <a16:creationId xmlns:a16="http://schemas.microsoft.com/office/drawing/2014/main" id="{967849DE-BF4B-48EF-9C79-1C2160F54756}"/>
              </a:ext>
            </a:extLst>
          </p:cNvPr>
          <p:cNvGrpSpPr/>
          <p:nvPr/>
        </p:nvGrpSpPr>
        <p:grpSpPr>
          <a:xfrm>
            <a:off x="-38042" y="-26912"/>
            <a:ext cx="12192000" cy="6858000"/>
            <a:chOff x="0" y="0"/>
            <a:chExt cx="12192000" cy="6858000"/>
          </a:xfrm>
        </p:grpSpPr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85D0FF69-372E-4DE8-B8C6-0A79E0C561A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32" name="Picture 2" descr="Hola | Boku No Hero Academia Amino. Amino">
              <a:extLst>
                <a:ext uri="{FF2B5EF4-FFF2-40B4-BE49-F238E27FC236}">
                  <a16:creationId xmlns:a16="http://schemas.microsoft.com/office/drawing/2014/main" id="{AB6FED66-2D8C-4E87-8E83-D8846C499B73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615" y="1070244"/>
              <a:ext cx="4872769" cy="3422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DDACCA10-2489-4EC7-90E8-840E742F434D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34" name="Rectángulo: esquinas redondeadas 33">
                <a:extLst>
                  <a:ext uri="{FF2B5EF4-FFF2-40B4-BE49-F238E27FC236}">
                    <a16:creationId xmlns:a16="http://schemas.microsoft.com/office/drawing/2014/main" id="{BE50C615-7E5F-4132-AA53-1E9097CB650F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35" name="Rectángulo: esquinas redondeadas 34">
                <a:extLst>
                  <a:ext uri="{FF2B5EF4-FFF2-40B4-BE49-F238E27FC236}">
                    <a16:creationId xmlns:a16="http://schemas.microsoft.com/office/drawing/2014/main" id="{F4273A77-26FF-4267-B53B-1BD01A573BA3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REPETIR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A30A09E9-92C5-4DEC-9B79-7558A95C406D}"/>
              </a:ext>
            </a:extLst>
          </p:cNvPr>
          <p:cNvGrpSpPr/>
          <p:nvPr/>
        </p:nvGrpSpPr>
        <p:grpSpPr>
          <a:xfrm>
            <a:off x="-2" y="-13456"/>
            <a:ext cx="12192000" cy="6858000"/>
            <a:chOff x="0" y="0"/>
            <a:chExt cx="12192000" cy="6858000"/>
          </a:xfrm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F8794655-3EC1-4687-82D3-2AAF49687CBF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B05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20" name="Picture 2" descr="Boku no hero academia | •Anime• Amino">
              <a:extLst>
                <a:ext uri="{FF2B5EF4-FFF2-40B4-BE49-F238E27FC236}">
                  <a16:creationId xmlns:a16="http://schemas.microsoft.com/office/drawing/2014/main" id="{7B36E6D8-B011-42E3-88BF-606D847E0FB4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9922" y="1237957"/>
              <a:ext cx="5272155" cy="3092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1" name="Grupo 20">
              <a:extLst>
                <a:ext uri="{FF2B5EF4-FFF2-40B4-BE49-F238E27FC236}">
                  <a16:creationId xmlns:a16="http://schemas.microsoft.com/office/drawing/2014/main" id="{2FC3A28C-647D-4B2F-9C2A-6514E089EF52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22" name="Rectángulo: esquinas redondeadas 21">
                <a:extLst>
                  <a:ext uri="{FF2B5EF4-FFF2-40B4-BE49-F238E27FC236}">
                    <a16:creationId xmlns:a16="http://schemas.microsoft.com/office/drawing/2014/main" id="{8F677BC1-AFE4-4446-86FB-CA0D966BBE8B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3" name="Rectángulo: esquinas redondeadas 22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739D5D2-A1F6-4C56-BF3A-878D5261CE9A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SIGUIENTE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BBDB992E-D2BA-4922-9613-EB75029D3075}"/>
              </a:ext>
            </a:extLst>
          </p:cNvPr>
          <p:cNvGrpSpPr/>
          <p:nvPr/>
        </p:nvGrpSpPr>
        <p:grpSpPr>
          <a:xfrm>
            <a:off x="0" y="-33843"/>
            <a:ext cx="12192000" cy="6858000"/>
            <a:chOff x="0" y="0"/>
            <a:chExt cx="12192000" cy="6858000"/>
          </a:xfrm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C072561D-9273-4A36-A8FA-0F31276807A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26" name="Picture 2" descr="Hola | Boku No Hero Academia Amino. Amino">
              <a:extLst>
                <a:ext uri="{FF2B5EF4-FFF2-40B4-BE49-F238E27FC236}">
                  <a16:creationId xmlns:a16="http://schemas.microsoft.com/office/drawing/2014/main" id="{401AA55F-42A2-497E-AA56-D4714953EA8D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615" y="1070244"/>
              <a:ext cx="4872769" cy="3422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025FA994-90F3-463E-9D57-5F3D784DD057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28" name="Rectángulo: esquinas redondeadas 27">
                <a:extLst>
                  <a:ext uri="{FF2B5EF4-FFF2-40B4-BE49-F238E27FC236}">
                    <a16:creationId xmlns:a16="http://schemas.microsoft.com/office/drawing/2014/main" id="{49F45F45-97D2-47B5-8806-DE5A630F476A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9" name="Rectángulo: esquinas redondeadas 28">
                <a:extLst>
                  <a:ext uri="{FF2B5EF4-FFF2-40B4-BE49-F238E27FC236}">
                    <a16:creationId xmlns:a16="http://schemas.microsoft.com/office/drawing/2014/main" id="{754940D1-50A4-4EE9-B436-7D44E9D2F37A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REPETIR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102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n 35">
            <a:extLst>
              <a:ext uri="{FF2B5EF4-FFF2-40B4-BE49-F238E27FC236}">
                <a16:creationId xmlns:a16="http://schemas.microsoft.com/office/drawing/2014/main" id="{356D5717-2F14-44D5-9C65-DB1757C0B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3C2E5F67-3C14-4D40-B5F5-5B13143309D7}"/>
              </a:ext>
            </a:extLst>
          </p:cNvPr>
          <p:cNvGrpSpPr/>
          <p:nvPr/>
        </p:nvGrpSpPr>
        <p:grpSpPr>
          <a:xfrm>
            <a:off x="4625008" y="357808"/>
            <a:ext cx="7358081" cy="2160105"/>
            <a:chOff x="4598504" y="477078"/>
            <a:chExt cx="7358081" cy="2160105"/>
          </a:xfrm>
        </p:grpSpPr>
        <p:sp>
          <p:nvSpPr>
            <p:cNvPr id="4" name="Hexágono 3">
              <a:extLst>
                <a:ext uri="{FF2B5EF4-FFF2-40B4-BE49-F238E27FC236}">
                  <a16:creationId xmlns:a16="http://schemas.microsoft.com/office/drawing/2014/main" id="{5A4CCBF2-A440-403E-A09D-1E448867C91D}"/>
                </a:ext>
              </a:extLst>
            </p:cNvPr>
            <p:cNvSpPr/>
            <p:nvPr/>
          </p:nvSpPr>
          <p:spPr>
            <a:xfrm>
              <a:off x="4598504" y="477078"/>
              <a:ext cx="7209183" cy="2160105"/>
            </a:xfrm>
            <a:prstGeom prst="hexagon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400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5" name="Hexágono 4">
              <a:extLst>
                <a:ext uri="{FF2B5EF4-FFF2-40B4-BE49-F238E27FC236}">
                  <a16:creationId xmlns:a16="http://schemas.microsoft.com/office/drawing/2014/main" id="{4093C7FB-BFA9-4088-8CEA-1A2136229FE6}"/>
                </a:ext>
              </a:extLst>
            </p:cNvPr>
            <p:cNvSpPr/>
            <p:nvPr/>
          </p:nvSpPr>
          <p:spPr>
            <a:xfrm rot="173456">
              <a:off x="4747402" y="477078"/>
              <a:ext cx="7209183" cy="2160103"/>
            </a:xfrm>
            <a:custGeom>
              <a:avLst/>
              <a:gdLst>
                <a:gd name="connsiteX0" fmla="*/ 0 w 7209183"/>
                <a:gd name="connsiteY0" fmla="*/ 1080053 h 2160105"/>
                <a:gd name="connsiteX1" fmla="*/ 540026 w 7209183"/>
                <a:gd name="connsiteY1" fmla="*/ 1 h 2160105"/>
                <a:gd name="connsiteX2" fmla="*/ 6669157 w 7209183"/>
                <a:gd name="connsiteY2" fmla="*/ 1 h 2160105"/>
                <a:gd name="connsiteX3" fmla="*/ 7209183 w 7209183"/>
                <a:gd name="connsiteY3" fmla="*/ 1080053 h 2160105"/>
                <a:gd name="connsiteX4" fmla="*/ 6669157 w 7209183"/>
                <a:gd name="connsiteY4" fmla="*/ 2160104 h 2160105"/>
                <a:gd name="connsiteX5" fmla="*/ 540026 w 7209183"/>
                <a:gd name="connsiteY5" fmla="*/ 2160104 h 2160105"/>
                <a:gd name="connsiteX6" fmla="*/ 0 w 7209183"/>
                <a:gd name="connsiteY6" fmla="*/ 1080053 h 2160105"/>
                <a:gd name="connsiteX0" fmla="*/ 0 w 7209183"/>
                <a:gd name="connsiteY0" fmla="*/ 1080052 h 2160103"/>
                <a:gd name="connsiteX1" fmla="*/ 500270 w 7209183"/>
                <a:gd name="connsiteY1" fmla="*/ 119269 h 2160103"/>
                <a:gd name="connsiteX2" fmla="*/ 6669157 w 7209183"/>
                <a:gd name="connsiteY2" fmla="*/ 0 h 2160103"/>
                <a:gd name="connsiteX3" fmla="*/ 7209183 w 7209183"/>
                <a:gd name="connsiteY3" fmla="*/ 1080052 h 2160103"/>
                <a:gd name="connsiteX4" fmla="*/ 6669157 w 7209183"/>
                <a:gd name="connsiteY4" fmla="*/ 2160103 h 2160103"/>
                <a:gd name="connsiteX5" fmla="*/ 540026 w 7209183"/>
                <a:gd name="connsiteY5" fmla="*/ 2160103 h 2160103"/>
                <a:gd name="connsiteX6" fmla="*/ 0 w 7209183"/>
                <a:gd name="connsiteY6" fmla="*/ 1080052 h 2160103"/>
                <a:gd name="connsiteX0" fmla="*/ 0 w 7209183"/>
                <a:gd name="connsiteY0" fmla="*/ 1080052 h 2160103"/>
                <a:gd name="connsiteX1" fmla="*/ 500270 w 7209183"/>
                <a:gd name="connsiteY1" fmla="*/ 119269 h 2160103"/>
                <a:gd name="connsiteX2" fmla="*/ 6669157 w 7209183"/>
                <a:gd name="connsiteY2" fmla="*/ 0 h 2160103"/>
                <a:gd name="connsiteX3" fmla="*/ 7209183 w 7209183"/>
                <a:gd name="connsiteY3" fmla="*/ 1080052 h 2160103"/>
                <a:gd name="connsiteX4" fmla="*/ 6788426 w 7209183"/>
                <a:gd name="connsiteY4" fmla="*/ 1948068 h 2160103"/>
                <a:gd name="connsiteX5" fmla="*/ 540026 w 7209183"/>
                <a:gd name="connsiteY5" fmla="*/ 2160103 h 2160103"/>
                <a:gd name="connsiteX6" fmla="*/ 0 w 7209183"/>
                <a:gd name="connsiteY6" fmla="*/ 1080052 h 216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09183" h="2160103">
                  <a:moveTo>
                    <a:pt x="0" y="1080052"/>
                  </a:moveTo>
                  <a:lnTo>
                    <a:pt x="500270" y="119269"/>
                  </a:lnTo>
                  <a:lnTo>
                    <a:pt x="6669157" y="0"/>
                  </a:lnTo>
                  <a:lnTo>
                    <a:pt x="7209183" y="1080052"/>
                  </a:lnTo>
                  <a:lnTo>
                    <a:pt x="6788426" y="1948068"/>
                  </a:lnTo>
                  <a:lnTo>
                    <a:pt x="540026" y="2160103"/>
                  </a:lnTo>
                  <a:lnTo>
                    <a:pt x="0" y="10800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¿ PREGUNTA 4?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015D3C70-AC7E-4334-9F53-927241098EA5}"/>
              </a:ext>
            </a:extLst>
          </p:cNvPr>
          <p:cNvGrpSpPr/>
          <p:nvPr/>
        </p:nvGrpSpPr>
        <p:grpSpPr>
          <a:xfrm>
            <a:off x="4516746" y="3165231"/>
            <a:ext cx="7425705" cy="742325"/>
            <a:chOff x="4516746" y="3165231"/>
            <a:chExt cx="7425705" cy="742325"/>
          </a:xfrm>
        </p:grpSpPr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430A793B-4742-43DD-8412-C03DA719EA92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25FEA1DE-1386-45D3-A2A8-8C0CC0E0EED8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A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CBFA3626-499B-49EF-B552-4E2F346A1267}"/>
              </a:ext>
            </a:extLst>
          </p:cNvPr>
          <p:cNvGrpSpPr/>
          <p:nvPr/>
        </p:nvGrpSpPr>
        <p:grpSpPr>
          <a:xfrm>
            <a:off x="4516746" y="4316794"/>
            <a:ext cx="7425705" cy="742325"/>
            <a:chOff x="4516746" y="3165231"/>
            <a:chExt cx="7425705" cy="742325"/>
          </a:xfrm>
        </p:grpSpPr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0008DE8B-395C-48F5-B6B4-EB6B41BEA375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INCORRECTA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833511A2-A099-4532-AF6D-65A52731270F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B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9433FA0D-42BF-41B4-B2D8-E6621FB94506}"/>
              </a:ext>
            </a:extLst>
          </p:cNvPr>
          <p:cNvGrpSpPr/>
          <p:nvPr/>
        </p:nvGrpSpPr>
        <p:grpSpPr>
          <a:xfrm>
            <a:off x="4516745" y="5492402"/>
            <a:ext cx="7425705" cy="742325"/>
            <a:chOff x="4516746" y="3165231"/>
            <a:chExt cx="7425705" cy="742325"/>
          </a:xfrm>
        </p:grpSpPr>
        <p:sp>
          <p:nvSpPr>
            <p:cNvPr id="14" name="Rectángulo: esquinas redondeadas 13">
              <a:extLst>
                <a:ext uri="{FF2B5EF4-FFF2-40B4-BE49-F238E27FC236}">
                  <a16:creationId xmlns:a16="http://schemas.microsoft.com/office/drawing/2014/main" id="{2AE15028-A624-416F-ACA0-7F617866FF9C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INCORRECTA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B6F54C8D-3A40-4838-AD2E-607DD6705E29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C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pic>
        <p:nvPicPr>
          <p:cNvPr id="37" name="Picture 2" descr="Bakugou Katsuki | FactvsFiction Wiki | Fandom">
            <a:extLst>
              <a:ext uri="{FF2B5EF4-FFF2-40B4-BE49-F238E27FC236}">
                <a16:creationId xmlns:a16="http://schemas.microsoft.com/office/drawing/2014/main" id="{C0E3114B-0CA4-4FBB-8110-B8139E6C3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78" y="142485"/>
            <a:ext cx="3172031" cy="636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Bakugou Katsuki | FactvsFiction Wiki | Fandom">
            <a:extLst>
              <a:ext uri="{FF2B5EF4-FFF2-40B4-BE49-F238E27FC236}">
                <a16:creationId xmlns:a16="http://schemas.microsoft.com/office/drawing/2014/main" id="{BCCFFED6-6F2D-4163-A356-42C79771B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31" y="112294"/>
            <a:ext cx="3172031" cy="636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upo 29">
            <a:extLst>
              <a:ext uri="{FF2B5EF4-FFF2-40B4-BE49-F238E27FC236}">
                <a16:creationId xmlns:a16="http://schemas.microsoft.com/office/drawing/2014/main" id="{967849DE-BF4B-48EF-9C79-1C2160F54756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85D0FF69-372E-4DE8-B8C6-0A79E0C561A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32" name="Picture 2" descr="Hola | Boku No Hero Academia Amino. Amino">
              <a:extLst>
                <a:ext uri="{FF2B5EF4-FFF2-40B4-BE49-F238E27FC236}">
                  <a16:creationId xmlns:a16="http://schemas.microsoft.com/office/drawing/2014/main" id="{AB6FED66-2D8C-4E87-8E83-D8846C499B73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615" y="1070244"/>
              <a:ext cx="4872769" cy="3422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DDACCA10-2489-4EC7-90E8-840E742F434D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34" name="Rectángulo: esquinas redondeadas 33">
                <a:extLst>
                  <a:ext uri="{FF2B5EF4-FFF2-40B4-BE49-F238E27FC236}">
                    <a16:creationId xmlns:a16="http://schemas.microsoft.com/office/drawing/2014/main" id="{BE50C615-7E5F-4132-AA53-1E9097CB650F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35" name="Rectángulo: esquinas redondeadas 34">
                <a:extLst>
                  <a:ext uri="{FF2B5EF4-FFF2-40B4-BE49-F238E27FC236}">
                    <a16:creationId xmlns:a16="http://schemas.microsoft.com/office/drawing/2014/main" id="{F4273A77-26FF-4267-B53B-1BD01A573BA3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REPETIR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BBDB992E-D2BA-4922-9613-EB75029D3075}"/>
              </a:ext>
            </a:extLst>
          </p:cNvPr>
          <p:cNvGrpSpPr/>
          <p:nvPr/>
        </p:nvGrpSpPr>
        <p:grpSpPr>
          <a:xfrm>
            <a:off x="-2" y="42828"/>
            <a:ext cx="12192000" cy="6858000"/>
            <a:chOff x="0" y="0"/>
            <a:chExt cx="12192000" cy="6858000"/>
          </a:xfrm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C072561D-9273-4A36-A8FA-0F31276807A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26" name="Picture 2" descr="Hola | Boku No Hero Academia Amino. Amino">
              <a:extLst>
                <a:ext uri="{FF2B5EF4-FFF2-40B4-BE49-F238E27FC236}">
                  <a16:creationId xmlns:a16="http://schemas.microsoft.com/office/drawing/2014/main" id="{401AA55F-42A2-497E-AA56-D4714953EA8D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615" y="1070244"/>
              <a:ext cx="4872769" cy="3422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025FA994-90F3-463E-9D57-5F3D784DD057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28" name="Rectángulo: esquinas redondeadas 27">
                <a:extLst>
                  <a:ext uri="{FF2B5EF4-FFF2-40B4-BE49-F238E27FC236}">
                    <a16:creationId xmlns:a16="http://schemas.microsoft.com/office/drawing/2014/main" id="{49F45F45-97D2-47B5-8806-DE5A630F476A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9" name="Rectángulo: esquinas redondeadas 28">
                <a:extLst>
                  <a:ext uri="{FF2B5EF4-FFF2-40B4-BE49-F238E27FC236}">
                    <a16:creationId xmlns:a16="http://schemas.microsoft.com/office/drawing/2014/main" id="{754940D1-50A4-4EE9-B436-7D44E9D2F37A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REPETIR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A30A09E9-92C5-4DEC-9B79-7558A95C406D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F8794655-3EC1-4687-82D3-2AAF49687CBF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B05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20" name="Picture 2" descr="Boku no hero academia | •Anime• Amino">
              <a:extLst>
                <a:ext uri="{FF2B5EF4-FFF2-40B4-BE49-F238E27FC236}">
                  <a16:creationId xmlns:a16="http://schemas.microsoft.com/office/drawing/2014/main" id="{7B36E6D8-B011-42E3-88BF-606D847E0FB4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9922" y="1237957"/>
              <a:ext cx="5272155" cy="3092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1" name="Grupo 20">
              <a:extLst>
                <a:ext uri="{FF2B5EF4-FFF2-40B4-BE49-F238E27FC236}">
                  <a16:creationId xmlns:a16="http://schemas.microsoft.com/office/drawing/2014/main" id="{2FC3A28C-647D-4B2F-9C2A-6514E089EF52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22" name="Rectángulo: esquinas redondeadas 21">
                <a:extLst>
                  <a:ext uri="{FF2B5EF4-FFF2-40B4-BE49-F238E27FC236}">
                    <a16:creationId xmlns:a16="http://schemas.microsoft.com/office/drawing/2014/main" id="{8F677BC1-AFE4-4446-86FB-CA0D966BBE8B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3" name="Rectángulo: esquinas redondeadas 22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739D5D2-A1F6-4C56-BF3A-878D5261CE9A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SIGUIENTE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1465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n 36">
            <a:extLst>
              <a:ext uri="{FF2B5EF4-FFF2-40B4-BE49-F238E27FC236}">
                <a16:creationId xmlns:a16="http://schemas.microsoft.com/office/drawing/2014/main" id="{6DDA189B-8F6E-47A6-891B-609D0F000A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908"/>
            <a:ext cx="12192000" cy="685800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3C2E5F67-3C14-4D40-B5F5-5B13143309D7}"/>
              </a:ext>
            </a:extLst>
          </p:cNvPr>
          <p:cNvGrpSpPr/>
          <p:nvPr/>
        </p:nvGrpSpPr>
        <p:grpSpPr>
          <a:xfrm>
            <a:off x="4625008" y="357808"/>
            <a:ext cx="7358081" cy="2160105"/>
            <a:chOff x="4598504" y="477078"/>
            <a:chExt cx="7358081" cy="2160105"/>
          </a:xfrm>
        </p:grpSpPr>
        <p:sp>
          <p:nvSpPr>
            <p:cNvPr id="4" name="Hexágono 3">
              <a:extLst>
                <a:ext uri="{FF2B5EF4-FFF2-40B4-BE49-F238E27FC236}">
                  <a16:creationId xmlns:a16="http://schemas.microsoft.com/office/drawing/2014/main" id="{5A4CCBF2-A440-403E-A09D-1E448867C91D}"/>
                </a:ext>
              </a:extLst>
            </p:cNvPr>
            <p:cNvSpPr/>
            <p:nvPr/>
          </p:nvSpPr>
          <p:spPr>
            <a:xfrm>
              <a:off x="4598504" y="477078"/>
              <a:ext cx="7209183" cy="2160105"/>
            </a:xfrm>
            <a:prstGeom prst="hexagon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400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5" name="Hexágono 4">
              <a:extLst>
                <a:ext uri="{FF2B5EF4-FFF2-40B4-BE49-F238E27FC236}">
                  <a16:creationId xmlns:a16="http://schemas.microsoft.com/office/drawing/2014/main" id="{4093C7FB-BFA9-4088-8CEA-1A2136229FE6}"/>
                </a:ext>
              </a:extLst>
            </p:cNvPr>
            <p:cNvSpPr/>
            <p:nvPr/>
          </p:nvSpPr>
          <p:spPr>
            <a:xfrm rot="173456">
              <a:off x="4747402" y="477078"/>
              <a:ext cx="7209183" cy="2160103"/>
            </a:xfrm>
            <a:custGeom>
              <a:avLst/>
              <a:gdLst>
                <a:gd name="connsiteX0" fmla="*/ 0 w 7209183"/>
                <a:gd name="connsiteY0" fmla="*/ 1080053 h 2160105"/>
                <a:gd name="connsiteX1" fmla="*/ 540026 w 7209183"/>
                <a:gd name="connsiteY1" fmla="*/ 1 h 2160105"/>
                <a:gd name="connsiteX2" fmla="*/ 6669157 w 7209183"/>
                <a:gd name="connsiteY2" fmla="*/ 1 h 2160105"/>
                <a:gd name="connsiteX3" fmla="*/ 7209183 w 7209183"/>
                <a:gd name="connsiteY3" fmla="*/ 1080053 h 2160105"/>
                <a:gd name="connsiteX4" fmla="*/ 6669157 w 7209183"/>
                <a:gd name="connsiteY4" fmla="*/ 2160104 h 2160105"/>
                <a:gd name="connsiteX5" fmla="*/ 540026 w 7209183"/>
                <a:gd name="connsiteY5" fmla="*/ 2160104 h 2160105"/>
                <a:gd name="connsiteX6" fmla="*/ 0 w 7209183"/>
                <a:gd name="connsiteY6" fmla="*/ 1080053 h 2160105"/>
                <a:gd name="connsiteX0" fmla="*/ 0 w 7209183"/>
                <a:gd name="connsiteY0" fmla="*/ 1080052 h 2160103"/>
                <a:gd name="connsiteX1" fmla="*/ 500270 w 7209183"/>
                <a:gd name="connsiteY1" fmla="*/ 119269 h 2160103"/>
                <a:gd name="connsiteX2" fmla="*/ 6669157 w 7209183"/>
                <a:gd name="connsiteY2" fmla="*/ 0 h 2160103"/>
                <a:gd name="connsiteX3" fmla="*/ 7209183 w 7209183"/>
                <a:gd name="connsiteY3" fmla="*/ 1080052 h 2160103"/>
                <a:gd name="connsiteX4" fmla="*/ 6669157 w 7209183"/>
                <a:gd name="connsiteY4" fmla="*/ 2160103 h 2160103"/>
                <a:gd name="connsiteX5" fmla="*/ 540026 w 7209183"/>
                <a:gd name="connsiteY5" fmla="*/ 2160103 h 2160103"/>
                <a:gd name="connsiteX6" fmla="*/ 0 w 7209183"/>
                <a:gd name="connsiteY6" fmla="*/ 1080052 h 2160103"/>
                <a:gd name="connsiteX0" fmla="*/ 0 w 7209183"/>
                <a:gd name="connsiteY0" fmla="*/ 1080052 h 2160103"/>
                <a:gd name="connsiteX1" fmla="*/ 500270 w 7209183"/>
                <a:gd name="connsiteY1" fmla="*/ 119269 h 2160103"/>
                <a:gd name="connsiteX2" fmla="*/ 6669157 w 7209183"/>
                <a:gd name="connsiteY2" fmla="*/ 0 h 2160103"/>
                <a:gd name="connsiteX3" fmla="*/ 7209183 w 7209183"/>
                <a:gd name="connsiteY3" fmla="*/ 1080052 h 2160103"/>
                <a:gd name="connsiteX4" fmla="*/ 6788426 w 7209183"/>
                <a:gd name="connsiteY4" fmla="*/ 1948068 h 2160103"/>
                <a:gd name="connsiteX5" fmla="*/ 540026 w 7209183"/>
                <a:gd name="connsiteY5" fmla="*/ 2160103 h 2160103"/>
                <a:gd name="connsiteX6" fmla="*/ 0 w 7209183"/>
                <a:gd name="connsiteY6" fmla="*/ 1080052 h 216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09183" h="2160103">
                  <a:moveTo>
                    <a:pt x="0" y="1080052"/>
                  </a:moveTo>
                  <a:lnTo>
                    <a:pt x="500270" y="119269"/>
                  </a:lnTo>
                  <a:lnTo>
                    <a:pt x="6669157" y="0"/>
                  </a:lnTo>
                  <a:lnTo>
                    <a:pt x="7209183" y="1080052"/>
                  </a:lnTo>
                  <a:lnTo>
                    <a:pt x="6788426" y="1948068"/>
                  </a:lnTo>
                  <a:lnTo>
                    <a:pt x="540026" y="2160103"/>
                  </a:lnTo>
                  <a:lnTo>
                    <a:pt x="0" y="10800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¿ PREGUNTA 5?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015D3C70-AC7E-4334-9F53-927241098EA5}"/>
              </a:ext>
            </a:extLst>
          </p:cNvPr>
          <p:cNvGrpSpPr/>
          <p:nvPr/>
        </p:nvGrpSpPr>
        <p:grpSpPr>
          <a:xfrm>
            <a:off x="4516746" y="3165231"/>
            <a:ext cx="7425705" cy="742325"/>
            <a:chOff x="4516746" y="3165231"/>
            <a:chExt cx="7425705" cy="742325"/>
          </a:xfrm>
        </p:grpSpPr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430A793B-4742-43DD-8412-C03DA719EA92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25FEA1DE-1386-45D3-A2A8-8C0CC0E0EED8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A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CBFA3626-499B-49EF-B552-4E2F346A1267}"/>
              </a:ext>
            </a:extLst>
          </p:cNvPr>
          <p:cNvGrpSpPr/>
          <p:nvPr/>
        </p:nvGrpSpPr>
        <p:grpSpPr>
          <a:xfrm>
            <a:off x="4516746" y="4316794"/>
            <a:ext cx="7425705" cy="742325"/>
            <a:chOff x="4516746" y="3165231"/>
            <a:chExt cx="7425705" cy="742325"/>
          </a:xfrm>
        </p:grpSpPr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0008DE8B-395C-48F5-B6B4-EB6B41BEA375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INCORRECTA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833511A2-A099-4532-AF6D-65A52731270F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B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9433FA0D-42BF-41B4-B2D8-E6621FB94506}"/>
              </a:ext>
            </a:extLst>
          </p:cNvPr>
          <p:cNvGrpSpPr/>
          <p:nvPr/>
        </p:nvGrpSpPr>
        <p:grpSpPr>
          <a:xfrm>
            <a:off x="4516745" y="5492402"/>
            <a:ext cx="7425705" cy="742325"/>
            <a:chOff x="4516746" y="3165231"/>
            <a:chExt cx="7425705" cy="742325"/>
          </a:xfrm>
        </p:grpSpPr>
        <p:sp>
          <p:nvSpPr>
            <p:cNvPr id="14" name="Rectángulo: esquinas redondeadas 13">
              <a:extLst>
                <a:ext uri="{FF2B5EF4-FFF2-40B4-BE49-F238E27FC236}">
                  <a16:creationId xmlns:a16="http://schemas.microsoft.com/office/drawing/2014/main" id="{2AE15028-A624-416F-ACA0-7F617866FF9C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INCORRECTA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B6F54C8D-3A40-4838-AD2E-607DD6705E29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C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pic>
        <p:nvPicPr>
          <p:cNvPr id="7170" name="Picture 2" descr="Tsuyu Asui | Doblaje Wiki | Fandom">
            <a:extLst>
              <a:ext uri="{FF2B5EF4-FFF2-40B4-BE49-F238E27FC236}">
                <a16:creationId xmlns:a16="http://schemas.microsoft.com/office/drawing/2014/main" id="{C8FD1F67-C2FB-4D11-B1A5-2FE10EBAA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573" y="647309"/>
            <a:ext cx="2552700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Tsuyu Asui | Doblaje Wiki | Fandom">
            <a:extLst>
              <a:ext uri="{FF2B5EF4-FFF2-40B4-BE49-F238E27FC236}">
                <a16:creationId xmlns:a16="http://schemas.microsoft.com/office/drawing/2014/main" id="{A7BC849D-401C-4EE5-8C3C-95F793790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736" y="639093"/>
            <a:ext cx="2552700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upo 29">
            <a:extLst>
              <a:ext uri="{FF2B5EF4-FFF2-40B4-BE49-F238E27FC236}">
                <a16:creationId xmlns:a16="http://schemas.microsoft.com/office/drawing/2014/main" id="{967849DE-BF4B-48EF-9C79-1C2160F54756}"/>
              </a:ext>
            </a:extLst>
          </p:cNvPr>
          <p:cNvGrpSpPr/>
          <p:nvPr/>
        </p:nvGrpSpPr>
        <p:grpSpPr>
          <a:xfrm>
            <a:off x="0" y="-84447"/>
            <a:ext cx="12192000" cy="6858000"/>
            <a:chOff x="0" y="0"/>
            <a:chExt cx="12192000" cy="6858000"/>
          </a:xfrm>
        </p:grpSpPr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85D0FF69-372E-4DE8-B8C6-0A79E0C561A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32" name="Picture 2" descr="Hola | Boku No Hero Academia Amino. Amino">
              <a:extLst>
                <a:ext uri="{FF2B5EF4-FFF2-40B4-BE49-F238E27FC236}">
                  <a16:creationId xmlns:a16="http://schemas.microsoft.com/office/drawing/2014/main" id="{AB6FED66-2D8C-4E87-8E83-D8846C499B73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615" y="1070244"/>
              <a:ext cx="4872769" cy="3422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DDACCA10-2489-4EC7-90E8-840E742F434D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34" name="Rectángulo: esquinas redondeadas 33">
                <a:extLst>
                  <a:ext uri="{FF2B5EF4-FFF2-40B4-BE49-F238E27FC236}">
                    <a16:creationId xmlns:a16="http://schemas.microsoft.com/office/drawing/2014/main" id="{BE50C615-7E5F-4132-AA53-1E9097CB650F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35" name="Rectángulo: esquinas redondeadas 34">
                <a:extLst>
                  <a:ext uri="{FF2B5EF4-FFF2-40B4-BE49-F238E27FC236}">
                    <a16:creationId xmlns:a16="http://schemas.microsoft.com/office/drawing/2014/main" id="{F4273A77-26FF-4267-B53B-1BD01A573BA3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REPETIR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BBDB992E-D2BA-4922-9613-EB75029D3075}"/>
              </a:ext>
            </a:extLst>
          </p:cNvPr>
          <p:cNvGrpSpPr/>
          <p:nvPr/>
        </p:nvGrpSpPr>
        <p:grpSpPr>
          <a:xfrm>
            <a:off x="-2" y="-80051"/>
            <a:ext cx="12192000" cy="6858000"/>
            <a:chOff x="0" y="0"/>
            <a:chExt cx="12192000" cy="6858000"/>
          </a:xfrm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C072561D-9273-4A36-A8FA-0F31276807A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26" name="Picture 2" descr="Hola | Boku No Hero Academia Amino. Amino">
              <a:extLst>
                <a:ext uri="{FF2B5EF4-FFF2-40B4-BE49-F238E27FC236}">
                  <a16:creationId xmlns:a16="http://schemas.microsoft.com/office/drawing/2014/main" id="{401AA55F-42A2-497E-AA56-D4714953EA8D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615" y="1070244"/>
              <a:ext cx="4872769" cy="3422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025FA994-90F3-463E-9D57-5F3D784DD057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28" name="Rectángulo: esquinas redondeadas 27">
                <a:extLst>
                  <a:ext uri="{FF2B5EF4-FFF2-40B4-BE49-F238E27FC236}">
                    <a16:creationId xmlns:a16="http://schemas.microsoft.com/office/drawing/2014/main" id="{49F45F45-97D2-47B5-8806-DE5A630F476A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9" name="Rectángulo: esquinas redondeadas 28">
                <a:extLst>
                  <a:ext uri="{FF2B5EF4-FFF2-40B4-BE49-F238E27FC236}">
                    <a16:creationId xmlns:a16="http://schemas.microsoft.com/office/drawing/2014/main" id="{754940D1-50A4-4EE9-B436-7D44E9D2F37A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REPETIR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A30A09E9-92C5-4DEC-9B79-7558A95C406D}"/>
              </a:ext>
            </a:extLst>
          </p:cNvPr>
          <p:cNvGrpSpPr/>
          <p:nvPr/>
        </p:nvGrpSpPr>
        <p:grpSpPr>
          <a:xfrm>
            <a:off x="0" y="-65304"/>
            <a:ext cx="12192000" cy="6858000"/>
            <a:chOff x="0" y="0"/>
            <a:chExt cx="12192000" cy="6858000"/>
          </a:xfrm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F8794655-3EC1-4687-82D3-2AAF49687CBF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B05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20" name="Picture 2" descr="Boku no hero academia | •Anime• Amino">
              <a:extLst>
                <a:ext uri="{FF2B5EF4-FFF2-40B4-BE49-F238E27FC236}">
                  <a16:creationId xmlns:a16="http://schemas.microsoft.com/office/drawing/2014/main" id="{7B36E6D8-B011-42E3-88BF-606D847E0FB4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9922" y="1237957"/>
              <a:ext cx="5272155" cy="3092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1" name="Grupo 20">
              <a:extLst>
                <a:ext uri="{FF2B5EF4-FFF2-40B4-BE49-F238E27FC236}">
                  <a16:creationId xmlns:a16="http://schemas.microsoft.com/office/drawing/2014/main" id="{2FC3A28C-647D-4B2F-9C2A-6514E089EF52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22" name="Rectángulo: esquinas redondeadas 21">
                <a:extLst>
                  <a:ext uri="{FF2B5EF4-FFF2-40B4-BE49-F238E27FC236}">
                    <a16:creationId xmlns:a16="http://schemas.microsoft.com/office/drawing/2014/main" id="{8F677BC1-AFE4-4446-86FB-CA0D966BBE8B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3" name="Rectángulo: esquinas redondeadas 22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739D5D2-A1F6-4C56-BF3A-878D5261CE9A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SIGUIENTE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4128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A137302-809F-4C81-9701-4984B8FC6F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" y="-21463"/>
            <a:ext cx="12192000" cy="685800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3C2E5F67-3C14-4D40-B5F5-5B13143309D7}"/>
              </a:ext>
            </a:extLst>
          </p:cNvPr>
          <p:cNvGrpSpPr/>
          <p:nvPr/>
        </p:nvGrpSpPr>
        <p:grpSpPr>
          <a:xfrm>
            <a:off x="4625008" y="357808"/>
            <a:ext cx="7358081" cy="2160105"/>
            <a:chOff x="4598504" y="477078"/>
            <a:chExt cx="7358081" cy="2160105"/>
          </a:xfrm>
        </p:grpSpPr>
        <p:sp>
          <p:nvSpPr>
            <p:cNvPr id="4" name="Hexágono 3">
              <a:extLst>
                <a:ext uri="{FF2B5EF4-FFF2-40B4-BE49-F238E27FC236}">
                  <a16:creationId xmlns:a16="http://schemas.microsoft.com/office/drawing/2014/main" id="{5A4CCBF2-A440-403E-A09D-1E448867C91D}"/>
                </a:ext>
              </a:extLst>
            </p:cNvPr>
            <p:cNvSpPr/>
            <p:nvPr/>
          </p:nvSpPr>
          <p:spPr>
            <a:xfrm>
              <a:off x="4598504" y="477078"/>
              <a:ext cx="7209183" cy="2160105"/>
            </a:xfrm>
            <a:prstGeom prst="hexagon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400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5" name="Hexágono 4">
              <a:extLst>
                <a:ext uri="{FF2B5EF4-FFF2-40B4-BE49-F238E27FC236}">
                  <a16:creationId xmlns:a16="http://schemas.microsoft.com/office/drawing/2014/main" id="{4093C7FB-BFA9-4088-8CEA-1A2136229FE6}"/>
                </a:ext>
              </a:extLst>
            </p:cNvPr>
            <p:cNvSpPr/>
            <p:nvPr/>
          </p:nvSpPr>
          <p:spPr>
            <a:xfrm rot="173456">
              <a:off x="4747402" y="477078"/>
              <a:ext cx="7209183" cy="2160103"/>
            </a:xfrm>
            <a:custGeom>
              <a:avLst/>
              <a:gdLst>
                <a:gd name="connsiteX0" fmla="*/ 0 w 7209183"/>
                <a:gd name="connsiteY0" fmla="*/ 1080053 h 2160105"/>
                <a:gd name="connsiteX1" fmla="*/ 540026 w 7209183"/>
                <a:gd name="connsiteY1" fmla="*/ 1 h 2160105"/>
                <a:gd name="connsiteX2" fmla="*/ 6669157 w 7209183"/>
                <a:gd name="connsiteY2" fmla="*/ 1 h 2160105"/>
                <a:gd name="connsiteX3" fmla="*/ 7209183 w 7209183"/>
                <a:gd name="connsiteY3" fmla="*/ 1080053 h 2160105"/>
                <a:gd name="connsiteX4" fmla="*/ 6669157 w 7209183"/>
                <a:gd name="connsiteY4" fmla="*/ 2160104 h 2160105"/>
                <a:gd name="connsiteX5" fmla="*/ 540026 w 7209183"/>
                <a:gd name="connsiteY5" fmla="*/ 2160104 h 2160105"/>
                <a:gd name="connsiteX6" fmla="*/ 0 w 7209183"/>
                <a:gd name="connsiteY6" fmla="*/ 1080053 h 2160105"/>
                <a:gd name="connsiteX0" fmla="*/ 0 w 7209183"/>
                <a:gd name="connsiteY0" fmla="*/ 1080052 h 2160103"/>
                <a:gd name="connsiteX1" fmla="*/ 500270 w 7209183"/>
                <a:gd name="connsiteY1" fmla="*/ 119269 h 2160103"/>
                <a:gd name="connsiteX2" fmla="*/ 6669157 w 7209183"/>
                <a:gd name="connsiteY2" fmla="*/ 0 h 2160103"/>
                <a:gd name="connsiteX3" fmla="*/ 7209183 w 7209183"/>
                <a:gd name="connsiteY3" fmla="*/ 1080052 h 2160103"/>
                <a:gd name="connsiteX4" fmla="*/ 6669157 w 7209183"/>
                <a:gd name="connsiteY4" fmla="*/ 2160103 h 2160103"/>
                <a:gd name="connsiteX5" fmla="*/ 540026 w 7209183"/>
                <a:gd name="connsiteY5" fmla="*/ 2160103 h 2160103"/>
                <a:gd name="connsiteX6" fmla="*/ 0 w 7209183"/>
                <a:gd name="connsiteY6" fmla="*/ 1080052 h 2160103"/>
                <a:gd name="connsiteX0" fmla="*/ 0 w 7209183"/>
                <a:gd name="connsiteY0" fmla="*/ 1080052 h 2160103"/>
                <a:gd name="connsiteX1" fmla="*/ 500270 w 7209183"/>
                <a:gd name="connsiteY1" fmla="*/ 119269 h 2160103"/>
                <a:gd name="connsiteX2" fmla="*/ 6669157 w 7209183"/>
                <a:gd name="connsiteY2" fmla="*/ 0 h 2160103"/>
                <a:gd name="connsiteX3" fmla="*/ 7209183 w 7209183"/>
                <a:gd name="connsiteY3" fmla="*/ 1080052 h 2160103"/>
                <a:gd name="connsiteX4" fmla="*/ 6788426 w 7209183"/>
                <a:gd name="connsiteY4" fmla="*/ 1948068 h 2160103"/>
                <a:gd name="connsiteX5" fmla="*/ 540026 w 7209183"/>
                <a:gd name="connsiteY5" fmla="*/ 2160103 h 2160103"/>
                <a:gd name="connsiteX6" fmla="*/ 0 w 7209183"/>
                <a:gd name="connsiteY6" fmla="*/ 1080052 h 216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09183" h="2160103">
                  <a:moveTo>
                    <a:pt x="0" y="1080052"/>
                  </a:moveTo>
                  <a:lnTo>
                    <a:pt x="500270" y="119269"/>
                  </a:lnTo>
                  <a:lnTo>
                    <a:pt x="6669157" y="0"/>
                  </a:lnTo>
                  <a:lnTo>
                    <a:pt x="7209183" y="1080052"/>
                  </a:lnTo>
                  <a:lnTo>
                    <a:pt x="6788426" y="1948068"/>
                  </a:lnTo>
                  <a:lnTo>
                    <a:pt x="540026" y="2160103"/>
                  </a:lnTo>
                  <a:lnTo>
                    <a:pt x="0" y="10800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¿ PREGUNTA 6?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015D3C70-AC7E-4334-9F53-927241098EA5}"/>
              </a:ext>
            </a:extLst>
          </p:cNvPr>
          <p:cNvGrpSpPr/>
          <p:nvPr/>
        </p:nvGrpSpPr>
        <p:grpSpPr>
          <a:xfrm>
            <a:off x="4516745" y="4470623"/>
            <a:ext cx="7425705" cy="742325"/>
            <a:chOff x="4516746" y="3165231"/>
            <a:chExt cx="7425705" cy="742325"/>
          </a:xfrm>
        </p:grpSpPr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430A793B-4742-43DD-8412-C03DA719EA92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25FEA1DE-1386-45D3-A2A8-8C0CC0E0EED8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B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CBFA3626-499B-49EF-B552-4E2F346A1267}"/>
              </a:ext>
            </a:extLst>
          </p:cNvPr>
          <p:cNvGrpSpPr/>
          <p:nvPr/>
        </p:nvGrpSpPr>
        <p:grpSpPr>
          <a:xfrm>
            <a:off x="4516745" y="3340248"/>
            <a:ext cx="7425705" cy="742325"/>
            <a:chOff x="4516746" y="3165231"/>
            <a:chExt cx="7425705" cy="742325"/>
          </a:xfrm>
        </p:grpSpPr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0008DE8B-395C-48F5-B6B4-EB6B41BEA375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INCORRECTA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833511A2-A099-4532-AF6D-65A52731270F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A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9433FA0D-42BF-41B4-B2D8-E6621FB94506}"/>
              </a:ext>
            </a:extLst>
          </p:cNvPr>
          <p:cNvGrpSpPr/>
          <p:nvPr/>
        </p:nvGrpSpPr>
        <p:grpSpPr>
          <a:xfrm>
            <a:off x="4516745" y="5492402"/>
            <a:ext cx="7425705" cy="742325"/>
            <a:chOff x="4516746" y="3165231"/>
            <a:chExt cx="7425705" cy="742325"/>
          </a:xfrm>
        </p:grpSpPr>
        <p:sp>
          <p:nvSpPr>
            <p:cNvPr id="14" name="Rectángulo: esquinas redondeadas 13">
              <a:extLst>
                <a:ext uri="{FF2B5EF4-FFF2-40B4-BE49-F238E27FC236}">
                  <a16:creationId xmlns:a16="http://schemas.microsoft.com/office/drawing/2014/main" id="{2AE15028-A624-416F-ACA0-7F617866FF9C}"/>
                </a:ext>
              </a:extLst>
            </p:cNvPr>
            <p:cNvSpPr/>
            <p:nvPr/>
          </p:nvSpPr>
          <p:spPr>
            <a:xfrm>
              <a:off x="4516746" y="3234886"/>
              <a:ext cx="7425705" cy="633729"/>
            </a:xfrm>
            <a:prstGeom prst="roundRect">
              <a:avLst>
                <a:gd name="adj" fmla="val 3843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dirty="0">
                  <a:solidFill>
                    <a:schemeClr val="tx1"/>
                  </a:solidFill>
                  <a:latin typeface="Futura Display BQ" pitchFamily="50" charset="0"/>
                </a:rPr>
                <a:t>INCORRECTA</a:t>
              </a:r>
              <a:endParaRPr lang="es-CO" sz="36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B6F54C8D-3A40-4838-AD2E-607DD6705E29}"/>
                </a:ext>
              </a:extLst>
            </p:cNvPr>
            <p:cNvSpPr/>
            <p:nvPr/>
          </p:nvSpPr>
          <p:spPr>
            <a:xfrm>
              <a:off x="4516746" y="3165231"/>
              <a:ext cx="742325" cy="742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4000" dirty="0">
                  <a:solidFill>
                    <a:schemeClr val="tx1"/>
                  </a:solidFill>
                  <a:latin typeface="Futura Display BQ" pitchFamily="50" charset="0"/>
                </a:rPr>
                <a:t>C</a:t>
              </a:r>
              <a:endParaRPr lang="es-CO" sz="4000" dirty="0">
                <a:solidFill>
                  <a:schemeClr val="tx1"/>
                </a:solidFill>
                <a:latin typeface="Futura Display BQ" pitchFamily="50" charset="0"/>
              </a:endParaRPr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C7C9D9F6-083D-480E-B36E-69824B078639}"/>
              </a:ext>
            </a:extLst>
          </p:cNvPr>
          <p:cNvGrpSpPr/>
          <p:nvPr/>
        </p:nvGrpSpPr>
        <p:grpSpPr>
          <a:xfrm>
            <a:off x="129452" y="-173139"/>
            <a:ext cx="4061970" cy="6862011"/>
            <a:chOff x="-310352" y="-324853"/>
            <a:chExt cx="4061970" cy="6862011"/>
          </a:xfrm>
        </p:grpSpPr>
        <p:pic>
          <p:nvPicPr>
            <p:cNvPr id="1026" name="Picture 2" descr="Pin on Collectibles">
              <a:extLst>
                <a:ext uri="{FF2B5EF4-FFF2-40B4-BE49-F238E27FC236}">
                  <a16:creationId xmlns:a16="http://schemas.microsoft.com/office/drawing/2014/main" id="{97D66AC3-2BC1-4DF2-B4C5-3D6092F567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67919" y="-320842"/>
              <a:ext cx="3919537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2" descr="Pin on Collectibles">
              <a:extLst>
                <a:ext uri="{FF2B5EF4-FFF2-40B4-BE49-F238E27FC236}">
                  <a16:creationId xmlns:a16="http://schemas.microsoft.com/office/drawing/2014/main" id="{B42A320F-6D55-496F-8418-9369D1DF34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0352" y="-324853"/>
              <a:ext cx="3919537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BBDB992E-D2BA-4922-9613-EB75029D3075}"/>
              </a:ext>
            </a:extLst>
          </p:cNvPr>
          <p:cNvGrpSpPr/>
          <p:nvPr/>
        </p:nvGrpSpPr>
        <p:grpSpPr>
          <a:xfrm>
            <a:off x="-20783" y="-8225"/>
            <a:ext cx="12192000" cy="6858000"/>
            <a:chOff x="0" y="0"/>
            <a:chExt cx="12192000" cy="6858000"/>
          </a:xfrm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C072561D-9273-4A36-A8FA-0F31276807A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26" name="Picture 2" descr="Hola | Boku No Hero Academia Amino. Amino">
              <a:extLst>
                <a:ext uri="{FF2B5EF4-FFF2-40B4-BE49-F238E27FC236}">
                  <a16:creationId xmlns:a16="http://schemas.microsoft.com/office/drawing/2014/main" id="{401AA55F-42A2-497E-AA56-D4714953EA8D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615" y="1070244"/>
              <a:ext cx="4872769" cy="3422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025FA994-90F3-463E-9D57-5F3D784DD057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28" name="Rectángulo: esquinas redondeadas 27">
                <a:extLst>
                  <a:ext uri="{FF2B5EF4-FFF2-40B4-BE49-F238E27FC236}">
                    <a16:creationId xmlns:a16="http://schemas.microsoft.com/office/drawing/2014/main" id="{49F45F45-97D2-47B5-8806-DE5A630F476A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9" name="Rectángulo: esquinas redondeadas 28">
                <a:extLst>
                  <a:ext uri="{FF2B5EF4-FFF2-40B4-BE49-F238E27FC236}">
                    <a16:creationId xmlns:a16="http://schemas.microsoft.com/office/drawing/2014/main" id="{754940D1-50A4-4EE9-B436-7D44E9D2F37A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REPETIR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967849DE-BF4B-48EF-9C79-1C2160F54756}"/>
              </a:ext>
            </a:extLst>
          </p:cNvPr>
          <p:cNvGrpSpPr/>
          <p:nvPr/>
        </p:nvGrpSpPr>
        <p:grpSpPr>
          <a:xfrm>
            <a:off x="22369" y="-36173"/>
            <a:ext cx="12192000" cy="6858000"/>
            <a:chOff x="0" y="0"/>
            <a:chExt cx="12192000" cy="6858000"/>
          </a:xfrm>
        </p:grpSpPr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85D0FF69-372E-4DE8-B8C6-0A79E0C561A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32" name="Picture 2" descr="Hola | Boku No Hero Academia Amino. Amino">
              <a:extLst>
                <a:ext uri="{FF2B5EF4-FFF2-40B4-BE49-F238E27FC236}">
                  <a16:creationId xmlns:a16="http://schemas.microsoft.com/office/drawing/2014/main" id="{AB6FED66-2D8C-4E87-8E83-D8846C499B73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615" y="1070244"/>
              <a:ext cx="4872769" cy="3422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DDACCA10-2489-4EC7-90E8-840E742F434D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34" name="Rectángulo: esquinas redondeadas 33">
                <a:extLst>
                  <a:ext uri="{FF2B5EF4-FFF2-40B4-BE49-F238E27FC236}">
                    <a16:creationId xmlns:a16="http://schemas.microsoft.com/office/drawing/2014/main" id="{BE50C615-7E5F-4132-AA53-1E9097CB650F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35" name="Rectángulo: esquinas redondeadas 34">
                <a:extLst>
                  <a:ext uri="{FF2B5EF4-FFF2-40B4-BE49-F238E27FC236}">
                    <a16:creationId xmlns:a16="http://schemas.microsoft.com/office/drawing/2014/main" id="{F4273A77-26FF-4267-B53B-1BD01A573BA3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REPETIR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A30A09E9-92C5-4DEC-9B79-7558A95C406D}"/>
              </a:ext>
            </a:extLst>
          </p:cNvPr>
          <p:cNvGrpSpPr/>
          <p:nvPr/>
        </p:nvGrpSpPr>
        <p:grpSpPr>
          <a:xfrm>
            <a:off x="-9995" y="-22935"/>
            <a:ext cx="12192000" cy="6858000"/>
            <a:chOff x="0" y="0"/>
            <a:chExt cx="12192000" cy="6858000"/>
          </a:xfrm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F8794655-3EC1-4687-82D3-2AAF49687CBF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B05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20" name="Picture 2" descr="Boku no hero academia | •Anime• Amino">
              <a:extLst>
                <a:ext uri="{FF2B5EF4-FFF2-40B4-BE49-F238E27FC236}">
                  <a16:creationId xmlns:a16="http://schemas.microsoft.com/office/drawing/2014/main" id="{7B36E6D8-B011-42E3-88BF-606D847E0FB4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9922" y="1237957"/>
              <a:ext cx="5272155" cy="3092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1" name="Grupo 20">
              <a:extLst>
                <a:ext uri="{FF2B5EF4-FFF2-40B4-BE49-F238E27FC236}">
                  <a16:creationId xmlns:a16="http://schemas.microsoft.com/office/drawing/2014/main" id="{2FC3A28C-647D-4B2F-9C2A-6514E089EF52}"/>
                </a:ext>
              </a:extLst>
            </p:cNvPr>
            <p:cNvGrpSpPr/>
            <p:nvPr/>
          </p:nvGrpSpPr>
          <p:grpSpPr>
            <a:xfrm>
              <a:off x="4313581" y="4665099"/>
              <a:ext cx="3564836" cy="1219922"/>
              <a:chOff x="4373216" y="4174435"/>
              <a:chExt cx="3564836" cy="1219922"/>
            </a:xfrm>
          </p:grpSpPr>
          <p:sp>
            <p:nvSpPr>
              <p:cNvPr id="22" name="Rectángulo: esquinas redondeadas 21">
                <a:extLst>
                  <a:ext uri="{FF2B5EF4-FFF2-40B4-BE49-F238E27FC236}">
                    <a16:creationId xmlns:a16="http://schemas.microsoft.com/office/drawing/2014/main" id="{8F677BC1-AFE4-4446-86FB-CA0D966BBE8B}"/>
                  </a:ext>
                </a:extLst>
              </p:cNvPr>
              <p:cNvSpPr/>
              <p:nvPr/>
            </p:nvSpPr>
            <p:spPr>
              <a:xfrm>
                <a:off x="4373216" y="4917278"/>
                <a:ext cx="3564835" cy="47707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3" name="Rectángulo: esquinas redondeadas 22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739D5D2-A1F6-4C56-BF3A-878D5261CE9A}"/>
                  </a:ext>
                </a:extLst>
              </p:cNvPr>
              <p:cNvSpPr/>
              <p:nvPr/>
            </p:nvSpPr>
            <p:spPr>
              <a:xfrm>
                <a:off x="4373217" y="4174435"/>
                <a:ext cx="3564835" cy="113426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4800" dirty="0">
                    <a:solidFill>
                      <a:schemeClr val="tx1"/>
                    </a:solidFill>
                    <a:latin typeface="Futura Display BQ" pitchFamily="50" charset="0"/>
                  </a:rPr>
                  <a:t>SIGUIENTE</a:t>
                </a:r>
                <a:endParaRPr lang="es-CO" sz="4800" dirty="0">
                  <a:solidFill>
                    <a:schemeClr val="tx1"/>
                  </a:solidFill>
                  <a:latin typeface="Futura Display BQ" pitchFamily="50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03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5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148</Words>
  <Application>Microsoft Office PowerPoint</Application>
  <PresentationFormat>Panorámica</PresentationFormat>
  <Paragraphs>108</Paragraphs>
  <Slides>16</Slides>
  <Notes>0</Notes>
  <HiddenSlides>2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Futura Display BQ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Zipaquira</dc:creator>
  <cp:lastModifiedBy>Jose Zipaquira</cp:lastModifiedBy>
  <cp:revision>17</cp:revision>
  <dcterms:created xsi:type="dcterms:W3CDTF">2021-07-14T20:47:00Z</dcterms:created>
  <dcterms:modified xsi:type="dcterms:W3CDTF">2021-07-15T20:24:46Z</dcterms:modified>
</cp:coreProperties>
</file>