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58.xml"/>
  <Override ContentType="application/vnd.openxmlformats-officedocument.presentationml.comments+xml" PartName="/ppt/comments/comment23.xml"/>
  <Override ContentType="application/vnd.openxmlformats-officedocument.presentationml.comments+xml" PartName="/ppt/comments/comment31.xml"/>
  <Override ContentType="application/vnd.openxmlformats-officedocument.presentationml.comments+xml" PartName="/ppt/comments/comment32.xml"/>
  <Override ContentType="application/vnd.openxmlformats-officedocument.presentationml.comments+xml" PartName="/ppt/comments/comment74.xml"/>
  <Override ContentType="application/vnd.openxmlformats-officedocument.presentationml.comments+xml" PartName="/ppt/comments/comment24.xml"/>
  <Override ContentType="application/vnd.openxmlformats-officedocument.presentationml.comments+xml" PartName="/ppt/comments/comment15.xml"/>
  <Override ContentType="application/vnd.openxmlformats-officedocument.presentationml.comments+xml" PartName="/ppt/comments/comment67.xml"/>
  <Override ContentType="application/vnd.openxmlformats-officedocument.presentationml.comments+xml" PartName="/ppt/comments/comment41.xml"/>
  <Override ContentType="application/vnd.openxmlformats-officedocument.presentationml.comments+xml" PartName="/ppt/comments/comment65.xml"/>
  <Override ContentType="application/vnd.openxmlformats-officedocument.presentationml.comments+xml" PartName="/ppt/comments/comment2.xml"/>
  <Override ContentType="application/vnd.openxmlformats-officedocument.presentationml.comments+xml" PartName="/ppt/comments/comment22.xml"/>
  <Override ContentType="application/vnd.openxmlformats-officedocument.presentationml.comments+xml" PartName="/ppt/comments/comment48.xml"/>
  <Override ContentType="application/vnd.openxmlformats-officedocument.presentationml.comments+xml" PartName="/ppt/comments/comment49.xml"/>
  <Override ContentType="application/vnd.openxmlformats-officedocument.presentationml.comments+xml" PartName="/ppt/comments/comment75.xml"/>
  <Override ContentType="application/vnd.openxmlformats-officedocument.presentationml.comments+xml" PartName="/ppt/comments/comment57.xml"/>
  <Override ContentType="application/vnd.openxmlformats-officedocument.presentationml.comments+xml" PartName="/ppt/comments/comment40.xml"/>
  <Override ContentType="application/vnd.openxmlformats-officedocument.presentationml.comments+xml" PartName="/ppt/comments/comment14.xml"/>
  <Override ContentType="application/vnd.openxmlformats-officedocument.presentationml.comments+xml" PartName="/ppt/comments/comment66.xml"/>
  <Override ContentType="application/vnd.openxmlformats-officedocument.presentationml.comments+xml" PartName="/ppt/comments/comment42.xml"/>
  <Override ContentType="application/vnd.openxmlformats-officedocument.presentationml.comments+xml" PartName="/ppt/comments/comment8.xml"/>
  <Override ContentType="application/vnd.openxmlformats-officedocument.presentationml.comments+xml" PartName="/ppt/comments/comment72.xml"/>
  <Override ContentType="application/vnd.openxmlformats-officedocument.presentationml.comments+xml" PartName="/ppt/comments/comment56.xml"/>
  <Override ContentType="application/vnd.openxmlformats-officedocument.presentationml.comments+xml" PartName="/ppt/comments/comment43.xml"/>
  <Override ContentType="application/vnd.openxmlformats-officedocument.presentationml.comments+xml" PartName="/ppt/comments/comment39.xml"/>
  <Override ContentType="application/vnd.openxmlformats-officedocument.presentationml.comments+xml" PartName="/ppt/comments/comment69.xml"/>
  <Override ContentType="application/vnd.openxmlformats-officedocument.presentationml.comments+xml" PartName="/ppt/comments/comment26.xml"/>
  <Override ContentType="application/vnd.openxmlformats-officedocument.presentationml.comments+xml" PartName="/ppt/comments/comment13.xml"/>
  <Override ContentType="application/vnd.openxmlformats-officedocument.presentationml.comments+xml" PartName="/ppt/comments/comment11.xml"/>
  <Override ContentType="application/vnd.openxmlformats-officedocument.presentationml.comments+xml" PartName="/ppt/comments/comment60.xml"/>
  <Override ContentType="application/vnd.openxmlformats-officedocument.presentationml.comments+xml" PartName="/ppt/comments/comment73.xml"/>
  <Override ContentType="application/vnd.openxmlformats-officedocument.presentationml.comments+xml" PartName="/ppt/comments/comment30.xml"/>
  <Override ContentType="application/vnd.openxmlformats-officedocument.presentationml.comments+xml" PartName="/ppt/comments/comment68.xml"/>
  <Override ContentType="application/vnd.openxmlformats-officedocument.presentationml.comments+xml" PartName="/ppt/comments/comment9.xml"/>
  <Override ContentType="application/vnd.openxmlformats-officedocument.presentationml.comments+xml" PartName="/ppt/comments/comment25.xml"/>
  <Override ContentType="application/vnd.openxmlformats-officedocument.presentationml.comments+xml" PartName="/ppt/comments/comment38.xml"/>
  <Override ContentType="application/vnd.openxmlformats-officedocument.presentationml.comments+xml" PartName="/ppt/comments/comment12.xml"/>
  <Override ContentType="application/vnd.openxmlformats-officedocument.presentationml.comments+xml" PartName="/ppt/comments/comment55.xml"/>
  <Override ContentType="application/vnd.openxmlformats-officedocument.presentationml.comments+xml" PartName="/ppt/comments/comment28.xml"/>
  <Override ContentType="application/vnd.openxmlformats-officedocument.presentationml.comments+xml" PartName="/ppt/comments/comment53.xml"/>
  <Override ContentType="application/vnd.openxmlformats-officedocument.presentationml.comments+xml" PartName="/ppt/comments/comment10.xml"/>
  <Override ContentType="application/vnd.openxmlformats-officedocument.presentationml.comments+xml" PartName="/ppt/comments/comment36.xml"/>
  <Override ContentType="application/vnd.openxmlformats-officedocument.presentationml.comments+xml" PartName="/ppt/comments/comment61.xml"/>
  <Override ContentType="application/vnd.openxmlformats-officedocument.presentationml.comments+xml" PartName="/ppt/comments/comment45.xml"/>
  <Override ContentType="application/vnd.openxmlformats-officedocument.presentationml.comments+xml" PartName="/ppt/comments/comment70.xml"/>
  <Override ContentType="application/vnd.openxmlformats-officedocument.presentationml.comments+xml" PartName="/ppt/comments/comment6.xml"/>
  <Override ContentType="application/vnd.openxmlformats-officedocument.presentationml.comments+xml" PartName="/ppt/comments/comment19.xml"/>
  <Override ContentType="application/vnd.openxmlformats-officedocument.presentationml.comments+xml" PartName="/ppt/comments/comment37.xml"/>
  <Override ContentType="application/vnd.openxmlformats-officedocument.presentationml.comments+xml" PartName="/ppt/comments/comment54.xml"/>
  <Override ContentType="application/vnd.openxmlformats-officedocument.presentationml.comments+xml" PartName="/ppt/comments/comment52.xml"/>
  <Override ContentType="application/vnd.openxmlformats-officedocument.presentationml.comments+xml" PartName="/ppt/comments/comment35.xml"/>
  <Override ContentType="application/vnd.openxmlformats-officedocument.presentationml.comments+xml" PartName="/ppt/comments/comment78.xml"/>
  <Override ContentType="application/vnd.openxmlformats-officedocument.presentationml.comments+xml" PartName="/ppt/comments/comment71.xml"/>
  <Override ContentType="application/vnd.openxmlformats-officedocument.presentationml.comments+xml" PartName="/ppt/comments/comment7.xml"/>
  <Override ContentType="application/vnd.openxmlformats-officedocument.presentationml.comments+xml" PartName="/ppt/comments/comment44.xml"/>
  <Override ContentType="application/vnd.openxmlformats-officedocument.presentationml.comments+xml" PartName="/ppt/comments/comment18.xml"/>
  <Override ContentType="application/vnd.openxmlformats-officedocument.presentationml.comments+xml" PartName="/ppt/comments/comment62.xml"/>
  <Override ContentType="application/vnd.openxmlformats-officedocument.presentationml.comments+xml" PartName="/ppt/comments/comment27.xml"/>
  <Override ContentType="application/vnd.openxmlformats-officedocument.presentationml.comments+xml" PartName="/ppt/comments/comment77.xml"/>
  <Override ContentType="application/vnd.openxmlformats-officedocument.presentationml.comments+xml" PartName="/ppt/comments/comment17.xml"/>
  <Override ContentType="application/vnd.openxmlformats-officedocument.presentationml.comments+xml" PartName="/ppt/comments/comment21.xml"/>
  <Override ContentType="application/vnd.openxmlformats-officedocument.presentationml.comments+xml" PartName="/ppt/comments/comment34.xml"/>
  <Override ContentType="application/vnd.openxmlformats-officedocument.presentationml.comments+xml" PartName="/ppt/comments/comment47.xml"/>
  <Override ContentType="application/vnd.openxmlformats-officedocument.presentationml.comments+xml" PartName="/ppt/comments/comment20.xml"/>
  <Override ContentType="application/vnd.openxmlformats-officedocument.presentationml.comments+xml" PartName="/ppt/comments/comment50.xml"/>
  <Override ContentType="application/vnd.openxmlformats-officedocument.presentationml.comments+xml" PartName="/ppt/comments/comment63.xml"/>
  <Override ContentType="application/vnd.openxmlformats-officedocument.presentationml.comments+xml" PartName="/ppt/comments/comment3.xml"/>
  <Override ContentType="application/vnd.openxmlformats-officedocument.presentationml.comments+xml" PartName="/ppt/comments/comment16.xml"/>
  <Override ContentType="application/vnd.openxmlformats-officedocument.presentationml.comments+xml" PartName="/ppt/comments/comment59.xml"/>
  <Override ContentType="application/vnd.openxmlformats-officedocument.presentationml.comments+xml" PartName="/ppt/comments/comment76.xml"/>
  <Override ContentType="application/vnd.openxmlformats-officedocument.presentationml.comments+xml" PartName="/ppt/comments/comment5.xml"/>
  <Override ContentType="application/vnd.openxmlformats-officedocument.presentationml.comments+xml" PartName="/ppt/comments/comment46.xml"/>
  <Override ContentType="application/vnd.openxmlformats-officedocument.presentationml.comments+xml" PartName="/ppt/comments/comment33.xml"/>
  <Override ContentType="application/vnd.openxmlformats-officedocument.presentationml.comments+xml" PartName="/ppt/comments/comment4.xml"/>
  <Override ContentType="application/vnd.openxmlformats-officedocument.presentationml.comments+xml" PartName="/ppt/comments/comment29.xml"/>
  <Override ContentType="application/vnd.openxmlformats-officedocument.presentationml.comments+xml" PartName="/ppt/comments/comment64.xml"/>
  <Override ContentType="application/vnd.openxmlformats-officedocument.presentationml.comments+xml" PartName="/ppt/comments/comment5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 id="214748367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 id="392" r:id="rId145"/>
    <p:sldId id="393" r:id="rId146"/>
    <p:sldId id="394" r:id="rId147"/>
  </p:sldIdLst>
  <p:sldSz cy="6858000" cx="12192000"/>
  <p:notesSz cx="6858000" cy="9144000"/>
  <p:embeddedFontLst>
    <p:embeddedFont>
      <p:font typeface="Roboto"/>
      <p:regular r:id="rId148"/>
      <p:bold r:id="rId149"/>
      <p:italic r:id="rId150"/>
      <p:boldItalic r:id="rId151"/>
    </p:embeddedFont>
    <p:embeddedFont>
      <p:font typeface="Lato"/>
      <p:regular r:id="rId152"/>
      <p:bold r:id="rId153"/>
      <p:italic r:id="rId154"/>
      <p:boldItalic r:id="rId155"/>
    </p:embeddedFont>
    <p:embeddedFont>
      <p:font typeface="Lato Light"/>
      <p:regular r:id="rId156"/>
      <p:bold r:id="rId157"/>
      <p:italic r:id="rId158"/>
      <p:boldItalic r:id="rId159"/>
    </p:embeddedFont>
    <p:embeddedFont>
      <p:font typeface="Quattrocento Sans"/>
      <p:regular r:id="rId160"/>
      <p:bold r:id="rId161"/>
      <p:italic r:id="rId162"/>
      <p:boldItalic r:id="rId1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9AA0A6"/>
          </p15:clr>
        </p15:guide>
        <p15:guide id="2">
          <p15:clr>
            <a:srgbClr val="9AA0A6"/>
          </p15:clr>
        </p15:guide>
      </p15:sldGuideLst>
    </p:ext>
    <p:ext uri="GoogleSlidesCustomDataVersion2">
      <go:slidesCustomData xmlns:go="http://customooxmlschemas.google.com/" r:id="rId164" roundtripDataSignature="AMtx7mjSkP/TOPjMeRb7YdnDcrExfWMdX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3" name="Academy B3Networks"/>
  <p:cmAuthor clrIdx="1" id="1" initials="" lastIdx="26" name="Umer Saleem"/>
  <p:cmAuthor clrIdx="2" id="2" initials="" lastIdx="31" name="Buraque Gul Agha"/>
  <p:cmAuthor clrIdx="3" id="3" initials="" lastIdx="4" name="Irza Mahmood"/>
  <p:cmAuthor clrIdx="4" id="4" initials="" lastIdx="9" name="Mohammad Ahmad"/>
  <p:cmAuthor clrIdx="5" id="5" initials="" lastIdx="2" name="Rameen Saber"/>
  <p:cmAuthor clrIdx="6" id="6" initials="" lastIdx="1" name="Yumna Fatim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6AF3745-1D64-40D0-BF59-02044D5B44DD}">
  <a:tblStyle styleId="{D6AF3745-1D64-40D0-BF59-02044D5B44D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EF85DA9-3650-44A3-888C-7473A59917A9}"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40EC19B-604C-4E93-8025-5AD1682AD642}" styleName="Table_2">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slide" Target="slides/slide99.xml"/><Relationship Id="rId106" Type="http://schemas.openxmlformats.org/officeDocument/2006/relationships/slide" Target="slides/slide98.xml"/><Relationship Id="rId105" Type="http://schemas.openxmlformats.org/officeDocument/2006/relationships/slide" Target="slides/slide97.xml"/><Relationship Id="rId104" Type="http://schemas.openxmlformats.org/officeDocument/2006/relationships/slide" Target="slides/slide96.xml"/><Relationship Id="rId109" Type="http://schemas.openxmlformats.org/officeDocument/2006/relationships/slide" Target="slides/slide101.xml"/><Relationship Id="rId108" Type="http://schemas.openxmlformats.org/officeDocument/2006/relationships/slide" Target="slides/slide100.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slide" Target="slides/slide95.xml"/><Relationship Id="rId102" Type="http://schemas.openxmlformats.org/officeDocument/2006/relationships/slide" Target="slides/slide94.xml"/><Relationship Id="rId101" Type="http://schemas.openxmlformats.org/officeDocument/2006/relationships/slide" Target="slides/slide93.xml"/><Relationship Id="rId100" Type="http://schemas.openxmlformats.org/officeDocument/2006/relationships/slide" Target="slides/slide92.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29" Type="http://schemas.openxmlformats.org/officeDocument/2006/relationships/slide" Target="slides/slide121.xml"/><Relationship Id="rId128" Type="http://schemas.openxmlformats.org/officeDocument/2006/relationships/slide" Target="slides/slide120.xml"/><Relationship Id="rId127" Type="http://schemas.openxmlformats.org/officeDocument/2006/relationships/slide" Target="slides/slide119.xml"/><Relationship Id="rId126" Type="http://schemas.openxmlformats.org/officeDocument/2006/relationships/slide" Target="slides/slide118.xml"/><Relationship Id="rId26" Type="http://schemas.openxmlformats.org/officeDocument/2006/relationships/slide" Target="slides/slide18.xml"/><Relationship Id="rId121" Type="http://schemas.openxmlformats.org/officeDocument/2006/relationships/slide" Target="slides/slide113.xml"/><Relationship Id="rId25" Type="http://schemas.openxmlformats.org/officeDocument/2006/relationships/slide" Target="slides/slide17.xml"/><Relationship Id="rId120" Type="http://schemas.openxmlformats.org/officeDocument/2006/relationships/slide" Target="slides/slide112.xml"/><Relationship Id="rId28" Type="http://schemas.openxmlformats.org/officeDocument/2006/relationships/slide" Target="slides/slide20.xml"/><Relationship Id="rId27" Type="http://schemas.openxmlformats.org/officeDocument/2006/relationships/slide" Target="slides/slide19.xml"/><Relationship Id="rId125" Type="http://schemas.openxmlformats.org/officeDocument/2006/relationships/slide" Target="slides/slide117.xml"/><Relationship Id="rId29" Type="http://schemas.openxmlformats.org/officeDocument/2006/relationships/slide" Target="slides/slide21.xml"/><Relationship Id="rId124" Type="http://schemas.openxmlformats.org/officeDocument/2006/relationships/slide" Target="slides/slide116.xml"/><Relationship Id="rId123" Type="http://schemas.openxmlformats.org/officeDocument/2006/relationships/slide" Target="slides/slide115.xml"/><Relationship Id="rId122" Type="http://schemas.openxmlformats.org/officeDocument/2006/relationships/slide" Target="slides/slide114.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slide" Target="slides/slide91.xml"/><Relationship Id="rId10" Type="http://schemas.openxmlformats.org/officeDocument/2006/relationships/slide" Target="slides/slide2.xml"/><Relationship Id="rId98" Type="http://schemas.openxmlformats.org/officeDocument/2006/relationships/slide" Target="slides/slide90.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slide" Target="slides/slide110.xml"/><Relationship Id="rId117" Type="http://schemas.openxmlformats.org/officeDocument/2006/relationships/slide" Target="slides/slide109.xml"/><Relationship Id="rId116" Type="http://schemas.openxmlformats.org/officeDocument/2006/relationships/slide" Target="slides/slide108.xml"/><Relationship Id="rId115" Type="http://schemas.openxmlformats.org/officeDocument/2006/relationships/slide" Target="slides/slide107.xml"/><Relationship Id="rId119" Type="http://schemas.openxmlformats.org/officeDocument/2006/relationships/slide" Target="slides/slide111.xml"/><Relationship Id="rId15" Type="http://schemas.openxmlformats.org/officeDocument/2006/relationships/slide" Target="slides/slide7.xml"/><Relationship Id="rId110" Type="http://schemas.openxmlformats.org/officeDocument/2006/relationships/slide" Target="slides/slide102.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slide" Target="slides/slide106.xml"/><Relationship Id="rId18" Type="http://schemas.openxmlformats.org/officeDocument/2006/relationships/slide" Target="slides/slide10.xml"/><Relationship Id="rId113" Type="http://schemas.openxmlformats.org/officeDocument/2006/relationships/slide" Target="slides/slide105.xml"/><Relationship Id="rId112" Type="http://schemas.openxmlformats.org/officeDocument/2006/relationships/slide" Target="slides/slide104.xml"/><Relationship Id="rId111" Type="http://schemas.openxmlformats.org/officeDocument/2006/relationships/slide" Target="slides/slide103.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150" Type="http://schemas.openxmlformats.org/officeDocument/2006/relationships/font" Target="fonts/Roboto-italic.fntdata"/><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Roboto-bold.fntdata"/><Relationship Id="rId4" Type="http://schemas.openxmlformats.org/officeDocument/2006/relationships/tableStyles" Target="tableStyles.xml"/><Relationship Id="rId148" Type="http://schemas.openxmlformats.org/officeDocument/2006/relationships/font" Target="fonts/Roboto-regular.fntdata"/><Relationship Id="rId9" Type="http://schemas.openxmlformats.org/officeDocument/2006/relationships/slide" Target="slides/slide1.xml"/><Relationship Id="rId143" Type="http://schemas.openxmlformats.org/officeDocument/2006/relationships/slide" Target="slides/slide135.xml"/><Relationship Id="rId142" Type="http://schemas.openxmlformats.org/officeDocument/2006/relationships/slide" Target="slides/slide134.xml"/><Relationship Id="rId141" Type="http://schemas.openxmlformats.org/officeDocument/2006/relationships/slide" Target="slides/slide133.xml"/><Relationship Id="rId140" Type="http://schemas.openxmlformats.org/officeDocument/2006/relationships/slide" Target="slides/slide132.xml"/><Relationship Id="rId5" Type="http://schemas.openxmlformats.org/officeDocument/2006/relationships/commentAuthors" Target="commentAuthors.xml"/><Relationship Id="rId147" Type="http://schemas.openxmlformats.org/officeDocument/2006/relationships/slide" Target="slides/slide139.xml"/><Relationship Id="rId6" Type="http://schemas.openxmlformats.org/officeDocument/2006/relationships/slideMaster" Target="slideMasters/slideMaster1.xml"/><Relationship Id="rId146" Type="http://schemas.openxmlformats.org/officeDocument/2006/relationships/slide" Target="slides/slide138.xml"/><Relationship Id="rId7" Type="http://schemas.openxmlformats.org/officeDocument/2006/relationships/slideMaster" Target="slideMasters/slideMaster2.xml"/><Relationship Id="rId145" Type="http://schemas.openxmlformats.org/officeDocument/2006/relationships/slide" Target="slides/slide137.xml"/><Relationship Id="rId8" Type="http://schemas.openxmlformats.org/officeDocument/2006/relationships/notesMaster" Target="notesMasters/notesMaster1.xml"/><Relationship Id="rId144" Type="http://schemas.openxmlformats.org/officeDocument/2006/relationships/slide" Target="slides/slide136.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139" Type="http://schemas.openxmlformats.org/officeDocument/2006/relationships/slide" Target="slides/slide131.xml"/><Relationship Id="rId138" Type="http://schemas.openxmlformats.org/officeDocument/2006/relationships/slide" Target="slides/slide130.xml"/><Relationship Id="rId137" Type="http://schemas.openxmlformats.org/officeDocument/2006/relationships/slide" Target="slides/slide129.xml"/><Relationship Id="rId132" Type="http://schemas.openxmlformats.org/officeDocument/2006/relationships/slide" Target="slides/slide124.xml"/><Relationship Id="rId131" Type="http://schemas.openxmlformats.org/officeDocument/2006/relationships/slide" Target="slides/slide123.xml"/><Relationship Id="rId130" Type="http://schemas.openxmlformats.org/officeDocument/2006/relationships/slide" Target="slides/slide122.xml"/><Relationship Id="rId136" Type="http://schemas.openxmlformats.org/officeDocument/2006/relationships/slide" Target="slides/slide128.xml"/><Relationship Id="rId135" Type="http://schemas.openxmlformats.org/officeDocument/2006/relationships/slide" Target="slides/slide127.xml"/><Relationship Id="rId134" Type="http://schemas.openxmlformats.org/officeDocument/2006/relationships/slide" Target="slides/slide126.xml"/><Relationship Id="rId133" Type="http://schemas.openxmlformats.org/officeDocument/2006/relationships/slide" Target="slides/slide125.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164" Type="http://customschemas.google.com/relationships/presentationmetadata" Target="metadata"/><Relationship Id="rId163" Type="http://schemas.openxmlformats.org/officeDocument/2006/relationships/font" Target="fonts/QuattrocentoSans-boldItalic.fntdata"/><Relationship Id="rId162" Type="http://schemas.openxmlformats.org/officeDocument/2006/relationships/font" Target="fonts/QuattrocentoSans-italic.fntdata"/><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161" Type="http://schemas.openxmlformats.org/officeDocument/2006/relationships/font" Target="fonts/QuattrocentoSans-bold.fntdata"/><Relationship Id="rId54" Type="http://schemas.openxmlformats.org/officeDocument/2006/relationships/slide" Target="slides/slide46.xml"/><Relationship Id="rId160" Type="http://schemas.openxmlformats.org/officeDocument/2006/relationships/font" Target="fonts/QuattrocentoSans-regular.fntdata"/><Relationship Id="rId57" Type="http://schemas.openxmlformats.org/officeDocument/2006/relationships/slide" Target="slides/slide49.xml"/><Relationship Id="rId56" Type="http://schemas.openxmlformats.org/officeDocument/2006/relationships/slide" Target="slides/slide48.xml"/><Relationship Id="rId159" Type="http://schemas.openxmlformats.org/officeDocument/2006/relationships/font" Target="fonts/LatoLight-boldItalic.fntdata"/><Relationship Id="rId59" Type="http://schemas.openxmlformats.org/officeDocument/2006/relationships/slide" Target="slides/slide51.xml"/><Relationship Id="rId154" Type="http://schemas.openxmlformats.org/officeDocument/2006/relationships/font" Target="fonts/Lato-italic.fntdata"/><Relationship Id="rId58" Type="http://schemas.openxmlformats.org/officeDocument/2006/relationships/slide" Target="slides/slide50.xml"/><Relationship Id="rId153" Type="http://schemas.openxmlformats.org/officeDocument/2006/relationships/font" Target="fonts/Lato-bold.fntdata"/><Relationship Id="rId152" Type="http://schemas.openxmlformats.org/officeDocument/2006/relationships/font" Target="fonts/Lato-regular.fntdata"/><Relationship Id="rId151" Type="http://schemas.openxmlformats.org/officeDocument/2006/relationships/font" Target="fonts/Roboto-boldItalic.fntdata"/><Relationship Id="rId158" Type="http://schemas.openxmlformats.org/officeDocument/2006/relationships/font" Target="fonts/LatoLight-italic.fntdata"/><Relationship Id="rId157" Type="http://schemas.openxmlformats.org/officeDocument/2006/relationships/font" Target="fonts/LatoLight-bold.fntdata"/><Relationship Id="rId156" Type="http://schemas.openxmlformats.org/officeDocument/2006/relationships/font" Target="fonts/LatoLight-regular.fntdata"/><Relationship Id="rId155" Type="http://schemas.openxmlformats.org/officeDocument/2006/relationships/font" Target="fonts/Lato-boldItalic.fntdata"/></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6-14T05:15:08.346">
    <p:pos x="6000" y="0"/>
    <p:text>Updated</p:text>
    <p:extLst>
      <p:ext uri="{C676402C-5697-4E1C-873F-D02D1690AC5C}">
        <p15:threadingInfo timeZoneBias="0"/>
      </p:ext>
      <p:ext uri="http://customooxmlschemas.google.com/">
        <go:slidesCustomData xmlns:go="http://customooxmlschemas.google.com/" commentPostId="AAAAzKPxjTU"/>
      </p:ext>
    </p:extLs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9" dt="2024-06-18T06:31:00.630">
    <p:pos x="6000" y="0"/>
    <p:text>new</p:text>
    <p:extLst>
      <p:ext uri="{C676402C-5697-4E1C-873F-D02D1690AC5C}">
        <p15:threadingInfo timeZoneBias="0"/>
      </p:ext>
      <p:ext uri="http://customooxmlschemas.google.com/">
        <go:slidesCustomData xmlns:go="http://customooxmlschemas.google.com/" commentPostId="AAABQDsE5fQ"/>
      </p:ext>
    </p:extLs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0" dt="2024-06-18T06:31:06.715">
    <p:pos x="6000" y="0"/>
    <p:text>new</p:text>
    <p:extLst>
      <p:ext uri="{C676402C-5697-4E1C-873F-D02D1690AC5C}">
        <p15:threadingInfo timeZoneBias="0"/>
      </p:ext>
      <p:ext uri="http://customooxmlschemas.google.com/">
        <go:slidesCustomData xmlns:go="http://customooxmlschemas.google.com/" commentPostId="AAABQDsE5fU"/>
      </p:ext>
    </p:extLs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08-29T02:19:58.406">
    <p:pos x="6000" y="0"/>
    <p:text>new</p:text>
    <p:extLst>
      <p:ext uri="{C676402C-5697-4E1C-873F-D02D1690AC5C}">
        <p15:threadingInfo timeZoneBias="0"/>
      </p:ext>
      <p:ext uri="http://customooxmlschemas.google.com/">
        <go:slidesCustomData xmlns:go="http://customooxmlschemas.google.com/" commentPostId="AAAA4BuNpq4"/>
      </p:ext>
    </p:extLs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1" dt="2023-12-14T06:41:08.143">
    <p:pos x="6000" y="0"/>
    <p:text>new</p:text>
    <p:extLst>
      <p:ext uri="{C676402C-5697-4E1C-873F-D02D1690AC5C}">
        <p15:threadingInfo timeZoneBias="0"/>
      </p:ext>
      <p:ext uri="http://customooxmlschemas.google.com/">
        <go:slidesCustomData xmlns:go="http://customooxmlschemas.google.com/" commentPostId="AAABCUPoJTQ"/>
      </p:ext>
    </p:extLst>
  </p:cm>
</p:cmLst>
</file>

<file path=ppt/comments/comment1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3-08-29T02:20:50.522">
    <p:pos x="6000" y="0"/>
    <p:text>new</p:text>
    <p:extLst>
      <p:ext uri="{C676402C-5697-4E1C-873F-D02D1690AC5C}">
        <p15:threadingInfo timeZoneBias="0"/>
      </p:ext>
      <p:ext uri="http://customooxmlschemas.google.com/">
        <go:slidesCustomData xmlns:go="http://customooxmlschemas.google.com/" commentPostId="AAAA4BuNpq8"/>
      </p:ext>
    </p:extLst>
  </p:cm>
  <p:cm authorId="2" idx="1" dt="2024-09-11T12:52:40.516">
    <p:pos x="6000" y="100"/>
    <p:text>SS updated</p:text>
    <p:extLst>
      <p:ext uri="{C676402C-5697-4E1C-873F-D02D1690AC5C}">
        <p15:threadingInfo timeZoneBias="0"/>
      </p:ext>
      <p:ext uri="http://customooxmlschemas.google.com/">
        <go:slidesCustomData xmlns:go="http://customooxmlschemas.google.com/" commentPostId="AAABVOheCz8"/>
      </p:ext>
    </p:extLst>
  </p:cm>
  <p:cm authorId="1" idx="12" dt="2024-05-13T09:22:16.452">
    <p:pos x="6000" y="200"/>
    <p:text>SS updated</p:text>
    <p:extLst>
      <p:ext uri="{C676402C-5697-4E1C-873F-D02D1690AC5C}">
        <p15:threadingInfo timeZoneBias="0"/>
      </p:ext>
      <p:ext uri="http://customooxmlschemas.google.com/">
        <go:slidesCustomData xmlns:go="http://customooxmlschemas.google.com/" commentPostId="AAABNc_Biig"/>
      </p:ext>
    </p:extLst>
  </p:cm>
</p:cmLst>
</file>

<file path=ppt/comments/comment1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 dt="2024-09-11T12:53:56.265">
    <p:pos x="6000" y="0"/>
    <p:text>SS updated</p:text>
    <p:extLst>
      <p:ext uri="{C676402C-5697-4E1C-873F-D02D1690AC5C}">
        <p15:threadingInfo timeZoneBias="0"/>
      </p:ext>
      <p:ext uri="http://customooxmlschemas.google.com/">
        <go:slidesCustomData xmlns:go="http://customooxmlschemas.google.com/" commentPostId="AAABVOheC0A"/>
      </p:ext>
    </p:extLst>
  </p:cm>
  <p:cm authorId="0" idx="4" dt="2023-08-29T02:22:08.653">
    <p:pos x="6000" y="100"/>
    <p:text>new</p:text>
    <p:extLst>
      <p:ext uri="{C676402C-5697-4E1C-873F-D02D1690AC5C}">
        <p15:threadingInfo timeZoneBias="0"/>
      </p:ext>
      <p:ext uri="http://customooxmlschemas.google.com/">
        <go:slidesCustomData xmlns:go="http://customooxmlschemas.google.com/" commentPostId="AAAA4BuNprA"/>
      </p:ext>
    </p:extLst>
  </p:cm>
</p:cmLst>
</file>

<file path=ppt/comments/comment1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3" dt="2024-07-11T09:31:25.832">
    <p:pos x="6000" y="0"/>
    <p:text>Updated</p:text>
    <p:extLst>
      <p:ext uri="{C676402C-5697-4E1C-873F-D02D1690AC5C}">
        <p15:threadingInfo timeZoneBias="0"/>
      </p:ext>
      <p:ext uri="http://customooxmlschemas.google.com/">
        <go:slidesCustomData xmlns:go="http://customooxmlschemas.google.com/" commentPostId="AAABRByageM"/>
      </p:ext>
    </p:extLst>
  </p:cm>
  <p:cm authorId="2" idx="4" dt="2024-09-11T12:56:17.765">
    <p:pos x="6000" y="100"/>
    <p:text>SS updated</p:text>
    <p:extLst>
      <p:ext uri="{C676402C-5697-4E1C-873F-D02D1690AC5C}">
        <p15:threadingInfo timeZoneBias="0"/>
      </p:ext>
      <p:ext uri="http://customooxmlschemas.google.com/">
        <go:slidesCustomData xmlns:go="http://customooxmlschemas.google.com/" commentPostId="AAABVOheC0E"/>
      </p:ext>
    </p:extLst>
  </p:cm>
  <p:cm authorId="0" idx="5" dt="2023-08-29T02:24:34.899">
    <p:pos x="6000" y="200"/>
    <p:text>new</p:text>
    <p:extLst>
      <p:ext uri="{C676402C-5697-4E1C-873F-D02D1690AC5C}">
        <p15:threadingInfo timeZoneBias="0"/>
      </p:ext>
      <p:ext uri="http://customooxmlschemas.google.com/">
        <go:slidesCustomData xmlns:go="http://customooxmlschemas.google.com/" commentPostId="AAAA4BuNprE"/>
      </p:ext>
    </p:extLst>
  </p:cm>
</p:cmLst>
</file>

<file path=ppt/comments/comment1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5" dt="2024-09-11T13:24:14.262">
    <p:pos x="6000" y="0"/>
    <p:text>New</p:text>
    <p:extLst>
      <p:ext uri="{C676402C-5697-4E1C-873F-D02D1690AC5C}">
        <p15:threadingInfo timeZoneBias="0"/>
      </p:ext>
      <p:ext uri="http://customooxmlschemas.google.com/">
        <go:slidesCustomData xmlns:go="http://customooxmlschemas.google.com/" commentPostId="AAABVOheC0I"/>
      </p:ext>
    </p:extLst>
  </p:cm>
</p:cmLst>
</file>

<file path=ppt/comments/comment1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3" dt="2024-05-13T10:42:42.698">
    <p:pos x="6000" y="0"/>
    <p:text>new</p:text>
    <p:extLst>
      <p:ext uri="{C676402C-5697-4E1C-873F-D02D1690AC5C}">
        <p15:threadingInfo timeZoneBias="0"/>
      </p:ext>
      <p:ext uri="http://customooxmlschemas.google.com/">
        <go:slidesCustomData xmlns:go="http://customooxmlschemas.google.com/" commentPostId="AAABNc_BijQ"/>
      </p:ext>
    </p:extLst>
  </p:cm>
</p:cmLst>
</file>

<file path=ppt/comments/comment1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3-08-16T04:43:14.848">
    <p:pos x="6000" y="0"/>
    <p:text>new</p:text>
    <p:extLst>
      <p:ext uri="{C676402C-5697-4E1C-873F-D02D1690AC5C}">
        <p15:threadingInfo timeZoneBias="0"/>
      </p:ext>
      <p:ext uri="http://customooxmlschemas.google.com/">
        <go:slidesCustomData xmlns:go="http://customooxmlschemas.google.com/" commentPostId="AAAA22amT40"/>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3-12-14T04:44:02.446">
    <p:pos x="6000" y="0"/>
    <p:text>updated</p:text>
    <p:extLst>
      <p:ext uri="{C676402C-5697-4E1C-873F-D02D1690AC5C}">
        <p15:threadingInfo timeZoneBias="0"/>
      </p:ext>
      <p:ext uri="http://customooxmlschemas.google.com/">
        <go:slidesCustomData xmlns:go="http://customooxmlschemas.google.com/" commentPostId="AAABCUt7MOw"/>
      </p:ext>
    </p:extLst>
  </p:cm>
</p:cmLst>
</file>

<file path=ppt/comments/comment2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6" dt="2023-11-10T14:28:51.156">
    <p:pos x="6000" y="0"/>
    <p:text>Updated</p:text>
    <p:extLst>
      <p:ext uri="{C676402C-5697-4E1C-873F-D02D1690AC5C}">
        <p15:threadingInfo timeZoneBias="0"/>
      </p:ext>
      <p:ext uri="http://customooxmlschemas.google.com/">
        <go:slidesCustomData xmlns:go="http://customooxmlschemas.google.com/" commentPostId="AAABATOuQk0"/>
      </p:ext>
    </p:extLst>
  </p:cm>
</p:cmLst>
</file>

<file path=ppt/comments/comment2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 dt="2024-09-24T10:10:40.381">
    <p:pos x="6000" y="0"/>
    <p:text>Updated note.</p:text>
    <p:extLst>
      <p:ext uri="{C676402C-5697-4E1C-873F-D02D1690AC5C}">
        <p15:threadingInfo timeZoneBias="0"/>
      </p:ext>
      <p:ext uri="http://customooxmlschemas.google.com/">
        <go:slidesCustomData xmlns:go="http://customooxmlschemas.google.com/" commentPostId="AAABToYpogI"/>
      </p:ext>
    </p:extLst>
  </p:cm>
  <p:cm authorId="2" idx="7" dt="2023-07-12T03:35:05.900">
    <p:pos x="6000" y="100"/>
    <p:text>Updated</p:text>
    <p:extLst>
      <p:ext uri="{C676402C-5697-4E1C-873F-D02D1690AC5C}">
        <p15:threadingInfo timeZoneBias="0"/>
      </p:ext>
      <p:ext uri="http://customooxmlschemas.google.com/">
        <go:slidesCustomData xmlns:go="http://customooxmlschemas.google.com/" commentPostId="AAAA0s-84qM"/>
      </p:ext>
    </p:extLst>
  </p:cm>
  <p:cm authorId="3" idx="2" dt="2024-11-13T05:09:18.432">
    <p:pos x="6000" y="200"/>
    <p:text>SS updated</p:text>
    <p:extLst>
      <p:ext uri="{C676402C-5697-4E1C-873F-D02D1690AC5C}">
        <p15:threadingInfo timeZoneBias="0"/>
      </p:ext>
      <p:ext uri="http://customooxmlschemas.google.com/">
        <go:slidesCustomData xmlns:go="http://customooxmlschemas.google.com/" commentPostId="AAABVCYXays"/>
      </p:ext>
    </p:extLst>
  </p:cm>
</p:cmLst>
</file>

<file path=ppt/comments/comment2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8" dt="2023-09-17T12:45:10.718">
    <p:pos x="6000" y="0"/>
    <p:text>Updated</p:text>
    <p:extLst>
      <p:ext uri="{C676402C-5697-4E1C-873F-D02D1690AC5C}">
        <p15:threadingInfo timeZoneBias="0"/>
      </p:ext>
      <p:ext uri="http://customooxmlschemas.google.com/">
        <go:slidesCustomData xmlns:go="http://customooxmlschemas.google.com/" commentPostId="AAAA5ZkCo5E"/>
      </p:ext>
    </p:extLst>
  </p:cm>
  <p:cm authorId="2" idx="9" dt="2023-10-11T05:18:41.610">
    <p:pos x="6000" y="100"/>
    <p:text>Updated</p:text>
    <p:extLst>
      <p:ext uri="{C676402C-5697-4E1C-873F-D02D1690AC5C}">
        <p15:threadingInfo timeZoneBias="0"/>
      </p:ext>
      <p:ext uri="http://customooxmlschemas.google.com/">
        <go:slidesCustomData xmlns:go="http://customooxmlschemas.google.com/" commentPostId="AAAA66OknCY"/>
      </p:ext>
    </p:extLst>
  </p:cm>
  <p:cm authorId="0" idx="7" dt="2023-08-15T11:09:52.942">
    <p:pos x="6000" y="200"/>
    <p:text>new</p:text>
    <p:extLst>
      <p:ext uri="{C676402C-5697-4E1C-873F-D02D1690AC5C}">
        <p15:threadingInfo timeZoneBias="0"/>
      </p:ext>
      <p:ext uri="http://customooxmlschemas.google.com/">
        <go:slidesCustomData xmlns:go="http://customooxmlschemas.google.com/" commentPostId="AAAA22lKHXc"/>
      </p:ext>
    </p:extLst>
  </p:cm>
</p:cmLst>
</file>

<file path=ppt/comments/comment2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4" idx="1" dt="2024-11-12T10:30:21.541">
    <p:pos x="6000" y="0"/>
    <p:text>New Slide</p:text>
    <p:extLst>
      <p:ext uri="{C676402C-5697-4E1C-873F-D02D1690AC5C}">
        <p15:threadingInfo timeZoneBias="0"/>
      </p:ext>
      <p:ext uri="http://customooxmlschemas.google.com/">
        <go:slidesCustomData xmlns:go="http://customooxmlschemas.google.com/" commentPostId="AAABYYKc3go"/>
      </p:ext>
    </p:extLst>
  </p:cm>
</p:cmLst>
</file>

<file path=ppt/comments/comment2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4" idx="2" dt="2024-11-12T10:30:30.790">
    <p:pos x="6000" y="0"/>
    <p:text>New Slide</p:text>
    <p:extLst>
      <p:ext uri="{C676402C-5697-4E1C-873F-D02D1690AC5C}">
        <p15:threadingInfo timeZoneBias="0"/>
      </p:ext>
      <p:ext uri="http://customooxmlschemas.google.com/">
        <go:slidesCustomData xmlns:go="http://customooxmlschemas.google.com/" commentPostId="AAABYYKc3gs"/>
      </p:ext>
    </p:extLst>
  </p:cm>
</p:cmLst>
</file>

<file path=ppt/comments/comment2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4" idx="3" dt="2024-11-12T10:30:37.135">
    <p:pos x="6000" y="0"/>
    <p:text>New Slide</p:text>
    <p:extLst>
      <p:ext uri="{C676402C-5697-4E1C-873F-D02D1690AC5C}">
        <p15:threadingInfo timeZoneBias="0"/>
      </p:ext>
      <p:ext uri="http://customooxmlschemas.google.com/">
        <go:slidesCustomData xmlns:go="http://customooxmlschemas.google.com/" commentPostId="AAABYYKc3gw"/>
      </p:ext>
    </p:extLst>
  </p:cm>
</p:cmLst>
</file>

<file path=ppt/comments/comment2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0" dt="2024-03-16T10:06:43.320">
    <p:pos x="3504" y="552"/>
    <p:text>Updated</p:text>
    <p:extLst>
      <p:ext uri="{C676402C-5697-4E1C-873F-D02D1690AC5C}">
        <p15:threadingInfo timeZoneBias="0"/>
      </p:ext>
      <p:ext uri="http://customooxmlschemas.google.com/">
        <go:slidesCustomData xmlns:go="http://customooxmlschemas.google.com/" commentPostId="AAABI3FCWf8"/>
      </p:ext>
    </p:extLst>
  </p:cm>
</p:cmLst>
</file>

<file path=ppt/comments/comment2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1" dt="2024-03-18T04:47:47.478">
    <p:pos x="6000" y="0"/>
    <p:text>New</p:text>
    <p:extLst>
      <p:ext uri="{C676402C-5697-4E1C-873F-D02D1690AC5C}">
        <p15:threadingInfo timeZoneBias="0"/>
      </p:ext>
      <p:ext uri="http://customooxmlschemas.google.com/">
        <go:slidesCustomData xmlns:go="http://customooxmlschemas.google.com/" commentPostId="AAABJaidQAY"/>
      </p:ext>
    </p:extLst>
  </p:cm>
  <p:cm authorId="5" idx="1" dt="2024-10-10T10:33:43.318">
    <p:pos x="6000" y="100"/>
    <p:text>updated</p:text>
    <p:extLst>
      <p:ext uri="{C676402C-5697-4E1C-873F-D02D1690AC5C}">
        <p15:threadingInfo timeZoneBias="0"/>
      </p:ext>
      <p:ext uri="http://customooxmlschemas.google.com/">
        <go:slidesCustomData xmlns:go="http://customooxmlschemas.google.com/" commentPostId="AAABW67uqEM"/>
      </p:ext>
    </p:extLst>
  </p:cm>
</p:cmLst>
</file>

<file path=ppt/comments/comment2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2" dt="2024-04-09T07:45:38.002">
    <p:pos x="6000" y="0"/>
    <p:text>SS Updated</p:text>
    <p:extLst>
      <p:ext uri="{C676402C-5697-4E1C-873F-D02D1690AC5C}">
        <p15:threadingInfo timeZoneBias="0"/>
      </p:ext>
      <p:ext uri="http://customooxmlschemas.google.com/">
        <go:slidesCustomData xmlns:go="http://customooxmlschemas.google.com/" commentPostId="AAABLFvGGj4"/>
      </p:ext>
    </p:extLst>
  </p:cm>
  <p:cm authorId="0" idx="8" dt="2023-07-12T03:27:09.990">
    <p:pos x="6000" y="100"/>
    <p:text>Updated</p:text>
    <p:extLst>
      <p:ext uri="{C676402C-5697-4E1C-873F-D02D1690AC5C}">
        <p15:threadingInfo timeZoneBias="0"/>
      </p:ext>
      <p:ext uri="http://customooxmlschemas.google.com/">
        <go:slidesCustomData xmlns:go="http://customooxmlschemas.google.com/" commentPostId="AAAA0s-84qI"/>
      </p:ext>
    </p:extLst>
  </p:cm>
</p:cmLst>
</file>

<file path=ppt/comments/comment2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23-08-15T09:10:17.013">
    <p:pos x="6000" y="0"/>
    <p:text>new</p:text>
    <p:extLst>
      <p:ext uri="{C676402C-5697-4E1C-873F-D02D1690AC5C}">
        <p15:threadingInfo timeZoneBias="0"/>
      </p:ext>
      <p:ext uri="http://customooxmlschemas.google.com/">
        <go:slidesCustomData xmlns:go="http://customooxmlschemas.google.com/" commentPostId="AAAA22lKF8w"/>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3-12-14T04:44:07.498">
    <p:pos x="6000" y="0"/>
    <p:text>new</p:text>
    <p:extLst>
      <p:ext uri="{C676402C-5697-4E1C-873F-D02D1690AC5C}">
        <p15:threadingInfo timeZoneBias="0"/>
      </p:ext>
      <p:ext uri="http://customooxmlschemas.google.com/">
        <go:slidesCustomData xmlns:go="http://customooxmlschemas.google.com/" commentPostId="AAABCUt7MO0"/>
      </p:ext>
    </p:extLst>
  </p:cm>
</p:cmLst>
</file>

<file path=ppt/comments/comment3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3" dt="2023-09-17T11:37:38.114">
    <p:pos x="6000" y="0"/>
    <p:text>SS updated</p:text>
    <p:extLst>
      <p:ext uri="{C676402C-5697-4E1C-873F-D02D1690AC5C}">
        <p15:threadingInfo timeZoneBias="0"/>
      </p:ext>
      <p:ext uri="http://customooxmlschemas.google.com/">
        <go:slidesCustomData xmlns:go="http://customooxmlschemas.google.com/" commentPostId="AAAA5ZS3g7M"/>
      </p:ext>
    </p:extLst>
  </p:cm>
</p:cmLst>
</file>

<file path=ppt/comments/comment3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4" dt="2023-09-17T11:40:36.223">
    <p:pos x="6000" y="0"/>
    <p:text>SS updated</p:text>
    <p:extLst>
      <p:ext uri="{C676402C-5697-4E1C-873F-D02D1690AC5C}">
        <p15:threadingInfo timeZoneBias="0"/>
      </p:ext>
      <p:ext uri="http://customooxmlschemas.google.com/">
        <go:slidesCustomData xmlns:go="http://customooxmlschemas.google.com/" commentPostId="AAAA5ZS3g7Q"/>
      </p:ext>
    </p:extLst>
  </p:cm>
</p:cmLst>
</file>

<file path=ppt/comments/comment3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5" dt="2023-09-17T11:47:23.402">
    <p:pos x="6000" y="0"/>
    <p:text>SS updated</p:text>
    <p:extLst>
      <p:ext uri="{C676402C-5697-4E1C-873F-D02D1690AC5C}">
        <p15:threadingInfo timeZoneBias="0"/>
      </p:ext>
      <p:ext uri="http://customooxmlschemas.google.com/">
        <go:slidesCustomData xmlns:go="http://customooxmlschemas.google.com/" commentPostId="AAAA5ZS3g7Y"/>
      </p:ext>
    </p:extLst>
  </p:cm>
</p:cmLst>
</file>

<file path=ppt/comments/comment3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6" dt="2023-09-17T11:44:57.028">
    <p:pos x="6000" y="0"/>
    <p:text>SS updated</p:text>
    <p:extLst>
      <p:ext uri="{C676402C-5697-4E1C-873F-D02D1690AC5C}">
        <p15:threadingInfo timeZoneBias="0"/>
      </p:ext>
      <p:ext uri="http://customooxmlschemas.google.com/">
        <go:slidesCustomData xmlns:go="http://customooxmlschemas.google.com/" commentPostId="AAAA5ZS3g7U"/>
      </p:ext>
    </p:extLst>
  </p:cm>
</p:cmLst>
</file>

<file path=ppt/comments/comment3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0" dt="2023-07-12T05:45:26.954">
    <p:pos x="6000" y="0"/>
    <p:text>updated</p:text>
    <p:extLst>
      <p:ext uri="{C676402C-5697-4E1C-873F-D02D1690AC5C}">
        <p15:threadingInfo timeZoneBias="0"/>
      </p:ext>
      <p:ext uri="http://customooxmlschemas.google.com/">
        <go:slidesCustomData xmlns:go="http://customooxmlschemas.google.com/" commentPostId="AAAA0spiYiQ"/>
      </p:ext>
    </p:extLst>
  </p:cm>
</p:cmLst>
</file>

<file path=ppt/comments/comment3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7" dt="2023-09-17T11:34:04.183">
    <p:pos x="6000" y="0"/>
    <p:text>SS updated</p:text>
    <p:extLst>
      <p:ext uri="{C676402C-5697-4E1C-873F-D02D1690AC5C}">
        <p15:threadingInfo timeZoneBias="0"/>
      </p:ext>
      <p:ext uri="http://customooxmlschemas.google.com/">
        <go:slidesCustomData xmlns:go="http://customooxmlschemas.google.com/" commentPostId="AAAA5ZS3g7I"/>
      </p:ext>
    </p:extLst>
  </p:cm>
</p:cmLst>
</file>

<file path=ppt/comments/comment3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8" dt="2023-09-17T11:54:18.968">
    <p:pos x="6000" y="0"/>
    <p:text>SS updated</p:text>
    <p:extLst>
      <p:ext uri="{C676402C-5697-4E1C-873F-D02D1690AC5C}">
        <p15:threadingInfo timeZoneBias="0"/>
      </p:ext>
      <p:ext uri="http://customooxmlschemas.google.com/">
        <go:slidesCustomData xmlns:go="http://customooxmlschemas.google.com/" commentPostId="AAAA5ZS3g7c"/>
      </p:ext>
    </p:extLst>
  </p:cm>
</p:cmLst>
</file>

<file path=ppt/comments/comment3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9" dt="2023-09-17T11:59:05.740">
    <p:pos x="6000" y="0"/>
    <p:text>SS updated</p:text>
    <p:extLst>
      <p:ext uri="{C676402C-5697-4E1C-873F-D02D1690AC5C}">
        <p15:threadingInfo timeZoneBias="0"/>
      </p:ext>
      <p:ext uri="http://customooxmlschemas.google.com/">
        <go:slidesCustomData xmlns:go="http://customooxmlschemas.google.com/" commentPostId="AAAA5ZkCo4k"/>
      </p:ext>
    </p:extLst>
  </p:cm>
</p:cmLst>
</file>

<file path=ppt/comments/comment3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0" dt="2023-09-17T12:07:57.913">
    <p:pos x="6000" y="0"/>
    <p:text>SS updated</p:text>
    <p:extLst>
      <p:ext uri="{C676402C-5697-4E1C-873F-D02D1690AC5C}">
        <p15:threadingInfo timeZoneBias="0"/>
      </p:ext>
      <p:ext uri="http://customooxmlschemas.google.com/">
        <go:slidesCustomData xmlns:go="http://customooxmlschemas.google.com/" commentPostId="AAAA5ZkCo4o"/>
      </p:ext>
    </p:extLst>
  </p:cm>
</p:cmLst>
</file>

<file path=ppt/comments/comment3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1" dt="2023-09-17T12:14:13.433">
    <p:pos x="6000" y="0"/>
    <p:text>SS updated</p:text>
    <p:extLst>
      <p:ext uri="{C676402C-5697-4E1C-873F-D02D1690AC5C}">
        <p15:threadingInfo timeZoneBias="0"/>
      </p:ext>
      <p:ext uri="http://customooxmlschemas.google.com/">
        <go:slidesCustomData xmlns:go="http://customooxmlschemas.google.com/" commentPostId="AAAA5ZkCo4s"/>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3" dt="2023-12-14T04:44:12.490">
    <p:pos x="6000" y="0"/>
    <p:text>new</p:text>
    <p:extLst>
      <p:ext uri="{C676402C-5697-4E1C-873F-D02D1690AC5C}">
        <p15:threadingInfo timeZoneBias="0"/>
      </p:ext>
      <p:ext uri="http://customooxmlschemas.google.com/">
        <go:slidesCustomData xmlns:go="http://customooxmlschemas.google.com/" commentPostId="AAABCUt7MO4"/>
      </p:ext>
    </p:extLst>
  </p:cm>
</p:cmLst>
</file>

<file path=ppt/comments/comment4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2" dt="2023-09-17T12:17:35.214">
    <p:pos x="6000" y="0"/>
    <p:text>SS updated</p:text>
    <p:extLst>
      <p:ext uri="{C676402C-5697-4E1C-873F-D02D1690AC5C}">
        <p15:threadingInfo timeZoneBias="0"/>
      </p:ext>
      <p:ext uri="http://customooxmlschemas.google.com/">
        <go:slidesCustomData xmlns:go="http://customooxmlschemas.google.com/" commentPostId="AAAA5ZkCo4w"/>
      </p:ext>
    </p:extLst>
  </p:cm>
</p:cmLst>
</file>

<file path=ppt/comments/comment4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3" dt="2023-09-17T12:22:08.913">
    <p:pos x="6000" y="0"/>
    <p:text>SS updated</p:text>
    <p:extLst>
      <p:ext uri="{C676402C-5697-4E1C-873F-D02D1690AC5C}">
        <p15:threadingInfo timeZoneBias="0"/>
      </p:ext>
      <p:ext uri="http://customooxmlschemas.google.com/">
        <go:slidesCustomData xmlns:go="http://customooxmlschemas.google.com/" commentPostId="AAAA5ZkCo40"/>
      </p:ext>
    </p:extLst>
  </p:cm>
</p:cmLst>
</file>

<file path=ppt/comments/comment4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4" dt="2023-09-17T12:22:17.345">
    <p:pos x="6000" y="0"/>
    <p:text>SS updated</p:text>
    <p:extLst>
      <p:ext uri="{C676402C-5697-4E1C-873F-D02D1690AC5C}">
        <p15:threadingInfo timeZoneBias="0"/>
      </p:ext>
      <p:ext uri="http://customooxmlschemas.google.com/">
        <go:slidesCustomData xmlns:go="http://customooxmlschemas.google.com/" commentPostId="AAAA5ZkCo44"/>
      </p:ext>
    </p:extLst>
  </p:cm>
</p:cmLst>
</file>

<file path=ppt/comments/comment4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4" dt="2023-05-12T03:09:09.133">
    <p:pos x="6000" y="0"/>
    <p:text>updated</p:text>
    <p:extLst>
      <p:ext uri="{C676402C-5697-4E1C-873F-D02D1690AC5C}">
        <p15:threadingInfo timeZoneBias="0"/>
      </p:ext>
      <p:ext uri="http://customooxmlschemas.google.com/">
        <go:slidesCustomData xmlns:go="http://customooxmlschemas.google.com/" commentPostId="AAAAx3Q-7xQ"/>
      </p:ext>
    </p:extLst>
  </p:cm>
  <p:cm authorId="2" idx="25" dt="2023-09-17T12:23:18.209">
    <p:pos x="6000" y="100"/>
    <p:text>SS updated</p:text>
    <p:extLst>
      <p:ext uri="{C676402C-5697-4E1C-873F-D02D1690AC5C}">
        <p15:threadingInfo timeZoneBias="0"/>
      </p:ext>
      <p:ext uri="http://customooxmlschemas.google.com/">
        <go:slidesCustomData xmlns:go="http://customooxmlschemas.google.com/" commentPostId="AAAA5ZkCo48"/>
      </p:ext>
    </p:extLst>
  </p:cm>
</p:cmLst>
</file>

<file path=ppt/comments/comment4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4" idx="4" dt="2024-12-10T03:46:21.425">
    <p:pos x="6000" y="0"/>
    <p:text>New Slide</p:text>
    <p:extLst>
      <p:ext uri="{C676402C-5697-4E1C-873F-D02D1690AC5C}">
        <p15:threadingInfo timeZoneBias="0"/>
      </p:ext>
      <p:ext uri="http://customooxmlschemas.google.com/">
        <go:slidesCustomData xmlns:go="http://customooxmlschemas.google.com/" commentPostId="AAABaBu-1ug"/>
      </p:ext>
    </p:extLst>
  </p:cm>
</p:cmLst>
</file>

<file path=ppt/comments/comment4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4" idx="5" dt="2024-12-10T03:50:02.100">
    <p:pos x="6000" y="0"/>
    <p:text>New Slide</p:text>
    <p:extLst>
      <p:ext uri="{C676402C-5697-4E1C-873F-D02D1690AC5C}">
        <p15:threadingInfo timeZoneBias="0"/>
      </p:ext>
      <p:ext uri="http://customooxmlschemas.google.com/">
        <go:slidesCustomData xmlns:go="http://customooxmlschemas.google.com/" commentPostId="AAABaBu-1uk"/>
      </p:ext>
    </p:extLst>
  </p:cm>
</p:cmLst>
</file>

<file path=ppt/comments/comment4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4" idx="6" dt="2024-12-10T03:53:23.649">
    <p:pos x="6000" y="0"/>
    <p:text>New Slide</p:text>
    <p:extLst>
      <p:ext uri="{C676402C-5697-4E1C-873F-D02D1690AC5C}">
        <p15:threadingInfo timeZoneBias="0"/>
      </p:ext>
      <p:ext uri="http://customooxmlschemas.google.com/">
        <go:slidesCustomData xmlns:go="http://customooxmlschemas.google.com/" commentPostId="AAABaBu-1us"/>
      </p:ext>
    </p:extLst>
  </p:cm>
</p:cmLst>
</file>

<file path=ppt/comments/comment4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5" dt="2024-03-20T02:41:46.549">
    <p:pos x="6000" y="0"/>
    <p:text>new</p:text>
    <p:extLst>
      <p:ext uri="{C676402C-5697-4E1C-873F-D02D1690AC5C}">
        <p15:threadingInfo timeZoneBias="0"/>
      </p:ext>
      <p:ext uri="http://customooxmlschemas.google.com/">
        <go:slidesCustomData xmlns:go="http://customooxmlschemas.google.com/" commentPostId="AAABJfuYx3E"/>
      </p:ext>
    </p:extLst>
  </p:cm>
</p:cmLst>
</file>

<file path=ppt/comments/comment4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6" dt="2023-10-11T09:45:36.343">
    <p:pos x="6000" y="0"/>
    <p:text>Updated SS</p:text>
    <p:extLst>
      <p:ext uri="{C676402C-5697-4E1C-873F-D02D1690AC5C}">
        <p15:threadingInfo timeZoneBias="0"/>
      </p:ext>
      <p:ext uri="http://customooxmlschemas.google.com/">
        <go:slidesCustomData xmlns:go="http://customooxmlschemas.google.com/" commentPostId="AAAA66tgQZI"/>
      </p:ext>
    </p:extLst>
  </p:cm>
</p:cmLst>
</file>

<file path=ppt/comments/comment4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7" dt="2023-10-11T09:46:38.360">
    <p:pos x="6000" y="0"/>
    <p:text>SS Updated</p:text>
    <p:extLst>
      <p:ext uri="{C676402C-5697-4E1C-873F-D02D1690AC5C}">
        <p15:threadingInfo timeZoneBias="0"/>
      </p:ext>
      <p:ext uri="http://customooxmlschemas.google.com/">
        <go:slidesCustomData xmlns:go="http://customooxmlschemas.google.com/" commentPostId="AAAA66tgQZM"/>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4" dt="2023-12-14T04:44:18.856">
    <p:pos x="6000" y="0"/>
    <p:text>new</p:text>
    <p:extLst>
      <p:ext uri="{C676402C-5697-4E1C-873F-D02D1690AC5C}">
        <p15:threadingInfo timeZoneBias="0"/>
      </p:ext>
      <p:ext uri="http://customooxmlschemas.google.com/">
        <go:slidesCustomData xmlns:go="http://customooxmlschemas.google.com/" commentPostId="AAABCUt7MO8"/>
      </p:ext>
    </p:extLst>
  </p:cm>
</p:cmLst>
</file>

<file path=ppt/comments/comment5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8" dt="2023-10-11T09:47:07.745">
    <p:pos x="6000" y="0"/>
    <p:text>Updated SS</p:text>
    <p:extLst>
      <p:ext uri="{C676402C-5697-4E1C-873F-D02D1690AC5C}">
        <p15:threadingInfo timeZoneBias="0"/>
      </p:ext>
      <p:ext uri="http://customooxmlschemas.google.com/">
        <go:slidesCustomData xmlns:go="http://customooxmlschemas.google.com/" commentPostId="AAAA66tghHU"/>
      </p:ext>
    </p:extLst>
  </p:cm>
</p:cmLst>
</file>

<file path=ppt/comments/comment5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9" dt="2023-10-11T09:47:36.839">
    <p:pos x="6000" y="0"/>
    <p:text>SS updated</p:text>
    <p:extLst>
      <p:ext uri="{C676402C-5697-4E1C-873F-D02D1690AC5C}">
        <p15:threadingInfo timeZoneBias="0"/>
      </p:ext>
      <p:ext uri="http://customooxmlschemas.google.com/">
        <go:slidesCustomData xmlns:go="http://customooxmlschemas.google.com/" commentPostId="AAAA66tghHY"/>
      </p:ext>
    </p:extLst>
  </p:cm>
</p:cmLst>
</file>

<file path=ppt/comments/comment5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30" dt="2023-10-11T09:48:06.932">
    <p:pos x="6000" y="0"/>
    <p:text>New</p:text>
    <p:extLst>
      <p:ext uri="{C676402C-5697-4E1C-873F-D02D1690AC5C}">
        <p15:threadingInfo timeZoneBias="0"/>
      </p:ext>
      <p:ext uri="http://customooxmlschemas.google.com/">
        <go:slidesCustomData xmlns:go="http://customooxmlschemas.google.com/" commentPostId="AAAA66tghHc"/>
      </p:ext>
    </p:extLst>
  </p:cm>
</p:cmLst>
</file>

<file path=ppt/comments/comment5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31" dt="2023-10-11T09:48:50.204">
    <p:pos x="6000" y="0"/>
    <p:text>New</p:text>
    <p:extLst>
      <p:ext uri="{C676402C-5697-4E1C-873F-D02D1690AC5C}">
        <p15:threadingInfo timeZoneBias="0"/>
      </p:ext>
      <p:ext uri="http://customooxmlschemas.google.com/">
        <go:slidesCustomData xmlns:go="http://customooxmlschemas.google.com/" commentPostId="AAAA66tghHg"/>
      </p:ext>
    </p:extLst>
  </p:cm>
</p:cmLst>
</file>

<file path=ppt/comments/comment5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6" dt="2024-07-22T05:54:45.882">
    <p:pos x="6000" y="0"/>
    <p:text>Updated</p:text>
    <p:extLst>
      <p:ext uri="{C676402C-5697-4E1C-873F-D02D1690AC5C}">
        <p15:threadingInfo timeZoneBias="0"/>
      </p:ext>
      <p:ext uri="http://customooxmlschemas.google.com/">
        <go:slidesCustomData xmlns:go="http://customooxmlschemas.google.com/" commentPostId="AAABSW2ixss"/>
      </p:ext>
    </p:extLst>
  </p:cm>
</p:cmLst>
</file>

<file path=ppt/comments/comment5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7" dt="2024-07-22T06:06:38.605">
    <p:pos x="6000" y="0"/>
    <p:text>Updated</p:text>
    <p:extLst>
      <p:ext uri="{C676402C-5697-4E1C-873F-D02D1690AC5C}">
        <p15:threadingInfo timeZoneBias="0"/>
      </p:ext>
      <p:ext uri="http://customooxmlschemas.google.com/">
        <go:slidesCustomData xmlns:go="http://customooxmlschemas.google.com/" commentPostId="AAABSW2ixsw"/>
      </p:ext>
    </p:extLst>
  </p:cm>
</p:cmLst>
</file>

<file path=ppt/comments/comment5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8" dt="2024-07-22T06:14:03.969">
    <p:pos x="6000" y="0"/>
    <p:text>New slide</p:text>
    <p:extLst>
      <p:ext uri="{C676402C-5697-4E1C-873F-D02D1690AC5C}">
        <p15:threadingInfo timeZoneBias="0"/>
      </p:ext>
      <p:ext uri="http://customooxmlschemas.google.com/">
        <go:slidesCustomData xmlns:go="http://customooxmlschemas.google.com/" commentPostId="AAABSW2ixs0"/>
      </p:ext>
    </p:extLst>
  </p:cm>
  <p:cm authorId="5" idx="2" dt="2024-10-10T10:29:08.337">
    <p:pos x="6000" y="100"/>
    <p:text>Updated</p:text>
    <p:extLst>
      <p:ext uri="{C676402C-5697-4E1C-873F-D02D1690AC5C}">
        <p15:threadingInfo timeZoneBias="0"/>
      </p:ext>
      <p:ext uri="http://customooxmlschemas.google.com/">
        <go:slidesCustomData xmlns:go="http://customooxmlschemas.google.com/" commentPostId="AAABW67uqEI"/>
      </p:ext>
    </p:extLst>
  </p:cm>
</p:cmLst>
</file>

<file path=ppt/comments/comment5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9" dt="2024-07-22T06:17:36.551">
    <p:pos x="6000" y="0"/>
    <p:text>new slide</p:text>
    <p:extLst>
      <p:ext uri="{C676402C-5697-4E1C-873F-D02D1690AC5C}">
        <p15:threadingInfo timeZoneBias="0"/>
      </p:ext>
      <p:ext uri="http://customooxmlschemas.google.com/">
        <go:slidesCustomData xmlns:go="http://customooxmlschemas.google.com/" commentPostId="AAABSW2ixs4"/>
      </p:ext>
    </p:extLst>
  </p:cm>
</p:cmLst>
</file>

<file path=ppt/comments/comment5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1" dt="2023-08-28T05:25:36.767">
    <p:pos x="6000" y="0"/>
    <p:text>new</p:text>
    <p:extLst>
      <p:ext uri="{C676402C-5697-4E1C-873F-D02D1690AC5C}">
        <p15:threadingInfo timeZoneBias="0"/>
      </p:ext>
      <p:ext uri="http://customooxmlschemas.google.com/">
        <go:slidesCustomData xmlns:go="http://customooxmlschemas.google.com/" commentPostId="AAAA38IhSd8"/>
      </p:ext>
    </p:extLst>
  </p:cm>
</p:cmLst>
</file>

<file path=ppt/comments/comment5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2" dt="2023-08-28T05:25:43.636">
    <p:pos x="6000" y="0"/>
    <p:text>new</p:text>
    <p:extLst>
      <p:ext uri="{C676402C-5697-4E1C-873F-D02D1690AC5C}">
        <p15:threadingInfo timeZoneBias="0"/>
      </p:ext>
      <p:ext uri="http://customooxmlschemas.google.com/">
        <go:slidesCustomData xmlns:go="http://customooxmlschemas.google.com/" commentPostId="AAAA38IhSeA"/>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5" dt="2024-06-18T06:30:37.539">
    <p:pos x="6000" y="0"/>
    <p:text>new</p:text>
    <p:extLst>
      <p:ext uri="{C676402C-5697-4E1C-873F-D02D1690AC5C}">
        <p15:threadingInfo timeZoneBias="0"/>
      </p:ext>
      <p:ext uri="http://customooxmlschemas.google.com/">
        <go:slidesCustomData xmlns:go="http://customooxmlschemas.google.com/" commentPostId="AAABQDsE5fA"/>
      </p:ext>
    </p:extLst>
  </p:cm>
</p:cmLst>
</file>

<file path=ppt/comments/comment6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3" dt="2023-08-28T05:33:55.297">
    <p:pos x="6000" y="0"/>
    <p:text>new</p:text>
    <p:extLst>
      <p:ext uri="{C676402C-5697-4E1C-873F-D02D1690AC5C}">
        <p15:threadingInfo timeZoneBias="0"/>
      </p:ext>
      <p:ext uri="http://customooxmlschemas.google.com/">
        <go:slidesCustomData xmlns:go="http://customooxmlschemas.google.com/" commentPostId="AAAA38IhSeE"/>
      </p:ext>
    </p:extLst>
  </p:cm>
</p:cmLst>
</file>

<file path=ppt/comments/comment6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4" dt="2023-08-28T05:36:08.092">
    <p:pos x="6000" y="0"/>
    <p:text>new</p:text>
    <p:extLst>
      <p:ext uri="{C676402C-5697-4E1C-873F-D02D1690AC5C}">
        <p15:threadingInfo timeZoneBias="0"/>
      </p:ext>
      <p:ext uri="http://customooxmlschemas.google.com/">
        <go:slidesCustomData xmlns:go="http://customooxmlschemas.google.com/" commentPostId="AAAA38IhSeI"/>
      </p:ext>
    </p:extLst>
  </p:cm>
</p:cmLst>
</file>

<file path=ppt/comments/comment6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0" dt="2024-06-06T05:46:15.632">
    <p:pos x="6000" y="0"/>
    <p:text>new</p:text>
    <p:extLst>
      <p:ext uri="{C676402C-5697-4E1C-873F-D02D1690AC5C}">
        <p15:threadingInfo timeZoneBias="0"/>
      </p:ext>
      <p:ext uri="http://customooxmlschemas.google.com/">
        <go:slidesCustomData xmlns:go="http://customooxmlschemas.google.com/" commentPostId="AAABOES6iWQ"/>
      </p:ext>
    </p:extLst>
  </p:cm>
</p:cmLst>
</file>

<file path=ppt/comments/comment6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1" dt="2024-06-18T07:02:30.048">
    <p:pos x="6000" y="0"/>
    <p:text>new</p:text>
    <p:extLst>
      <p:ext uri="{C676402C-5697-4E1C-873F-D02D1690AC5C}">
        <p15:threadingInfo timeZoneBias="0"/>
      </p:ext>
      <p:ext uri="http://customooxmlschemas.google.com/">
        <go:slidesCustomData xmlns:go="http://customooxmlschemas.google.com/" commentPostId="AAABQDsE5fY"/>
      </p:ext>
    </p:extLst>
  </p:cm>
</p:cmLst>
</file>

<file path=ppt/comments/comment6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2" dt="2024-06-18T07:06:05.762">
    <p:pos x="6000" y="0"/>
    <p:text>new</p:text>
    <p:extLst>
      <p:ext uri="{C676402C-5697-4E1C-873F-D02D1690AC5C}">
        <p15:threadingInfo timeZoneBias="0"/>
      </p:ext>
      <p:ext uri="http://customooxmlschemas.google.com/">
        <go:slidesCustomData xmlns:go="http://customooxmlschemas.google.com/" commentPostId="AAABQDsE5fc"/>
      </p:ext>
    </p:extLst>
  </p:cm>
</p:cmLst>
</file>

<file path=ppt/comments/comment6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3" dt="2024-06-18T07:10:35.175">
    <p:pos x="6000" y="0"/>
    <p:text>new</p:text>
    <p:extLst>
      <p:ext uri="{C676402C-5697-4E1C-873F-D02D1690AC5C}">
        <p15:threadingInfo timeZoneBias="0"/>
      </p:ext>
      <p:ext uri="http://customooxmlschemas.google.com/">
        <go:slidesCustomData xmlns:go="http://customooxmlschemas.google.com/" commentPostId="AAABQDsE5fg"/>
      </p:ext>
    </p:extLst>
  </p:cm>
</p:cmLst>
</file>

<file path=ppt/comments/comment6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3" dt="2024-10-22T09:37:26.597">
    <p:pos x="6000" y="0"/>
    <p:text>SS updated</p:text>
    <p:extLst>
      <p:ext uri="{C676402C-5697-4E1C-873F-D02D1690AC5C}">
        <p15:threadingInfo timeZoneBias="0"/>
      </p:ext>
      <p:ext uri="http://customooxmlschemas.google.com/">
        <go:slidesCustomData xmlns:go="http://customooxmlschemas.google.com/" commentPostId="AAABXo_1rXY"/>
      </p:ext>
    </p:extLst>
  </p:cm>
  <p:cm authorId="1" idx="24" dt="2024-06-18T07:13:55.615">
    <p:pos x="6000" y="100"/>
    <p:text>new</p:text>
    <p:extLst>
      <p:ext uri="{C676402C-5697-4E1C-873F-D02D1690AC5C}">
        <p15:threadingInfo timeZoneBias="0"/>
      </p:ext>
      <p:ext uri="http://customooxmlschemas.google.com/">
        <go:slidesCustomData xmlns:go="http://customooxmlschemas.google.com/" commentPostId="AAABQDsE5fk"/>
      </p:ext>
    </p:extLst>
  </p:cm>
</p:cmLst>
</file>

<file path=ppt/comments/comment6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4" dt="2024-10-22T09:37:16.760">
    <p:pos x="6000" y="0"/>
    <p:text>SS updated</p:text>
    <p:extLst>
      <p:ext uri="{C676402C-5697-4E1C-873F-D02D1690AC5C}">
        <p15:threadingInfo timeZoneBias="0"/>
      </p:ext>
      <p:ext uri="http://customooxmlschemas.google.com/">
        <go:slidesCustomData xmlns:go="http://customooxmlschemas.google.com/" commentPostId="AAABXo_1rXU"/>
      </p:ext>
    </p:extLst>
  </p:cm>
  <p:cm authorId="1" idx="25" dt="2024-06-18T07:14:56.888">
    <p:pos x="6000" y="100"/>
    <p:text>new</p:text>
    <p:extLst>
      <p:ext uri="{C676402C-5697-4E1C-873F-D02D1690AC5C}">
        <p15:threadingInfo timeZoneBias="0"/>
      </p:ext>
      <p:ext uri="http://customooxmlschemas.google.com/">
        <go:slidesCustomData xmlns:go="http://customooxmlschemas.google.com/" commentPostId="AAABQDsE5fo"/>
      </p:ext>
    </p:extLst>
  </p:cm>
</p:cmLst>
</file>

<file path=ppt/comments/comment6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5" dt="2023-08-28T05:39:17.075">
    <p:pos x="6000" y="0"/>
    <p:text>new</p:text>
    <p:extLst>
      <p:ext uri="{C676402C-5697-4E1C-873F-D02D1690AC5C}">
        <p15:threadingInfo timeZoneBias="0"/>
      </p:ext>
      <p:ext uri="http://customooxmlschemas.google.com/">
        <go:slidesCustomData xmlns:go="http://customooxmlschemas.google.com/" commentPostId="AAAA38IhSeM"/>
      </p:ext>
    </p:extLst>
  </p:cm>
</p:cmLst>
</file>

<file path=ppt/comments/comment6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4" idx="7" dt="2024-12-09T09:31:10.687">
    <p:pos x="6000" y="0"/>
    <p:text>New Slide</p:text>
    <p:extLst>
      <p:ext uri="{C676402C-5697-4E1C-873F-D02D1690AC5C}">
        <p15:threadingInfo timeZoneBias="0"/>
      </p:ext>
      <p:ext uri="http://customooxmlschemas.google.com/">
        <go:slidesCustomData xmlns:go="http://customooxmlschemas.google.com/" commentPostId="AAABaAvRbYs"/>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6" dt="2024-06-18T06:30:42.624">
    <p:pos x="6000" y="0"/>
    <p:text>new</p:text>
    <p:extLst>
      <p:ext uri="{C676402C-5697-4E1C-873F-D02D1690AC5C}">
        <p15:threadingInfo timeZoneBias="0"/>
      </p:ext>
      <p:ext uri="http://customooxmlschemas.google.com/">
        <go:slidesCustomData xmlns:go="http://customooxmlschemas.google.com/" commentPostId="AAABQDsE5fE"/>
      </p:ext>
    </p:extLst>
  </p:cm>
</p:cmLst>
</file>

<file path=ppt/comments/comment7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4" idx="8" dt="2024-12-09T09:31:18.395">
    <p:pos x="6000" y="0"/>
    <p:text>New Slide</p:text>
    <p:extLst>
      <p:ext uri="{C676402C-5697-4E1C-873F-D02D1690AC5C}">
        <p15:threadingInfo timeZoneBias="0"/>
      </p:ext>
      <p:ext uri="http://customooxmlschemas.google.com/">
        <go:slidesCustomData xmlns:go="http://customooxmlschemas.google.com/" commentPostId="AAABaAwmi0c"/>
      </p:ext>
    </p:extLst>
  </p:cm>
</p:cmLst>
</file>

<file path=ppt/comments/comment7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4" idx="9" dt="2024-12-09T09:31:26.649">
    <p:pos x="6000" y="0"/>
    <p:text>New Slide</p:text>
    <p:extLst>
      <p:ext uri="{C676402C-5697-4E1C-873F-D02D1690AC5C}">
        <p15:threadingInfo timeZoneBias="0"/>
      </p:ext>
      <p:ext uri="http://customooxmlschemas.google.com/">
        <go:slidesCustomData xmlns:go="http://customooxmlschemas.google.com/" commentPostId="AAABaAwmi0g"/>
      </p:ext>
    </p:extLst>
  </p:cm>
</p:cmLst>
</file>

<file path=ppt/comments/comment7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6" idx="1" dt="2023-04-20T06:27:21.953">
    <p:pos x="6000" y="0"/>
    <p:text>updates slides 75-83</p:text>
    <p:extLst>
      <p:ext uri="{C676402C-5697-4E1C-873F-D02D1690AC5C}">
        <p15:threadingInfo timeZoneBias="0"/>
      </p:ext>
      <p:ext uri="http://customooxmlschemas.google.com/">
        <go:slidesCustomData xmlns:go="http://customooxmlschemas.google.com/" commentPostId="AAAAx3Q-7xM"/>
      </p:ext>
    </p:extLst>
  </p:cm>
  <p:cm authorId="1" idx="26" dt="2024-03-20T03:46:17.962">
    <p:pos x="6000" y="100"/>
    <p:text>updated</p:text>
    <p:extLst>
      <p:ext uri="{C676402C-5697-4E1C-873F-D02D1690AC5C}">
        <p15:threadingInfo timeZoneBias="0"/>
      </p:ext>
      <p:ext uri="http://customooxmlschemas.google.com/">
        <go:slidesCustomData xmlns:go="http://customooxmlschemas.google.com/" commentPostId="AAABJ_7HS10"/>
      </p:ext>
    </p:extLst>
  </p:cm>
</p:cmLst>
</file>

<file path=ppt/comments/comment7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6" dt="2023-06-14T05:09:51.922">
    <p:pos x="6000" y="0"/>
    <p:text>Updated</p:text>
    <p:extLst>
      <p:ext uri="{C676402C-5697-4E1C-873F-D02D1690AC5C}">
        <p15:threadingInfo timeZoneBias="0"/>
      </p:ext>
      <p:ext uri="http://customooxmlschemas.google.com/">
        <go:slidesCustomData xmlns:go="http://customooxmlschemas.google.com/" commentPostId="AAAAzKPxjS8"/>
      </p:ext>
    </p:extLst>
  </p:cm>
</p:cmLst>
</file>

<file path=ppt/comments/comment7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7" dt="2023-06-14T05:09:59.112">
    <p:pos x="6000" y="0"/>
    <p:text>Updated</p:text>
    <p:extLst>
      <p:ext uri="{C676402C-5697-4E1C-873F-D02D1690AC5C}">
        <p15:threadingInfo timeZoneBias="0"/>
      </p:ext>
      <p:ext uri="http://customooxmlschemas.google.com/">
        <go:slidesCustomData xmlns:go="http://customooxmlschemas.google.com/" commentPostId="AAAAzKPxjTA"/>
      </p:ext>
    </p:extLst>
  </p:cm>
</p:cmLst>
</file>

<file path=ppt/comments/comment7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8" dt="2023-06-14T05:10:06.069">
    <p:pos x="6000" y="0"/>
    <p:text>Updated</p:text>
    <p:extLst>
      <p:ext uri="{C676402C-5697-4E1C-873F-D02D1690AC5C}">
        <p15:threadingInfo timeZoneBias="0"/>
      </p:ext>
      <p:ext uri="http://customooxmlschemas.google.com/">
        <go:slidesCustomData xmlns:go="http://customooxmlschemas.google.com/" commentPostId="AAAAzKPxjTE"/>
      </p:ext>
    </p:extLst>
  </p:cm>
</p:cmLst>
</file>

<file path=ppt/comments/comment7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9" dt="2023-06-14T05:10:13.931">
    <p:pos x="6000" y="0"/>
    <p:text>Updated</p:text>
    <p:extLst>
      <p:ext uri="{C676402C-5697-4E1C-873F-D02D1690AC5C}">
        <p15:threadingInfo timeZoneBias="0"/>
      </p:ext>
      <p:ext uri="http://customooxmlschemas.google.com/">
        <go:slidesCustomData xmlns:go="http://customooxmlschemas.google.com/" commentPostId="AAAAzKPxjTI"/>
      </p:ext>
    </p:extLst>
  </p:cm>
</p:cmLst>
</file>

<file path=ppt/comments/comment7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0" dt="2023-06-14T05:10:21.818">
    <p:pos x="6000" y="0"/>
    <p:text>Updated</p:text>
    <p:extLst>
      <p:ext uri="{C676402C-5697-4E1C-873F-D02D1690AC5C}">
        <p15:threadingInfo timeZoneBias="0"/>
      </p:ext>
      <p:ext uri="http://customooxmlschemas.google.com/">
        <go:slidesCustomData xmlns:go="http://customooxmlschemas.google.com/" commentPostId="AAAAzKPxjTM"/>
      </p:ext>
    </p:extLst>
  </p:cm>
  <p:cm authorId="0" idx="21" dt="2023-07-12T05:51:03.509">
    <p:pos x="6000" y="100"/>
    <p:text>updated</p:text>
    <p:extLst>
      <p:ext uri="{C676402C-5697-4E1C-873F-D02D1690AC5C}">
        <p15:threadingInfo timeZoneBias="0"/>
      </p:ext>
      <p:ext uri="http://customooxmlschemas.google.com/">
        <go:slidesCustomData xmlns:go="http://customooxmlschemas.google.com/" commentPostId="AAAA0spiYiU"/>
      </p:ext>
    </p:extLst>
  </p:cm>
</p:cmLst>
</file>

<file path=ppt/comments/comment7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2" dt="2023-06-14T05:10:31.054">
    <p:pos x="6000" y="0"/>
    <p:text>Updated</p:text>
    <p:extLst>
      <p:ext uri="{C676402C-5697-4E1C-873F-D02D1690AC5C}">
        <p15:threadingInfo timeZoneBias="0"/>
      </p:ext>
      <p:ext uri="http://customooxmlschemas.google.com/">
        <go:slidesCustomData xmlns:go="http://customooxmlschemas.google.com/" commentPostId="AAAAzKPxjTQ"/>
      </p:ext>
    </p:extLst>
  </p:cm>
  <p:cm authorId="0" idx="23" dt="2023-07-12T05:51:08.495">
    <p:pos x="6000" y="100"/>
    <p:text>updated</p:text>
    <p:extLst>
      <p:ext uri="{C676402C-5697-4E1C-873F-D02D1690AC5C}">
        <p15:threadingInfo timeZoneBias="0"/>
      </p:ext>
      <p:ext uri="http://customooxmlschemas.google.com/">
        <go:slidesCustomData xmlns:go="http://customooxmlschemas.google.com/" commentPostId="AAAA0spiYiY"/>
      </p:ext>
    </p:extLs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7" dt="2024-06-18T06:30:49.047">
    <p:pos x="6000" y="0"/>
    <p:text>new</p:text>
    <p:extLst>
      <p:ext uri="{C676402C-5697-4E1C-873F-D02D1690AC5C}">
        <p15:threadingInfo timeZoneBias="0"/>
      </p:ext>
      <p:ext uri="http://customooxmlschemas.google.com/">
        <go:slidesCustomData xmlns:go="http://customooxmlschemas.google.com/" commentPostId="AAABQDsE5fI"/>
      </p:ext>
    </p:extLs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8" dt="2024-06-18T06:30:54.846">
    <p:pos x="6000" y="0"/>
    <p:text>new</p:text>
    <p:extLst>
      <p:ext uri="{C676402C-5697-4E1C-873F-D02D1690AC5C}">
        <p15:threadingInfo timeZoneBias="0"/>
      </p:ext>
      <p:ext uri="http://customooxmlschemas.google.com/">
        <go:slidesCustomData xmlns:go="http://customooxmlschemas.google.com/" commentPostId="AAABQDsE5fM"/>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e681e9952e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e681e9952e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g2e681e9952e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0" name="Shape 1560"/>
        <p:cNvGrpSpPr/>
        <p:nvPr/>
      </p:nvGrpSpPr>
      <p:grpSpPr>
        <a:xfrm>
          <a:off x="0" y="0"/>
          <a:ext cx="0" cy="0"/>
          <a:chOff x="0" y="0"/>
          <a:chExt cx="0" cy="0"/>
        </a:xfrm>
      </p:grpSpPr>
      <p:sp>
        <p:nvSpPr>
          <p:cNvPr id="1561" name="Google Shape;1561;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2" name="Google Shape;1562;p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3" name="Google Shape;1563;p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1" name="Google Shape;1571;p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2" name="Google Shape;1572;p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p7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0" name="Google Shape;1580;p7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581" name="Google Shape;1581;p7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p7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6" name="Google Shape;1596;p7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597" name="Google Shape;1597;p7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g2ed7e08fef8_0_2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1" name="Google Shape;1611;g2ed7e08fef8_0_2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612" name="Google Shape;1612;g2ed7e08fef8_0_2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6" name="Shape 1626"/>
        <p:cNvGrpSpPr/>
        <p:nvPr/>
      </p:nvGrpSpPr>
      <p:grpSpPr>
        <a:xfrm>
          <a:off x="0" y="0"/>
          <a:ext cx="0" cy="0"/>
          <a:chOff x="0" y="0"/>
          <a:chExt cx="0" cy="0"/>
        </a:xfrm>
      </p:grpSpPr>
      <p:sp>
        <p:nvSpPr>
          <p:cNvPr id="1627" name="Google Shape;1627;g2ed7e08fef8_0_4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8" name="Google Shape;1628;g2ed7e08fef8_0_4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629" name="Google Shape;1629;g2ed7e08fef8_0_4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9" name="Shape 1639"/>
        <p:cNvGrpSpPr/>
        <p:nvPr/>
      </p:nvGrpSpPr>
      <p:grpSpPr>
        <a:xfrm>
          <a:off x="0" y="0"/>
          <a:ext cx="0" cy="0"/>
          <a:chOff x="0" y="0"/>
          <a:chExt cx="0" cy="0"/>
        </a:xfrm>
      </p:grpSpPr>
      <p:sp>
        <p:nvSpPr>
          <p:cNvPr id="1640" name="Google Shape;1640;p73: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1" name="Google Shape;1641;p73: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4" name="Shape 1654"/>
        <p:cNvGrpSpPr/>
        <p:nvPr/>
      </p:nvGrpSpPr>
      <p:grpSpPr>
        <a:xfrm>
          <a:off x="0" y="0"/>
          <a:ext cx="0" cy="0"/>
          <a:chOff x="0" y="0"/>
          <a:chExt cx="0" cy="0"/>
        </a:xfrm>
      </p:grpSpPr>
      <p:sp>
        <p:nvSpPr>
          <p:cNvPr id="1655" name="Google Shape;1655;p74: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6" name="Google Shape;1656;p7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5" name="Shape 1675"/>
        <p:cNvGrpSpPr/>
        <p:nvPr/>
      </p:nvGrpSpPr>
      <p:grpSpPr>
        <a:xfrm>
          <a:off x="0" y="0"/>
          <a:ext cx="0" cy="0"/>
          <a:chOff x="0" y="0"/>
          <a:chExt cx="0" cy="0"/>
        </a:xfrm>
      </p:grpSpPr>
      <p:sp>
        <p:nvSpPr>
          <p:cNvPr id="1676" name="Google Shape;1676;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7" name="Google Shape;1677;p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8" name="Google Shape;1678;p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g278b3937e0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9" name="Google Shape;1689;g278b3937e0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0" name="Google Shape;1690;g278b3937e0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e681e9952e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e681e9952e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g2e681e9952e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g278b3937e05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8" name="Google Shape;1698;g278b3937e05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9" name="Google Shape;1699;g278b3937e05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6" name="Shape 1706"/>
        <p:cNvGrpSpPr/>
        <p:nvPr/>
      </p:nvGrpSpPr>
      <p:grpSpPr>
        <a:xfrm>
          <a:off x="0" y="0"/>
          <a:ext cx="0" cy="0"/>
          <a:chOff x="0" y="0"/>
          <a:chExt cx="0" cy="0"/>
        </a:xfrm>
      </p:grpSpPr>
      <p:sp>
        <p:nvSpPr>
          <p:cNvPr id="1707" name="Google Shape;1707;g278b3937e05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08" name="Google Shape;1708;g278b3937e05_0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9" name="Google Shape;1709;g278b3937e05_0_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4" name="Shape 1714"/>
        <p:cNvGrpSpPr/>
        <p:nvPr/>
      </p:nvGrpSpPr>
      <p:grpSpPr>
        <a:xfrm>
          <a:off x="0" y="0"/>
          <a:ext cx="0" cy="0"/>
          <a:chOff x="0" y="0"/>
          <a:chExt cx="0" cy="0"/>
        </a:xfrm>
      </p:grpSpPr>
      <p:sp>
        <p:nvSpPr>
          <p:cNvPr id="1715" name="Google Shape;1715;g278b3937e05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16" name="Google Shape;1716;g278b3937e05_0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7" name="Google Shape;1717;g278b3937e05_0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2" name="Shape 1722"/>
        <p:cNvGrpSpPr/>
        <p:nvPr/>
      </p:nvGrpSpPr>
      <p:grpSpPr>
        <a:xfrm>
          <a:off x="0" y="0"/>
          <a:ext cx="0" cy="0"/>
          <a:chOff x="0" y="0"/>
          <a:chExt cx="0" cy="0"/>
        </a:xfrm>
      </p:grpSpPr>
      <p:sp>
        <p:nvSpPr>
          <p:cNvPr id="1723" name="Google Shape;1723;g20e1a0d0fa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24" name="Google Shape;1724;g20e1a0d0faa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5" name="Google Shape;1725;g20e1a0d0faa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0" name="Shape 1730"/>
        <p:cNvGrpSpPr/>
        <p:nvPr/>
      </p:nvGrpSpPr>
      <p:grpSpPr>
        <a:xfrm>
          <a:off x="0" y="0"/>
          <a:ext cx="0" cy="0"/>
          <a:chOff x="0" y="0"/>
          <a:chExt cx="0" cy="0"/>
        </a:xfrm>
      </p:grpSpPr>
      <p:sp>
        <p:nvSpPr>
          <p:cNvPr id="1731" name="Google Shape;1731;g2e681e9952e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32" name="Google Shape;1732;g2e681e9952e_1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3" name="Google Shape;1733;g2e681e9952e_1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g2e681e9952e_1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40" name="Google Shape;1740;g2e681e9952e_1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1" name="Google Shape;1741;g2e681e9952e_1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7" name="Shape 1747"/>
        <p:cNvGrpSpPr/>
        <p:nvPr/>
      </p:nvGrpSpPr>
      <p:grpSpPr>
        <a:xfrm>
          <a:off x="0" y="0"/>
          <a:ext cx="0" cy="0"/>
          <a:chOff x="0" y="0"/>
          <a:chExt cx="0" cy="0"/>
        </a:xfrm>
      </p:grpSpPr>
      <p:sp>
        <p:nvSpPr>
          <p:cNvPr id="1748" name="Google Shape;1748;g2e681e9952e_1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49" name="Google Shape;1749;g2e681e9952e_1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0" name="Google Shape;1750;g2e681e9952e_1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6" name="Shape 1756"/>
        <p:cNvGrpSpPr/>
        <p:nvPr/>
      </p:nvGrpSpPr>
      <p:grpSpPr>
        <a:xfrm>
          <a:off x="0" y="0"/>
          <a:ext cx="0" cy="0"/>
          <a:chOff x="0" y="0"/>
          <a:chExt cx="0" cy="0"/>
        </a:xfrm>
      </p:grpSpPr>
      <p:sp>
        <p:nvSpPr>
          <p:cNvPr id="1757" name="Google Shape;1757;g2e681e9952e_1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58" name="Google Shape;1758;g2e681e9952e_1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9" name="Google Shape;1759;g2e681e9952e_1_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4" name="Shape 1764"/>
        <p:cNvGrpSpPr/>
        <p:nvPr/>
      </p:nvGrpSpPr>
      <p:grpSpPr>
        <a:xfrm>
          <a:off x="0" y="0"/>
          <a:ext cx="0" cy="0"/>
          <a:chOff x="0" y="0"/>
          <a:chExt cx="0" cy="0"/>
        </a:xfrm>
      </p:grpSpPr>
      <p:sp>
        <p:nvSpPr>
          <p:cNvPr id="1765" name="Google Shape;1765;g2e681e9952e_1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66" name="Google Shape;1766;g2e681e9952e_1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7" name="Google Shape;1767;g2e681e9952e_1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4" name="Shape 1774"/>
        <p:cNvGrpSpPr/>
        <p:nvPr/>
      </p:nvGrpSpPr>
      <p:grpSpPr>
        <a:xfrm>
          <a:off x="0" y="0"/>
          <a:ext cx="0" cy="0"/>
          <a:chOff x="0" y="0"/>
          <a:chExt cx="0" cy="0"/>
        </a:xfrm>
      </p:grpSpPr>
      <p:sp>
        <p:nvSpPr>
          <p:cNvPr id="1775" name="Google Shape;1775;g278b3937e05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76" name="Google Shape;1776;g278b3937e05_0_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7" name="Google Shape;1777;g278b3937e05_0_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e681e9952e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e681e9952e_0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g2e681e9952e_0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2" name="Shape 1782"/>
        <p:cNvGrpSpPr/>
        <p:nvPr/>
      </p:nvGrpSpPr>
      <p:grpSpPr>
        <a:xfrm>
          <a:off x="0" y="0"/>
          <a:ext cx="0" cy="0"/>
          <a:chOff x="0" y="0"/>
          <a:chExt cx="0" cy="0"/>
        </a:xfrm>
      </p:grpSpPr>
      <p:sp>
        <p:nvSpPr>
          <p:cNvPr id="1783" name="Google Shape;1783;g31d200a57a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84" name="Google Shape;1784;g31d200a57a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5" name="Google Shape;1785;g31d200a57a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1" name="Shape 1791"/>
        <p:cNvGrpSpPr/>
        <p:nvPr/>
      </p:nvGrpSpPr>
      <p:grpSpPr>
        <a:xfrm>
          <a:off x="0" y="0"/>
          <a:ext cx="0" cy="0"/>
          <a:chOff x="0" y="0"/>
          <a:chExt cx="0" cy="0"/>
        </a:xfrm>
      </p:grpSpPr>
      <p:sp>
        <p:nvSpPr>
          <p:cNvPr id="1792" name="Google Shape;1792;g31d200a57a4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93" name="Google Shape;1793;g31d200a57a4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4" name="Google Shape;1794;g31d200a57a4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0" name="Shape 1800"/>
        <p:cNvGrpSpPr/>
        <p:nvPr/>
      </p:nvGrpSpPr>
      <p:grpSpPr>
        <a:xfrm>
          <a:off x="0" y="0"/>
          <a:ext cx="0" cy="0"/>
          <a:chOff x="0" y="0"/>
          <a:chExt cx="0" cy="0"/>
        </a:xfrm>
      </p:grpSpPr>
      <p:sp>
        <p:nvSpPr>
          <p:cNvPr id="1801" name="Google Shape;1801;g31d200a57a4_0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02" name="Google Shape;1802;g31d200a57a4_0_2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3" name="Google Shape;1803;g31d200a57a4_0_2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9" name="Shape 1809"/>
        <p:cNvGrpSpPr/>
        <p:nvPr/>
      </p:nvGrpSpPr>
      <p:grpSpPr>
        <a:xfrm>
          <a:off x="0" y="0"/>
          <a:ext cx="0" cy="0"/>
          <a:chOff x="0" y="0"/>
          <a:chExt cx="0" cy="0"/>
        </a:xfrm>
      </p:grpSpPr>
      <p:sp>
        <p:nvSpPr>
          <p:cNvPr id="1810" name="Google Shape;1810;g25232627eb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1" name="Google Shape;1811;g25232627eb2_0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2" name="Google Shape;1812;g25232627eb2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6" name="Shape 1816"/>
        <p:cNvGrpSpPr/>
        <p:nvPr/>
      </p:nvGrpSpPr>
      <p:grpSpPr>
        <a:xfrm>
          <a:off x="0" y="0"/>
          <a:ext cx="0" cy="0"/>
          <a:chOff x="0" y="0"/>
          <a:chExt cx="0" cy="0"/>
        </a:xfrm>
      </p:grpSpPr>
      <p:sp>
        <p:nvSpPr>
          <p:cNvPr id="1817" name="Google Shape;1817;p76: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8" name="Google Shape;1818;p76: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9" name="Shape 1829"/>
        <p:cNvGrpSpPr/>
        <p:nvPr/>
      </p:nvGrpSpPr>
      <p:grpSpPr>
        <a:xfrm>
          <a:off x="0" y="0"/>
          <a:ext cx="0" cy="0"/>
          <a:chOff x="0" y="0"/>
          <a:chExt cx="0" cy="0"/>
        </a:xfrm>
      </p:grpSpPr>
      <p:sp>
        <p:nvSpPr>
          <p:cNvPr id="1830" name="Google Shape;1830;p77: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1" name="Google Shape;1831;p77: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8" name="Shape 1848"/>
        <p:cNvGrpSpPr/>
        <p:nvPr/>
      </p:nvGrpSpPr>
      <p:grpSpPr>
        <a:xfrm>
          <a:off x="0" y="0"/>
          <a:ext cx="0" cy="0"/>
          <a:chOff x="0" y="0"/>
          <a:chExt cx="0" cy="0"/>
        </a:xfrm>
      </p:grpSpPr>
      <p:sp>
        <p:nvSpPr>
          <p:cNvPr id="1849" name="Google Shape;1849;p78: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0" name="Google Shape;1850;p78: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6" name="Shape 1866"/>
        <p:cNvGrpSpPr/>
        <p:nvPr/>
      </p:nvGrpSpPr>
      <p:grpSpPr>
        <a:xfrm>
          <a:off x="0" y="0"/>
          <a:ext cx="0" cy="0"/>
          <a:chOff x="0" y="0"/>
          <a:chExt cx="0" cy="0"/>
        </a:xfrm>
      </p:grpSpPr>
      <p:sp>
        <p:nvSpPr>
          <p:cNvPr id="1867" name="Google Shape;1867;p79: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8" name="Google Shape;1868;p79: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3" name="Shape 1873"/>
        <p:cNvGrpSpPr/>
        <p:nvPr/>
      </p:nvGrpSpPr>
      <p:grpSpPr>
        <a:xfrm>
          <a:off x="0" y="0"/>
          <a:ext cx="0" cy="0"/>
          <a:chOff x="0" y="0"/>
          <a:chExt cx="0" cy="0"/>
        </a:xfrm>
      </p:grpSpPr>
      <p:sp>
        <p:nvSpPr>
          <p:cNvPr id="1874" name="Google Shape;1874;p80: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5" name="Google Shape;1875;p8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1" name="Shape 1891"/>
        <p:cNvGrpSpPr/>
        <p:nvPr/>
      </p:nvGrpSpPr>
      <p:grpSpPr>
        <a:xfrm>
          <a:off x="0" y="0"/>
          <a:ext cx="0" cy="0"/>
          <a:chOff x="0" y="0"/>
          <a:chExt cx="0" cy="0"/>
        </a:xfrm>
      </p:grpSpPr>
      <p:sp>
        <p:nvSpPr>
          <p:cNvPr id="1892" name="Google Shape;1892;p81: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3" name="Google Shape;1893;p81: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e681e9952e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e681e9952e_0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g2e681e9952e_0_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3" name="Shape 1913"/>
        <p:cNvGrpSpPr/>
        <p:nvPr/>
      </p:nvGrpSpPr>
      <p:grpSpPr>
        <a:xfrm>
          <a:off x="0" y="0"/>
          <a:ext cx="0" cy="0"/>
          <a:chOff x="0" y="0"/>
          <a:chExt cx="0" cy="0"/>
        </a:xfrm>
      </p:grpSpPr>
      <p:sp>
        <p:nvSpPr>
          <p:cNvPr id="1914" name="Google Shape;1914;p82: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5" name="Google Shape;1915;p8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1" name="Shape 1931"/>
        <p:cNvGrpSpPr/>
        <p:nvPr/>
      </p:nvGrpSpPr>
      <p:grpSpPr>
        <a:xfrm>
          <a:off x="0" y="0"/>
          <a:ext cx="0" cy="0"/>
          <a:chOff x="0" y="0"/>
          <a:chExt cx="0" cy="0"/>
        </a:xfrm>
      </p:grpSpPr>
      <p:sp>
        <p:nvSpPr>
          <p:cNvPr id="1932" name="Google Shape;1932;p83: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3" name="Google Shape;1933;p83: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3" name="Shape 1953"/>
        <p:cNvGrpSpPr/>
        <p:nvPr/>
      </p:nvGrpSpPr>
      <p:grpSpPr>
        <a:xfrm>
          <a:off x="0" y="0"/>
          <a:ext cx="0" cy="0"/>
          <a:chOff x="0" y="0"/>
          <a:chExt cx="0" cy="0"/>
        </a:xfrm>
      </p:grpSpPr>
      <p:sp>
        <p:nvSpPr>
          <p:cNvPr id="1954" name="Google Shape;1954;p84: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5" name="Google Shape;1955;p8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9" name="Shape 1969"/>
        <p:cNvGrpSpPr/>
        <p:nvPr/>
      </p:nvGrpSpPr>
      <p:grpSpPr>
        <a:xfrm>
          <a:off x="0" y="0"/>
          <a:ext cx="0" cy="0"/>
          <a:chOff x="0" y="0"/>
          <a:chExt cx="0" cy="0"/>
        </a:xfrm>
      </p:grpSpPr>
      <p:sp>
        <p:nvSpPr>
          <p:cNvPr id="1970" name="Google Shape;1970;g251df2b960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1" name="Google Shape;1971;g251df2b9608_0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2" name="Google Shape;1972;g251df2b9608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6" name="Shape 1976"/>
        <p:cNvGrpSpPr/>
        <p:nvPr/>
      </p:nvGrpSpPr>
      <p:grpSpPr>
        <a:xfrm>
          <a:off x="0" y="0"/>
          <a:ext cx="0" cy="0"/>
          <a:chOff x="0" y="0"/>
          <a:chExt cx="0" cy="0"/>
        </a:xfrm>
      </p:grpSpPr>
      <p:sp>
        <p:nvSpPr>
          <p:cNvPr id="1977" name="Google Shape;1977;g251df2b960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8" name="Google Shape;1978;g251df2b9608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6" name="Shape 1986"/>
        <p:cNvGrpSpPr/>
        <p:nvPr/>
      </p:nvGrpSpPr>
      <p:grpSpPr>
        <a:xfrm>
          <a:off x="0" y="0"/>
          <a:ext cx="0" cy="0"/>
          <a:chOff x="0" y="0"/>
          <a:chExt cx="0" cy="0"/>
        </a:xfrm>
      </p:grpSpPr>
      <p:sp>
        <p:nvSpPr>
          <p:cNvPr id="1987" name="Google Shape;1987;g251df2b960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8" name="Google Shape;1988;g251df2b9608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3" name="Shape 1993"/>
        <p:cNvGrpSpPr/>
        <p:nvPr/>
      </p:nvGrpSpPr>
      <p:grpSpPr>
        <a:xfrm>
          <a:off x="0" y="0"/>
          <a:ext cx="0" cy="0"/>
          <a:chOff x="0" y="0"/>
          <a:chExt cx="0" cy="0"/>
        </a:xfrm>
      </p:grpSpPr>
      <p:sp>
        <p:nvSpPr>
          <p:cNvPr id="1994" name="Google Shape;1994;g251df2b9608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5" name="Google Shape;1995;g251df2b9608_0_2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6" name="Google Shape;1996;g251df2b9608_0_2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0" name="Shape 2000"/>
        <p:cNvGrpSpPr/>
        <p:nvPr/>
      </p:nvGrpSpPr>
      <p:grpSpPr>
        <a:xfrm>
          <a:off x="0" y="0"/>
          <a:ext cx="0" cy="0"/>
          <a:chOff x="0" y="0"/>
          <a:chExt cx="0" cy="0"/>
        </a:xfrm>
      </p:grpSpPr>
      <p:sp>
        <p:nvSpPr>
          <p:cNvPr id="2001" name="Google Shape;2001;g251df2b960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2" name="Google Shape;2002;g251df2b9608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0" name="Shape 2010"/>
        <p:cNvGrpSpPr/>
        <p:nvPr/>
      </p:nvGrpSpPr>
      <p:grpSpPr>
        <a:xfrm>
          <a:off x="0" y="0"/>
          <a:ext cx="0" cy="0"/>
          <a:chOff x="0" y="0"/>
          <a:chExt cx="0" cy="0"/>
        </a:xfrm>
      </p:grpSpPr>
      <p:sp>
        <p:nvSpPr>
          <p:cNvPr id="2011" name="Google Shape;2011;g251df2b9608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2" name="Google Shape;2012;g251df2b9608_0_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9" name="Shape 2019"/>
        <p:cNvGrpSpPr/>
        <p:nvPr/>
      </p:nvGrpSpPr>
      <p:grpSpPr>
        <a:xfrm>
          <a:off x="0" y="0"/>
          <a:ext cx="0" cy="0"/>
          <a:chOff x="0" y="0"/>
          <a:chExt cx="0" cy="0"/>
        </a:xfrm>
      </p:grpSpPr>
      <p:sp>
        <p:nvSpPr>
          <p:cNvPr id="2020" name="Google Shape;2020;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1" name="Google Shape;2021;p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2" name="Google Shape;2022;p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e681e9952e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e681e9952e_0_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g2e681e9952e_0_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5: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2" name="Google Shape;422;p5: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790cb2d88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790cb2d88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g2790cb2d88b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a6c14d667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a6c14d667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g2a6c14d667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790cb2d88b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790cb2d88b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g2790cb2d88b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790cb2d88b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790cb2d88b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g2790cb2d88b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7961040d3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7961040d3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g27961040d36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790cb2d88b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790cb2d88b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g2790cb2d88b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fe8fb9df3e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2fe8fb9df3e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2fe8fb9df3e_0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dba4ecb9c7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2dba4ecb9c7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g2dba4ecb9c7_0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6: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5" name="Google Shape;545;p6: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7: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1" name="Google Shape;551;p7: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8: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7" name="Google Shape;567;p8: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9: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9" name="Google Shape;589;p9: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10: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6" name="Google Shape;596;p1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11: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3" name="Google Shape;603;p11: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12: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0" name="Google Shape;610;p1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7" name="Google Shape;307;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7" name="Google Shape;617;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7427989b1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7427989b10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g27427989b10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8" name="Google Shape;638;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1" name="Google Shape;651;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6de7a0171e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g26de7a0171e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4" name="Google Shape;664;g26de7a0171e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2" name="Google Shape;672;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3" name="Google Shape;683;p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5" name="Google Shape;695;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6" name="Google Shape;706;p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7" name="Google Shape;717;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3: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p3: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2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p2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726" name="Google Shape;726;p2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140ce6b43e_0_2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4" name="Google Shape;734;g3140ce6b43e_0_2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735" name="Google Shape;735;g3140ce6b43e_0_2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3140ce6b43e_0_3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2" name="Google Shape;742;g3140ce6b43e_0_3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743" name="Google Shape;743;g3140ce6b43e_0_3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3140ce6b43e_0_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0" name="Google Shape;750;g3140ce6b43e_0_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751" name="Google Shape;751;g3140ce6b43e_0_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2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p2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773" name="Google Shape;773;p2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c3bd4d0c08_0_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g2c3bd4d0c08_0_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795" name="Google Shape;795;g2c3bd4d0c08_0_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4" name="Google Shape;804;p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24: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4" name="Google Shape;814;p2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25: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5" name="Google Shape;825;p25: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26: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2" name="Google Shape;842;p26: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a6ac53bfef_0_1: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5" name="Google Shape;335;g2a6ac53bfef_0_1: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258bf2771c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258bf2771c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4" name="Google Shape;864;g258bf2771c5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26de7a0171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26de7a0171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1" name="Google Shape;881;g26de7a0171e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27: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0" name="Google Shape;890;p27: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28: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9" name="Google Shape;919;p28: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29: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7" name="Google Shape;927;p29: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30: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4" name="Google Shape;944;p3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31: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3" name="Google Shape;963;p31: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32: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3" name="Google Shape;983;p3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p33: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2" name="Google Shape;1002;p33: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34: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7" name="Google Shape;1017;p3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a6ac53bfef_0_9: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2" name="Google Shape;342;g2a6ac53bfef_0_9: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35: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0" name="Google Shape;1030;p35: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p36: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4" name="Google Shape;1044;p36: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p37: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8" name="Google Shape;1058;p37: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38: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3" name="Google Shape;1073;p38: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p39: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0" name="Google Shape;1080;p39: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p40: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2" name="Google Shape;1092;p4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p41: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4" name="Google Shape;1104;p41: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p42: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3" name="Google Shape;1113;p4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p43: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2" name="Google Shape;1122;p43: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p44: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1" name="Google Shape;1131;p4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a6ac53bfef_0_17: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9" name="Google Shape;349;g2a6ac53bfef_0_17: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p45: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0" name="Google Shape;1140;p45: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p46: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9" name="Google Shape;1149;p46: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p47: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3" name="Google Shape;1163;p47: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p48: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1" name="Google Shape;1181;p48: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p49: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9" name="Google Shape;1199;p49: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p50: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7" name="Google Shape;1217;p5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p51: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4" name="Google Shape;1234;p51: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p52: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1" name="Google Shape;1251;p5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p53: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1" name="Google Shape;1261;p53: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p54: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2" name="Google Shape;1282;p5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4: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6" name="Google Shape;356;p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p55: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2" name="Google Shape;1292;p55: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p56: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2" name="Google Shape;1302;p56: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g31d6aa00e98_0_0: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8" name="Google Shape;1318;g31d6aa00e98_0_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g31d6aa00e98_0_25: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3" name="Google Shape;1333;g31d6aa00e98_0_25: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g31d6aa00e98_0_41: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8" name="Google Shape;1348;g31d6aa00e98_0_41: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p57: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5" name="Google Shape;1365;p57: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p58: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6" name="Google Shape;1376;p58: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1" name="Shape 1381"/>
        <p:cNvGrpSpPr/>
        <p:nvPr/>
      </p:nvGrpSpPr>
      <p:grpSpPr>
        <a:xfrm>
          <a:off x="0" y="0"/>
          <a:ext cx="0" cy="0"/>
          <a:chOff x="0" y="0"/>
          <a:chExt cx="0" cy="0"/>
        </a:xfrm>
      </p:grpSpPr>
      <p:sp>
        <p:nvSpPr>
          <p:cNvPr id="1382" name="Google Shape;1382;p59: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3" name="Google Shape;1383;p59: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p60: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6" name="Google Shape;1396;p6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p61: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4" name="Google Shape;1414;p61: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e681e9952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e681e9952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g2e681e9952e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g1f4a10f92a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27" name="Google Shape;1427;g1f4a10f92a0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8" name="Google Shape;1428;g1f4a10f92a0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p6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9" name="Google Shape;1439;p6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40" name="Google Shape;1440;p6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p6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6" name="Google Shape;1456;p6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57" name="Google Shape;1457;p6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p6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3" name="Google Shape;1473;p6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74" name="Google Shape;1474;p6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p6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9" name="Google Shape;1489;p6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90" name="Google Shape;1490;p6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2" name="Shape 1502"/>
        <p:cNvGrpSpPr/>
        <p:nvPr/>
      </p:nvGrpSpPr>
      <p:grpSpPr>
        <a:xfrm>
          <a:off x="0" y="0"/>
          <a:ext cx="0" cy="0"/>
          <a:chOff x="0" y="0"/>
          <a:chExt cx="0" cy="0"/>
        </a:xfrm>
      </p:grpSpPr>
      <p:sp>
        <p:nvSpPr>
          <p:cNvPr id="1503" name="Google Shape;1503;g28b64164a3a_1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04" name="Google Shape;1504;g28b64164a3a_1_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5" name="Google Shape;1505;g28b64164a3a_1_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28b64164a3a_1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20" name="Google Shape;1520;g28b64164a3a_1_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1" name="Google Shape;1521;g28b64164a3a_1_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9" name="Shape 1529"/>
        <p:cNvGrpSpPr/>
        <p:nvPr/>
      </p:nvGrpSpPr>
      <p:grpSpPr>
        <a:xfrm>
          <a:off x="0" y="0"/>
          <a:ext cx="0" cy="0"/>
          <a:chOff x="0" y="0"/>
          <a:chExt cx="0" cy="0"/>
        </a:xfrm>
      </p:grpSpPr>
      <p:sp>
        <p:nvSpPr>
          <p:cNvPr id="1530" name="Google Shape;1530;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1" name="Google Shape;1531;p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2" name="Google Shape;1532;p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8" name="Shape 1538"/>
        <p:cNvGrpSpPr/>
        <p:nvPr/>
      </p:nvGrpSpPr>
      <p:grpSpPr>
        <a:xfrm>
          <a:off x="0" y="0"/>
          <a:ext cx="0" cy="0"/>
          <a:chOff x="0" y="0"/>
          <a:chExt cx="0" cy="0"/>
        </a:xfrm>
      </p:grpSpPr>
      <p:sp>
        <p:nvSpPr>
          <p:cNvPr id="1539" name="Google Shape;1539;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0" name="Google Shape;1540;p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1" name="Google Shape;1541;p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9" name="Google Shape;1549;p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0" name="Google Shape;1550;p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2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2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2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10" name="Shape 10"/>
        <p:cNvGrpSpPr/>
        <p:nvPr/>
      </p:nvGrpSpPr>
      <p:grpSpPr>
        <a:xfrm>
          <a:off x="0" y="0"/>
          <a:ext cx="0" cy="0"/>
          <a:chOff x="0" y="0"/>
          <a:chExt cx="0" cy="0"/>
        </a:xfrm>
      </p:grpSpPr>
      <p:sp>
        <p:nvSpPr>
          <p:cNvPr id="11" name="Google Shape;11;p87"/>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8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 name="Google Shape;13;p87"/>
          <p:cNvGrpSpPr/>
          <p:nvPr/>
        </p:nvGrpSpPr>
        <p:grpSpPr>
          <a:xfrm>
            <a:off x="6872314" y="1233898"/>
            <a:ext cx="4725205" cy="4390190"/>
            <a:chOff x="6504842" y="1222650"/>
            <a:chExt cx="5055858" cy="4697400"/>
          </a:xfrm>
        </p:grpSpPr>
        <p:pic>
          <p:nvPicPr>
            <p:cNvPr id="14" name="Google Shape;14;p87"/>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5" name="Google Shape;15;p87"/>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6" name="Google Shape;16;p87"/>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7" name="Google Shape;17;p87"/>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8" name="Google Shape;18;p87"/>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19" name="Google Shape;19;p87"/>
          <p:cNvGrpSpPr/>
          <p:nvPr/>
        </p:nvGrpSpPr>
        <p:grpSpPr>
          <a:xfrm>
            <a:off x="571650" y="670350"/>
            <a:ext cx="3049825" cy="1021900"/>
            <a:chOff x="495450" y="441750"/>
            <a:chExt cx="3049825" cy="1021900"/>
          </a:xfrm>
        </p:grpSpPr>
        <p:pic>
          <p:nvPicPr>
            <p:cNvPr id="20" name="Google Shape;20;p87"/>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21" name="Google Shape;21;p87"/>
            <p:cNvSpPr txBox="1"/>
            <p:nvPr/>
          </p:nvSpPr>
          <p:spPr>
            <a:xfrm>
              <a:off x="528775" y="1094350"/>
              <a:ext cx="301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1200" u="none" cap="none" strike="noStrike">
                <a:solidFill>
                  <a:srgbClr val="000000"/>
                </a:solidFill>
                <a:highlight>
                  <a:srgbClr val="FFFFFF"/>
                </a:highlight>
                <a:latin typeface="Lato Light"/>
                <a:ea typeface="Lato Light"/>
                <a:cs typeface="Lato Light"/>
                <a:sym typeface="Lato Light"/>
              </a:endParaRPr>
            </a:p>
          </p:txBody>
        </p:sp>
      </p:grpSp>
      <p:cxnSp>
        <p:nvCxnSpPr>
          <p:cNvPr id="22" name="Google Shape;22;p87"/>
          <p:cNvCxnSpPr/>
          <p:nvPr/>
        </p:nvCxnSpPr>
        <p:spPr>
          <a:xfrm>
            <a:off x="732900" y="4569100"/>
            <a:ext cx="1746000" cy="0"/>
          </a:xfrm>
          <a:prstGeom prst="straightConnector1">
            <a:avLst/>
          </a:prstGeom>
          <a:noFill/>
          <a:ln cap="flat" cmpd="sng" w="28575">
            <a:solidFill>
              <a:srgbClr val="1AC5D8"/>
            </a:solidFill>
            <a:prstDash val="solid"/>
            <a:round/>
            <a:headEnd len="sm" w="sm" type="none"/>
            <a:tailEnd len="sm" w="sm" type="none"/>
          </a:ln>
        </p:spPr>
      </p:cxnSp>
      <p:sp>
        <p:nvSpPr>
          <p:cNvPr id="23" name="Google Shape;23;p87"/>
          <p:cNvSpPr txBox="1"/>
          <p:nvPr>
            <p:ph type="title"/>
          </p:nvPr>
        </p:nvSpPr>
        <p:spPr>
          <a:xfrm>
            <a:off x="732900" y="2713900"/>
            <a:ext cx="4975500" cy="154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 name="Google Shape;24;p87"/>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000"/>
              <a:buFont typeface="Calibri"/>
              <a:buNone/>
              <a:defRPr b="0" i="0" sz="20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82" name="Shape 82"/>
        <p:cNvGrpSpPr/>
        <p:nvPr/>
      </p:nvGrpSpPr>
      <p:grpSpPr>
        <a:xfrm>
          <a:off x="0" y="0"/>
          <a:ext cx="0" cy="0"/>
          <a:chOff x="0" y="0"/>
          <a:chExt cx="0" cy="0"/>
        </a:xfrm>
      </p:grpSpPr>
      <p:sp>
        <p:nvSpPr>
          <p:cNvPr id="83" name="Google Shape;83;p98"/>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98"/>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98"/>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86" name="Google Shape;86;p98"/>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87" name="Google Shape;87;p98"/>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88" name="Google Shape;88;p98"/>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89" name="Google Shape;89;p98"/>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90" name="Google Shape;90;p98"/>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91" name="Google Shape;91;p98"/>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92" name="Google Shape;92;p98"/>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93" name="Google Shape;93;p98"/>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94" name="Google Shape;94;p98"/>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95" name="Shape 95"/>
        <p:cNvGrpSpPr/>
        <p:nvPr/>
      </p:nvGrpSpPr>
      <p:grpSpPr>
        <a:xfrm>
          <a:off x="0" y="0"/>
          <a:ext cx="0" cy="0"/>
          <a:chOff x="0" y="0"/>
          <a:chExt cx="0" cy="0"/>
        </a:xfrm>
      </p:grpSpPr>
      <p:sp>
        <p:nvSpPr>
          <p:cNvPr id="96" name="Google Shape;96;p99"/>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97" name="Shape 97"/>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98" name="Shape 98"/>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99" name="Shape 99"/>
        <p:cNvGrpSpPr/>
        <p:nvPr/>
      </p:nvGrpSpPr>
      <p:grpSpPr>
        <a:xfrm>
          <a:off x="0" y="0"/>
          <a:ext cx="0" cy="0"/>
          <a:chOff x="0" y="0"/>
          <a:chExt cx="0" cy="0"/>
        </a:xfrm>
      </p:grpSpPr>
      <p:pic>
        <p:nvPicPr>
          <p:cNvPr id="100" name="Google Shape;100;p10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1" name="Google Shape;101;p102"/>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Quattrocento Sans"/>
                <a:ea typeface="Quattrocento Sans"/>
                <a:cs typeface="Quattrocento Sans"/>
                <a:sym typeface="Quattrocento Sans"/>
              </a:rPr>
              <a:t>‹#›</a:t>
            </a:fld>
            <a:endParaRPr b="0" i="0" sz="1200" u="none" cap="none" strike="noStrike">
              <a:solidFill>
                <a:srgbClr val="888888"/>
              </a:solidFill>
              <a:latin typeface="Quattrocento Sans"/>
              <a:ea typeface="Quattrocento Sans"/>
              <a:cs typeface="Quattrocento Sans"/>
              <a:sym typeface="Quattrocento Sans"/>
            </a:endParaRPr>
          </a:p>
        </p:txBody>
      </p:sp>
      <p:sp>
        <p:nvSpPr>
          <p:cNvPr id="102" name="Google Shape;102;p102"/>
          <p:cNvSpPr txBox="1"/>
          <p:nvPr>
            <p:ph type="title"/>
          </p:nvPr>
        </p:nvSpPr>
        <p:spPr>
          <a:xfrm>
            <a:off x="505489" y="4406791"/>
            <a:ext cx="3894000" cy="658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000"/>
              <a:buFont typeface="Quattrocento Sans"/>
              <a:buChar char="●"/>
              <a:defRPr b="1" i="0" sz="4000" u="none" cap="none" strike="noStrike">
                <a:solidFill>
                  <a:schemeClr val="lt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3" name="Google Shape;103;p102"/>
          <p:cNvSpPr txBox="1"/>
          <p:nvPr>
            <p:ph idx="1" type="body"/>
          </p:nvPr>
        </p:nvSpPr>
        <p:spPr>
          <a:xfrm>
            <a:off x="505489" y="5632288"/>
            <a:ext cx="3894000" cy="356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400"/>
              </a:spcBef>
              <a:spcAft>
                <a:spcPts val="0"/>
              </a:spcAft>
              <a:buClr>
                <a:srgbClr val="000000"/>
              </a:buClr>
              <a:buSzPts val="2000"/>
              <a:buFont typeface="Arial"/>
              <a:buNone/>
              <a:defRPr b="0" i="0" sz="2000" u="none" cap="none" strike="noStrike">
                <a:solidFill>
                  <a:schemeClr val="lt1"/>
                </a:solidFill>
                <a:latin typeface="Quattrocento Sans"/>
                <a:ea typeface="Quattrocento Sans"/>
                <a:cs typeface="Quattrocento Sans"/>
                <a:sym typeface="Quattrocento Sans"/>
              </a:defRPr>
            </a:lvl1pPr>
            <a:lvl2pPr indent="-342900" lvl="1" marL="914400" marR="0" rtl="0" algn="l">
              <a:lnSpc>
                <a:spcPct val="100000"/>
              </a:lnSpc>
              <a:spcBef>
                <a:spcPts val="1152"/>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100000"/>
              </a:lnSpc>
              <a:spcBef>
                <a:spcPts val="1152"/>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100000"/>
              </a:lnSpc>
              <a:spcBef>
                <a:spcPts val="1152"/>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104" name="Shape 104"/>
        <p:cNvGrpSpPr/>
        <p:nvPr/>
      </p:nvGrpSpPr>
      <p:grpSpPr>
        <a:xfrm>
          <a:off x="0" y="0"/>
          <a:ext cx="0" cy="0"/>
          <a:chOff x="0" y="0"/>
          <a:chExt cx="0" cy="0"/>
        </a:xfrm>
      </p:grpSpPr>
      <p:sp>
        <p:nvSpPr>
          <p:cNvPr id="105" name="Google Shape;105;p103"/>
          <p:cNvSpPr/>
          <p:nvPr/>
        </p:nvSpPr>
        <p:spPr>
          <a:xfrm rot="59978">
            <a:off x="-206410" y="-28987"/>
            <a:ext cx="12312374" cy="682306"/>
          </a:xfrm>
          <a:prstGeom prst="rect">
            <a:avLst/>
          </a:prstGeom>
          <a:solidFill>
            <a:srgbClr val="EDEDED">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06" name="Google Shape;106;p103"/>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SimSun"/>
              <a:ea typeface="SimSun"/>
              <a:cs typeface="SimSun"/>
              <a:sym typeface="SimSun"/>
            </a:endParaRPr>
          </a:p>
        </p:txBody>
      </p:sp>
      <p:sp>
        <p:nvSpPr>
          <p:cNvPr id="107" name="Google Shape;107;p103"/>
          <p:cNvSpPr txBox="1"/>
          <p:nvPr>
            <p:ph type="title"/>
          </p:nvPr>
        </p:nvSpPr>
        <p:spPr>
          <a:xfrm>
            <a:off x="0" y="0"/>
            <a:ext cx="12192000" cy="1143000"/>
          </a:xfrm>
          <a:prstGeom prst="rect">
            <a:avLst/>
          </a:prstGeom>
          <a:noFill/>
          <a:ln>
            <a:noFill/>
          </a:ln>
        </p:spPr>
        <p:txBody>
          <a:bodyPr anchorCtr="0" anchor="t" bIns="144000" lIns="121900" spcFirstLastPara="1" rIns="121900" wrap="square" tIns="144000">
            <a:noAutofit/>
          </a:bodyPr>
          <a:lstStyle>
            <a:lvl1pPr lvl="0" marR="0" rtl="0" algn="l">
              <a:lnSpc>
                <a:spcPct val="100000"/>
              </a:lnSpc>
              <a:spcBef>
                <a:spcPts val="0"/>
              </a:spcBef>
              <a:spcAft>
                <a:spcPts val="0"/>
              </a:spcAft>
              <a:buClr>
                <a:srgbClr val="000000"/>
              </a:buClr>
              <a:buSzPts val="1400"/>
              <a:buFont typeface="Arial"/>
              <a:buNone/>
              <a:defRPr b="1" i="0" sz="18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08" name="Google Shape;108;p103"/>
          <p:cNvPicPr preferRelativeResize="0"/>
          <p:nvPr/>
        </p:nvPicPr>
        <p:blipFill rotWithShape="1">
          <a:blip r:embed="rId2">
            <a:alphaModFix/>
          </a:blip>
          <a:srcRect b="17918" l="0" r="0" t="0"/>
          <a:stretch/>
        </p:blipFill>
        <p:spPr>
          <a:xfrm>
            <a:off x="10713546" y="6137868"/>
            <a:ext cx="1478455" cy="587061"/>
          </a:xfrm>
          <a:prstGeom prst="rect">
            <a:avLst/>
          </a:prstGeom>
          <a:noFill/>
          <a:ln>
            <a:noFill/>
          </a:ln>
        </p:spPr>
      </p:pic>
      <p:sp>
        <p:nvSpPr>
          <p:cNvPr id="109" name="Google Shape;109;p103"/>
          <p:cNvSpPr txBox="1"/>
          <p:nvPr/>
        </p:nvSpPr>
        <p:spPr>
          <a:xfrm>
            <a:off x="11712597" y="6525259"/>
            <a:ext cx="540000" cy="331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75"/>
              <a:buFont typeface="Arial"/>
              <a:buNone/>
            </a:pPr>
            <a:fld id="{00000000-1234-1234-1234-123412341234}" type="slidenum">
              <a:rPr b="0" i="0" lang="en-US" sz="975" u="none" cap="none" strike="noStrike">
                <a:solidFill>
                  <a:srgbClr val="888888"/>
                </a:solidFill>
                <a:latin typeface="Calibri"/>
                <a:ea typeface="Calibri"/>
                <a:cs typeface="Calibri"/>
                <a:sym typeface="Calibri"/>
              </a:rPr>
              <a:t>‹#›</a:t>
            </a:fld>
            <a:endParaRPr b="0" i="0" sz="975" u="none" cap="none" strike="noStrike">
              <a:solidFill>
                <a:srgbClr val="888888"/>
              </a:solidFill>
              <a:latin typeface="Calibri"/>
              <a:ea typeface="Calibri"/>
              <a:cs typeface="Calibri"/>
              <a:sym typeface="Calibri"/>
            </a:endParaRPr>
          </a:p>
        </p:txBody>
      </p:sp>
      <p:sp>
        <p:nvSpPr>
          <p:cNvPr id="110" name="Google Shape;110;p103"/>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7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1" name="Google Shape;111;p103"/>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112" name="Shape 112"/>
        <p:cNvGrpSpPr/>
        <p:nvPr/>
      </p:nvGrpSpPr>
      <p:grpSpPr>
        <a:xfrm>
          <a:off x="0" y="0"/>
          <a:ext cx="0" cy="0"/>
          <a:chOff x="0" y="0"/>
          <a:chExt cx="0" cy="0"/>
        </a:xfrm>
      </p:grpSpPr>
      <p:sp>
        <p:nvSpPr>
          <p:cNvPr id="113" name="Google Shape;113;p104"/>
          <p:cNvSpPr txBox="1"/>
          <p:nvPr>
            <p:ph idx="1" type="body"/>
          </p:nvPr>
        </p:nvSpPr>
        <p:spPr>
          <a:xfrm>
            <a:off x="431371" y="1220755"/>
            <a:ext cx="11329200" cy="5146200"/>
          </a:xfrm>
          <a:prstGeom prst="rect">
            <a:avLst/>
          </a:prstGeom>
          <a:noFill/>
          <a:ln>
            <a:noFill/>
          </a:ln>
        </p:spPr>
        <p:txBody>
          <a:bodyPr anchorCtr="0" anchor="t" bIns="45700" lIns="91425" spcFirstLastPara="1" rIns="91425" wrap="square" tIns="45700">
            <a:normAutofit/>
          </a:bodyPr>
          <a:lstStyle>
            <a:lvl1pPr indent="-364045" lvl="0" marL="457200" marR="0" rtl="0" algn="l">
              <a:lnSpc>
                <a:spcPct val="100000"/>
              </a:lnSpc>
              <a:spcBef>
                <a:spcPts val="427"/>
              </a:spcBef>
              <a:spcAft>
                <a:spcPts val="0"/>
              </a:spcAft>
              <a:buClr>
                <a:schemeClr val="lt1"/>
              </a:buClr>
              <a:buSzPts val="2133"/>
              <a:buFont typeface="Arial"/>
              <a:buChar char="●"/>
              <a:defRPr b="0" i="0" sz="2133" u="none" cap="none" strike="noStrike">
                <a:solidFill>
                  <a:schemeClr val="lt1"/>
                </a:solidFill>
                <a:latin typeface="Arial"/>
                <a:ea typeface="Arial"/>
                <a:cs typeface="Arial"/>
                <a:sym typeface="Arial"/>
              </a:defRPr>
            </a:lvl1pPr>
            <a:lvl2pPr indent="-347154" lvl="1" marL="914400" marR="0" rtl="0" algn="l">
              <a:lnSpc>
                <a:spcPct val="100000"/>
              </a:lnSpc>
              <a:spcBef>
                <a:spcPts val="1152"/>
              </a:spcBef>
              <a:spcAft>
                <a:spcPts val="0"/>
              </a:spcAft>
              <a:buClr>
                <a:schemeClr val="lt1"/>
              </a:buClr>
              <a:buSzPts val="1867"/>
              <a:buFont typeface="Arial"/>
              <a:buChar char="○"/>
              <a:defRPr b="0" i="0" sz="1867" u="none" cap="none" strike="noStrike">
                <a:solidFill>
                  <a:schemeClr val="lt1"/>
                </a:solidFill>
                <a:latin typeface="Arial"/>
                <a:ea typeface="Arial"/>
                <a:cs typeface="Arial"/>
                <a:sym typeface="Arial"/>
              </a:defRPr>
            </a:lvl2pPr>
            <a:lvl3pPr indent="-313245" lvl="2" marL="1371600" marR="0" rtl="0" algn="l">
              <a:lnSpc>
                <a:spcPct val="100000"/>
              </a:lnSpc>
              <a:spcBef>
                <a:spcPts val="1152"/>
              </a:spcBef>
              <a:spcAft>
                <a:spcPts val="0"/>
              </a:spcAft>
              <a:buClr>
                <a:schemeClr val="lt1"/>
              </a:buClr>
              <a:buSzPts val="1333"/>
              <a:buFont typeface="Arial"/>
              <a:buChar char="■"/>
              <a:defRPr b="0" i="0" sz="1333" u="none" cap="none" strike="noStrike">
                <a:solidFill>
                  <a:schemeClr val="lt1"/>
                </a:solidFill>
                <a:latin typeface="Arial"/>
                <a:ea typeface="Arial"/>
                <a:cs typeface="Arial"/>
                <a:sym typeface="Arial"/>
              </a:defRPr>
            </a:lvl3pPr>
            <a:lvl4pPr indent="-342900" lvl="3" marL="1828800" marR="0" rtl="0" algn="l">
              <a:lnSpc>
                <a:spcPct val="100000"/>
              </a:lnSpc>
              <a:spcBef>
                <a:spcPts val="1152"/>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14" name="Google Shape;114;p104"/>
          <p:cNvSpPr txBox="1"/>
          <p:nvPr>
            <p:ph type="title"/>
          </p:nvPr>
        </p:nvSpPr>
        <p:spPr>
          <a:xfrm>
            <a:off x="431371" y="260648"/>
            <a:ext cx="11329200" cy="57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2400"/>
              <a:buFont typeface="Quattrocento Sans"/>
              <a:buChar char="●"/>
              <a:defRPr b="0"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5" name="Google Shape;115;p104"/>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6" name="Shape 116"/>
        <p:cNvGrpSpPr/>
        <p:nvPr/>
      </p:nvGrpSpPr>
      <p:grpSpPr>
        <a:xfrm>
          <a:off x="0" y="0"/>
          <a:ext cx="0" cy="0"/>
          <a:chOff x="0" y="0"/>
          <a:chExt cx="0" cy="0"/>
        </a:xfrm>
      </p:grpSpPr>
      <p:sp>
        <p:nvSpPr>
          <p:cNvPr id="117" name="Google Shape;117;p105"/>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8" name="Google Shape;118;p105"/>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9" name="Google Shape;119;p105"/>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20" name="Google Shape;120;p105"/>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1" name="Shape 121"/>
        <p:cNvGrpSpPr/>
        <p:nvPr/>
      </p:nvGrpSpPr>
      <p:grpSpPr>
        <a:xfrm>
          <a:off x="0" y="0"/>
          <a:ext cx="0" cy="0"/>
          <a:chOff x="0" y="0"/>
          <a:chExt cx="0" cy="0"/>
        </a:xfrm>
      </p:grpSpPr>
      <p:sp>
        <p:nvSpPr>
          <p:cNvPr id="122" name="Google Shape;122;p106"/>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3" name="Google Shape;123;p106"/>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24" name="Google Shape;124;p106"/>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125" name="Shape 125"/>
        <p:cNvGrpSpPr/>
        <p:nvPr/>
      </p:nvGrpSpPr>
      <p:grpSpPr>
        <a:xfrm>
          <a:off x="0" y="0"/>
          <a:ext cx="0" cy="0"/>
          <a:chOff x="0" y="0"/>
          <a:chExt cx="0" cy="0"/>
        </a:xfrm>
      </p:grpSpPr>
      <p:pic>
        <p:nvPicPr>
          <p:cNvPr id="126" name="Google Shape;126;p107"/>
          <p:cNvPicPr preferRelativeResize="0"/>
          <p:nvPr/>
        </p:nvPicPr>
        <p:blipFill rotWithShape="1">
          <a:blip r:embed="rId2">
            <a:alphaModFix/>
          </a:blip>
          <a:srcRect b="23277" l="16971" r="17195" t="22158"/>
          <a:stretch/>
        </p:blipFill>
        <p:spPr>
          <a:xfrm>
            <a:off x="4503580" y="2727731"/>
            <a:ext cx="3184849" cy="1399590"/>
          </a:xfrm>
          <a:prstGeom prst="rect">
            <a:avLst/>
          </a:prstGeom>
          <a:noFill/>
          <a:ln>
            <a:noFill/>
          </a:ln>
        </p:spPr>
      </p:pic>
      <p:sp>
        <p:nvSpPr>
          <p:cNvPr id="127" name="Google Shape;127;p107"/>
          <p:cNvSpPr/>
          <p:nvPr/>
        </p:nvSpPr>
        <p:spPr>
          <a:xfrm>
            <a:off x="239184" y="6336268"/>
            <a:ext cx="11648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chemeClr val="dk1"/>
                </a:solidFill>
                <a:latin typeface="Arial"/>
                <a:ea typeface="Arial"/>
                <a:cs typeface="Arial"/>
                <a:sym typeface="Arial"/>
              </a:rPr>
              <a:t>Disclaimer: </a:t>
            </a:r>
            <a:r>
              <a:rPr b="0" i="0" lang="en-US" sz="6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25" name="Shape 25"/>
        <p:cNvGrpSpPr/>
        <p:nvPr/>
      </p:nvGrpSpPr>
      <p:grpSpPr>
        <a:xfrm>
          <a:off x="0" y="0"/>
          <a:ext cx="0" cy="0"/>
          <a:chOff x="0" y="0"/>
          <a:chExt cx="0" cy="0"/>
        </a:xfrm>
      </p:grpSpPr>
      <p:cxnSp>
        <p:nvCxnSpPr>
          <p:cNvPr id="26" name="Google Shape;26;p88"/>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27" name="Google Shape;27;p88"/>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28" name="Google Shape;28;p88"/>
          <p:cNvGrpSpPr/>
          <p:nvPr/>
        </p:nvGrpSpPr>
        <p:grpSpPr>
          <a:xfrm>
            <a:off x="13500" y="6007500"/>
            <a:ext cx="12192118" cy="664200"/>
            <a:chOff x="-13500" y="6236050"/>
            <a:chExt cx="12219000" cy="664200"/>
          </a:xfrm>
        </p:grpSpPr>
        <p:sp>
          <p:nvSpPr>
            <p:cNvPr id="29" name="Google Shape;29;p88"/>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0" name="Google Shape;30;p88"/>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31" name="Google Shape;31;p88"/>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32" name="Google Shape;32;p88"/>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33" name="Google Shape;33;p88"/>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128" name="Shape 128"/>
        <p:cNvGrpSpPr/>
        <p:nvPr/>
      </p:nvGrpSpPr>
      <p:grpSpPr>
        <a:xfrm>
          <a:off x="0" y="0"/>
          <a:ext cx="0" cy="0"/>
          <a:chOff x="0" y="0"/>
          <a:chExt cx="0" cy="0"/>
        </a:xfrm>
      </p:grpSpPr>
      <p:grpSp>
        <p:nvGrpSpPr>
          <p:cNvPr id="129" name="Google Shape;129;p108"/>
          <p:cNvGrpSpPr/>
          <p:nvPr/>
        </p:nvGrpSpPr>
        <p:grpSpPr>
          <a:xfrm>
            <a:off x="90" y="6775681"/>
            <a:ext cx="12192148" cy="82352"/>
            <a:chOff x="1063925" y="1155200"/>
            <a:chExt cx="10673333" cy="88200"/>
          </a:xfrm>
        </p:grpSpPr>
        <p:sp>
          <p:nvSpPr>
            <p:cNvPr id="130" name="Google Shape;130;p10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10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10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133" name="Shape 133"/>
        <p:cNvGrpSpPr/>
        <p:nvPr/>
      </p:nvGrpSpPr>
      <p:grpSpPr>
        <a:xfrm>
          <a:off x="0" y="0"/>
          <a:ext cx="0" cy="0"/>
          <a:chOff x="0" y="0"/>
          <a:chExt cx="0" cy="0"/>
        </a:xfrm>
      </p:grpSpPr>
      <p:sp>
        <p:nvSpPr>
          <p:cNvPr id="134" name="Google Shape;134;p109"/>
          <p:cNvSpPr/>
          <p:nvPr/>
        </p:nvSpPr>
        <p:spPr>
          <a:xfrm>
            <a:off x="0" y="0"/>
            <a:ext cx="6096000" cy="6858000"/>
          </a:xfrm>
          <a:prstGeom prst="rect">
            <a:avLst/>
          </a:prstGeom>
          <a:solidFill>
            <a:srgbClr val="999999">
              <a:alpha val="941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109"/>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36" name="Google Shape;136;p109"/>
          <p:cNvSpPr txBox="1"/>
          <p:nvPr>
            <p:ph idx="1" type="body"/>
          </p:nvPr>
        </p:nvSpPr>
        <p:spPr>
          <a:xfrm>
            <a:off x="6882617" y="520125"/>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37" name="Google Shape;137;p109"/>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138" name="Google Shape;138;p109"/>
          <p:cNvGrpSpPr/>
          <p:nvPr/>
        </p:nvGrpSpPr>
        <p:grpSpPr>
          <a:xfrm>
            <a:off x="973317" y="1320804"/>
            <a:ext cx="1813399" cy="60602"/>
            <a:chOff x="1063925" y="1155200"/>
            <a:chExt cx="10673333" cy="88200"/>
          </a:xfrm>
        </p:grpSpPr>
        <p:sp>
          <p:nvSpPr>
            <p:cNvPr id="139" name="Google Shape;139;p10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10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10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TITLE_ONLY_1">
    <p:spTree>
      <p:nvGrpSpPr>
        <p:cNvPr id="142" name="Shape 142"/>
        <p:cNvGrpSpPr/>
        <p:nvPr/>
      </p:nvGrpSpPr>
      <p:grpSpPr>
        <a:xfrm>
          <a:off x="0" y="0"/>
          <a:ext cx="0" cy="0"/>
          <a:chOff x="0" y="0"/>
          <a:chExt cx="0" cy="0"/>
        </a:xfrm>
      </p:grpSpPr>
      <p:grpSp>
        <p:nvGrpSpPr>
          <p:cNvPr id="143" name="Google Shape;143;p110"/>
          <p:cNvGrpSpPr/>
          <p:nvPr/>
        </p:nvGrpSpPr>
        <p:grpSpPr>
          <a:xfrm>
            <a:off x="90" y="6775681"/>
            <a:ext cx="12192148" cy="82352"/>
            <a:chOff x="1063925" y="1155200"/>
            <a:chExt cx="10673333" cy="88200"/>
          </a:xfrm>
        </p:grpSpPr>
        <p:sp>
          <p:nvSpPr>
            <p:cNvPr id="144" name="Google Shape;144;p11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11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11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7" name="Google Shape;147;p110"/>
          <p:cNvPicPr preferRelativeResize="0"/>
          <p:nvPr/>
        </p:nvPicPr>
        <p:blipFill rotWithShape="1">
          <a:blip r:embed="rId2">
            <a:alphaModFix/>
          </a:blip>
          <a:srcRect b="34119" l="0" r="0" t="0"/>
          <a:stretch/>
        </p:blipFill>
        <p:spPr>
          <a:xfrm>
            <a:off x="10811175" y="82350"/>
            <a:ext cx="1308100" cy="559326"/>
          </a:xfrm>
          <a:prstGeom prst="rect">
            <a:avLst/>
          </a:prstGeom>
          <a:noFill/>
          <a:ln>
            <a:noFill/>
          </a:ln>
        </p:spPr>
      </p:pic>
      <p:grpSp>
        <p:nvGrpSpPr>
          <p:cNvPr id="148" name="Google Shape;148;p110"/>
          <p:cNvGrpSpPr/>
          <p:nvPr/>
        </p:nvGrpSpPr>
        <p:grpSpPr>
          <a:xfrm>
            <a:off x="5779254" y="211061"/>
            <a:ext cx="633488" cy="137100"/>
            <a:chOff x="5215346" y="150098"/>
            <a:chExt cx="633488" cy="137100"/>
          </a:xfrm>
        </p:grpSpPr>
        <p:sp>
          <p:nvSpPr>
            <p:cNvPr id="149" name="Google Shape;149;p110"/>
            <p:cNvSpPr/>
            <p:nvPr/>
          </p:nvSpPr>
          <p:spPr>
            <a:xfrm>
              <a:off x="5215346" y="150098"/>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50" name="Google Shape;150;p110"/>
            <p:cNvSpPr/>
            <p:nvPr/>
          </p:nvSpPr>
          <p:spPr>
            <a:xfrm>
              <a:off x="5463540" y="150098"/>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51" name="Google Shape;151;p110"/>
            <p:cNvSpPr/>
            <p:nvPr/>
          </p:nvSpPr>
          <p:spPr>
            <a:xfrm>
              <a:off x="5711734" y="150098"/>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152" name="Google Shape;152;p110"/>
          <p:cNvSpPr txBox="1"/>
          <p:nvPr>
            <p:ph type="ctrTitle"/>
          </p:nvPr>
        </p:nvSpPr>
        <p:spPr>
          <a:xfrm>
            <a:off x="953700" y="348150"/>
            <a:ext cx="10284600" cy="8283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300"/>
              <a:buFont typeface="Arial"/>
              <a:buChar char="●"/>
              <a:defRPr b="1" i="0" sz="43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p:cSld name="MAIN_POINT_1">
    <p:bg>
      <p:bgPr>
        <a:solidFill>
          <a:schemeClr val="lt1"/>
        </a:solidFill>
      </p:bgPr>
    </p:bg>
    <p:spTree>
      <p:nvGrpSpPr>
        <p:cNvPr id="153" name="Shape 153"/>
        <p:cNvGrpSpPr/>
        <p:nvPr/>
      </p:nvGrpSpPr>
      <p:grpSpPr>
        <a:xfrm>
          <a:off x="0" y="0"/>
          <a:ext cx="0" cy="0"/>
          <a:chOff x="0" y="0"/>
          <a:chExt cx="0" cy="0"/>
        </a:xfrm>
      </p:grpSpPr>
      <p:sp>
        <p:nvSpPr>
          <p:cNvPr id="154" name="Google Shape;154;p111"/>
          <p:cNvSpPr/>
          <p:nvPr/>
        </p:nvSpPr>
        <p:spPr>
          <a:xfrm>
            <a:off x="0" y="0"/>
            <a:ext cx="6167400" cy="68580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111"/>
          <p:cNvSpPr txBox="1"/>
          <p:nvPr>
            <p:ph type="title"/>
          </p:nvPr>
        </p:nvSpPr>
        <p:spPr>
          <a:xfrm>
            <a:off x="613200" y="2577600"/>
            <a:ext cx="5368200" cy="17028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3000"/>
              <a:buFont typeface="Arial"/>
              <a:buChar char="●"/>
              <a:defRPr b="1" i="0" sz="3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9pPr>
          </a:lstStyle>
          <a:p/>
        </p:txBody>
      </p:sp>
      <p:sp>
        <p:nvSpPr>
          <p:cNvPr id="156" name="Google Shape;156;p111"/>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57" name="Google Shape;157;p111"/>
          <p:cNvSpPr txBox="1"/>
          <p:nvPr>
            <p:ph idx="2" type="title"/>
          </p:nvPr>
        </p:nvSpPr>
        <p:spPr>
          <a:xfrm>
            <a:off x="6745225" y="2577600"/>
            <a:ext cx="5368200" cy="17028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7F7F7F"/>
              </a:buClr>
              <a:buSzPts val="3000"/>
              <a:buFont typeface="Arial"/>
              <a:buChar char="●"/>
              <a:defRPr b="0" i="0" sz="3000" u="none" cap="none" strike="noStrike">
                <a:solidFill>
                  <a:srgbClr val="7F7F7F"/>
                </a:solidFill>
                <a:latin typeface="Arial"/>
                <a:ea typeface="Arial"/>
                <a:cs typeface="Arial"/>
                <a:sym typeface="Arial"/>
              </a:defRPr>
            </a:lvl1pPr>
            <a:lvl2pPr lvl="1"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9pPr>
          </a:lstStyle>
          <a:p/>
        </p:txBody>
      </p:sp>
      <p:grpSp>
        <p:nvGrpSpPr>
          <p:cNvPr id="158" name="Google Shape;158;p111"/>
          <p:cNvGrpSpPr/>
          <p:nvPr/>
        </p:nvGrpSpPr>
        <p:grpSpPr>
          <a:xfrm>
            <a:off x="657607" y="4280412"/>
            <a:ext cx="1329897" cy="69422"/>
            <a:chOff x="1063925" y="1155200"/>
            <a:chExt cx="10673333" cy="88200"/>
          </a:xfrm>
        </p:grpSpPr>
        <p:sp>
          <p:nvSpPr>
            <p:cNvPr id="159" name="Google Shape;159;p11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11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11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TITLE_ONLY_2">
    <p:spTree>
      <p:nvGrpSpPr>
        <p:cNvPr id="162" name="Shape 162"/>
        <p:cNvGrpSpPr/>
        <p:nvPr/>
      </p:nvGrpSpPr>
      <p:grpSpPr>
        <a:xfrm>
          <a:off x="0" y="0"/>
          <a:ext cx="0" cy="0"/>
          <a:chOff x="0" y="0"/>
          <a:chExt cx="0" cy="0"/>
        </a:xfrm>
      </p:grpSpPr>
      <p:grpSp>
        <p:nvGrpSpPr>
          <p:cNvPr id="163" name="Google Shape;163;p112"/>
          <p:cNvGrpSpPr/>
          <p:nvPr/>
        </p:nvGrpSpPr>
        <p:grpSpPr>
          <a:xfrm>
            <a:off x="90" y="6775681"/>
            <a:ext cx="12192148" cy="82352"/>
            <a:chOff x="1063925" y="1155200"/>
            <a:chExt cx="10673333" cy="88200"/>
          </a:xfrm>
        </p:grpSpPr>
        <p:sp>
          <p:nvSpPr>
            <p:cNvPr id="164" name="Google Shape;164;p11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11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1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7" name="Google Shape;167;p112"/>
          <p:cNvGrpSpPr/>
          <p:nvPr/>
        </p:nvGrpSpPr>
        <p:grpSpPr>
          <a:xfrm>
            <a:off x="5779254" y="211061"/>
            <a:ext cx="633488" cy="137100"/>
            <a:chOff x="5215346" y="150098"/>
            <a:chExt cx="633488" cy="137100"/>
          </a:xfrm>
        </p:grpSpPr>
        <p:sp>
          <p:nvSpPr>
            <p:cNvPr id="168" name="Google Shape;168;p112"/>
            <p:cNvSpPr/>
            <p:nvPr/>
          </p:nvSpPr>
          <p:spPr>
            <a:xfrm>
              <a:off x="5215346" y="150098"/>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69" name="Google Shape;169;p112"/>
            <p:cNvSpPr/>
            <p:nvPr/>
          </p:nvSpPr>
          <p:spPr>
            <a:xfrm>
              <a:off x="5463540" y="150098"/>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70" name="Google Shape;170;p112"/>
            <p:cNvSpPr/>
            <p:nvPr/>
          </p:nvSpPr>
          <p:spPr>
            <a:xfrm>
              <a:off x="5711734" y="150098"/>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171" name="Google Shape;171;p112"/>
          <p:cNvSpPr txBox="1"/>
          <p:nvPr>
            <p:ph type="ctrTitle"/>
          </p:nvPr>
        </p:nvSpPr>
        <p:spPr>
          <a:xfrm>
            <a:off x="953700" y="348150"/>
            <a:ext cx="10284600" cy="8283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300"/>
              <a:buFont typeface="Arial"/>
              <a:buChar char="●"/>
              <a:defRPr b="1" i="0" sz="43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78" name="Shape 178"/>
        <p:cNvGrpSpPr/>
        <p:nvPr/>
      </p:nvGrpSpPr>
      <p:grpSpPr>
        <a:xfrm>
          <a:off x="0" y="0"/>
          <a:ext cx="0" cy="0"/>
          <a:chOff x="0" y="0"/>
          <a:chExt cx="0" cy="0"/>
        </a:xfrm>
      </p:grpSpPr>
      <p:sp>
        <p:nvSpPr>
          <p:cNvPr id="179" name="Google Shape;179;p91"/>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91"/>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1" name="Google Shape;181;p91"/>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182" name="Google Shape;182;p91"/>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2800"/>
              <a:buFont typeface="Calibri"/>
              <a:buNone/>
              <a:defRPr sz="2800">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183" name="Shape 183"/>
        <p:cNvGrpSpPr/>
        <p:nvPr/>
      </p:nvGrpSpPr>
      <p:grpSpPr>
        <a:xfrm>
          <a:off x="0" y="0"/>
          <a:ext cx="0" cy="0"/>
          <a:chOff x="0" y="0"/>
          <a:chExt cx="0" cy="0"/>
        </a:xfrm>
      </p:grpSpPr>
      <p:sp>
        <p:nvSpPr>
          <p:cNvPr id="184" name="Google Shape;184;p113"/>
          <p:cNvSpPr/>
          <p:nvPr/>
        </p:nvSpPr>
        <p:spPr>
          <a:xfrm rot="59978">
            <a:off x="-206410" y="-28987"/>
            <a:ext cx="12312374" cy="682306"/>
          </a:xfrm>
          <a:prstGeom prst="rect">
            <a:avLst/>
          </a:prstGeom>
          <a:solidFill>
            <a:srgbClr val="EDEDED">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85" name="Google Shape;185;p113"/>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SimSun"/>
              <a:ea typeface="SimSun"/>
              <a:cs typeface="SimSun"/>
              <a:sym typeface="SimSun"/>
            </a:endParaRPr>
          </a:p>
        </p:txBody>
      </p:sp>
      <p:sp>
        <p:nvSpPr>
          <p:cNvPr id="186" name="Google Shape;186;p113"/>
          <p:cNvSpPr txBox="1"/>
          <p:nvPr>
            <p:ph type="title"/>
          </p:nvPr>
        </p:nvSpPr>
        <p:spPr>
          <a:xfrm>
            <a:off x="0" y="0"/>
            <a:ext cx="12192000" cy="1143000"/>
          </a:xfrm>
          <a:prstGeom prst="rect">
            <a:avLst/>
          </a:prstGeom>
          <a:noFill/>
          <a:ln>
            <a:noFill/>
          </a:ln>
        </p:spPr>
        <p:txBody>
          <a:bodyPr anchorCtr="0" anchor="t" bIns="144000" lIns="121900" spcFirstLastPara="1" rIns="121900" wrap="square" tIns="144000">
            <a:noAutofit/>
          </a:bodyPr>
          <a:lstStyle>
            <a:lvl1pPr lvl="0" algn="l">
              <a:lnSpc>
                <a:spcPct val="100000"/>
              </a:lnSpc>
              <a:spcBef>
                <a:spcPts val="0"/>
              </a:spcBef>
              <a:spcAft>
                <a:spcPts val="0"/>
              </a:spcAft>
              <a:buSzPts val="1400"/>
              <a:buNone/>
              <a:defRPr b="1" sz="1800">
                <a:solidFill>
                  <a:schemeClr val="lt1"/>
                </a:solidFill>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pic>
        <p:nvPicPr>
          <p:cNvPr id="187" name="Google Shape;187;p113"/>
          <p:cNvPicPr preferRelativeResize="0"/>
          <p:nvPr/>
        </p:nvPicPr>
        <p:blipFill rotWithShape="1">
          <a:blip r:embed="rId2">
            <a:alphaModFix/>
          </a:blip>
          <a:srcRect b="17918" l="0" r="0" t="0"/>
          <a:stretch/>
        </p:blipFill>
        <p:spPr>
          <a:xfrm>
            <a:off x="10713546" y="6137868"/>
            <a:ext cx="1478455" cy="587061"/>
          </a:xfrm>
          <a:prstGeom prst="rect">
            <a:avLst/>
          </a:prstGeom>
          <a:noFill/>
          <a:ln>
            <a:noFill/>
          </a:ln>
        </p:spPr>
      </p:pic>
      <p:sp>
        <p:nvSpPr>
          <p:cNvPr id="188" name="Google Shape;188;p113"/>
          <p:cNvSpPr txBox="1"/>
          <p:nvPr/>
        </p:nvSpPr>
        <p:spPr>
          <a:xfrm>
            <a:off x="11712597" y="6525259"/>
            <a:ext cx="540000" cy="331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75"/>
              <a:buFont typeface="Arial"/>
              <a:buNone/>
            </a:pPr>
            <a:fld id="{00000000-1234-1234-1234-123412341234}" type="slidenum">
              <a:rPr b="0" i="0" lang="en-US" sz="975" u="none" cap="none" strike="noStrike">
                <a:solidFill>
                  <a:srgbClr val="888888"/>
                </a:solidFill>
                <a:latin typeface="Calibri"/>
                <a:ea typeface="Calibri"/>
                <a:cs typeface="Calibri"/>
                <a:sym typeface="Calibri"/>
              </a:rPr>
              <a:t>‹#›</a:t>
            </a:fld>
            <a:endParaRPr b="0" i="0" sz="975" u="none" cap="none" strike="noStrike">
              <a:solidFill>
                <a:srgbClr val="888888"/>
              </a:solidFill>
              <a:latin typeface="Calibri"/>
              <a:ea typeface="Calibri"/>
              <a:cs typeface="Calibri"/>
              <a:sym typeface="Calibri"/>
            </a:endParaRPr>
          </a:p>
        </p:txBody>
      </p:sp>
      <p:sp>
        <p:nvSpPr>
          <p:cNvPr id="189" name="Google Shape;189;p113"/>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97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113"/>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1" name="Shape 191"/>
        <p:cNvGrpSpPr/>
        <p:nvPr/>
      </p:nvGrpSpPr>
      <p:grpSpPr>
        <a:xfrm>
          <a:off x="0" y="0"/>
          <a:ext cx="0" cy="0"/>
          <a:chOff x="0" y="0"/>
          <a:chExt cx="0" cy="0"/>
        </a:xfrm>
      </p:grpSpPr>
      <p:sp>
        <p:nvSpPr>
          <p:cNvPr id="192" name="Google Shape;192;p114"/>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93" name="Google Shape;193;p114"/>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114"/>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95" name="Google Shape;195;p114"/>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6" name="Shape 196"/>
        <p:cNvGrpSpPr/>
        <p:nvPr/>
      </p:nvGrpSpPr>
      <p:grpSpPr>
        <a:xfrm>
          <a:off x="0" y="0"/>
          <a:ext cx="0" cy="0"/>
          <a:chOff x="0" y="0"/>
          <a:chExt cx="0" cy="0"/>
        </a:xfrm>
      </p:grpSpPr>
      <p:sp>
        <p:nvSpPr>
          <p:cNvPr id="197" name="Google Shape;197;p115"/>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115"/>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99" name="Google Shape;199;p115"/>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200" name="Shape 200"/>
        <p:cNvGrpSpPr/>
        <p:nvPr/>
      </p:nvGrpSpPr>
      <p:grpSpPr>
        <a:xfrm>
          <a:off x="0" y="0"/>
          <a:ext cx="0" cy="0"/>
          <a:chOff x="0" y="0"/>
          <a:chExt cx="0" cy="0"/>
        </a:xfrm>
      </p:grpSpPr>
      <p:pic>
        <p:nvPicPr>
          <p:cNvPr id="201" name="Google Shape;201;p116"/>
          <p:cNvPicPr preferRelativeResize="0"/>
          <p:nvPr/>
        </p:nvPicPr>
        <p:blipFill rotWithShape="1">
          <a:blip r:embed="rId2">
            <a:alphaModFix/>
          </a:blip>
          <a:srcRect b="23277" l="16971" r="17195" t="22158"/>
          <a:stretch/>
        </p:blipFill>
        <p:spPr>
          <a:xfrm>
            <a:off x="4503580" y="2727731"/>
            <a:ext cx="3184849" cy="1399590"/>
          </a:xfrm>
          <a:prstGeom prst="rect">
            <a:avLst/>
          </a:prstGeom>
          <a:noFill/>
          <a:ln>
            <a:noFill/>
          </a:ln>
        </p:spPr>
      </p:pic>
      <p:sp>
        <p:nvSpPr>
          <p:cNvPr id="202" name="Google Shape;202;p116"/>
          <p:cNvSpPr/>
          <p:nvPr/>
        </p:nvSpPr>
        <p:spPr>
          <a:xfrm>
            <a:off x="239184" y="6336268"/>
            <a:ext cx="11648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chemeClr val="dk1"/>
                </a:solidFill>
                <a:latin typeface="Arial"/>
                <a:ea typeface="Arial"/>
                <a:cs typeface="Arial"/>
                <a:sym typeface="Arial"/>
              </a:rPr>
              <a:t>Disclaimer: </a:t>
            </a:r>
            <a:r>
              <a:rPr b="0" i="0" lang="en-US" sz="6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34" name="Shape 34"/>
        <p:cNvGrpSpPr/>
        <p:nvPr/>
      </p:nvGrpSpPr>
      <p:grpSpPr>
        <a:xfrm>
          <a:off x="0" y="0"/>
          <a:ext cx="0" cy="0"/>
          <a:chOff x="0" y="0"/>
          <a:chExt cx="0" cy="0"/>
        </a:xfrm>
      </p:grpSpPr>
      <p:sp>
        <p:nvSpPr>
          <p:cNvPr id="35" name="Google Shape;35;p89"/>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89"/>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 name="Google Shape;37;p89"/>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38" name="Google Shape;38;p89"/>
          <p:cNvSpPr txBox="1"/>
          <p:nvPr>
            <p:ph type="title"/>
          </p:nvPr>
        </p:nvSpPr>
        <p:spPr>
          <a:xfrm>
            <a:off x="302850" y="565300"/>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Calibri"/>
              <a:buNone/>
              <a:defRPr b="0" i="0" sz="2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203" name="Shape 203"/>
        <p:cNvGrpSpPr/>
        <p:nvPr/>
      </p:nvGrpSpPr>
      <p:grpSpPr>
        <a:xfrm>
          <a:off x="0" y="0"/>
          <a:ext cx="0" cy="0"/>
          <a:chOff x="0" y="0"/>
          <a:chExt cx="0" cy="0"/>
        </a:xfrm>
      </p:grpSpPr>
      <p:sp>
        <p:nvSpPr>
          <p:cNvPr id="204" name="Google Shape;204;p117"/>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05" name="Google Shape;205;p117"/>
          <p:cNvPicPr preferRelativeResize="0"/>
          <p:nvPr/>
        </p:nvPicPr>
        <p:blipFill rotWithShape="1">
          <a:blip r:embed="rId2">
            <a:alphaModFix/>
          </a:blip>
          <a:srcRect b="0" l="0" r="0" t="0"/>
          <a:stretch/>
        </p:blipFill>
        <p:spPr>
          <a:xfrm>
            <a:off x="5" y="-110358"/>
            <a:ext cx="12192000" cy="6968359"/>
          </a:xfrm>
          <a:prstGeom prst="rect">
            <a:avLst/>
          </a:prstGeom>
          <a:noFill/>
          <a:ln>
            <a:noFill/>
          </a:ln>
        </p:spPr>
      </p:pic>
      <p:sp>
        <p:nvSpPr>
          <p:cNvPr id="206" name="Google Shape;206;p117"/>
          <p:cNvSpPr txBox="1"/>
          <p:nvPr>
            <p:ph type="title"/>
          </p:nvPr>
        </p:nvSpPr>
        <p:spPr>
          <a:xfrm>
            <a:off x="7134889" y="406756"/>
            <a:ext cx="3894000" cy="658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7" name="Google Shape;207;p117"/>
          <p:cNvSpPr txBox="1"/>
          <p:nvPr>
            <p:ph idx="1" type="body"/>
          </p:nvPr>
        </p:nvSpPr>
        <p:spPr>
          <a:xfrm>
            <a:off x="7164919" y="1417641"/>
            <a:ext cx="3826200" cy="356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lt1"/>
              </a:buClr>
              <a:buSzPts val="1400"/>
              <a:buNone/>
              <a:defRPr sz="1400">
                <a:solidFill>
                  <a:schemeClr val="lt1"/>
                </a:solidFill>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Divider - Plain">
  <p:cSld name="2_Slide Divider - Plain">
    <p:spTree>
      <p:nvGrpSpPr>
        <p:cNvPr id="208" name="Shape 208"/>
        <p:cNvGrpSpPr/>
        <p:nvPr/>
      </p:nvGrpSpPr>
      <p:grpSpPr>
        <a:xfrm>
          <a:off x="0" y="0"/>
          <a:ext cx="0" cy="0"/>
          <a:chOff x="0" y="0"/>
          <a:chExt cx="0" cy="0"/>
        </a:xfrm>
      </p:grpSpPr>
      <p:pic>
        <p:nvPicPr>
          <p:cNvPr id="209" name="Google Shape;209;p118"/>
          <p:cNvPicPr preferRelativeResize="0"/>
          <p:nvPr/>
        </p:nvPicPr>
        <p:blipFill rotWithShape="1">
          <a:blip r:embed="rId2">
            <a:alphaModFix/>
          </a:blip>
          <a:srcRect b="0" l="0" r="0" t="0"/>
          <a:stretch/>
        </p:blipFill>
        <p:spPr>
          <a:xfrm flipH="1" rot="10800000">
            <a:off x="5" y="-4"/>
            <a:ext cx="7294180" cy="3373821"/>
          </a:xfrm>
          <a:prstGeom prst="rect">
            <a:avLst/>
          </a:prstGeom>
          <a:noFill/>
          <a:ln>
            <a:noFill/>
          </a:ln>
        </p:spPr>
      </p:pic>
      <p:sp>
        <p:nvSpPr>
          <p:cNvPr id="210" name="Google Shape;210;p118"/>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11" name="Google Shape;211;p118"/>
          <p:cNvPicPr preferRelativeResize="0"/>
          <p:nvPr/>
        </p:nvPicPr>
        <p:blipFill rotWithShape="1">
          <a:blip r:embed="rId3">
            <a:alphaModFix/>
          </a:blip>
          <a:srcRect b="0" l="0" r="0" t="0"/>
          <a:stretch/>
        </p:blipFill>
        <p:spPr>
          <a:xfrm>
            <a:off x="10580314" y="6269683"/>
            <a:ext cx="1478455" cy="440296"/>
          </a:xfrm>
          <a:prstGeom prst="rect">
            <a:avLst/>
          </a:prstGeom>
          <a:noFill/>
          <a:ln>
            <a:noFill/>
          </a:ln>
        </p:spPr>
      </p:pic>
      <p:sp>
        <p:nvSpPr>
          <p:cNvPr id="212" name="Google Shape;212;p118"/>
          <p:cNvSpPr txBox="1"/>
          <p:nvPr>
            <p:ph type="title"/>
          </p:nvPr>
        </p:nvSpPr>
        <p:spPr>
          <a:xfrm>
            <a:off x="657889" y="530201"/>
            <a:ext cx="3894000" cy="658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13" name="Google Shape;213;p118"/>
          <p:cNvSpPr txBox="1"/>
          <p:nvPr>
            <p:ph idx="1" type="body"/>
          </p:nvPr>
        </p:nvSpPr>
        <p:spPr>
          <a:xfrm>
            <a:off x="713319" y="1750637"/>
            <a:ext cx="3826200" cy="356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lt1"/>
              </a:buClr>
              <a:buSzPts val="1400"/>
              <a:buNone/>
              <a:defRPr sz="1400">
                <a:solidFill>
                  <a:schemeClr val="lt1"/>
                </a:solidFill>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4" name="Google Shape;214;p118"/>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5" name="Shape 215"/>
        <p:cNvGrpSpPr/>
        <p:nvPr/>
      </p:nvGrpSpPr>
      <p:grpSpPr>
        <a:xfrm>
          <a:off x="0" y="0"/>
          <a:ext cx="0" cy="0"/>
          <a:chOff x="0" y="0"/>
          <a:chExt cx="0" cy="0"/>
        </a:xfrm>
      </p:grpSpPr>
      <p:sp>
        <p:nvSpPr>
          <p:cNvPr id="216" name="Google Shape;216;p119"/>
          <p:cNvSpPr txBox="1"/>
          <p:nvPr>
            <p:ph idx="10" type="dt"/>
          </p:nvPr>
        </p:nvSpPr>
        <p:spPr>
          <a:xfrm>
            <a:off x="609600" y="6324604"/>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p119"/>
          <p:cNvSpPr txBox="1"/>
          <p:nvPr>
            <p:ph type="title"/>
          </p:nvPr>
        </p:nvSpPr>
        <p:spPr>
          <a:xfrm>
            <a:off x="609600" y="274639"/>
            <a:ext cx="10972800" cy="4797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18" name="Google Shape;218;p119"/>
          <p:cNvSpPr txBox="1"/>
          <p:nvPr>
            <p:ph idx="1" type="body"/>
          </p:nvPr>
        </p:nvSpPr>
        <p:spPr>
          <a:xfrm>
            <a:off x="609600" y="845821"/>
            <a:ext cx="10972800" cy="54240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9" name="Google Shape;219;p119"/>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20" name="Google Shape;220;p119"/>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21" name="Shape 221"/>
        <p:cNvGrpSpPr/>
        <p:nvPr/>
      </p:nvGrpSpPr>
      <p:grpSpPr>
        <a:xfrm>
          <a:off x="0" y="0"/>
          <a:ext cx="0" cy="0"/>
          <a:chOff x="0" y="0"/>
          <a:chExt cx="0" cy="0"/>
        </a:xfrm>
      </p:grpSpPr>
      <p:sp>
        <p:nvSpPr>
          <p:cNvPr id="222" name="Google Shape;222;p120"/>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23" name="Google Shape;223;p120"/>
          <p:cNvSpPr txBox="1"/>
          <p:nvPr>
            <p:ph idx="1" type="body"/>
          </p:nvPr>
        </p:nvSpPr>
        <p:spPr>
          <a:xfrm>
            <a:off x="609600" y="1600205"/>
            <a:ext cx="5384700" cy="45261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24" name="Google Shape;224;p120"/>
          <p:cNvSpPr txBox="1"/>
          <p:nvPr>
            <p:ph idx="2" type="body"/>
          </p:nvPr>
        </p:nvSpPr>
        <p:spPr>
          <a:xfrm>
            <a:off x="6197600" y="1600205"/>
            <a:ext cx="5384700" cy="45261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25" name="Google Shape;225;p120"/>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120"/>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27" name="Google Shape;227;p120"/>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8" name="Shape 228"/>
        <p:cNvGrpSpPr/>
        <p:nvPr/>
      </p:nvGrpSpPr>
      <p:grpSpPr>
        <a:xfrm>
          <a:off x="0" y="0"/>
          <a:ext cx="0" cy="0"/>
          <a:chOff x="0" y="0"/>
          <a:chExt cx="0" cy="0"/>
        </a:xfrm>
      </p:grpSpPr>
      <p:sp>
        <p:nvSpPr>
          <p:cNvPr id="229" name="Google Shape;229;p121"/>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0" name="Google Shape;230;p121"/>
          <p:cNvSpPr txBox="1"/>
          <p:nvPr>
            <p:ph idx="1" type="body"/>
          </p:nvPr>
        </p:nvSpPr>
        <p:spPr>
          <a:xfrm>
            <a:off x="609600" y="1535117"/>
            <a:ext cx="5386800" cy="6399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31" name="Google Shape;231;p121"/>
          <p:cNvSpPr txBox="1"/>
          <p:nvPr>
            <p:ph idx="2" type="body"/>
          </p:nvPr>
        </p:nvSpPr>
        <p:spPr>
          <a:xfrm>
            <a:off x="609600" y="2174875"/>
            <a:ext cx="53868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32" name="Google Shape;232;p121"/>
          <p:cNvSpPr txBox="1"/>
          <p:nvPr>
            <p:ph idx="3" type="body"/>
          </p:nvPr>
        </p:nvSpPr>
        <p:spPr>
          <a:xfrm>
            <a:off x="6193374" y="1535117"/>
            <a:ext cx="5388900" cy="6399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33" name="Google Shape;233;p121"/>
          <p:cNvSpPr txBox="1"/>
          <p:nvPr>
            <p:ph idx="4" type="body"/>
          </p:nvPr>
        </p:nvSpPr>
        <p:spPr>
          <a:xfrm>
            <a:off x="6193374" y="2174875"/>
            <a:ext cx="53889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34" name="Google Shape;234;p121"/>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p121"/>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36" name="Google Shape;236;p121"/>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37" name="Shape 237"/>
        <p:cNvGrpSpPr/>
        <p:nvPr/>
      </p:nvGrpSpPr>
      <p:grpSpPr>
        <a:xfrm>
          <a:off x="0" y="0"/>
          <a:ext cx="0" cy="0"/>
          <a:chOff x="0" y="0"/>
          <a:chExt cx="0" cy="0"/>
        </a:xfrm>
      </p:grpSpPr>
      <p:sp>
        <p:nvSpPr>
          <p:cNvPr id="238" name="Google Shape;238;p122"/>
          <p:cNvSpPr txBox="1"/>
          <p:nvPr>
            <p:ph type="title"/>
          </p:nvPr>
        </p:nvSpPr>
        <p:spPr>
          <a:xfrm>
            <a:off x="609606" y="273053"/>
            <a:ext cx="4011000" cy="1162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9" name="Google Shape;239;p122"/>
          <p:cNvSpPr txBox="1"/>
          <p:nvPr>
            <p:ph idx="1" type="body"/>
          </p:nvPr>
        </p:nvSpPr>
        <p:spPr>
          <a:xfrm>
            <a:off x="4766733" y="273057"/>
            <a:ext cx="6815700" cy="58530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240" name="Google Shape;240;p122"/>
          <p:cNvSpPr txBox="1"/>
          <p:nvPr>
            <p:ph idx="2" type="body"/>
          </p:nvPr>
        </p:nvSpPr>
        <p:spPr>
          <a:xfrm>
            <a:off x="609606" y="1435104"/>
            <a:ext cx="4011000" cy="46911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41" name="Google Shape;241;p122"/>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2" name="Google Shape;242;p122"/>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43" name="Google Shape;243;p122"/>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44" name="Shape 244"/>
        <p:cNvGrpSpPr/>
        <p:nvPr/>
      </p:nvGrpSpPr>
      <p:grpSpPr>
        <a:xfrm>
          <a:off x="0" y="0"/>
          <a:ext cx="0" cy="0"/>
          <a:chOff x="0" y="0"/>
          <a:chExt cx="0" cy="0"/>
        </a:xfrm>
      </p:grpSpPr>
      <p:sp>
        <p:nvSpPr>
          <p:cNvPr id="245" name="Google Shape;245;p123"/>
          <p:cNvSpPr txBox="1"/>
          <p:nvPr>
            <p:ph type="title"/>
          </p:nvPr>
        </p:nvSpPr>
        <p:spPr>
          <a:xfrm>
            <a:off x="2389717" y="4800604"/>
            <a:ext cx="7315200" cy="5667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6" name="Google Shape;246;p123"/>
          <p:cNvSpPr/>
          <p:nvPr>
            <p:ph idx="2" type="pic"/>
          </p:nvPr>
        </p:nvSpPr>
        <p:spPr>
          <a:xfrm>
            <a:off x="2389717" y="612775"/>
            <a:ext cx="7315200" cy="4114800"/>
          </a:xfrm>
          <a:prstGeom prst="rect">
            <a:avLst/>
          </a:prstGeom>
          <a:noFill/>
          <a:ln>
            <a:noFill/>
          </a:ln>
        </p:spPr>
      </p:sp>
      <p:sp>
        <p:nvSpPr>
          <p:cNvPr id="247" name="Google Shape;247;p123"/>
          <p:cNvSpPr txBox="1"/>
          <p:nvPr>
            <p:ph idx="1" type="body"/>
          </p:nvPr>
        </p:nvSpPr>
        <p:spPr>
          <a:xfrm>
            <a:off x="2389717" y="5367343"/>
            <a:ext cx="7315200" cy="8049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48" name="Google Shape;248;p123"/>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49" name="Google Shape;249;p123"/>
          <p:cNvPicPr preferRelativeResize="0"/>
          <p:nvPr/>
        </p:nvPicPr>
        <p:blipFill rotWithShape="1">
          <a:blip r:embed="rId2">
            <a:alphaModFix/>
          </a:blip>
          <a:srcRect b="0" l="0" r="0" t="0"/>
          <a:stretch/>
        </p:blipFill>
        <p:spPr>
          <a:xfrm>
            <a:off x="10489327" y="6146852"/>
            <a:ext cx="1478455" cy="536415"/>
          </a:xfrm>
          <a:prstGeom prst="rect">
            <a:avLst/>
          </a:prstGeom>
          <a:noFill/>
          <a:ln>
            <a:noFill/>
          </a:ln>
        </p:spPr>
      </p:pic>
      <p:sp>
        <p:nvSpPr>
          <p:cNvPr id="250" name="Google Shape;250;p123"/>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51" name="Shape 251"/>
        <p:cNvGrpSpPr/>
        <p:nvPr/>
      </p:nvGrpSpPr>
      <p:grpSpPr>
        <a:xfrm>
          <a:off x="0" y="0"/>
          <a:ext cx="0" cy="0"/>
          <a:chOff x="0" y="0"/>
          <a:chExt cx="0" cy="0"/>
        </a:xfrm>
      </p:grpSpPr>
      <p:sp>
        <p:nvSpPr>
          <p:cNvPr id="252" name="Google Shape;252;p124"/>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53" name="Google Shape;253;p124"/>
          <p:cNvSpPr txBox="1"/>
          <p:nvPr>
            <p:ph idx="1" type="body"/>
          </p:nvPr>
        </p:nvSpPr>
        <p:spPr>
          <a:xfrm rot="5400000">
            <a:off x="3486300" y="-1969919"/>
            <a:ext cx="5219400" cy="10972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4" name="Google Shape;254;p124"/>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p124"/>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56" name="Google Shape;256;p124"/>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257" name="Shape 257"/>
        <p:cNvGrpSpPr/>
        <p:nvPr/>
      </p:nvGrpSpPr>
      <p:grpSpPr>
        <a:xfrm>
          <a:off x="0" y="0"/>
          <a:ext cx="0" cy="0"/>
          <a:chOff x="0" y="0"/>
          <a:chExt cx="0" cy="0"/>
        </a:xfrm>
      </p:grpSpPr>
      <p:sp>
        <p:nvSpPr>
          <p:cNvPr id="258" name="Google Shape;258;p125"/>
          <p:cNvSpPr txBox="1"/>
          <p:nvPr>
            <p:ph type="title"/>
          </p:nvPr>
        </p:nvSpPr>
        <p:spPr>
          <a:xfrm rot="5400000">
            <a:off x="7285050" y="1828793"/>
            <a:ext cx="5851500" cy="2743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59" name="Google Shape;259;p125"/>
          <p:cNvSpPr txBox="1"/>
          <p:nvPr>
            <p:ph idx="1" type="body"/>
          </p:nvPr>
        </p:nvSpPr>
        <p:spPr>
          <a:xfrm rot="5400000">
            <a:off x="1697000" y="-812857"/>
            <a:ext cx="5851500" cy="8026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0" name="Google Shape;260;p125"/>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1" name="Google Shape;261;p125"/>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62" name="Google Shape;262;p125"/>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263" name="Shape 263"/>
        <p:cNvGrpSpPr/>
        <p:nvPr/>
      </p:nvGrpSpPr>
      <p:grpSpPr>
        <a:xfrm>
          <a:off x="0" y="0"/>
          <a:ext cx="0" cy="0"/>
          <a:chOff x="0" y="0"/>
          <a:chExt cx="0" cy="0"/>
        </a:xfrm>
      </p:grpSpPr>
      <p:sp>
        <p:nvSpPr>
          <p:cNvPr id="264" name="Google Shape;264;p126"/>
          <p:cNvSpPr txBox="1"/>
          <p:nvPr>
            <p:ph type="title"/>
          </p:nvPr>
        </p:nvSpPr>
        <p:spPr>
          <a:xfrm>
            <a:off x="1190630" y="1151935"/>
            <a:ext cx="9810900" cy="23217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65" name="Google Shape;265;p126"/>
          <p:cNvSpPr txBox="1"/>
          <p:nvPr>
            <p:ph idx="1" type="body"/>
          </p:nvPr>
        </p:nvSpPr>
        <p:spPr>
          <a:xfrm>
            <a:off x="1190630" y="3536158"/>
            <a:ext cx="9810900" cy="79470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dk1"/>
              </a:buClr>
              <a:buSzPts val="2200"/>
              <a:buNone/>
              <a:defRPr sz="2200"/>
            </a:lvl1pPr>
            <a:lvl2pPr indent="-228600" lvl="1" marL="914400" algn="ctr">
              <a:lnSpc>
                <a:spcPct val="100000"/>
              </a:lnSpc>
              <a:spcBef>
                <a:spcPts val="0"/>
              </a:spcBef>
              <a:spcAft>
                <a:spcPts val="0"/>
              </a:spcAft>
              <a:buClr>
                <a:schemeClr val="dk1"/>
              </a:buClr>
              <a:buSzPts val="2200"/>
              <a:buNone/>
              <a:defRPr sz="2200"/>
            </a:lvl2pPr>
            <a:lvl3pPr indent="-228600" lvl="2" marL="1371600" algn="ctr">
              <a:lnSpc>
                <a:spcPct val="100000"/>
              </a:lnSpc>
              <a:spcBef>
                <a:spcPts val="0"/>
              </a:spcBef>
              <a:spcAft>
                <a:spcPts val="0"/>
              </a:spcAft>
              <a:buClr>
                <a:schemeClr val="dk1"/>
              </a:buClr>
              <a:buSzPts val="2200"/>
              <a:buNone/>
              <a:defRPr sz="2200"/>
            </a:lvl3pPr>
            <a:lvl4pPr indent="-228600" lvl="3" marL="1828800" algn="ctr">
              <a:lnSpc>
                <a:spcPct val="100000"/>
              </a:lnSpc>
              <a:spcBef>
                <a:spcPts val="0"/>
              </a:spcBef>
              <a:spcAft>
                <a:spcPts val="0"/>
              </a:spcAft>
              <a:buClr>
                <a:schemeClr val="dk1"/>
              </a:buClr>
              <a:buSzPts val="2200"/>
              <a:buNone/>
              <a:defRPr sz="2200"/>
            </a:lvl4pPr>
            <a:lvl5pPr indent="-228600" lvl="4" marL="2286000" algn="ctr">
              <a:lnSpc>
                <a:spcPct val="100000"/>
              </a:lnSpc>
              <a:spcBef>
                <a:spcPts val="0"/>
              </a:spcBef>
              <a:spcAft>
                <a:spcPts val="0"/>
              </a:spcAft>
              <a:buClr>
                <a:schemeClr val="dk1"/>
              </a:buClr>
              <a:buSzPts val="2200"/>
              <a:buNone/>
              <a:defRPr sz="22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6" name="Google Shape;266;p126"/>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67" name="Google Shape;267;p126"/>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39" name="Shape 39"/>
        <p:cNvGrpSpPr/>
        <p:nvPr/>
      </p:nvGrpSpPr>
      <p:grpSpPr>
        <a:xfrm>
          <a:off x="0" y="0"/>
          <a:ext cx="0" cy="0"/>
          <a:chOff x="0" y="0"/>
          <a:chExt cx="0" cy="0"/>
        </a:xfrm>
      </p:grpSpPr>
      <p:sp>
        <p:nvSpPr>
          <p:cNvPr id="40" name="Google Shape;40;p92"/>
          <p:cNvSpPr/>
          <p:nvPr/>
        </p:nvSpPr>
        <p:spPr>
          <a:xfrm>
            <a:off x="8595648" y="1981352"/>
            <a:ext cx="3594104" cy="4876650"/>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60"/>
              <a:buFont typeface="Arial"/>
              <a:buNone/>
            </a:pPr>
            <a:r>
              <a:t/>
            </a:r>
            <a:endParaRPr b="0" i="0" sz="2160" u="none" cap="none" strike="noStrike">
              <a:solidFill>
                <a:srgbClr val="FFFFFF"/>
              </a:solidFill>
              <a:latin typeface="Quattrocento Sans"/>
              <a:ea typeface="Quattrocento Sans"/>
              <a:cs typeface="Quattrocento Sans"/>
              <a:sym typeface="Quattrocento Sans"/>
            </a:endParaRPr>
          </a:p>
        </p:txBody>
      </p:sp>
      <p:sp>
        <p:nvSpPr>
          <p:cNvPr id="41" name="Google Shape;41;p92"/>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2" name="Google Shape;42;p92"/>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800"/>
              <a:buFont typeface="Quattrocento Sans"/>
              <a:buChar char="●"/>
              <a:defRPr b="0" i="0" sz="4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68" name="Shape 268"/>
        <p:cNvGrpSpPr/>
        <p:nvPr/>
      </p:nvGrpSpPr>
      <p:grpSpPr>
        <a:xfrm>
          <a:off x="0" y="0"/>
          <a:ext cx="0" cy="0"/>
          <a:chOff x="0" y="0"/>
          <a:chExt cx="0" cy="0"/>
        </a:xfrm>
      </p:grpSpPr>
      <p:pic>
        <p:nvPicPr>
          <p:cNvPr descr="background.jpg" id="269" name="Google Shape;269;p127"/>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270" name="Google Shape;270;p127"/>
          <p:cNvPicPr preferRelativeResize="0"/>
          <p:nvPr/>
        </p:nvPicPr>
        <p:blipFill rotWithShape="1">
          <a:blip r:embed="rId3">
            <a:alphaModFix/>
          </a:blip>
          <a:srcRect b="0" l="0" r="0" t="0"/>
          <a:stretch/>
        </p:blipFill>
        <p:spPr>
          <a:xfrm>
            <a:off x="10231982" y="6313508"/>
            <a:ext cx="1462617" cy="376237"/>
          </a:xfrm>
          <a:prstGeom prst="rect">
            <a:avLst/>
          </a:prstGeom>
          <a:noFill/>
          <a:ln>
            <a:noFill/>
          </a:ln>
        </p:spPr>
      </p:pic>
      <p:sp>
        <p:nvSpPr>
          <p:cNvPr id="271" name="Google Shape;271;p127"/>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algn="l">
              <a:lnSpc>
                <a:spcPct val="78125"/>
              </a:lnSpc>
              <a:spcBef>
                <a:spcPts val="0"/>
              </a:spcBef>
              <a:spcAft>
                <a:spcPts val="0"/>
              </a:spcAft>
              <a:buSzPts val="1400"/>
              <a:buNone/>
              <a:defRPr b="1" sz="3200">
                <a:solidFill>
                  <a:srgbClr val="D5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72" name="Google Shape;272;p127"/>
          <p:cNvSpPr txBox="1"/>
          <p:nvPr>
            <p:ph idx="12" type="sldNum"/>
          </p:nvPr>
        </p:nvSpPr>
        <p:spPr>
          <a:xfrm>
            <a:off x="9347200" y="6400820"/>
            <a:ext cx="2844900" cy="32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273" name="Shape 273"/>
        <p:cNvGrpSpPr/>
        <p:nvPr/>
      </p:nvGrpSpPr>
      <p:grpSpPr>
        <a:xfrm>
          <a:off x="0" y="0"/>
          <a:ext cx="0" cy="0"/>
          <a:chOff x="0" y="0"/>
          <a:chExt cx="0" cy="0"/>
        </a:xfrm>
      </p:grpSpPr>
      <p:pic>
        <p:nvPicPr>
          <p:cNvPr descr="background.jpg" id="274" name="Google Shape;274;p12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275" name="Google Shape;275;p128"/>
          <p:cNvPicPr preferRelativeResize="0"/>
          <p:nvPr/>
        </p:nvPicPr>
        <p:blipFill rotWithShape="1">
          <a:blip r:embed="rId3">
            <a:alphaModFix/>
          </a:blip>
          <a:srcRect b="0" l="0" r="0" t="0"/>
          <a:stretch/>
        </p:blipFill>
        <p:spPr>
          <a:xfrm>
            <a:off x="10231981" y="6313505"/>
            <a:ext cx="1462617" cy="376237"/>
          </a:xfrm>
          <a:prstGeom prst="rect">
            <a:avLst/>
          </a:prstGeom>
          <a:noFill/>
          <a:ln>
            <a:noFill/>
          </a:ln>
        </p:spPr>
      </p:pic>
      <p:sp>
        <p:nvSpPr>
          <p:cNvPr id="276" name="Google Shape;276;p128"/>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algn="l">
              <a:lnSpc>
                <a:spcPct val="78125"/>
              </a:lnSpc>
              <a:spcBef>
                <a:spcPts val="0"/>
              </a:spcBef>
              <a:spcAft>
                <a:spcPts val="0"/>
              </a:spcAft>
              <a:buSzPts val="1400"/>
              <a:buNone/>
              <a:defRPr b="1" sz="3200">
                <a:solidFill>
                  <a:srgbClr val="D5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77" name="Google Shape;277;p128"/>
          <p:cNvSpPr txBox="1"/>
          <p:nvPr>
            <p:ph idx="12" type="sldNum"/>
          </p:nvPr>
        </p:nvSpPr>
        <p:spPr>
          <a:xfrm>
            <a:off x="9347200" y="6400818"/>
            <a:ext cx="2844900" cy="32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278" name="Shape 278"/>
        <p:cNvGrpSpPr/>
        <p:nvPr/>
      </p:nvGrpSpPr>
      <p:grpSpPr>
        <a:xfrm>
          <a:off x="0" y="0"/>
          <a:ext cx="0" cy="0"/>
          <a:chOff x="0" y="0"/>
          <a:chExt cx="0" cy="0"/>
        </a:xfrm>
      </p:grpSpPr>
      <p:pic>
        <p:nvPicPr>
          <p:cNvPr descr="background.jpg" id="279" name="Google Shape;279;p12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280" name="Google Shape;280;p129"/>
          <p:cNvPicPr preferRelativeResize="0"/>
          <p:nvPr/>
        </p:nvPicPr>
        <p:blipFill rotWithShape="1">
          <a:blip r:embed="rId3">
            <a:alphaModFix/>
          </a:blip>
          <a:srcRect b="0" l="0" r="0" t="0"/>
          <a:stretch/>
        </p:blipFill>
        <p:spPr>
          <a:xfrm>
            <a:off x="10231974" y="6313496"/>
            <a:ext cx="1462617" cy="376237"/>
          </a:xfrm>
          <a:prstGeom prst="rect">
            <a:avLst/>
          </a:prstGeom>
          <a:noFill/>
          <a:ln>
            <a:noFill/>
          </a:ln>
        </p:spPr>
      </p:pic>
      <p:sp>
        <p:nvSpPr>
          <p:cNvPr id="281" name="Google Shape;281;p129"/>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algn="l">
              <a:lnSpc>
                <a:spcPct val="78125"/>
              </a:lnSpc>
              <a:spcBef>
                <a:spcPts val="0"/>
              </a:spcBef>
              <a:spcAft>
                <a:spcPts val="0"/>
              </a:spcAft>
              <a:buSzPts val="1400"/>
              <a:buNone/>
              <a:defRPr b="1" sz="3200">
                <a:solidFill>
                  <a:srgbClr val="D5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82" name="Google Shape;282;p129"/>
          <p:cNvSpPr txBox="1"/>
          <p:nvPr>
            <p:ph idx="12" type="sldNum"/>
          </p:nvPr>
        </p:nvSpPr>
        <p:spPr>
          <a:xfrm>
            <a:off x="9347200" y="6400808"/>
            <a:ext cx="2844900" cy="32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283" name="Shape 283"/>
        <p:cNvGrpSpPr/>
        <p:nvPr/>
      </p:nvGrpSpPr>
      <p:grpSpPr>
        <a:xfrm>
          <a:off x="0" y="0"/>
          <a:ext cx="0" cy="0"/>
          <a:chOff x="0" y="0"/>
          <a:chExt cx="0" cy="0"/>
        </a:xfrm>
      </p:grpSpPr>
      <p:sp>
        <p:nvSpPr>
          <p:cNvPr id="284" name="Google Shape;284;g251df2b9608_0_435"/>
          <p:cNvSpPr/>
          <p:nvPr/>
        </p:nvSpPr>
        <p:spPr>
          <a:xfrm>
            <a:off x="8595648" y="1981352"/>
            <a:ext cx="3594104" cy="4876650"/>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FFFFFF"/>
              </a:solidFill>
              <a:latin typeface="Quattrocento Sans"/>
              <a:ea typeface="Quattrocento Sans"/>
              <a:cs typeface="Quattrocento Sans"/>
              <a:sym typeface="Quattrocento Sans"/>
            </a:endParaRPr>
          </a:p>
        </p:txBody>
      </p:sp>
      <p:sp>
        <p:nvSpPr>
          <p:cNvPr id="285" name="Google Shape;285;g251df2b9608_0_435"/>
          <p:cNvSpPr txBox="1"/>
          <p:nvPr>
            <p:ph idx="12" type="sldNum"/>
          </p:nvPr>
        </p:nvSpPr>
        <p:spPr>
          <a:xfrm>
            <a:off x="11664619" y="6492876"/>
            <a:ext cx="5277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86" name="Google Shape;286;g251df2b9608_0_435"/>
          <p:cNvSpPr txBox="1"/>
          <p:nvPr>
            <p:ph type="ctrTitle"/>
          </p:nvPr>
        </p:nvSpPr>
        <p:spPr>
          <a:xfrm>
            <a:off x="914400" y="3000751"/>
            <a:ext cx="10363200" cy="774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800"/>
              <a:buFont typeface="Quattrocento Sans"/>
              <a:buChar char="●"/>
              <a:defRPr b="0" i="0" sz="4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287" name="Shape 287"/>
        <p:cNvGrpSpPr/>
        <p:nvPr/>
      </p:nvGrpSpPr>
      <p:grpSpPr>
        <a:xfrm>
          <a:off x="0" y="0"/>
          <a:ext cx="0" cy="0"/>
          <a:chOff x="0" y="0"/>
          <a:chExt cx="0" cy="0"/>
        </a:xfrm>
      </p:grpSpPr>
      <p:sp>
        <p:nvSpPr>
          <p:cNvPr id="288" name="Google Shape;288;g251df2b9608_0_439"/>
          <p:cNvSpPr/>
          <p:nvPr/>
        </p:nvSpPr>
        <p:spPr>
          <a:xfrm flipH="1" rot="10800000">
            <a:off x="-12749"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9" name="Google Shape;289;g251df2b9608_0_439"/>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290" name="Google Shape;290;g251df2b9608_0_439"/>
          <p:cNvPicPr preferRelativeResize="0"/>
          <p:nvPr/>
        </p:nvPicPr>
        <p:blipFill rotWithShape="1">
          <a:blip r:embed="rId2">
            <a:alphaModFix/>
          </a:blip>
          <a:srcRect b="0" l="0" r="0" t="0"/>
          <a:stretch/>
        </p:blipFill>
        <p:spPr>
          <a:xfrm>
            <a:off x="10609275" y="163625"/>
            <a:ext cx="1498428" cy="40167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43" name="Shape 43"/>
        <p:cNvGrpSpPr/>
        <p:nvPr/>
      </p:nvGrpSpPr>
      <p:grpSpPr>
        <a:xfrm>
          <a:off x="0" y="0"/>
          <a:ext cx="0" cy="0"/>
          <a:chOff x="0" y="0"/>
          <a:chExt cx="0" cy="0"/>
        </a:xfrm>
      </p:grpSpPr>
      <p:grpSp>
        <p:nvGrpSpPr>
          <p:cNvPr id="44" name="Google Shape;44;p93"/>
          <p:cNvGrpSpPr/>
          <p:nvPr/>
        </p:nvGrpSpPr>
        <p:grpSpPr>
          <a:xfrm>
            <a:off x="0" y="0"/>
            <a:ext cx="12199275" cy="6857999"/>
            <a:chOff x="0" y="0"/>
            <a:chExt cx="12199275" cy="6857999"/>
          </a:xfrm>
        </p:grpSpPr>
        <p:sp>
          <p:nvSpPr>
            <p:cNvPr id="45" name="Google Shape;45;p93"/>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 name="Google Shape;46;p93"/>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47" name="Google Shape;47;p93"/>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Arial"/>
                  <a:ea typeface="Arial"/>
                  <a:cs typeface="Arial"/>
                  <a:sym typeface="Arial"/>
                </a:rPr>
                <a:t>Agenda</a:t>
              </a:r>
              <a:endParaRPr b="1" i="0" sz="6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48" name="Shape 48"/>
        <p:cNvGrpSpPr/>
        <p:nvPr/>
      </p:nvGrpSpPr>
      <p:grpSpPr>
        <a:xfrm>
          <a:off x="0" y="0"/>
          <a:ext cx="0" cy="0"/>
          <a:chOff x="0" y="0"/>
          <a:chExt cx="0" cy="0"/>
        </a:xfrm>
      </p:grpSpPr>
      <p:grpSp>
        <p:nvGrpSpPr>
          <p:cNvPr id="49" name="Google Shape;49;p94"/>
          <p:cNvGrpSpPr/>
          <p:nvPr/>
        </p:nvGrpSpPr>
        <p:grpSpPr>
          <a:xfrm>
            <a:off x="0" y="-150"/>
            <a:ext cx="266568" cy="6858327"/>
            <a:chOff x="-7" y="0"/>
            <a:chExt cx="254407" cy="6578100"/>
          </a:xfrm>
        </p:grpSpPr>
        <p:sp>
          <p:nvSpPr>
            <p:cNvPr id="50" name="Google Shape;50;p94"/>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94"/>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94"/>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3" name="Google Shape;53;p94"/>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54" name="Google Shape;54;p94"/>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55" name="Shape 55"/>
        <p:cNvGrpSpPr/>
        <p:nvPr/>
      </p:nvGrpSpPr>
      <p:grpSpPr>
        <a:xfrm>
          <a:off x="0" y="0"/>
          <a:ext cx="0" cy="0"/>
          <a:chOff x="0" y="0"/>
          <a:chExt cx="0" cy="0"/>
        </a:xfrm>
      </p:grpSpPr>
      <p:sp>
        <p:nvSpPr>
          <p:cNvPr id="56" name="Google Shape;56;p95"/>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400"/>
              <a:buFont typeface="Arial"/>
              <a:buNone/>
              <a:defRPr b="0" i="0" sz="3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57" name="Google Shape;57;p95"/>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58" name="Google Shape;58;p95"/>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59" name="Google Shape;59;p95"/>
          <p:cNvGrpSpPr/>
          <p:nvPr/>
        </p:nvGrpSpPr>
        <p:grpSpPr>
          <a:xfrm>
            <a:off x="13500" y="6007500"/>
            <a:ext cx="12192118" cy="664200"/>
            <a:chOff x="-13500" y="6236050"/>
            <a:chExt cx="12219000" cy="664200"/>
          </a:xfrm>
        </p:grpSpPr>
        <p:sp>
          <p:nvSpPr>
            <p:cNvPr id="60" name="Google Shape;60;p95"/>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1" name="Google Shape;61;p9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62" name="Google Shape;62;p9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63" name="Shape 63"/>
        <p:cNvGrpSpPr/>
        <p:nvPr/>
      </p:nvGrpSpPr>
      <p:grpSpPr>
        <a:xfrm>
          <a:off x="0" y="0"/>
          <a:ext cx="0" cy="0"/>
          <a:chOff x="0" y="0"/>
          <a:chExt cx="0" cy="0"/>
        </a:xfrm>
      </p:grpSpPr>
      <p:sp>
        <p:nvSpPr>
          <p:cNvPr id="64" name="Google Shape;64;p96"/>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96"/>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 name="Google Shape;66;p96"/>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67" name="Google Shape;67;p96"/>
          <p:cNvGrpSpPr/>
          <p:nvPr/>
        </p:nvGrpSpPr>
        <p:grpSpPr>
          <a:xfrm>
            <a:off x="-13500" y="6007500"/>
            <a:ext cx="12219000" cy="664200"/>
            <a:chOff x="-13500" y="6236050"/>
            <a:chExt cx="12219000" cy="664200"/>
          </a:xfrm>
        </p:grpSpPr>
        <p:sp>
          <p:nvSpPr>
            <p:cNvPr id="68" name="Google Shape;68;p96"/>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9" name="Google Shape;69;p96"/>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70" name="Google Shape;70;p96"/>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71" name="Shape 71"/>
        <p:cNvGrpSpPr/>
        <p:nvPr/>
      </p:nvGrpSpPr>
      <p:grpSpPr>
        <a:xfrm>
          <a:off x="0" y="0"/>
          <a:ext cx="0" cy="0"/>
          <a:chOff x="0" y="0"/>
          <a:chExt cx="0" cy="0"/>
        </a:xfrm>
      </p:grpSpPr>
      <p:sp>
        <p:nvSpPr>
          <p:cNvPr id="72" name="Google Shape;72;p97"/>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97"/>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97"/>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97"/>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97"/>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7" name="Google Shape;77;p97"/>
          <p:cNvGrpSpPr/>
          <p:nvPr/>
        </p:nvGrpSpPr>
        <p:grpSpPr>
          <a:xfrm>
            <a:off x="-13500" y="6236050"/>
            <a:ext cx="12219000" cy="664200"/>
            <a:chOff x="-13500" y="6236050"/>
            <a:chExt cx="12219000" cy="664200"/>
          </a:xfrm>
        </p:grpSpPr>
        <p:sp>
          <p:nvSpPr>
            <p:cNvPr id="78" name="Google Shape;78;p97"/>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9" name="Google Shape;79;p9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0" name="Google Shape;80;p9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81" name="Google Shape;81;p97"/>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4.xml"/><Relationship Id="rId21" Type="http://schemas.openxmlformats.org/officeDocument/2006/relationships/theme" Target="../theme/theme1.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5" Type="http://schemas.openxmlformats.org/officeDocument/2006/relationships/slideLayout" Target="../slideLayouts/slideLayout39.xml"/><Relationship Id="rId14" Type="http://schemas.openxmlformats.org/officeDocument/2006/relationships/slideLayout" Target="../slideLayouts/slideLayout38.xml"/><Relationship Id="rId17" Type="http://schemas.openxmlformats.org/officeDocument/2006/relationships/slideLayout" Target="../slideLayouts/slideLayout41.xml"/><Relationship Id="rId16" Type="http://schemas.openxmlformats.org/officeDocument/2006/relationships/slideLayout" Target="../slideLayouts/slideLayout40.xml"/><Relationship Id="rId19" Type="http://schemas.openxmlformats.org/officeDocument/2006/relationships/slideLayout" Target="../slideLayouts/slideLayout43.xml"/><Relationship Id="rId1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 name="Shape 172"/>
        <p:cNvGrpSpPr/>
        <p:nvPr/>
      </p:nvGrpSpPr>
      <p:grpSpPr>
        <a:xfrm>
          <a:off x="0" y="0"/>
          <a:ext cx="0" cy="0"/>
          <a:chOff x="0" y="0"/>
          <a:chExt cx="0" cy="0"/>
        </a:xfrm>
      </p:grpSpPr>
      <p:sp>
        <p:nvSpPr>
          <p:cNvPr id="173" name="Google Shape;173;p90"/>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2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74" name="Google Shape;174;p90"/>
          <p:cNvSpPr txBox="1"/>
          <p:nvPr>
            <p:ph idx="1" type="body"/>
          </p:nvPr>
        </p:nvSpPr>
        <p:spPr>
          <a:xfrm>
            <a:off x="609600" y="906781"/>
            <a:ext cx="10972800" cy="521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5" name="Google Shape;175;p90"/>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76" name="Google Shape;176;p90"/>
          <p:cNvSpPr txBox="1"/>
          <p:nvPr>
            <p:ph idx="11" type="ftr"/>
          </p:nvPr>
        </p:nvSpPr>
        <p:spPr>
          <a:xfrm>
            <a:off x="4165600" y="6356355"/>
            <a:ext cx="38607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77" name="Google Shape;177;p90"/>
          <p:cNvSpPr txBox="1"/>
          <p:nvPr>
            <p:ph idx="12" type="sldNum"/>
          </p:nvPr>
        </p:nvSpPr>
        <p:spPr>
          <a:xfrm>
            <a:off x="9011840" y="6520264"/>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comments" Target="../comments/comment7.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17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17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2.xml"/><Relationship Id="rId3" Type="http://schemas.openxmlformats.org/officeDocument/2006/relationships/comments" Target="../comments/comment54.xml"/><Relationship Id="rId4" Type="http://schemas.openxmlformats.org/officeDocument/2006/relationships/image" Target="../media/image182.png"/><Relationship Id="rId5" Type="http://schemas.openxmlformats.org/officeDocument/2006/relationships/image" Target="../media/image19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3.xml"/><Relationship Id="rId3" Type="http://schemas.openxmlformats.org/officeDocument/2006/relationships/comments" Target="../comments/comment55.xml"/><Relationship Id="rId4" Type="http://schemas.openxmlformats.org/officeDocument/2006/relationships/image" Target="../media/image179.png"/><Relationship Id="rId5" Type="http://schemas.openxmlformats.org/officeDocument/2006/relationships/image" Target="../media/image19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4.xml"/><Relationship Id="rId3" Type="http://schemas.openxmlformats.org/officeDocument/2006/relationships/comments" Target="../comments/comment56.xml"/><Relationship Id="rId4" Type="http://schemas.openxmlformats.org/officeDocument/2006/relationships/image" Target="../media/image181.png"/><Relationship Id="rId5" Type="http://schemas.openxmlformats.org/officeDocument/2006/relationships/image" Target="../media/image190.png"/><Relationship Id="rId6" Type="http://schemas.openxmlformats.org/officeDocument/2006/relationships/image" Target="../media/image21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5.xml"/><Relationship Id="rId3" Type="http://schemas.openxmlformats.org/officeDocument/2006/relationships/comments" Target="../comments/comment57.xml"/><Relationship Id="rId4" Type="http://schemas.openxmlformats.org/officeDocument/2006/relationships/image" Target="../media/image186.png"/><Relationship Id="rId5" Type="http://schemas.openxmlformats.org/officeDocument/2006/relationships/image" Target="../media/image19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6.xml"/><Relationship Id="rId3" Type="http://schemas.openxmlformats.org/officeDocument/2006/relationships/image" Target="../media/image187.png"/><Relationship Id="rId4" Type="http://schemas.openxmlformats.org/officeDocument/2006/relationships/image" Target="../media/image184.png"/><Relationship Id="rId5" Type="http://schemas.openxmlformats.org/officeDocument/2006/relationships/image" Target="../media/image196.png"/><Relationship Id="rId6" Type="http://schemas.openxmlformats.org/officeDocument/2006/relationships/image" Target="../media/image20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7.xml"/><Relationship Id="rId3" Type="http://schemas.openxmlformats.org/officeDocument/2006/relationships/slide" Target="/ppt/slides/slide71.xml"/><Relationship Id="rId4" Type="http://schemas.openxmlformats.org/officeDocument/2006/relationships/image" Target="../media/image192.png"/><Relationship Id="rId9" Type="http://schemas.openxmlformats.org/officeDocument/2006/relationships/image" Target="../media/image202.png"/><Relationship Id="rId5" Type="http://schemas.openxmlformats.org/officeDocument/2006/relationships/slide" Target="/ppt/slides/slide72.xml"/><Relationship Id="rId6" Type="http://schemas.openxmlformats.org/officeDocument/2006/relationships/image" Target="../media/image193.png"/><Relationship Id="rId7" Type="http://schemas.openxmlformats.org/officeDocument/2006/relationships/image" Target="../media/image205.png"/><Relationship Id="rId8" Type="http://schemas.openxmlformats.org/officeDocument/2006/relationships/image" Target="../media/image20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20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comments" Target="../comments/comment58.xml"/><Relationship Id="rId4" Type="http://schemas.openxmlformats.org/officeDocument/2006/relationships/image" Target="../media/image2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comments" Target="../comments/comment8.xml"/><Relationship Id="rId4" Type="http://schemas.openxmlformats.org/officeDocument/2006/relationships/image" Target="../media/image2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comments" Target="../comments/comment59.xml"/><Relationship Id="rId4" Type="http://schemas.openxmlformats.org/officeDocument/2006/relationships/image" Target="../media/image203.png"/><Relationship Id="rId5" Type="http://schemas.openxmlformats.org/officeDocument/2006/relationships/image" Target="../media/image21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comments" Target="../comments/comment60.xml"/><Relationship Id="rId4" Type="http://schemas.openxmlformats.org/officeDocument/2006/relationships/image" Target="../media/image20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comments" Target="../comments/comment61.xml"/><Relationship Id="rId4" Type="http://schemas.openxmlformats.org/officeDocument/2006/relationships/image" Target="../media/image20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comments" Target="../comments/comment62.xml"/><Relationship Id="rId4" Type="http://schemas.openxmlformats.org/officeDocument/2006/relationships/image" Target="../media/image23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comments" Target="../comments/comment63.xml"/><Relationship Id="rId4" Type="http://schemas.openxmlformats.org/officeDocument/2006/relationships/image" Target="../media/image21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comments" Target="../comments/comment64.xml"/><Relationship Id="rId4" Type="http://schemas.openxmlformats.org/officeDocument/2006/relationships/image" Target="../media/image206.gi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comments" Target="../comments/comment65.xml"/><Relationship Id="rId4" Type="http://schemas.openxmlformats.org/officeDocument/2006/relationships/image" Target="../media/image23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comments" Target="../comments/comment66.xml"/><Relationship Id="rId4" Type="http://schemas.openxmlformats.org/officeDocument/2006/relationships/image" Target="../media/image22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comments" Target="../comments/comment67.xml"/><Relationship Id="rId4" Type="http://schemas.openxmlformats.org/officeDocument/2006/relationships/image" Target="../media/image22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comments" Target="../comments/comment68.xml"/><Relationship Id="rId4" Type="http://schemas.openxmlformats.org/officeDocument/2006/relationships/image" Target="../media/image2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comments" Target="../comments/comment9.xml"/><Relationship Id="rId4" Type="http://schemas.openxmlformats.org/officeDocument/2006/relationships/image" Target="../media/image30.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comments" Target="../comments/comment69.xml"/><Relationship Id="rId4" Type="http://schemas.openxmlformats.org/officeDocument/2006/relationships/image" Target="../media/image224.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comments" Target="../comments/comment70.xml"/><Relationship Id="rId4" Type="http://schemas.openxmlformats.org/officeDocument/2006/relationships/image" Target="../media/image210.png"/><Relationship Id="rId5" Type="http://schemas.openxmlformats.org/officeDocument/2006/relationships/image" Target="../media/image21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comments" Target="../comments/comment71.xml"/><Relationship Id="rId4" Type="http://schemas.openxmlformats.org/officeDocument/2006/relationships/image" Target="../media/image214.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4.xml"/><Relationship Id="rId3" Type="http://schemas.openxmlformats.org/officeDocument/2006/relationships/comments" Target="../comments/comment72.xml"/><Relationship Id="rId4" Type="http://schemas.openxmlformats.org/officeDocument/2006/relationships/image" Target="../media/image215.png"/><Relationship Id="rId5" Type="http://schemas.openxmlformats.org/officeDocument/2006/relationships/image" Target="../media/image21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5.xml"/><Relationship Id="rId3" Type="http://schemas.openxmlformats.org/officeDocument/2006/relationships/image" Target="../media/image213.png"/><Relationship Id="rId4" Type="http://schemas.openxmlformats.org/officeDocument/2006/relationships/image" Target="../media/image222.png"/><Relationship Id="rId5" Type="http://schemas.openxmlformats.org/officeDocument/2006/relationships/image" Target="../media/image220.png"/><Relationship Id="rId6" Type="http://schemas.openxmlformats.org/officeDocument/2006/relationships/image" Target="../media/image22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6.xml"/><Relationship Id="rId3" Type="http://schemas.openxmlformats.org/officeDocument/2006/relationships/image" Target="../media/image231.png"/><Relationship Id="rId4" Type="http://schemas.openxmlformats.org/officeDocument/2006/relationships/image" Target="../media/image227.png"/><Relationship Id="rId5" Type="http://schemas.openxmlformats.org/officeDocument/2006/relationships/image" Target="../media/image22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7.xml"/><Relationship Id="rId3" Type="http://schemas.openxmlformats.org/officeDocument/2006/relationships/image" Target="../media/image228.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8.xml"/><Relationship Id="rId3" Type="http://schemas.openxmlformats.org/officeDocument/2006/relationships/image" Target="../media/image225.png"/><Relationship Id="rId4" Type="http://schemas.openxmlformats.org/officeDocument/2006/relationships/image" Target="../media/image230.png"/><Relationship Id="rId5" Type="http://schemas.openxmlformats.org/officeDocument/2006/relationships/image" Target="../media/image234.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9.xml"/><Relationship Id="rId3" Type="http://schemas.openxmlformats.org/officeDocument/2006/relationships/image" Target="../media/image225.png"/><Relationship Id="rId4" Type="http://schemas.openxmlformats.org/officeDocument/2006/relationships/image" Target="../media/image230.png"/><Relationship Id="rId5" Type="http://schemas.openxmlformats.org/officeDocument/2006/relationships/image" Target="../media/image234.png"/><Relationship Id="rId6" Type="http://schemas.openxmlformats.org/officeDocument/2006/relationships/image" Target="../media/image2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comments" Target="../comments/comment10.xml"/><Relationship Id="rId4" Type="http://schemas.openxmlformats.org/officeDocument/2006/relationships/image" Target="../media/image4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0.xml"/><Relationship Id="rId3" Type="http://schemas.openxmlformats.org/officeDocument/2006/relationships/image" Target="../media/image242.png"/><Relationship Id="rId4" Type="http://schemas.openxmlformats.org/officeDocument/2006/relationships/image" Target="../media/image251.png"/><Relationship Id="rId5" Type="http://schemas.openxmlformats.org/officeDocument/2006/relationships/image" Target="../media/image239.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1.xml"/><Relationship Id="rId3" Type="http://schemas.openxmlformats.org/officeDocument/2006/relationships/image" Target="../media/image242.png"/><Relationship Id="rId4" Type="http://schemas.openxmlformats.org/officeDocument/2006/relationships/image" Target="../media/image251.png"/><Relationship Id="rId5" Type="http://schemas.openxmlformats.org/officeDocument/2006/relationships/image" Target="../media/image239.png"/><Relationship Id="rId6" Type="http://schemas.openxmlformats.org/officeDocument/2006/relationships/image" Target="../media/image249.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2.xml"/><Relationship Id="rId3" Type="http://schemas.openxmlformats.org/officeDocument/2006/relationships/image" Target="../media/image251.png"/><Relationship Id="rId4" Type="http://schemas.openxmlformats.org/officeDocument/2006/relationships/image" Target="../media/image233.png"/><Relationship Id="rId5" Type="http://schemas.openxmlformats.org/officeDocument/2006/relationships/image" Target="../media/image23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33.xml"/><Relationship Id="rId3" Type="http://schemas.openxmlformats.org/officeDocument/2006/relationships/comments" Target="../comments/comment7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34.xml"/><Relationship Id="rId3" Type="http://schemas.openxmlformats.org/officeDocument/2006/relationships/comments" Target="../comments/comment74.xml"/><Relationship Id="rId4" Type="http://schemas.openxmlformats.org/officeDocument/2006/relationships/image" Target="../media/image252.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35.xml"/><Relationship Id="rId3" Type="http://schemas.openxmlformats.org/officeDocument/2006/relationships/comments" Target="../comments/comment7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36.xml"/><Relationship Id="rId3" Type="http://schemas.openxmlformats.org/officeDocument/2006/relationships/comments" Target="../comments/comment7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37.xml"/><Relationship Id="rId3" Type="http://schemas.openxmlformats.org/officeDocument/2006/relationships/comments" Target="../comments/comment77.xml"/><Relationship Id="rId4" Type="http://schemas.openxmlformats.org/officeDocument/2006/relationships/image" Target="../media/image24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38.xml"/><Relationship Id="rId3" Type="http://schemas.openxmlformats.org/officeDocument/2006/relationships/comments" Target="../comments/comment78.xml"/><Relationship Id="rId4" Type="http://schemas.openxmlformats.org/officeDocument/2006/relationships/image" Target="../media/image247.png"/><Relationship Id="rId5" Type="http://schemas.openxmlformats.org/officeDocument/2006/relationships/image" Target="../media/image250.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comments" Target="../comments/comment11.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comments" Target="../comments/comment12.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comments" Target="../comments/comment13.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comments" Target="../comments/comment14.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comments" Target="../comments/comment15.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slide" Target="/ppt/slides/slide45.xml"/><Relationship Id="rId4" Type="http://schemas.openxmlformats.org/officeDocument/2006/relationships/slide" Target="/ppt/slides/slide104.xml"/><Relationship Id="rId5" Type="http://schemas.openxmlformats.org/officeDocument/2006/relationships/slide" Target="/ppt/slides/slide1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comments" Target="../comments/comment16.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comments" Target="../comments/comment17.xml"/><Relationship Id="rId4" Type="http://schemas.openxmlformats.org/officeDocument/2006/relationships/image" Target="../media/image35.png"/><Relationship Id="rId9" Type="http://schemas.openxmlformats.org/officeDocument/2006/relationships/image" Target="../media/image51.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56.png"/><Relationship Id="rId8"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comments" Target="../comments/comment18.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image" Target="../media/image54.png"/><Relationship Id="rId4" Type="http://schemas.openxmlformats.org/officeDocument/2006/relationships/image" Target="../media/image38.png"/><Relationship Id="rId5" Type="http://schemas.openxmlformats.org/officeDocument/2006/relationships/image" Target="../media/image58.png"/><Relationship Id="rId6"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54.png"/><Relationship Id="rId4" Type="http://schemas.openxmlformats.org/officeDocument/2006/relationships/image" Target="../media/image57.png"/><Relationship Id="rId5" Type="http://schemas.openxmlformats.org/officeDocument/2006/relationships/image" Target="../media/image38.png"/><Relationship Id="rId6" Type="http://schemas.openxmlformats.org/officeDocument/2006/relationships/image" Target="../media/image52.png"/><Relationship Id="rId7" Type="http://schemas.openxmlformats.org/officeDocument/2006/relationships/image" Target="../media/image58.png"/><Relationship Id="rId8"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comments" Target="../comments/comment1.xml"/><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9.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comments" Target="../comments/commen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comments" Target="../comments/comment20.xml"/><Relationship Id="rId4" Type="http://schemas.openxmlformats.org/officeDocument/2006/relationships/image" Target="../media/image65.png"/><Relationship Id="rId5"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comments" Target="../comments/comment21.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comments" Target="../comments/commen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1.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73.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5.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comments" Target="../comments/comment2.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0.xml"/><Relationship Id="rId3" Type="http://schemas.openxmlformats.org/officeDocument/2006/relationships/comments" Target="../comments/comment23.xml"/><Relationship Id="rId4" Type="http://schemas.openxmlformats.org/officeDocument/2006/relationships/image" Target="../media/image98.png"/><Relationship Id="rId5" Type="http://schemas.openxmlformats.org/officeDocument/2006/relationships/image" Target="../media/image7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1.xml"/><Relationship Id="rId3" Type="http://schemas.openxmlformats.org/officeDocument/2006/relationships/comments" Target="../comments/comment24.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2.xml"/><Relationship Id="rId3" Type="http://schemas.openxmlformats.org/officeDocument/2006/relationships/comments" Target="../comments/comment25.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3.xml"/><Relationship Id="rId3" Type="http://schemas.openxmlformats.org/officeDocument/2006/relationships/image" Target="../media/image84.png"/><Relationship Id="rId4" Type="http://schemas.openxmlformats.org/officeDocument/2006/relationships/image" Target="../media/image77.png"/><Relationship Id="rId5" Type="http://schemas.openxmlformats.org/officeDocument/2006/relationships/image" Target="../media/image81.png"/><Relationship Id="rId6" Type="http://schemas.openxmlformats.org/officeDocument/2006/relationships/image" Target="../media/image1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4.xml"/><Relationship Id="rId3" Type="http://schemas.openxmlformats.org/officeDocument/2006/relationships/comments" Target="../comments/comment26.xml"/><Relationship Id="rId4" Type="http://schemas.openxmlformats.org/officeDocument/2006/relationships/image" Target="../media/image79.png"/><Relationship Id="rId5" Type="http://schemas.openxmlformats.org/officeDocument/2006/relationships/image" Target="../media/image91.png"/><Relationship Id="rId6" Type="http://schemas.openxmlformats.org/officeDocument/2006/relationships/image" Target="../media/image11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5.xml"/><Relationship Id="rId3" Type="http://schemas.openxmlformats.org/officeDocument/2006/relationships/comments" Target="../comments/comment27.xml"/><Relationship Id="rId4" Type="http://schemas.openxmlformats.org/officeDocument/2006/relationships/hyperlink" Target="https://b3networks.helpjuice.com/en_US/call-rules-holidays/inbound-call-filter" TargetMode="External"/><Relationship Id="rId5" Type="http://schemas.openxmlformats.org/officeDocument/2006/relationships/image" Target="../media/image8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8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8.png"/><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80.png"/><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88.png"/><Relationship Id="rId4" Type="http://schemas.openxmlformats.org/officeDocument/2006/relationships/image" Target="../media/image90.png"/><Relationship Id="rId5" Type="http://schemas.openxmlformats.org/officeDocument/2006/relationships/image" Target="../media/image101.png"/><Relationship Id="rId6" Type="http://schemas.openxmlformats.org/officeDocument/2006/relationships/image" Target="../media/image96.png"/><Relationship Id="rId7" Type="http://schemas.openxmlformats.org/officeDocument/2006/relationships/image" Target="../media/image9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comments" Target="../comments/comment3.xml"/><Relationship Id="rId4" Type="http://schemas.openxmlformats.org/officeDocument/2006/relationships/image" Target="../media/image3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comments" Target="../comments/comment28.xml"/><Relationship Id="rId4" Type="http://schemas.openxmlformats.org/officeDocument/2006/relationships/image" Target="../media/image93.png"/><Relationship Id="rId5" Type="http://schemas.openxmlformats.org/officeDocument/2006/relationships/image" Target="../media/image99.png"/><Relationship Id="rId6" Type="http://schemas.openxmlformats.org/officeDocument/2006/relationships/image" Target="../media/image9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comments" Target="../comments/comment29.xml"/><Relationship Id="rId4" Type="http://schemas.openxmlformats.org/officeDocument/2006/relationships/image" Target="../media/image11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2.xml"/><Relationship Id="rId3" Type="http://schemas.openxmlformats.org/officeDocument/2006/relationships/slide" Target="/ppt/slides/slide54.xml"/><Relationship Id="rId4" Type="http://schemas.openxmlformats.org/officeDocument/2006/relationships/slide" Target="/ppt/slides/slide56.xml"/><Relationship Id="rId9" Type="http://schemas.openxmlformats.org/officeDocument/2006/relationships/image" Target="../media/image103.png"/><Relationship Id="rId5" Type="http://schemas.openxmlformats.org/officeDocument/2006/relationships/image" Target="../media/image105.png"/><Relationship Id="rId6" Type="http://schemas.openxmlformats.org/officeDocument/2006/relationships/image" Target="../media/image92.png"/><Relationship Id="rId7" Type="http://schemas.openxmlformats.org/officeDocument/2006/relationships/image" Target="../media/image95.png"/><Relationship Id="rId8" Type="http://schemas.openxmlformats.org/officeDocument/2006/relationships/image" Target="../media/image10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slide" Target="/ppt/slides/slide66.xml"/><Relationship Id="rId4" Type="http://schemas.openxmlformats.org/officeDocument/2006/relationships/slide" Target="/ppt/slides/slide66.xml"/><Relationship Id="rId5" Type="http://schemas.openxmlformats.org/officeDocument/2006/relationships/slide" Target="/ppt/slides/slide6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02.png"/><Relationship Id="rId4" Type="http://schemas.openxmlformats.org/officeDocument/2006/relationships/image" Target="../media/image112.png"/><Relationship Id="rId5" Type="http://schemas.openxmlformats.org/officeDocument/2006/relationships/image" Target="../media/image10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08.png"/><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11.png"/><Relationship Id="rId4" Type="http://schemas.openxmlformats.org/officeDocument/2006/relationships/image" Target="../media/image107.png"/><Relationship Id="rId5" Type="http://schemas.openxmlformats.org/officeDocument/2006/relationships/image" Target="../media/image10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7.xml"/><Relationship Id="rId3" Type="http://schemas.openxmlformats.org/officeDocument/2006/relationships/image" Target="../media/image108.png"/><Relationship Id="rId4" Type="http://schemas.openxmlformats.org/officeDocument/2006/relationships/image" Target="../media/image10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04.png"/><Relationship Id="rId4" Type="http://schemas.openxmlformats.org/officeDocument/2006/relationships/image" Target="../media/image11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comments" Target="../comments/comment4.xml"/><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0.xml"/><Relationship Id="rId3" Type="http://schemas.openxmlformats.org/officeDocument/2006/relationships/image" Target="../media/image123.png"/><Relationship Id="rId4" Type="http://schemas.openxmlformats.org/officeDocument/2006/relationships/image" Target="../media/image11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1.xml"/><Relationship Id="rId3" Type="http://schemas.openxmlformats.org/officeDocument/2006/relationships/comments" Target="../comments/comment30.xml"/><Relationship Id="rId4" Type="http://schemas.openxmlformats.org/officeDocument/2006/relationships/image" Target="../media/image128.png"/><Relationship Id="rId5" Type="http://schemas.openxmlformats.org/officeDocument/2006/relationships/image" Target="../media/image122.png"/><Relationship Id="rId6" Type="http://schemas.openxmlformats.org/officeDocument/2006/relationships/image" Target="../media/image13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2.xml"/><Relationship Id="rId3" Type="http://schemas.openxmlformats.org/officeDocument/2006/relationships/comments" Target="../comments/comment31.xml"/><Relationship Id="rId4" Type="http://schemas.openxmlformats.org/officeDocument/2006/relationships/image" Target="../media/image116.png"/><Relationship Id="rId5" Type="http://schemas.openxmlformats.org/officeDocument/2006/relationships/image" Target="../media/image127.png"/><Relationship Id="rId6" Type="http://schemas.openxmlformats.org/officeDocument/2006/relationships/image" Target="../media/image114.png"/><Relationship Id="rId7" Type="http://schemas.openxmlformats.org/officeDocument/2006/relationships/image" Target="../media/image13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slide" Target="/ppt/slides/slide73.xml"/><Relationship Id="rId4" Type="http://schemas.openxmlformats.org/officeDocument/2006/relationships/slide" Target="/ppt/slides/slide8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4.xml"/><Relationship Id="rId3" Type="http://schemas.openxmlformats.org/officeDocument/2006/relationships/comments" Target="../comments/comment32.xml"/><Relationship Id="rId4" Type="http://schemas.openxmlformats.org/officeDocument/2006/relationships/image" Target="../media/image126.png"/><Relationship Id="rId5" Type="http://schemas.openxmlformats.org/officeDocument/2006/relationships/image" Target="../media/image13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5.xml"/><Relationship Id="rId3" Type="http://schemas.openxmlformats.org/officeDocument/2006/relationships/comments" Target="../comments/comment33.xml"/><Relationship Id="rId4" Type="http://schemas.openxmlformats.org/officeDocument/2006/relationships/image" Target="../media/image120.png"/><Relationship Id="rId5" Type="http://schemas.openxmlformats.org/officeDocument/2006/relationships/image" Target="../media/image12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comments" Target="../comments/comment3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slide" Target="/ppt/slides/slide7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comments" Target="../comments/comment5.xml"/><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slide" Target="/ppt/slides/slide7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1.xml"/><Relationship Id="rId3" Type="http://schemas.openxmlformats.org/officeDocument/2006/relationships/comments" Target="../comments/comment35.xml"/><Relationship Id="rId4" Type="http://schemas.openxmlformats.org/officeDocument/2006/relationships/image" Target="../media/image125.png"/><Relationship Id="rId5" Type="http://schemas.openxmlformats.org/officeDocument/2006/relationships/image" Target="../media/image12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2.xml"/><Relationship Id="rId3" Type="http://schemas.openxmlformats.org/officeDocument/2006/relationships/comments" Target="../comments/comment36.xml"/><Relationship Id="rId4" Type="http://schemas.openxmlformats.org/officeDocument/2006/relationships/image" Target="../media/image134.png"/><Relationship Id="rId5" Type="http://schemas.openxmlformats.org/officeDocument/2006/relationships/image" Target="../media/image13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3.xml"/><Relationship Id="rId3" Type="http://schemas.openxmlformats.org/officeDocument/2006/relationships/comments" Target="../comments/comment37.xml"/><Relationship Id="rId4" Type="http://schemas.openxmlformats.org/officeDocument/2006/relationships/slide" Target="/ppt/slides/slide69.xml"/><Relationship Id="rId5" Type="http://schemas.openxmlformats.org/officeDocument/2006/relationships/image" Target="../media/image134.png"/><Relationship Id="rId6" Type="http://schemas.openxmlformats.org/officeDocument/2006/relationships/image" Target="../media/image13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4.xml"/><Relationship Id="rId3" Type="http://schemas.openxmlformats.org/officeDocument/2006/relationships/comments" Target="../comments/comment38.xml"/><Relationship Id="rId4" Type="http://schemas.openxmlformats.org/officeDocument/2006/relationships/image" Target="../media/image134.png"/><Relationship Id="rId5" Type="http://schemas.openxmlformats.org/officeDocument/2006/relationships/image" Target="../media/image13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5.xml"/><Relationship Id="rId3" Type="http://schemas.openxmlformats.org/officeDocument/2006/relationships/comments" Target="../comments/comment39.xml"/><Relationship Id="rId4" Type="http://schemas.openxmlformats.org/officeDocument/2006/relationships/image" Target="../media/image134.png"/><Relationship Id="rId5" Type="http://schemas.openxmlformats.org/officeDocument/2006/relationships/image" Target="../media/image13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6.xml"/><Relationship Id="rId3" Type="http://schemas.openxmlformats.org/officeDocument/2006/relationships/comments" Target="../comments/comment40.xml"/><Relationship Id="rId4" Type="http://schemas.openxmlformats.org/officeDocument/2006/relationships/image" Target="../media/image134.png"/><Relationship Id="rId5" Type="http://schemas.openxmlformats.org/officeDocument/2006/relationships/image" Target="../media/image13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7.xml"/><Relationship Id="rId3" Type="http://schemas.openxmlformats.org/officeDocument/2006/relationships/comments" Target="../comments/comment41.xml"/><Relationship Id="rId4" Type="http://schemas.openxmlformats.org/officeDocument/2006/relationships/image" Target="../media/image14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8.xml"/><Relationship Id="rId3" Type="http://schemas.openxmlformats.org/officeDocument/2006/relationships/comments" Target="../comments/comment42.xml"/><Relationship Id="rId4" Type="http://schemas.openxmlformats.org/officeDocument/2006/relationships/image" Target="../media/image143.png"/><Relationship Id="rId5" Type="http://schemas.openxmlformats.org/officeDocument/2006/relationships/image" Target="../media/image146.png"/><Relationship Id="rId6" Type="http://schemas.openxmlformats.org/officeDocument/2006/relationships/image" Target="../media/image14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9.xml"/><Relationship Id="rId3" Type="http://schemas.openxmlformats.org/officeDocument/2006/relationships/comments" Target="../comments/comment43.xml"/><Relationship Id="rId4" Type="http://schemas.openxmlformats.org/officeDocument/2006/relationships/image" Target="../media/image1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10.png"/><Relationship Id="rId5" Type="http://schemas.openxmlformats.org/officeDocument/2006/relationships/image" Target="../media/image3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0.xml"/><Relationship Id="rId3" Type="http://schemas.openxmlformats.org/officeDocument/2006/relationships/image" Target="../media/image138.png"/><Relationship Id="rId4" Type="http://schemas.openxmlformats.org/officeDocument/2006/relationships/image" Target="../media/image13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1.xml"/><Relationship Id="rId3" Type="http://schemas.openxmlformats.org/officeDocument/2006/relationships/image" Target="../media/image141.png"/><Relationship Id="rId4" Type="http://schemas.openxmlformats.org/officeDocument/2006/relationships/image" Target="../media/image145.png"/><Relationship Id="rId5" Type="http://schemas.openxmlformats.org/officeDocument/2006/relationships/image" Target="../media/image14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2.xml"/><Relationship Id="rId3" Type="http://schemas.openxmlformats.org/officeDocument/2006/relationships/comments" Target="../comments/comment44.xml"/><Relationship Id="rId4" Type="http://schemas.openxmlformats.org/officeDocument/2006/relationships/image" Target="../media/image16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3.xml"/><Relationship Id="rId3" Type="http://schemas.openxmlformats.org/officeDocument/2006/relationships/comments" Target="../comments/comment45.xml"/><Relationship Id="rId4" Type="http://schemas.openxmlformats.org/officeDocument/2006/relationships/image" Target="../media/image16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4.xml"/><Relationship Id="rId3" Type="http://schemas.openxmlformats.org/officeDocument/2006/relationships/comments" Target="../comments/comment46.xml"/><Relationship Id="rId4" Type="http://schemas.openxmlformats.org/officeDocument/2006/relationships/image" Target="../media/image158.png"/><Relationship Id="rId5" Type="http://schemas.openxmlformats.org/officeDocument/2006/relationships/image" Target="../media/image16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5.xml"/><Relationship Id="rId3" Type="http://schemas.openxmlformats.org/officeDocument/2006/relationships/image" Target="../media/image139.png"/><Relationship Id="rId4" Type="http://schemas.openxmlformats.org/officeDocument/2006/relationships/image" Target="../media/image11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hyperlink" Target="https://docs.google.com/presentation/d/1NkUVGiRr0iW_gziSI_1Rqr5ycJFpslhqqBFZ8GHHgn4/export/pptx" TargetMode="External"/><Relationship Id="rId4" Type="http://schemas.openxmlformats.org/officeDocument/2006/relationships/slide" Target="/ppt/slides/slide63.xml"/><Relationship Id="rId5" Type="http://schemas.openxmlformats.org/officeDocument/2006/relationships/slide" Target="/ppt/slides/slide91.xml"/><Relationship Id="rId6" Type="http://schemas.openxmlformats.org/officeDocument/2006/relationships/slide" Target="/ppt/slides/slide9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7.xml"/><Relationship Id="rId3" Type="http://schemas.openxmlformats.org/officeDocument/2006/relationships/image" Target="../media/image148.png"/><Relationship Id="rId4" Type="http://schemas.openxmlformats.org/officeDocument/2006/relationships/image" Target="../media/image154.png"/><Relationship Id="rId5" Type="http://schemas.openxmlformats.org/officeDocument/2006/relationships/image" Target="../media/image11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8.xml"/><Relationship Id="rId3" Type="http://schemas.openxmlformats.org/officeDocument/2006/relationships/image" Target="../media/image144.png"/><Relationship Id="rId4" Type="http://schemas.openxmlformats.org/officeDocument/2006/relationships/image" Target="../media/image149.png"/><Relationship Id="rId5" Type="http://schemas.openxmlformats.org/officeDocument/2006/relationships/image" Target="../media/image151.png"/><Relationship Id="rId6" Type="http://schemas.openxmlformats.org/officeDocument/2006/relationships/image" Target="../media/image11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9.xml"/><Relationship Id="rId3" Type="http://schemas.openxmlformats.org/officeDocument/2006/relationships/image" Target="../media/image150.png"/><Relationship Id="rId4" Type="http://schemas.openxmlformats.org/officeDocument/2006/relationships/image" Target="../media/image152.png"/><Relationship Id="rId5" Type="http://schemas.openxmlformats.org/officeDocument/2006/relationships/image" Target="../media/image157.png"/><Relationship Id="rId6" Type="http://schemas.openxmlformats.org/officeDocument/2006/relationships/image" Target="../media/image1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comments" Target="../comments/comment6.xml"/><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0.xml"/><Relationship Id="rId3" Type="http://schemas.openxmlformats.org/officeDocument/2006/relationships/comments" Target="../comments/comment47.xml"/><Relationship Id="rId4" Type="http://schemas.openxmlformats.org/officeDocument/2006/relationships/image" Target="../media/image15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1.xml"/><Relationship Id="rId3" Type="http://schemas.openxmlformats.org/officeDocument/2006/relationships/comments" Target="../comments/comment48.xml"/><Relationship Id="rId4" Type="http://schemas.openxmlformats.org/officeDocument/2006/relationships/image" Target="../media/image160.png"/><Relationship Id="rId5" Type="http://schemas.openxmlformats.org/officeDocument/2006/relationships/image" Target="../media/image164.png"/><Relationship Id="rId6" Type="http://schemas.openxmlformats.org/officeDocument/2006/relationships/image" Target="../media/image159.png"/><Relationship Id="rId7" Type="http://schemas.openxmlformats.org/officeDocument/2006/relationships/image" Target="../media/image17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2.xml"/><Relationship Id="rId3" Type="http://schemas.openxmlformats.org/officeDocument/2006/relationships/comments" Target="../comments/comment49.xml"/><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66.png"/><Relationship Id="rId7" Type="http://schemas.openxmlformats.org/officeDocument/2006/relationships/image" Target="../media/image19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3.xml"/><Relationship Id="rId3" Type="http://schemas.openxmlformats.org/officeDocument/2006/relationships/comments" Target="../comments/comment50.xml"/><Relationship Id="rId4" Type="http://schemas.openxmlformats.org/officeDocument/2006/relationships/hyperlink" Target="https://docs.google.com/presentation/u/0/d/134iEuJMcU7qdkSFZoHyhWURvRHolVtOmn-D921eEKJE/edit" TargetMode="External"/><Relationship Id="rId5" Type="http://schemas.openxmlformats.org/officeDocument/2006/relationships/image" Target="../media/image168.png"/><Relationship Id="rId6" Type="http://schemas.openxmlformats.org/officeDocument/2006/relationships/image" Target="../media/image162.png"/><Relationship Id="rId7" Type="http://schemas.openxmlformats.org/officeDocument/2006/relationships/image" Target="../media/image188.png"/><Relationship Id="rId8" Type="http://schemas.openxmlformats.org/officeDocument/2006/relationships/image" Target="../media/image18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4.xml"/><Relationship Id="rId3" Type="http://schemas.openxmlformats.org/officeDocument/2006/relationships/comments" Target="../comments/comment51.xml"/><Relationship Id="rId4" Type="http://schemas.openxmlformats.org/officeDocument/2006/relationships/image" Target="../media/image185.png"/><Relationship Id="rId5" Type="http://schemas.openxmlformats.org/officeDocument/2006/relationships/image" Target="../media/image189.png"/><Relationship Id="rId6" Type="http://schemas.openxmlformats.org/officeDocument/2006/relationships/image" Target="../media/image17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5.xml"/><Relationship Id="rId3" Type="http://schemas.openxmlformats.org/officeDocument/2006/relationships/comments" Target="../comments/comment52.xml"/><Relationship Id="rId4" Type="http://schemas.openxmlformats.org/officeDocument/2006/relationships/image" Target="../media/image169.png"/><Relationship Id="rId5" Type="http://schemas.openxmlformats.org/officeDocument/2006/relationships/image" Target="../media/image173.png"/><Relationship Id="rId6" Type="http://schemas.openxmlformats.org/officeDocument/2006/relationships/image" Target="../media/image22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6.xml"/><Relationship Id="rId3" Type="http://schemas.openxmlformats.org/officeDocument/2006/relationships/comments" Target="../comments/comment53.xml"/><Relationship Id="rId4" Type="http://schemas.openxmlformats.org/officeDocument/2006/relationships/image" Target="../media/image180.png"/><Relationship Id="rId5" Type="http://schemas.openxmlformats.org/officeDocument/2006/relationships/image" Target="../media/image20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16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17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175.png"/><Relationship Id="rId4" Type="http://schemas.openxmlformats.org/officeDocument/2006/relationships/image" Target="../media/image174.png"/><Relationship Id="rId5" Type="http://schemas.openxmlformats.org/officeDocument/2006/relationships/image" Target="../media/image17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4" name="Shape 294"/>
        <p:cNvGrpSpPr/>
        <p:nvPr/>
      </p:nvGrpSpPr>
      <p:grpSpPr>
        <a:xfrm>
          <a:off x="0" y="0"/>
          <a:ext cx="0" cy="0"/>
          <a:chOff x="0" y="0"/>
          <a:chExt cx="0" cy="0"/>
        </a:xfrm>
      </p:grpSpPr>
      <p:sp>
        <p:nvSpPr>
          <p:cNvPr id="295" name="Google Shape;295;p1"/>
          <p:cNvSpPr txBox="1"/>
          <p:nvPr/>
        </p:nvSpPr>
        <p:spPr>
          <a:xfrm>
            <a:off x="732900" y="2734275"/>
            <a:ext cx="5520600" cy="1558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en-US" sz="3800" u="none" cap="none" strike="noStrike">
                <a:solidFill>
                  <a:srgbClr val="0C1513"/>
                </a:solidFill>
                <a:latin typeface="Verdana"/>
                <a:ea typeface="Verdana"/>
                <a:cs typeface="Verdana"/>
                <a:sym typeface="Verdana"/>
              </a:rPr>
              <a:t>General Portal Settings</a:t>
            </a:r>
            <a:endParaRPr b="1" i="0" sz="3800" u="none" cap="none" strike="noStrike">
              <a:solidFill>
                <a:srgbClr val="0C151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100"/>
              <a:buFont typeface="Arial"/>
              <a:buNone/>
            </a:pPr>
            <a:r>
              <a:t/>
            </a:r>
            <a:endParaRPr b="1" i="0" sz="100" u="none" cap="none" strike="noStrike">
              <a:solidFill>
                <a:srgbClr val="0C151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C1513"/>
                </a:solidFill>
                <a:latin typeface="Verdana"/>
                <a:ea typeface="Verdana"/>
                <a:cs typeface="Verdana"/>
                <a:sym typeface="Verdana"/>
              </a:rPr>
              <a:t>- Admin Guide -</a:t>
            </a:r>
            <a:endParaRPr b="0" i="0" sz="2300" u="none" cap="none" strike="noStrike">
              <a:solidFill>
                <a:srgbClr val="0C1513"/>
              </a:solidFill>
              <a:latin typeface="Verdana"/>
              <a:ea typeface="Verdana"/>
              <a:cs typeface="Verdana"/>
              <a:sym typeface="Verdana"/>
            </a:endParaRPr>
          </a:p>
        </p:txBody>
      </p:sp>
      <p:sp>
        <p:nvSpPr>
          <p:cNvPr id="296" name="Google Shape;296;p1"/>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lang="en-US"/>
              <a:t>October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g2e681e9952e_0_10"/>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Authenticator App</a:t>
            </a:r>
            <a:endParaRPr b="1" sz="2600">
              <a:solidFill>
                <a:schemeClr val="dk1"/>
              </a:solidFill>
              <a:latin typeface="Arial"/>
              <a:ea typeface="Arial"/>
              <a:cs typeface="Arial"/>
              <a:sym typeface="Arial"/>
            </a:endParaRPr>
          </a:p>
        </p:txBody>
      </p:sp>
      <p:sp>
        <p:nvSpPr>
          <p:cNvPr id="385" name="Google Shape;385;g2e681e9952e_0_10"/>
          <p:cNvSpPr txBox="1"/>
          <p:nvPr/>
        </p:nvSpPr>
        <p:spPr>
          <a:xfrm>
            <a:off x="783775" y="1567550"/>
            <a:ext cx="86817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700">
                <a:solidFill>
                  <a:schemeClr val="accent3"/>
                </a:solidFill>
                <a:latin typeface="Calibri"/>
                <a:ea typeface="Calibri"/>
                <a:cs typeface="Calibri"/>
                <a:sym typeface="Calibri"/>
              </a:rPr>
              <a:t>Step 1: Login to the Portal</a:t>
            </a:r>
            <a:endParaRPr b="1" sz="1700">
              <a:solidFill>
                <a:schemeClr val="accent3"/>
              </a:solidFill>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Login to the portal by using password or SSO method.</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After initial login, a screen will appear to promptly set up 2FA.</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Choose Enable With Authenticator App, then click Continue</a:t>
            </a:r>
            <a:endParaRPr sz="1700">
              <a:latin typeface="Calibri"/>
              <a:ea typeface="Calibri"/>
              <a:cs typeface="Calibri"/>
              <a:sym typeface="Calibri"/>
            </a:endParaRPr>
          </a:p>
        </p:txBody>
      </p:sp>
      <p:pic>
        <p:nvPicPr>
          <p:cNvPr id="386" name="Google Shape;386;g2e681e9952e_0_10"/>
          <p:cNvPicPr preferRelativeResize="0"/>
          <p:nvPr/>
        </p:nvPicPr>
        <p:blipFill>
          <a:blip r:embed="rId4">
            <a:alphaModFix/>
          </a:blip>
          <a:stretch>
            <a:fillRect/>
          </a:stretch>
        </p:blipFill>
        <p:spPr>
          <a:xfrm>
            <a:off x="6875500" y="1713825"/>
            <a:ext cx="5114351" cy="5030459"/>
          </a:xfrm>
          <a:prstGeom prst="rect">
            <a:avLst/>
          </a:prstGeom>
          <a:noFill/>
          <a:ln cap="flat" cmpd="sng" w="9525">
            <a:solidFill>
              <a:srgbClr val="595959"/>
            </a:solidFill>
            <a:prstDash val="solid"/>
            <a:round/>
            <a:headEnd len="sm" w="sm" type="none"/>
            <a:tailEnd len="sm" w="sm" type="none"/>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4" name="Shape 1564"/>
        <p:cNvGrpSpPr/>
        <p:nvPr/>
      </p:nvGrpSpPr>
      <p:grpSpPr>
        <a:xfrm>
          <a:off x="0" y="0"/>
          <a:ext cx="0" cy="0"/>
          <a:chOff x="0" y="0"/>
          <a:chExt cx="0" cy="0"/>
        </a:xfrm>
      </p:grpSpPr>
      <p:sp>
        <p:nvSpPr>
          <p:cNvPr id="1565" name="Google Shape;1565;p69"/>
          <p:cNvSpPr txBox="1"/>
          <p:nvPr/>
        </p:nvSpPr>
        <p:spPr>
          <a:xfrm>
            <a:off x="730500" y="117120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9900"/>
                </a:solidFill>
                <a:latin typeface="Arial"/>
                <a:ea typeface="Arial"/>
                <a:cs typeface="Arial"/>
                <a:sym typeface="Arial"/>
              </a:rPr>
              <a:t>B.  Postpaid account</a:t>
            </a:r>
            <a:endParaRPr b="1" i="0" sz="2400" u="none" cap="none" strike="noStrike">
              <a:solidFill>
                <a:srgbClr val="FF9900"/>
              </a:solidFill>
              <a:latin typeface="Arial"/>
              <a:ea typeface="Arial"/>
              <a:cs typeface="Arial"/>
              <a:sym typeface="Arial"/>
            </a:endParaRPr>
          </a:p>
        </p:txBody>
      </p:sp>
      <p:sp>
        <p:nvSpPr>
          <p:cNvPr id="1566" name="Google Shape;1566;p69"/>
          <p:cNvSpPr txBox="1"/>
          <p:nvPr/>
        </p:nvSpPr>
        <p:spPr>
          <a:xfrm>
            <a:off x="81600" y="1765900"/>
            <a:ext cx="5651700" cy="4698600"/>
          </a:xfrm>
          <a:prstGeom prst="rect">
            <a:avLst/>
          </a:prstGeom>
          <a:noFill/>
          <a:ln>
            <a:noFill/>
          </a:ln>
        </p:spPr>
        <p:txBody>
          <a:bodyPr anchorCtr="0" anchor="t" bIns="91425" lIns="91425" spcFirstLastPara="1" rIns="91425" wrap="square" tIns="91425">
            <a:spAutoFit/>
          </a:bodyPr>
          <a:lstStyle/>
          <a:p>
            <a:pPr indent="-336550" lvl="0" marL="457200" marR="0" rtl="0" algn="just">
              <a:lnSpc>
                <a:spcPct val="115000"/>
              </a:lnSpc>
              <a:spcBef>
                <a:spcPts val="1100"/>
              </a:spcBef>
              <a:spcAft>
                <a:spcPts val="0"/>
              </a:spcAft>
              <a:buClr>
                <a:schemeClr val="dk1"/>
              </a:buClr>
              <a:buSzPts val="1700"/>
              <a:buFont typeface="Arial"/>
              <a:buChar char="●"/>
            </a:pPr>
            <a:r>
              <a:rPr b="1" i="0" lang="en-US" sz="1700" u="none" cap="none" strike="noStrike">
                <a:solidFill>
                  <a:schemeClr val="dk1"/>
                </a:solidFill>
                <a:highlight>
                  <a:srgbClr val="FFFFFF"/>
                </a:highlight>
                <a:latin typeface="Calibri"/>
                <a:ea typeface="Calibri"/>
                <a:cs typeface="Calibri"/>
                <a:sym typeface="Calibri"/>
              </a:rPr>
              <a:t>Amount due: </a:t>
            </a:r>
            <a:r>
              <a:rPr b="0" i="0" lang="en-US" sz="1700" u="none" cap="none" strike="noStrike">
                <a:solidFill>
                  <a:schemeClr val="dk1"/>
                </a:solidFill>
                <a:highlight>
                  <a:srgbClr val="FFFFFF"/>
                </a:highlight>
                <a:latin typeface="Calibri"/>
                <a:ea typeface="Calibri"/>
                <a:cs typeface="Calibri"/>
                <a:sym typeface="Calibri"/>
              </a:rPr>
              <a:t>the sum of all costs that the account has been invoiced for, minus any payments that have been applied to those costs.</a:t>
            </a:r>
            <a:endParaRPr b="0" i="0" sz="1700" u="none" cap="none" strike="noStrike">
              <a:solidFill>
                <a:schemeClr val="dk1"/>
              </a:solidFill>
              <a:highlight>
                <a:srgbClr val="FFFFFF"/>
              </a:highlight>
              <a:latin typeface="Calibri"/>
              <a:ea typeface="Calibri"/>
              <a:cs typeface="Calibri"/>
              <a:sym typeface="Calibri"/>
            </a:endParaRPr>
          </a:p>
          <a:p>
            <a:pPr indent="-336550" lvl="1" marL="914400" marR="0" rtl="0" algn="just">
              <a:lnSpc>
                <a:spcPct val="150000"/>
              </a:lnSpc>
              <a:spcBef>
                <a:spcPts val="0"/>
              </a:spcBef>
              <a:spcAft>
                <a:spcPts val="0"/>
              </a:spcAft>
              <a:buClr>
                <a:schemeClr val="dk1"/>
              </a:buClr>
              <a:buSzPts val="1700"/>
              <a:buFont typeface="Lato"/>
              <a:buChar char="○"/>
            </a:pPr>
            <a:r>
              <a:rPr b="0" i="0" lang="en-US" sz="1700" u="none" cap="none" strike="noStrike">
                <a:solidFill>
                  <a:schemeClr val="dk1"/>
                </a:solidFill>
                <a:latin typeface="Calibri"/>
                <a:ea typeface="Calibri"/>
                <a:cs typeface="Calibri"/>
                <a:sym typeface="Calibri"/>
              </a:rPr>
              <a:t>If it’s </a:t>
            </a:r>
            <a:r>
              <a:rPr b="1" i="0" lang="en-US" sz="1700" u="none" cap="none" strike="noStrike">
                <a:solidFill>
                  <a:srgbClr val="FF0000"/>
                </a:solidFill>
                <a:latin typeface="Calibri"/>
                <a:ea typeface="Calibri"/>
                <a:cs typeface="Calibri"/>
                <a:sym typeface="Calibri"/>
              </a:rPr>
              <a:t>DR</a:t>
            </a:r>
            <a:r>
              <a:rPr b="0" i="0" lang="en-US" sz="1700" u="none" cap="none" strike="noStrike">
                <a:solidFill>
                  <a:schemeClr val="dk1"/>
                </a:solidFill>
                <a:latin typeface="Calibri"/>
                <a:ea typeface="Calibri"/>
                <a:cs typeface="Calibri"/>
                <a:sym typeface="Calibri"/>
              </a:rPr>
              <a:t>:</a:t>
            </a:r>
            <a:endParaRPr b="0" i="0" sz="1700" u="none" cap="none" strike="noStrike">
              <a:solidFill>
                <a:schemeClr val="dk1"/>
              </a:solidFill>
              <a:latin typeface="Calibri"/>
              <a:ea typeface="Calibri"/>
              <a:cs typeface="Calibri"/>
              <a:sym typeface="Calibri"/>
            </a:endParaRPr>
          </a:p>
          <a:p>
            <a:pPr indent="-222250" lvl="0" marL="1200150" marR="0" rtl="0" algn="just">
              <a:lnSpc>
                <a:spcPct val="150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The amount that user needs to settle</a:t>
            </a:r>
            <a:endParaRPr b="0" i="0" sz="1700" u="none" cap="none" strike="noStrike">
              <a:solidFill>
                <a:schemeClr val="dk1"/>
              </a:solidFill>
              <a:latin typeface="Calibri"/>
              <a:ea typeface="Calibri"/>
              <a:cs typeface="Calibri"/>
              <a:sym typeface="Calibri"/>
            </a:endParaRPr>
          </a:p>
          <a:p>
            <a:pPr indent="-222250" lvl="0" marL="1200150" marR="0" rtl="0" algn="just">
              <a:lnSpc>
                <a:spcPct val="150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M</a:t>
            </a:r>
            <a:r>
              <a:rPr b="0" i="1" lang="en-US" sz="1700" u="none" cap="none" strike="noStrike">
                <a:solidFill>
                  <a:schemeClr val="dk1"/>
                </a:solidFill>
                <a:latin typeface="Calibri"/>
                <a:ea typeface="Calibri"/>
                <a:cs typeface="Calibri"/>
                <a:sym typeface="Calibri"/>
              </a:rPr>
              <a:t>aximum Expecting invoice = Credit Limit</a:t>
            </a:r>
            <a:endParaRPr b="0" i="1" sz="1700" u="none" cap="none" strike="noStrike">
              <a:solidFill>
                <a:schemeClr val="dk1"/>
              </a:solidFill>
              <a:latin typeface="Calibri"/>
              <a:ea typeface="Calibri"/>
              <a:cs typeface="Calibri"/>
              <a:sym typeface="Calibri"/>
            </a:endParaRPr>
          </a:p>
          <a:p>
            <a:pPr indent="-279400" lvl="0" marL="857250" marR="0" rtl="0" algn="just">
              <a:lnSpc>
                <a:spcPct val="150000"/>
              </a:lnSpc>
              <a:spcBef>
                <a:spcPts val="0"/>
              </a:spcBef>
              <a:spcAft>
                <a:spcPts val="0"/>
              </a:spcAft>
              <a:buClr>
                <a:schemeClr val="dk1"/>
              </a:buClr>
              <a:buSzPts val="1700"/>
              <a:buFont typeface="Lato"/>
              <a:buChar char="○"/>
            </a:pPr>
            <a:r>
              <a:rPr b="0" i="0" lang="en-US" sz="1700" u="none" cap="none" strike="noStrike">
                <a:solidFill>
                  <a:schemeClr val="dk1"/>
                </a:solidFill>
                <a:latin typeface="Calibri"/>
                <a:ea typeface="Calibri"/>
                <a:cs typeface="Calibri"/>
                <a:sym typeface="Calibri"/>
              </a:rPr>
              <a:t>If it’s </a:t>
            </a:r>
            <a:r>
              <a:rPr b="1" i="0" lang="en-US" sz="1700" u="none" cap="none" strike="noStrike">
                <a:solidFill>
                  <a:srgbClr val="6AA84F"/>
                </a:solidFill>
                <a:latin typeface="Calibri"/>
                <a:ea typeface="Calibri"/>
                <a:cs typeface="Calibri"/>
                <a:sym typeface="Calibri"/>
              </a:rPr>
              <a:t>CR</a:t>
            </a:r>
            <a:r>
              <a:rPr b="0" i="0" lang="en-US" sz="1700" u="none" cap="none" strike="noStrike">
                <a:solidFill>
                  <a:schemeClr val="dk1"/>
                </a:solidFill>
                <a:latin typeface="Calibri"/>
                <a:ea typeface="Calibri"/>
                <a:cs typeface="Calibri"/>
                <a:sym typeface="Calibri"/>
              </a:rPr>
              <a:t>:</a:t>
            </a:r>
            <a:endParaRPr b="0" i="0" sz="1700" u="none" cap="none" strike="noStrike">
              <a:solidFill>
                <a:schemeClr val="dk1"/>
              </a:solidFill>
              <a:latin typeface="Calibri"/>
              <a:ea typeface="Calibri"/>
              <a:cs typeface="Calibri"/>
              <a:sym typeface="Calibri"/>
            </a:endParaRPr>
          </a:p>
          <a:p>
            <a:pPr indent="-222250" lvl="0" marL="1200150" marR="0" rtl="0" algn="just">
              <a:lnSpc>
                <a:spcPct val="15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The amount that user has overpaid</a:t>
            </a:r>
            <a:endParaRPr b="0" i="0" sz="1700" u="none" cap="none" strike="noStrike">
              <a:solidFill>
                <a:schemeClr val="dk1"/>
              </a:solidFill>
              <a:latin typeface="Calibri"/>
              <a:ea typeface="Calibri"/>
              <a:cs typeface="Calibri"/>
              <a:sym typeface="Calibri"/>
            </a:endParaRPr>
          </a:p>
          <a:p>
            <a:pPr indent="-222250" lvl="0" marL="1200150" marR="0" rtl="0" algn="just">
              <a:lnSpc>
                <a:spcPct val="150000"/>
              </a:lnSpc>
              <a:spcBef>
                <a:spcPts val="0"/>
              </a:spcBef>
              <a:spcAft>
                <a:spcPts val="0"/>
              </a:spcAft>
              <a:buClr>
                <a:schemeClr val="dk1"/>
              </a:buClr>
              <a:buSzPts val="1700"/>
              <a:buFont typeface="Arial"/>
              <a:buChar char="➔"/>
            </a:pPr>
            <a:r>
              <a:rPr b="0" i="1" lang="en-US" sz="1700" u="none" cap="none" strike="noStrike">
                <a:solidFill>
                  <a:schemeClr val="dk1"/>
                </a:solidFill>
                <a:latin typeface="Calibri"/>
                <a:ea typeface="Calibri"/>
                <a:cs typeface="Calibri"/>
                <a:sym typeface="Calibri"/>
              </a:rPr>
              <a:t>Maximum Expecting invoice = Amount Due + Credit Limit</a:t>
            </a:r>
            <a:endParaRPr b="0" i="1"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Arial"/>
              <a:buChar char="●"/>
            </a:pPr>
            <a:r>
              <a:rPr b="1" i="0" lang="en-US" sz="1700" u="none" cap="none" strike="noStrike">
                <a:solidFill>
                  <a:schemeClr val="dk1"/>
                </a:solidFill>
                <a:latin typeface="Calibri"/>
                <a:ea typeface="Calibri"/>
                <a:cs typeface="Calibri"/>
                <a:sym typeface="Calibri"/>
              </a:rPr>
              <a:t>Current Balance: </a:t>
            </a:r>
            <a:r>
              <a:rPr b="0" i="0" lang="en-US" sz="1700" u="none" cap="none" strike="noStrike">
                <a:solidFill>
                  <a:schemeClr val="dk1"/>
                </a:solidFill>
                <a:latin typeface="Calibri"/>
                <a:ea typeface="Calibri"/>
                <a:cs typeface="Calibri"/>
                <a:sym typeface="Calibri"/>
              </a:rPr>
              <a:t> all the amount the customer needs to settle, including the billed and unbilled amounts.</a:t>
            </a:r>
            <a:endParaRPr b="0" i="0" sz="1700" u="none" cap="none" strike="noStrike">
              <a:solidFill>
                <a:schemeClr val="dk1"/>
              </a:solidFill>
              <a:latin typeface="Calibri"/>
              <a:ea typeface="Calibri"/>
              <a:cs typeface="Calibri"/>
              <a:sym typeface="Calibri"/>
            </a:endParaRPr>
          </a:p>
          <a:p>
            <a:pPr indent="-222250" lvl="0" marL="742950" marR="0" rtl="0" algn="l">
              <a:lnSpc>
                <a:spcPct val="150000"/>
              </a:lnSpc>
              <a:spcBef>
                <a:spcPts val="0"/>
              </a:spcBef>
              <a:spcAft>
                <a:spcPts val="0"/>
              </a:spcAft>
              <a:buClr>
                <a:schemeClr val="dk1"/>
              </a:buClr>
              <a:buSzPts val="1700"/>
              <a:buFont typeface="Calibri"/>
              <a:buChar char="➔"/>
            </a:pPr>
            <a:r>
              <a:rPr b="0" i="1" lang="en-US" sz="1700" u="none" cap="none" strike="noStrike">
                <a:solidFill>
                  <a:schemeClr val="dk1"/>
                </a:solidFill>
                <a:latin typeface="Calibri"/>
                <a:ea typeface="Calibri"/>
                <a:cs typeface="Calibri"/>
                <a:sym typeface="Calibri"/>
              </a:rPr>
              <a:t>Current Balance = Expecting invoice + Amount Due</a:t>
            </a:r>
            <a:endParaRPr b="0" i="1" sz="1700" u="none" cap="none" strike="noStrike">
              <a:solidFill>
                <a:schemeClr val="dk1"/>
              </a:solidFill>
              <a:latin typeface="Calibri"/>
              <a:ea typeface="Calibri"/>
              <a:cs typeface="Calibri"/>
              <a:sym typeface="Calibri"/>
            </a:endParaRPr>
          </a:p>
        </p:txBody>
      </p:sp>
      <p:pic>
        <p:nvPicPr>
          <p:cNvPr id="1567" name="Google Shape;1567;p69"/>
          <p:cNvPicPr preferRelativeResize="0"/>
          <p:nvPr/>
        </p:nvPicPr>
        <p:blipFill rotWithShape="1">
          <a:blip r:embed="rId3">
            <a:alphaModFix/>
          </a:blip>
          <a:srcRect b="0" l="0" r="0" t="0"/>
          <a:stretch/>
        </p:blipFill>
        <p:spPr>
          <a:xfrm>
            <a:off x="5814725" y="2371838"/>
            <a:ext cx="6194200" cy="2267775"/>
          </a:xfrm>
          <a:prstGeom prst="rect">
            <a:avLst/>
          </a:prstGeom>
          <a:noFill/>
          <a:ln cap="flat" cmpd="sng" w="9525">
            <a:solidFill>
              <a:srgbClr val="737373"/>
            </a:solidFill>
            <a:prstDash val="solid"/>
            <a:round/>
            <a:headEnd len="sm" w="sm" type="none"/>
            <a:tailEnd len="sm" w="sm" type="none"/>
          </a:ln>
        </p:spPr>
      </p:pic>
      <p:sp>
        <p:nvSpPr>
          <p:cNvPr id="1568" name="Google Shape;1568;p69"/>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&lt;Payment&gt;</a:t>
            </a:r>
            <a:endParaRPr b="1" sz="2600">
              <a:solidFill>
                <a:schemeClr val="dk1"/>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3" name="Shape 1573"/>
        <p:cNvGrpSpPr/>
        <p:nvPr/>
      </p:nvGrpSpPr>
      <p:grpSpPr>
        <a:xfrm>
          <a:off x="0" y="0"/>
          <a:ext cx="0" cy="0"/>
          <a:chOff x="0" y="0"/>
          <a:chExt cx="0" cy="0"/>
        </a:xfrm>
      </p:grpSpPr>
      <p:sp>
        <p:nvSpPr>
          <p:cNvPr id="1574" name="Google Shape;1574;p70"/>
          <p:cNvSpPr txBox="1"/>
          <p:nvPr/>
        </p:nvSpPr>
        <p:spPr>
          <a:xfrm>
            <a:off x="730500" y="117120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9900"/>
                </a:solidFill>
                <a:latin typeface="Arial"/>
                <a:ea typeface="Arial"/>
                <a:cs typeface="Arial"/>
                <a:sym typeface="Arial"/>
              </a:rPr>
              <a:t>B.  Postpaid account</a:t>
            </a:r>
            <a:endParaRPr b="1" i="0" sz="2400" u="none" cap="none" strike="noStrike">
              <a:solidFill>
                <a:srgbClr val="FF9900"/>
              </a:solidFill>
              <a:latin typeface="Arial"/>
              <a:ea typeface="Arial"/>
              <a:cs typeface="Arial"/>
              <a:sym typeface="Arial"/>
            </a:endParaRPr>
          </a:p>
        </p:txBody>
      </p:sp>
      <p:pic>
        <p:nvPicPr>
          <p:cNvPr id="1575" name="Google Shape;1575;p70"/>
          <p:cNvPicPr preferRelativeResize="0"/>
          <p:nvPr/>
        </p:nvPicPr>
        <p:blipFill rotWithShape="1">
          <a:blip r:embed="rId3">
            <a:alphaModFix/>
          </a:blip>
          <a:srcRect b="0" l="0" r="0" t="0"/>
          <a:stretch/>
        </p:blipFill>
        <p:spPr>
          <a:xfrm>
            <a:off x="5753350" y="2387163"/>
            <a:ext cx="6194200" cy="2267775"/>
          </a:xfrm>
          <a:prstGeom prst="rect">
            <a:avLst/>
          </a:prstGeom>
          <a:noFill/>
          <a:ln cap="flat" cmpd="sng" w="9525">
            <a:solidFill>
              <a:srgbClr val="737373"/>
            </a:solidFill>
            <a:prstDash val="solid"/>
            <a:round/>
            <a:headEnd len="sm" w="sm" type="none"/>
            <a:tailEnd len="sm" w="sm" type="none"/>
          </a:ln>
        </p:spPr>
      </p:pic>
      <p:sp>
        <p:nvSpPr>
          <p:cNvPr id="1576" name="Google Shape;1576;p70"/>
          <p:cNvSpPr txBox="1"/>
          <p:nvPr/>
        </p:nvSpPr>
        <p:spPr>
          <a:xfrm>
            <a:off x="123250" y="1948325"/>
            <a:ext cx="5553900" cy="3943200"/>
          </a:xfrm>
          <a:prstGeom prst="rect">
            <a:avLst/>
          </a:prstGeom>
          <a:noFill/>
          <a:ln>
            <a:noFill/>
          </a:ln>
        </p:spPr>
        <p:txBody>
          <a:bodyPr anchorCtr="0" anchor="ctr" bIns="91425" lIns="91425" spcFirstLastPara="1" rIns="91425" wrap="square" tIns="91425">
            <a:noAutofit/>
          </a:bodyPr>
          <a:lstStyle/>
          <a:p>
            <a:pPr indent="-336550" lvl="0" marL="457200" marR="0" rtl="0" algn="just">
              <a:lnSpc>
                <a:spcPct val="150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Reserved credits:</a:t>
            </a:r>
            <a:r>
              <a:rPr b="0" i="0" lang="en-US" sz="1700" u="none" cap="none" strike="noStrike">
                <a:solidFill>
                  <a:schemeClr val="dk1"/>
                </a:solidFill>
                <a:latin typeface="Calibri"/>
                <a:ea typeface="Calibri"/>
                <a:cs typeface="Calibri"/>
                <a:sym typeface="Calibri"/>
              </a:rPr>
              <a:t> caused by an ongoing transaction</a:t>
            </a:r>
            <a:endParaRPr b="0" i="0" sz="1700" u="none" cap="none" strike="noStrike">
              <a:solidFill>
                <a:schemeClr val="dk1"/>
              </a:solidFill>
              <a:latin typeface="Calibri"/>
              <a:ea typeface="Calibri"/>
              <a:cs typeface="Calibri"/>
              <a:sym typeface="Calibri"/>
            </a:endParaRPr>
          </a:p>
          <a:p>
            <a:pPr indent="-336550" lvl="0" marL="457200" marR="0" rtl="0" algn="just">
              <a:lnSpc>
                <a:spcPct val="150000"/>
              </a:lnSpc>
              <a:spcBef>
                <a:spcPts val="0"/>
              </a:spcBef>
              <a:spcAft>
                <a:spcPts val="0"/>
              </a:spcAft>
              <a:buClr>
                <a:schemeClr val="dk1"/>
              </a:buClr>
              <a:buSzPts val="1700"/>
              <a:buFont typeface="Lato"/>
              <a:buChar char="●"/>
            </a:pPr>
            <a:r>
              <a:rPr b="1" i="0" lang="en-US" sz="1700" u="none" cap="none" strike="noStrike">
                <a:solidFill>
                  <a:schemeClr val="dk1"/>
                </a:solidFill>
                <a:latin typeface="Calibri"/>
                <a:ea typeface="Calibri"/>
                <a:cs typeface="Calibri"/>
                <a:sym typeface="Calibri"/>
              </a:rPr>
              <a:t>Credit limit: </a:t>
            </a:r>
            <a:r>
              <a:rPr b="0" i="0" lang="en-US" sz="1700" u="none" cap="none" strike="noStrike">
                <a:solidFill>
                  <a:schemeClr val="dk1"/>
                </a:solidFill>
                <a:latin typeface="Calibri"/>
                <a:ea typeface="Calibri"/>
                <a:cs typeface="Calibri"/>
                <a:sym typeface="Calibri"/>
              </a:rPr>
              <a:t>the maximum amount of money that you let the user borrow. </a:t>
            </a:r>
            <a:endParaRPr b="0" i="0" sz="1700" u="none" cap="none" strike="noStrike">
              <a:solidFill>
                <a:schemeClr val="dk1"/>
              </a:solidFill>
              <a:latin typeface="Calibri"/>
              <a:ea typeface="Calibri"/>
              <a:cs typeface="Calibri"/>
              <a:sym typeface="Calibri"/>
            </a:endParaRPr>
          </a:p>
          <a:p>
            <a:pPr indent="-222250" lvl="0" marL="742950" marR="0" rtl="0" algn="just">
              <a:lnSpc>
                <a:spcPct val="150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Applied on the expecting invoice.</a:t>
            </a:r>
            <a:endParaRPr b="0" i="0" sz="1700" u="none" cap="none" strike="noStrike">
              <a:solidFill>
                <a:schemeClr val="dk1"/>
              </a:solidFill>
              <a:latin typeface="Calibri"/>
              <a:ea typeface="Calibri"/>
              <a:cs typeface="Calibri"/>
              <a:sym typeface="Calibri"/>
            </a:endParaRPr>
          </a:p>
          <a:p>
            <a:pPr indent="-222250" lvl="0" marL="742950" marR="0" rtl="0" algn="just">
              <a:lnSpc>
                <a:spcPct val="150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Reset every month.</a:t>
            </a:r>
            <a:endParaRPr b="0" i="0" sz="1700" u="none" cap="none" strike="noStrike">
              <a:solidFill>
                <a:schemeClr val="dk1"/>
              </a:solidFill>
              <a:latin typeface="Calibri"/>
              <a:ea typeface="Calibri"/>
              <a:cs typeface="Calibri"/>
              <a:sym typeface="Calibri"/>
            </a:endParaRPr>
          </a:p>
          <a:p>
            <a:pPr indent="-336550" lvl="0" marL="457200" marR="0" rtl="0" algn="just">
              <a:lnSpc>
                <a:spcPct val="150000"/>
              </a:lnSpc>
              <a:spcBef>
                <a:spcPts val="0"/>
              </a:spcBef>
              <a:spcAft>
                <a:spcPts val="0"/>
              </a:spcAft>
              <a:buClr>
                <a:schemeClr val="dk1"/>
              </a:buClr>
              <a:buSzPts val="1700"/>
              <a:buFont typeface="Lato"/>
              <a:buChar char="●"/>
            </a:pPr>
            <a:r>
              <a:rPr b="1" i="0" lang="en-US" sz="1700" u="none" cap="none" strike="noStrike">
                <a:solidFill>
                  <a:schemeClr val="dk1"/>
                </a:solidFill>
                <a:latin typeface="Calibri"/>
                <a:ea typeface="Calibri"/>
                <a:cs typeface="Calibri"/>
                <a:sym typeface="Calibri"/>
              </a:rPr>
              <a:t>Expecting invoice:</a:t>
            </a:r>
            <a:r>
              <a:rPr b="0" i="0" lang="en-US" sz="1700" u="none" cap="none" strike="noStrike">
                <a:solidFill>
                  <a:schemeClr val="dk1"/>
                </a:solidFill>
                <a:latin typeface="Calibri"/>
                <a:ea typeface="Calibri"/>
                <a:cs typeface="Calibri"/>
                <a:sym typeface="Calibri"/>
              </a:rPr>
              <a:t> the usage amount for the current bill period = the amount has not yet billed / invoiced.</a:t>
            </a:r>
            <a:endParaRPr b="0" i="0" sz="1700" u="none" cap="none" strike="noStrike">
              <a:solidFill>
                <a:schemeClr val="dk1"/>
              </a:solidFill>
              <a:latin typeface="Calibri"/>
              <a:ea typeface="Calibri"/>
              <a:cs typeface="Calibri"/>
              <a:sym typeface="Calibri"/>
            </a:endParaRPr>
          </a:p>
          <a:p>
            <a:pPr indent="-336550" lvl="0" marL="457200" marR="0" rtl="0" algn="just">
              <a:lnSpc>
                <a:spcPct val="150000"/>
              </a:lnSpc>
              <a:spcBef>
                <a:spcPts val="0"/>
              </a:spcBef>
              <a:spcAft>
                <a:spcPts val="0"/>
              </a:spcAft>
              <a:buClr>
                <a:schemeClr val="dk1"/>
              </a:buClr>
              <a:buSzPts val="1700"/>
              <a:buFont typeface="Lato"/>
              <a:buChar char="●"/>
            </a:pPr>
            <a:r>
              <a:rPr b="1" i="0" lang="en-US" sz="1700" u="none" cap="none" strike="noStrike">
                <a:solidFill>
                  <a:schemeClr val="dk1"/>
                </a:solidFill>
                <a:latin typeface="Calibri"/>
                <a:ea typeface="Calibri"/>
                <a:cs typeface="Calibri"/>
                <a:sym typeface="Calibri"/>
              </a:rPr>
              <a:t>Usable credits:</a:t>
            </a:r>
            <a:r>
              <a:rPr b="0" i="0" lang="en-US" sz="1700" u="none" cap="none" strike="noStrike">
                <a:solidFill>
                  <a:schemeClr val="dk1"/>
                </a:solidFill>
                <a:latin typeface="Calibri"/>
                <a:ea typeface="Calibri"/>
                <a:cs typeface="Calibri"/>
                <a:sym typeface="Calibri"/>
              </a:rPr>
              <a:t> the total credits that customer can use for this month</a:t>
            </a:r>
            <a:endParaRPr b="0" i="0" sz="1700" u="none" cap="none" strike="noStrike">
              <a:solidFill>
                <a:schemeClr val="dk1"/>
              </a:solidFill>
              <a:latin typeface="Calibri"/>
              <a:ea typeface="Calibri"/>
              <a:cs typeface="Calibri"/>
              <a:sym typeface="Calibri"/>
            </a:endParaRPr>
          </a:p>
        </p:txBody>
      </p:sp>
      <p:sp>
        <p:nvSpPr>
          <p:cNvPr id="1577" name="Google Shape;1577;p70"/>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&lt;Payment&gt;</a:t>
            </a:r>
            <a:endParaRPr b="1" sz="2600">
              <a:solidFill>
                <a:schemeClr val="dk1"/>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2" name="Shape 1582"/>
        <p:cNvGrpSpPr/>
        <p:nvPr/>
      </p:nvGrpSpPr>
      <p:grpSpPr>
        <a:xfrm>
          <a:off x="0" y="0"/>
          <a:ext cx="0" cy="0"/>
          <a:chOff x="0" y="0"/>
          <a:chExt cx="0" cy="0"/>
        </a:xfrm>
      </p:grpSpPr>
      <p:sp>
        <p:nvSpPr>
          <p:cNvPr id="1583" name="Google Shape;1583;p71"/>
          <p:cNvSpPr txBox="1"/>
          <p:nvPr/>
        </p:nvSpPr>
        <p:spPr>
          <a:xfrm>
            <a:off x="238325" y="158026"/>
            <a:ext cx="10284600" cy="71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Configuration</a:t>
            </a:r>
            <a:r>
              <a:rPr b="0" i="0" lang="en-US" sz="2800" u="none" cap="none" strike="noStrike">
                <a:solidFill>
                  <a:schemeClr val="dk1"/>
                </a:solidFill>
                <a:latin typeface="Arial"/>
                <a:ea typeface="Arial"/>
                <a:cs typeface="Arial"/>
                <a:sym typeface="Arial"/>
              </a:rPr>
              <a:t> &lt;Public Holiday&gt;</a:t>
            </a:r>
            <a:endParaRPr b="0" i="0" sz="4400" u="none" cap="none" strike="noStrike">
              <a:solidFill>
                <a:schemeClr val="dk1"/>
              </a:solidFill>
              <a:latin typeface="Arial"/>
              <a:ea typeface="Arial"/>
              <a:cs typeface="Arial"/>
              <a:sym typeface="Arial"/>
            </a:endParaRPr>
          </a:p>
        </p:txBody>
      </p:sp>
      <p:sp>
        <p:nvSpPr>
          <p:cNvPr id="1584" name="Google Shape;1584;p71"/>
          <p:cNvSpPr txBox="1"/>
          <p:nvPr/>
        </p:nvSpPr>
        <p:spPr>
          <a:xfrm>
            <a:off x="433787" y="1096013"/>
            <a:ext cx="6020100" cy="3829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DA0CC0"/>
              </a:buClr>
              <a:buSzPts val="1800"/>
              <a:buFont typeface="Calibri"/>
              <a:buNone/>
            </a:pPr>
            <a:r>
              <a:rPr b="1" lang="en-US" sz="1600">
                <a:solidFill>
                  <a:srgbClr val="E32490"/>
                </a:solidFill>
                <a:latin typeface="Calibri"/>
                <a:ea typeface="Calibri"/>
                <a:cs typeface="Calibri"/>
                <a:sym typeface="Calibri"/>
              </a:rPr>
              <a:t>Default</a:t>
            </a:r>
            <a:r>
              <a:rPr b="1" i="0" lang="en-US" sz="1600" u="none" cap="none" strike="noStrike">
                <a:solidFill>
                  <a:srgbClr val="E32490"/>
                </a:solidFill>
                <a:latin typeface="Calibri"/>
                <a:ea typeface="Calibri"/>
                <a:cs typeface="Calibri"/>
                <a:sym typeface="Calibri"/>
              </a:rPr>
              <a:t> Holiday</a:t>
            </a:r>
            <a:endParaRPr b="1" i="0" sz="16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0" i="0" lang="en-US" sz="1600" u="none" cap="none" strike="noStrike">
                <a:solidFill>
                  <a:srgbClr val="000000"/>
                </a:solidFill>
                <a:highlight>
                  <a:srgbClr val="FFFFFF"/>
                </a:highlight>
                <a:latin typeface="Calibri"/>
                <a:ea typeface="Calibri"/>
                <a:cs typeface="Calibri"/>
                <a:sym typeface="Calibri"/>
              </a:rPr>
              <a:t>Besides setting the</a:t>
            </a:r>
            <a:r>
              <a:rPr b="0" i="0" lang="en-US" sz="1600" u="sng" cap="none" strike="noStrike">
                <a:solidFill>
                  <a:schemeClr val="hlink"/>
                </a:solidFill>
                <a:highlight>
                  <a:srgbClr val="FFFFFF"/>
                </a:highlight>
                <a:latin typeface="Calibri"/>
                <a:ea typeface="Calibri"/>
                <a:cs typeface="Calibri"/>
                <a:sym typeface="Calibri"/>
              </a:rPr>
              <a:t> </a:t>
            </a:r>
            <a:r>
              <a:rPr b="1" i="0" lang="en-US" sz="1600" u="sng" cap="none" strike="noStrike">
                <a:solidFill>
                  <a:schemeClr val="hlink"/>
                </a:solidFill>
                <a:highlight>
                  <a:srgbClr val="FFFFFF"/>
                </a:highlight>
                <a:latin typeface="Calibri"/>
                <a:ea typeface="Calibri"/>
                <a:cs typeface="Calibri"/>
                <a:sym typeface="Calibri"/>
              </a:rPr>
              <a:t>Public Holidays</a:t>
            </a:r>
            <a:r>
              <a:rPr b="0" i="0" lang="en-US" sz="1600" u="none" cap="none" strike="noStrike">
                <a:solidFill>
                  <a:srgbClr val="000000"/>
                </a:solidFill>
                <a:highlight>
                  <a:srgbClr val="FFFFFF"/>
                </a:highlight>
                <a:latin typeface="Calibri"/>
                <a:ea typeface="Calibri"/>
                <a:cs typeface="Calibri"/>
                <a:sym typeface="Calibri"/>
              </a:rPr>
              <a:t> for each user, the Owner/Admins can set a default Public Holiday for the whole organization.</a:t>
            </a:r>
            <a:endParaRPr b="0" i="0" sz="1600" u="none" cap="none" strike="noStrike">
              <a:solidFill>
                <a:srgbClr val="00000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lang="en-US" sz="1600">
                <a:highlight>
                  <a:srgbClr val="FFFFFF"/>
                </a:highlight>
                <a:latin typeface="Calibri"/>
                <a:ea typeface="Calibri"/>
                <a:cs typeface="Calibri"/>
                <a:sym typeface="Calibri"/>
              </a:rPr>
              <a:t>To configure organization default holiday, please follow the steps below:</a:t>
            </a:r>
            <a:endParaRPr sz="1600">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Click on the profile icon &gt; Go to </a:t>
            </a:r>
            <a:r>
              <a:rPr b="1" lang="en-US" sz="1600">
                <a:highlight>
                  <a:srgbClr val="FFFFFF"/>
                </a:highlight>
                <a:latin typeface="Calibri"/>
                <a:ea typeface="Calibri"/>
                <a:cs typeface="Calibri"/>
                <a:sym typeface="Calibri"/>
              </a:rPr>
              <a:t>Manage Organization</a:t>
            </a:r>
            <a:r>
              <a:rPr lang="en-US" sz="1600">
                <a:highlight>
                  <a:srgbClr val="FFFFFF"/>
                </a:highlight>
                <a:latin typeface="Calibri"/>
                <a:ea typeface="Calibri"/>
                <a:cs typeface="Calibri"/>
                <a:sym typeface="Calibri"/>
              </a:rPr>
              <a:t> </a:t>
            </a:r>
            <a:endParaRPr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Go to the </a:t>
            </a:r>
            <a:r>
              <a:rPr b="1" lang="en-US" sz="1600">
                <a:highlight>
                  <a:srgbClr val="FFFFFF"/>
                </a:highlight>
                <a:latin typeface="Calibri"/>
                <a:ea typeface="Calibri"/>
                <a:cs typeface="Calibri"/>
                <a:sym typeface="Calibri"/>
              </a:rPr>
              <a:t>Public Holiday</a:t>
            </a:r>
            <a:r>
              <a:rPr lang="en-US" sz="1600">
                <a:highlight>
                  <a:srgbClr val="FFFFFF"/>
                </a:highlight>
                <a:latin typeface="Calibri"/>
                <a:ea typeface="Calibri"/>
                <a:cs typeface="Calibri"/>
                <a:sym typeface="Calibri"/>
              </a:rPr>
              <a:t> tab</a:t>
            </a:r>
            <a:endParaRPr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Select </a:t>
            </a:r>
            <a:r>
              <a:rPr b="1" lang="en-US" sz="1600">
                <a:highlight>
                  <a:srgbClr val="FFFFFF"/>
                </a:highlight>
                <a:latin typeface="Calibri"/>
                <a:ea typeface="Calibri"/>
                <a:cs typeface="Calibri"/>
                <a:sym typeface="Calibri"/>
              </a:rPr>
              <a:t>Default Holiday</a:t>
            </a:r>
            <a:endParaRPr b="1"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Select </a:t>
            </a:r>
            <a:r>
              <a:rPr b="1" lang="en-US" sz="1600">
                <a:highlight>
                  <a:srgbClr val="FFFFFF"/>
                </a:highlight>
                <a:latin typeface="Calibri"/>
                <a:ea typeface="Calibri"/>
                <a:cs typeface="Calibri"/>
                <a:sym typeface="Calibri"/>
              </a:rPr>
              <a:t>country</a:t>
            </a:r>
            <a:r>
              <a:rPr lang="en-US" sz="1600">
                <a:highlight>
                  <a:srgbClr val="FFFFFF"/>
                </a:highlight>
                <a:latin typeface="Calibri"/>
                <a:ea typeface="Calibri"/>
                <a:cs typeface="Calibri"/>
                <a:sym typeface="Calibri"/>
              </a:rPr>
              <a:t> from Public holiday by country drop down list</a:t>
            </a:r>
            <a:endParaRPr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Toggle On </a:t>
            </a:r>
            <a:r>
              <a:rPr b="1" lang="en-US" sz="1600">
                <a:highlight>
                  <a:srgbClr val="FFFFFF"/>
                </a:highlight>
                <a:latin typeface="Calibri"/>
                <a:ea typeface="Calibri"/>
                <a:cs typeface="Calibri"/>
                <a:sym typeface="Calibri"/>
              </a:rPr>
              <a:t>Custom Holiday</a:t>
            </a:r>
            <a:endParaRPr b="1"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Click (</a:t>
            </a:r>
            <a:r>
              <a:rPr b="1" lang="en-US" sz="1600">
                <a:highlight>
                  <a:srgbClr val="FFFFFF"/>
                </a:highlight>
                <a:latin typeface="Calibri"/>
                <a:ea typeface="Calibri"/>
                <a:cs typeface="Calibri"/>
                <a:sym typeface="Calibri"/>
              </a:rPr>
              <a:t>+</a:t>
            </a:r>
            <a:r>
              <a:rPr lang="en-US" sz="1600">
                <a:highlight>
                  <a:srgbClr val="FFFFFF"/>
                </a:highlight>
                <a:latin typeface="Calibri"/>
                <a:ea typeface="Calibri"/>
                <a:cs typeface="Calibri"/>
                <a:sym typeface="Calibri"/>
              </a:rPr>
              <a:t>) icon to add new custom holiday</a:t>
            </a:r>
            <a:endParaRPr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Click </a:t>
            </a:r>
            <a:r>
              <a:rPr b="1" lang="en-US" sz="1600">
                <a:highlight>
                  <a:srgbClr val="FFFFFF"/>
                </a:highlight>
                <a:latin typeface="Calibri"/>
                <a:ea typeface="Calibri"/>
                <a:cs typeface="Calibri"/>
                <a:sym typeface="Calibri"/>
              </a:rPr>
              <a:t>Save</a:t>
            </a:r>
            <a:r>
              <a:rPr lang="en-US" sz="1600">
                <a:highlight>
                  <a:srgbClr val="FFFFFF"/>
                </a:highlight>
                <a:latin typeface="Calibri"/>
                <a:ea typeface="Calibri"/>
                <a:cs typeface="Calibri"/>
                <a:sym typeface="Calibri"/>
              </a:rPr>
              <a:t> to proceed.</a:t>
            </a:r>
            <a:endParaRPr sz="1600">
              <a:highlight>
                <a:srgbClr val="FFFFFF"/>
              </a:highlight>
              <a:latin typeface="Calibri"/>
              <a:ea typeface="Calibri"/>
              <a:cs typeface="Calibri"/>
              <a:sym typeface="Calibri"/>
            </a:endParaRPr>
          </a:p>
        </p:txBody>
      </p:sp>
      <p:pic>
        <p:nvPicPr>
          <p:cNvPr id="1585" name="Google Shape;1585;p71"/>
          <p:cNvPicPr preferRelativeResize="0"/>
          <p:nvPr/>
        </p:nvPicPr>
        <p:blipFill>
          <a:blip r:embed="rId4">
            <a:alphaModFix/>
          </a:blip>
          <a:stretch>
            <a:fillRect/>
          </a:stretch>
        </p:blipFill>
        <p:spPr>
          <a:xfrm>
            <a:off x="6606287" y="1024726"/>
            <a:ext cx="5433313" cy="2663597"/>
          </a:xfrm>
          <a:prstGeom prst="rect">
            <a:avLst/>
          </a:prstGeom>
          <a:noFill/>
          <a:ln cap="flat" cmpd="sng" w="9525">
            <a:solidFill>
              <a:schemeClr val="dk2"/>
            </a:solidFill>
            <a:prstDash val="solid"/>
            <a:round/>
            <a:headEnd len="sm" w="sm" type="none"/>
            <a:tailEnd len="sm" w="sm" type="none"/>
          </a:ln>
        </p:spPr>
      </p:pic>
      <p:pic>
        <p:nvPicPr>
          <p:cNvPr id="1586" name="Google Shape;1586;p71"/>
          <p:cNvPicPr preferRelativeResize="0"/>
          <p:nvPr/>
        </p:nvPicPr>
        <p:blipFill>
          <a:blip r:embed="rId5">
            <a:alphaModFix/>
          </a:blip>
          <a:stretch>
            <a:fillRect/>
          </a:stretch>
        </p:blipFill>
        <p:spPr>
          <a:xfrm>
            <a:off x="6606287" y="3840723"/>
            <a:ext cx="3282928" cy="2864877"/>
          </a:xfrm>
          <a:prstGeom prst="rect">
            <a:avLst/>
          </a:prstGeom>
          <a:noFill/>
          <a:ln cap="flat" cmpd="sng" w="9525">
            <a:solidFill>
              <a:schemeClr val="dk2"/>
            </a:solidFill>
            <a:prstDash val="solid"/>
            <a:round/>
            <a:headEnd len="sm" w="sm" type="none"/>
            <a:tailEnd len="sm" w="sm" type="none"/>
          </a:ln>
        </p:spPr>
      </p:pic>
      <p:sp>
        <p:nvSpPr>
          <p:cNvPr id="1587" name="Google Shape;1587;p71"/>
          <p:cNvSpPr/>
          <p:nvPr/>
        </p:nvSpPr>
        <p:spPr>
          <a:xfrm>
            <a:off x="6788150" y="3000375"/>
            <a:ext cx="507900" cy="1143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88" name="Google Shape;1588;p71"/>
          <p:cNvSpPr/>
          <p:nvPr/>
        </p:nvSpPr>
        <p:spPr>
          <a:xfrm>
            <a:off x="11283950" y="1403350"/>
            <a:ext cx="406500" cy="1524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89" name="Google Shape;1589;p71"/>
          <p:cNvSpPr/>
          <p:nvPr/>
        </p:nvSpPr>
        <p:spPr>
          <a:xfrm>
            <a:off x="6724650" y="4105275"/>
            <a:ext cx="844500" cy="304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0" name="Google Shape;1590;p71"/>
          <p:cNvSpPr/>
          <p:nvPr/>
        </p:nvSpPr>
        <p:spPr>
          <a:xfrm>
            <a:off x="9480550" y="5305425"/>
            <a:ext cx="279300" cy="1842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1" name="Google Shape;1591;p71"/>
          <p:cNvSpPr/>
          <p:nvPr/>
        </p:nvSpPr>
        <p:spPr>
          <a:xfrm>
            <a:off x="9512300" y="5559425"/>
            <a:ext cx="171600" cy="1524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2" name="Google Shape;1592;p71"/>
          <p:cNvSpPr/>
          <p:nvPr/>
        </p:nvSpPr>
        <p:spPr>
          <a:xfrm>
            <a:off x="9436100" y="6359525"/>
            <a:ext cx="349200" cy="2604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593" name="Google Shape;1593;p71"/>
          <p:cNvCxnSpPr>
            <a:stCxn id="1588" idx="2"/>
            <a:endCxn id="1586" idx="3"/>
          </p:cNvCxnSpPr>
          <p:nvPr/>
        </p:nvCxnSpPr>
        <p:spPr>
          <a:xfrm rot="5400000">
            <a:off x="8829500" y="2615350"/>
            <a:ext cx="3717300" cy="1598100"/>
          </a:xfrm>
          <a:prstGeom prst="bentConnector2">
            <a:avLst/>
          </a:prstGeom>
          <a:noFill/>
          <a:ln cap="flat" cmpd="sng" w="9525">
            <a:solidFill>
              <a:schemeClr val="accent1"/>
            </a:solidFill>
            <a:prstDash val="solid"/>
            <a:round/>
            <a:headEnd len="med" w="med" type="none"/>
            <a:tailEnd len="med" w="med" type="triangle"/>
          </a:ln>
        </p:spPr>
      </p:cxn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8" name="Shape 1598"/>
        <p:cNvGrpSpPr/>
        <p:nvPr/>
      </p:nvGrpSpPr>
      <p:grpSpPr>
        <a:xfrm>
          <a:off x="0" y="0"/>
          <a:ext cx="0" cy="0"/>
          <a:chOff x="0" y="0"/>
          <a:chExt cx="0" cy="0"/>
        </a:xfrm>
      </p:grpSpPr>
      <p:sp>
        <p:nvSpPr>
          <p:cNvPr id="1599" name="Google Shape;1599;p72"/>
          <p:cNvSpPr txBox="1"/>
          <p:nvPr/>
        </p:nvSpPr>
        <p:spPr>
          <a:xfrm>
            <a:off x="467450" y="1103100"/>
            <a:ext cx="5501400" cy="3829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DA0CC0"/>
              </a:buClr>
              <a:buSzPts val="1800"/>
              <a:buFont typeface="Calibri"/>
              <a:buNone/>
            </a:pPr>
            <a:r>
              <a:rPr b="1" i="0" lang="en-US" sz="1600" u="none" cap="none" strike="noStrike">
                <a:solidFill>
                  <a:srgbClr val="E32490"/>
                </a:solidFill>
                <a:latin typeface="Calibri"/>
                <a:ea typeface="Calibri"/>
                <a:cs typeface="Calibri"/>
                <a:sym typeface="Calibri"/>
              </a:rPr>
              <a:t>Custom Holiday Rule</a:t>
            </a:r>
            <a:endParaRPr b="1" i="0" sz="16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lang="en-US" sz="1600">
                <a:highlight>
                  <a:srgbClr val="FFFFFF"/>
                </a:highlight>
                <a:latin typeface="Calibri"/>
                <a:ea typeface="Calibri"/>
                <a:cs typeface="Calibri"/>
                <a:sym typeface="Calibri"/>
              </a:rPr>
              <a:t>A custom holiday rule is a configurable setting within Public Holiday tab under Manage organization that allows organizations to define specific holidays according to their unique requirements.</a:t>
            </a:r>
            <a:endParaRPr b="0" i="0" sz="1600" u="none" cap="none" strike="noStrike">
              <a:solidFill>
                <a:srgbClr val="00000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None/>
            </a:pPr>
            <a:r>
              <a:rPr b="1" lang="en-US" sz="1600">
                <a:highlight>
                  <a:srgbClr val="FFFFFF"/>
                </a:highlight>
                <a:latin typeface="Calibri"/>
                <a:ea typeface="Calibri"/>
                <a:cs typeface="Calibri"/>
                <a:sym typeface="Calibri"/>
              </a:rPr>
              <a:t>Create a Custom Holiday Rule</a:t>
            </a:r>
            <a:endParaRPr b="1"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Click on the profile icon &gt; Go to </a:t>
            </a:r>
            <a:r>
              <a:rPr b="1" lang="en-US" sz="1600">
                <a:highlight>
                  <a:srgbClr val="FFFFFF"/>
                </a:highlight>
                <a:latin typeface="Calibri"/>
                <a:ea typeface="Calibri"/>
                <a:cs typeface="Calibri"/>
                <a:sym typeface="Calibri"/>
              </a:rPr>
              <a:t>Manage Organization</a:t>
            </a:r>
            <a:endParaRPr b="1"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Go to the </a:t>
            </a:r>
            <a:r>
              <a:rPr b="1" lang="en-US" sz="1600">
                <a:highlight>
                  <a:srgbClr val="FFFFFF"/>
                </a:highlight>
                <a:latin typeface="Calibri"/>
                <a:ea typeface="Calibri"/>
                <a:cs typeface="Calibri"/>
                <a:sym typeface="Calibri"/>
              </a:rPr>
              <a:t>Public Holiday</a:t>
            </a:r>
            <a:r>
              <a:rPr lang="en-US" sz="1600">
                <a:highlight>
                  <a:srgbClr val="FFFFFF"/>
                </a:highlight>
                <a:latin typeface="Calibri"/>
                <a:ea typeface="Calibri"/>
                <a:cs typeface="Calibri"/>
                <a:sym typeface="Calibri"/>
              </a:rPr>
              <a:t> tab</a:t>
            </a:r>
            <a:endParaRPr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Click </a:t>
            </a:r>
            <a:r>
              <a:rPr b="1" lang="en-US" sz="1600">
                <a:highlight>
                  <a:srgbClr val="FFFFFF"/>
                </a:highlight>
                <a:latin typeface="Calibri"/>
                <a:ea typeface="Calibri"/>
                <a:cs typeface="Calibri"/>
                <a:sym typeface="Calibri"/>
              </a:rPr>
              <a:t>Create</a:t>
            </a:r>
            <a:r>
              <a:rPr lang="en-US" sz="1600">
                <a:highlight>
                  <a:srgbClr val="FFFFFF"/>
                </a:highlight>
                <a:latin typeface="Calibri"/>
                <a:ea typeface="Calibri"/>
                <a:cs typeface="Calibri"/>
                <a:sym typeface="Calibri"/>
              </a:rPr>
              <a:t> button</a:t>
            </a:r>
            <a:endParaRPr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Input </a:t>
            </a:r>
            <a:r>
              <a:rPr b="1" lang="en-US" sz="1600">
                <a:highlight>
                  <a:srgbClr val="FFFFFF"/>
                </a:highlight>
                <a:latin typeface="Calibri"/>
                <a:ea typeface="Calibri"/>
                <a:cs typeface="Calibri"/>
                <a:sym typeface="Calibri"/>
              </a:rPr>
              <a:t>Rule name</a:t>
            </a:r>
            <a:endParaRPr b="1"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Click the (</a:t>
            </a:r>
            <a:r>
              <a:rPr b="1" lang="en-US" sz="1600">
                <a:highlight>
                  <a:srgbClr val="FFFFFF"/>
                </a:highlight>
                <a:latin typeface="Calibri"/>
                <a:ea typeface="Calibri"/>
                <a:cs typeface="Calibri"/>
                <a:sym typeface="Calibri"/>
              </a:rPr>
              <a:t>+</a:t>
            </a:r>
            <a:r>
              <a:rPr lang="en-US" sz="1600">
                <a:highlight>
                  <a:srgbClr val="FFFFFF"/>
                </a:highlight>
                <a:latin typeface="Calibri"/>
                <a:ea typeface="Calibri"/>
                <a:cs typeface="Calibri"/>
                <a:sym typeface="Calibri"/>
              </a:rPr>
              <a:t>) icon to add a holiday &gt; Add your custom holidays </a:t>
            </a:r>
            <a:endParaRPr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b="1" lang="en-US" sz="1600">
                <a:highlight>
                  <a:srgbClr val="FFFFFF"/>
                </a:highlight>
                <a:latin typeface="Calibri"/>
                <a:ea typeface="Calibri"/>
                <a:cs typeface="Calibri"/>
                <a:sym typeface="Calibri"/>
              </a:rPr>
              <a:t>Create</a:t>
            </a:r>
            <a:endParaRPr b="1" sz="1600">
              <a:highlight>
                <a:srgbClr val="FFFFFF"/>
              </a:highlight>
              <a:latin typeface="Calibri"/>
              <a:ea typeface="Calibri"/>
              <a:cs typeface="Calibri"/>
              <a:sym typeface="Calibri"/>
            </a:endParaRPr>
          </a:p>
        </p:txBody>
      </p:sp>
      <p:sp>
        <p:nvSpPr>
          <p:cNvPr id="1600" name="Google Shape;1600;p72"/>
          <p:cNvSpPr txBox="1"/>
          <p:nvPr/>
        </p:nvSpPr>
        <p:spPr>
          <a:xfrm>
            <a:off x="238325" y="158026"/>
            <a:ext cx="10284600" cy="71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Configuration</a:t>
            </a:r>
            <a:r>
              <a:rPr b="0" i="0" lang="en-US" sz="2800" u="none" cap="none" strike="noStrike">
                <a:solidFill>
                  <a:schemeClr val="dk1"/>
                </a:solidFill>
                <a:latin typeface="Arial"/>
                <a:ea typeface="Arial"/>
                <a:cs typeface="Arial"/>
                <a:sym typeface="Arial"/>
              </a:rPr>
              <a:t> &lt;Public Holiday&gt;</a:t>
            </a:r>
            <a:endParaRPr b="0" i="0" sz="4400" u="none" cap="none" strike="noStrike">
              <a:solidFill>
                <a:schemeClr val="dk1"/>
              </a:solidFill>
              <a:latin typeface="Arial"/>
              <a:ea typeface="Arial"/>
              <a:cs typeface="Arial"/>
              <a:sym typeface="Arial"/>
            </a:endParaRPr>
          </a:p>
        </p:txBody>
      </p:sp>
      <p:pic>
        <p:nvPicPr>
          <p:cNvPr id="1601" name="Google Shape;1601;p72"/>
          <p:cNvPicPr preferRelativeResize="0"/>
          <p:nvPr/>
        </p:nvPicPr>
        <p:blipFill>
          <a:blip r:embed="rId4">
            <a:alphaModFix/>
          </a:blip>
          <a:stretch>
            <a:fillRect/>
          </a:stretch>
        </p:blipFill>
        <p:spPr>
          <a:xfrm>
            <a:off x="6464149" y="1024726"/>
            <a:ext cx="5118249" cy="2524136"/>
          </a:xfrm>
          <a:prstGeom prst="rect">
            <a:avLst/>
          </a:prstGeom>
          <a:noFill/>
          <a:ln cap="flat" cmpd="sng" w="9525">
            <a:solidFill>
              <a:schemeClr val="dk2"/>
            </a:solidFill>
            <a:prstDash val="solid"/>
            <a:round/>
            <a:headEnd len="sm" w="sm" type="none"/>
            <a:tailEnd len="sm" w="sm" type="none"/>
          </a:ln>
        </p:spPr>
      </p:pic>
      <p:pic>
        <p:nvPicPr>
          <p:cNvPr id="1602" name="Google Shape;1602;p72"/>
          <p:cNvPicPr preferRelativeResize="0"/>
          <p:nvPr/>
        </p:nvPicPr>
        <p:blipFill>
          <a:blip r:embed="rId5">
            <a:alphaModFix/>
          </a:blip>
          <a:stretch>
            <a:fillRect/>
          </a:stretch>
        </p:blipFill>
        <p:spPr>
          <a:xfrm>
            <a:off x="6464149" y="3701262"/>
            <a:ext cx="5118251" cy="2913761"/>
          </a:xfrm>
          <a:prstGeom prst="rect">
            <a:avLst/>
          </a:prstGeom>
          <a:noFill/>
          <a:ln cap="flat" cmpd="sng" w="9525">
            <a:solidFill>
              <a:schemeClr val="dk2"/>
            </a:solidFill>
            <a:prstDash val="solid"/>
            <a:round/>
            <a:headEnd len="sm" w="sm" type="none"/>
            <a:tailEnd len="sm" w="sm" type="none"/>
          </a:ln>
        </p:spPr>
      </p:pic>
      <p:sp>
        <p:nvSpPr>
          <p:cNvPr id="1603" name="Google Shape;1603;p72"/>
          <p:cNvSpPr/>
          <p:nvPr/>
        </p:nvSpPr>
        <p:spPr>
          <a:xfrm>
            <a:off x="6623050" y="2898775"/>
            <a:ext cx="368400" cy="108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4" name="Google Shape;1604;p72"/>
          <p:cNvSpPr/>
          <p:nvPr/>
        </p:nvSpPr>
        <p:spPr>
          <a:xfrm>
            <a:off x="11252200" y="1365250"/>
            <a:ext cx="260400" cy="184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5" name="Google Shape;1605;p72"/>
          <p:cNvSpPr/>
          <p:nvPr/>
        </p:nvSpPr>
        <p:spPr>
          <a:xfrm>
            <a:off x="6610350" y="4076700"/>
            <a:ext cx="1593900" cy="51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6" name="Google Shape;1606;p72"/>
          <p:cNvSpPr/>
          <p:nvPr/>
        </p:nvSpPr>
        <p:spPr>
          <a:xfrm>
            <a:off x="10985500" y="4800600"/>
            <a:ext cx="304800" cy="241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7" name="Google Shape;1607;p72"/>
          <p:cNvSpPr/>
          <p:nvPr/>
        </p:nvSpPr>
        <p:spPr>
          <a:xfrm>
            <a:off x="10756900" y="6045200"/>
            <a:ext cx="711300" cy="457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608" name="Google Shape;1608;p72"/>
          <p:cNvCxnSpPr>
            <a:stCxn id="1604" idx="3"/>
            <a:endCxn id="1602" idx="3"/>
          </p:cNvCxnSpPr>
          <p:nvPr/>
        </p:nvCxnSpPr>
        <p:spPr>
          <a:xfrm>
            <a:off x="11512600" y="1457350"/>
            <a:ext cx="69900" cy="3700800"/>
          </a:xfrm>
          <a:prstGeom prst="bentConnector3">
            <a:avLst>
              <a:gd fmla="val 607797" name="adj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sp>
        <p:nvSpPr>
          <p:cNvPr id="1614" name="Google Shape;1614;g2ed7e08fef8_0_21"/>
          <p:cNvSpPr txBox="1"/>
          <p:nvPr/>
        </p:nvSpPr>
        <p:spPr>
          <a:xfrm>
            <a:off x="467450" y="1080807"/>
            <a:ext cx="4833300" cy="2696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DA0CC0"/>
              </a:buClr>
              <a:buSzPts val="1800"/>
              <a:buFont typeface="Calibri"/>
              <a:buNone/>
            </a:pPr>
            <a:r>
              <a:rPr b="1" i="0" lang="en-US" sz="1600" u="none" cap="none" strike="noStrike">
                <a:solidFill>
                  <a:srgbClr val="E32490"/>
                </a:solidFill>
                <a:latin typeface="Calibri"/>
                <a:ea typeface="Calibri"/>
                <a:cs typeface="Calibri"/>
                <a:sym typeface="Calibri"/>
              </a:rPr>
              <a:t>Custom Holiday Rule</a:t>
            </a:r>
            <a:endParaRPr b="1" i="0" sz="16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None/>
            </a:pPr>
            <a:r>
              <a:rPr b="1" lang="en-US" sz="1600">
                <a:highlight>
                  <a:srgbClr val="FFFFFF"/>
                </a:highlight>
                <a:latin typeface="Calibri"/>
                <a:ea typeface="Calibri"/>
                <a:cs typeface="Calibri"/>
                <a:sym typeface="Calibri"/>
              </a:rPr>
              <a:t>Edit</a:t>
            </a:r>
            <a:r>
              <a:rPr b="1" lang="en-US" sz="1600">
                <a:highlight>
                  <a:srgbClr val="FFFFFF"/>
                </a:highlight>
                <a:latin typeface="Calibri"/>
                <a:ea typeface="Calibri"/>
                <a:cs typeface="Calibri"/>
                <a:sym typeface="Calibri"/>
              </a:rPr>
              <a:t> a Custom Holiday Rule</a:t>
            </a:r>
            <a:endParaRPr b="1"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Hove the mouse over the Rule already created</a:t>
            </a:r>
            <a:endParaRPr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Click on </a:t>
            </a:r>
            <a:r>
              <a:rPr b="1" lang="en-US" sz="1600">
                <a:highlight>
                  <a:srgbClr val="FFFFFF"/>
                </a:highlight>
                <a:latin typeface="Calibri"/>
                <a:ea typeface="Calibri"/>
                <a:cs typeface="Calibri"/>
                <a:sym typeface="Calibri"/>
              </a:rPr>
              <a:t>Edit </a:t>
            </a:r>
            <a:r>
              <a:rPr lang="en-US" sz="1600">
                <a:highlight>
                  <a:srgbClr val="FFFFFF"/>
                </a:highlight>
                <a:latin typeface="Calibri"/>
                <a:ea typeface="Calibri"/>
                <a:cs typeface="Calibri"/>
                <a:sym typeface="Calibri"/>
              </a:rPr>
              <a:t>icon</a:t>
            </a:r>
            <a:endParaRPr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You can change:</a:t>
            </a:r>
            <a:endParaRPr sz="1600">
              <a:highlight>
                <a:srgbClr val="FFFFFF"/>
              </a:highlight>
              <a:latin typeface="Calibri"/>
              <a:ea typeface="Calibri"/>
              <a:cs typeface="Calibri"/>
              <a:sym typeface="Calibri"/>
            </a:endParaRPr>
          </a:p>
          <a:p>
            <a:pPr indent="-330200" lvl="1" marL="914400" rtl="0" algn="l">
              <a:lnSpc>
                <a:spcPct val="115000"/>
              </a:lnSpc>
              <a:spcBef>
                <a:spcPts val="0"/>
              </a:spcBef>
              <a:spcAft>
                <a:spcPts val="0"/>
              </a:spcAft>
              <a:buSzPts val="1600"/>
              <a:buFont typeface="Calibri"/>
              <a:buAutoNum type="alphaLcPeriod"/>
            </a:pPr>
            <a:r>
              <a:rPr b="1" lang="en-US" sz="1600">
                <a:highlight>
                  <a:srgbClr val="FFFFFF"/>
                </a:highlight>
                <a:latin typeface="Calibri"/>
                <a:ea typeface="Calibri"/>
                <a:cs typeface="Calibri"/>
                <a:sym typeface="Calibri"/>
              </a:rPr>
              <a:t>Rule name</a:t>
            </a:r>
            <a:endParaRPr b="1" sz="1600">
              <a:highlight>
                <a:srgbClr val="FFFFFF"/>
              </a:highlight>
              <a:latin typeface="Calibri"/>
              <a:ea typeface="Calibri"/>
              <a:cs typeface="Calibri"/>
              <a:sym typeface="Calibri"/>
            </a:endParaRPr>
          </a:p>
          <a:p>
            <a:pPr indent="-330200" lvl="1" marL="914400" rtl="0" algn="l">
              <a:lnSpc>
                <a:spcPct val="115000"/>
              </a:lnSpc>
              <a:spcBef>
                <a:spcPts val="0"/>
              </a:spcBef>
              <a:spcAft>
                <a:spcPts val="0"/>
              </a:spcAft>
              <a:buSzPts val="1600"/>
              <a:buFont typeface="Calibri"/>
              <a:buAutoNum type="alphaLcPeriod"/>
            </a:pPr>
            <a:r>
              <a:rPr b="1" lang="en-US" sz="1600">
                <a:highlight>
                  <a:srgbClr val="FFFFFF"/>
                </a:highlight>
                <a:latin typeface="Calibri"/>
                <a:ea typeface="Calibri"/>
                <a:cs typeface="Calibri"/>
                <a:sym typeface="Calibri"/>
              </a:rPr>
              <a:t>Add</a:t>
            </a:r>
            <a:r>
              <a:rPr lang="en-US" sz="1600">
                <a:highlight>
                  <a:srgbClr val="FFFFFF"/>
                </a:highlight>
                <a:latin typeface="Calibri"/>
                <a:ea typeface="Calibri"/>
                <a:cs typeface="Calibri"/>
                <a:sym typeface="Calibri"/>
              </a:rPr>
              <a:t> or </a:t>
            </a:r>
            <a:r>
              <a:rPr b="1" lang="en-US" sz="1600">
                <a:highlight>
                  <a:srgbClr val="FFFFFF"/>
                </a:highlight>
                <a:latin typeface="Calibri"/>
                <a:ea typeface="Calibri"/>
                <a:cs typeface="Calibri"/>
                <a:sym typeface="Calibri"/>
              </a:rPr>
              <a:t>remove</a:t>
            </a:r>
            <a:r>
              <a:rPr lang="en-US" sz="1600">
                <a:highlight>
                  <a:srgbClr val="FFFFFF"/>
                </a:highlight>
                <a:latin typeface="Calibri"/>
                <a:ea typeface="Calibri"/>
                <a:cs typeface="Calibri"/>
                <a:sym typeface="Calibri"/>
              </a:rPr>
              <a:t> a custom holiday</a:t>
            </a:r>
            <a:endParaRPr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Once completed, Click </a:t>
            </a:r>
            <a:r>
              <a:rPr b="1" lang="en-US" sz="1600">
                <a:highlight>
                  <a:srgbClr val="FFFFFF"/>
                </a:highlight>
                <a:latin typeface="Calibri"/>
                <a:ea typeface="Calibri"/>
                <a:cs typeface="Calibri"/>
                <a:sym typeface="Calibri"/>
              </a:rPr>
              <a:t>Save</a:t>
            </a:r>
            <a:r>
              <a:rPr lang="en-US" sz="1600">
                <a:highlight>
                  <a:srgbClr val="FFFFFF"/>
                </a:highlight>
                <a:latin typeface="Calibri"/>
                <a:ea typeface="Calibri"/>
                <a:cs typeface="Calibri"/>
                <a:sym typeface="Calibri"/>
              </a:rPr>
              <a:t>.</a:t>
            </a:r>
            <a:endParaRPr sz="1600">
              <a:highlight>
                <a:srgbClr val="FFFFFF"/>
              </a:highlight>
              <a:latin typeface="Calibri"/>
              <a:ea typeface="Calibri"/>
              <a:cs typeface="Calibri"/>
              <a:sym typeface="Calibri"/>
            </a:endParaRPr>
          </a:p>
        </p:txBody>
      </p:sp>
      <p:sp>
        <p:nvSpPr>
          <p:cNvPr id="1615" name="Google Shape;1615;g2ed7e08fef8_0_21"/>
          <p:cNvSpPr txBox="1"/>
          <p:nvPr/>
        </p:nvSpPr>
        <p:spPr>
          <a:xfrm>
            <a:off x="238325" y="158026"/>
            <a:ext cx="10284600" cy="71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Configuration</a:t>
            </a:r>
            <a:r>
              <a:rPr b="0" i="0" lang="en-US" sz="2800" u="none" cap="none" strike="noStrike">
                <a:solidFill>
                  <a:schemeClr val="dk1"/>
                </a:solidFill>
                <a:latin typeface="Arial"/>
                <a:ea typeface="Arial"/>
                <a:cs typeface="Arial"/>
                <a:sym typeface="Arial"/>
              </a:rPr>
              <a:t> &lt;Public Holiday&gt;</a:t>
            </a:r>
            <a:endParaRPr b="0" i="0" sz="4400" u="none" cap="none" strike="noStrike">
              <a:solidFill>
                <a:schemeClr val="dk1"/>
              </a:solidFill>
              <a:latin typeface="Arial"/>
              <a:ea typeface="Arial"/>
              <a:cs typeface="Arial"/>
              <a:sym typeface="Arial"/>
            </a:endParaRPr>
          </a:p>
        </p:txBody>
      </p:sp>
      <p:pic>
        <p:nvPicPr>
          <p:cNvPr id="1616" name="Google Shape;1616;g2ed7e08fef8_0_21"/>
          <p:cNvPicPr preferRelativeResize="0"/>
          <p:nvPr/>
        </p:nvPicPr>
        <p:blipFill>
          <a:blip r:embed="rId4">
            <a:alphaModFix/>
          </a:blip>
          <a:stretch>
            <a:fillRect/>
          </a:stretch>
        </p:blipFill>
        <p:spPr>
          <a:xfrm>
            <a:off x="6717134" y="676400"/>
            <a:ext cx="5199565" cy="2342436"/>
          </a:xfrm>
          <a:prstGeom prst="rect">
            <a:avLst/>
          </a:prstGeom>
          <a:noFill/>
          <a:ln cap="flat" cmpd="sng" w="9525">
            <a:solidFill>
              <a:schemeClr val="dk2"/>
            </a:solidFill>
            <a:prstDash val="solid"/>
            <a:round/>
            <a:headEnd len="sm" w="sm" type="none"/>
            <a:tailEnd len="sm" w="sm" type="none"/>
          </a:ln>
        </p:spPr>
      </p:pic>
      <p:pic>
        <p:nvPicPr>
          <p:cNvPr id="1617" name="Google Shape;1617;g2ed7e08fef8_0_21"/>
          <p:cNvPicPr preferRelativeResize="0"/>
          <p:nvPr/>
        </p:nvPicPr>
        <p:blipFill>
          <a:blip r:embed="rId5">
            <a:alphaModFix/>
          </a:blip>
          <a:stretch>
            <a:fillRect/>
          </a:stretch>
        </p:blipFill>
        <p:spPr>
          <a:xfrm>
            <a:off x="8524400" y="3184150"/>
            <a:ext cx="3394601" cy="1651926"/>
          </a:xfrm>
          <a:prstGeom prst="rect">
            <a:avLst/>
          </a:prstGeom>
          <a:noFill/>
          <a:ln cap="flat" cmpd="sng" w="9525">
            <a:solidFill>
              <a:schemeClr val="dk2"/>
            </a:solidFill>
            <a:prstDash val="solid"/>
            <a:round/>
            <a:headEnd len="sm" w="sm" type="none"/>
            <a:tailEnd len="sm" w="sm" type="none"/>
          </a:ln>
        </p:spPr>
      </p:pic>
      <p:sp>
        <p:nvSpPr>
          <p:cNvPr id="1618" name="Google Shape;1618;g2ed7e08fef8_0_21"/>
          <p:cNvSpPr/>
          <p:nvPr/>
        </p:nvSpPr>
        <p:spPr>
          <a:xfrm>
            <a:off x="6877381" y="2417548"/>
            <a:ext cx="362700" cy="86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19" name="Google Shape;1619;g2ed7e08fef8_0_21"/>
          <p:cNvSpPr/>
          <p:nvPr/>
        </p:nvSpPr>
        <p:spPr>
          <a:xfrm>
            <a:off x="11507779" y="1307667"/>
            <a:ext cx="173100" cy="229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20" name="Google Shape;1620;g2ed7e08fef8_0_21"/>
          <p:cNvSpPr/>
          <p:nvPr/>
        </p:nvSpPr>
        <p:spPr>
          <a:xfrm>
            <a:off x="8613106" y="3406484"/>
            <a:ext cx="947400" cy="289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21" name="Google Shape;1621;g2ed7e08fef8_0_21"/>
          <p:cNvSpPr/>
          <p:nvPr/>
        </p:nvSpPr>
        <p:spPr>
          <a:xfrm>
            <a:off x="11521895" y="3800751"/>
            <a:ext cx="194400" cy="161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22" name="Google Shape;1622;g2ed7e08fef8_0_21"/>
          <p:cNvSpPr/>
          <p:nvPr/>
        </p:nvSpPr>
        <p:spPr>
          <a:xfrm>
            <a:off x="11455571" y="4516869"/>
            <a:ext cx="360300" cy="245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623" name="Google Shape;1623;g2ed7e08fef8_0_21"/>
          <p:cNvCxnSpPr>
            <a:stCxn id="1619" idx="3"/>
            <a:endCxn id="1617" idx="3"/>
          </p:cNvCxnSpPr>
          <p:nvPr/>
        </p:nvCxnSpPr>
        <p:spPr>
          <a:xfrm>
            <a:off x="11680879" y="1422267"/>
            <a:ext cx="238200" cy="2587800"/>
          </a:xfrm>
          <a:prstGeom prst="bentConnector3">
            <a:avLst>
              <a:gd fmla="val 199936" name="adj1"/>
            </a:avLst>
          </a:prstGeom>
          <a:noFill/>
          <a:ln cap="flat" cmpd="sng" w="9525">
            <a:solidFill>
              <a:srgbClr val="FF0000"/>
            </a:solidFill>
            <a:prstDash val="solid"/>
            <a:round/>
            <a:headEnd len="med" w="med" type="none"/>
            <a:tailEnd len="med" w="med" type="triangle"/>
          </a:ln>
        </p:spPr>
      </p:cxnSp>
      <p:sp>
        <p:nvSpPr>
          <p:cNvPr id="1624" name="Google Shape;1624;g2ed7e08fef8_0_21"/>
          <p:cNvSpPr txBox="1"/>
          <p:nvPr/>
        </p:nvSpPr>
        <p:spPr>
          <a:xfrm>
            <a:off x="328100" y="4584550"/>
            <a:ext cx="4871100" cy="2031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None/>
            </a:pPr>
            <a:r>
              <a:rPr b="1" lang="en-US" sz="1200">
                <a:solidFill>
                  <a:schemeClr val="dk1"/>
                </a:solidFill>
              </a:rPr>
              <a:t>Note:</a:t>
            </a:r>
            <a:endParaRPr b="1" sz="1200">
              <a:solidFill>
                <a:schemeClr val="dk1"/>
              </a:solidFill>
            </a:endParaRPr>
          </a:p>
          <a:p>
            <a:pPr indent="-304800" lvl="0" marL="457200" rtl="0" algn="just">
              <a:spcBef>
                <a:spcPts val="0"/>
              </a:spcBef>
              <a:spcAft>
                <a:spcPts val="0"/>
              </a:spcAft>
              <a:buClr>
                <a:schemeClr val="dk1"/>
              </a:buClr>
              <a:buSzPts val="1200"/>
              <a:buChar char="●"/>
            </a:pPr>
            <a:r>
              <a:rPr lang="en-US" sz="1200">
                <a:solidFill>
                  <a:schemeClr val="dk1"/>
                </a:solidFill>
              </a:rPr>
              <a:t>Custom Holidays are only applicable for the selected year, Owner/Admin need to review and update their settings accordingly</a:t>
            </a:r>
            <a:endParaRPr sz="1200">
              <a:solidFill>
                <a:schemeClr val="dk1"/>
              </a:solidFill>
            </a:endParaRPr>
          </a:p>
          <a:p>
            <a:pPr indent="0" lvl="0" marL="0" rtl="0" algn="just">
              <a:spcBef>
                <a:spcPts val="0"/>
              </a:spcBef>
              <a:spcAft>
                <a:spcPts val="0"/>
              </a:spcAft>
              <a:buNone/>
            </a:pPr>
            <a:r>
              <a:t/>
            </a:r>
            <a:endParaRPr sz="1200">
              <a:solidFill>
                <a:schemeClr val="dk1"/>
              </a:solidFill>
            </a:endParaRPr>
          </a:p>
          <a:p>
            <a:pPr indent="-304800" lvl="0" marL="457200" rtl="0" algn="just">
              <a:spcBef>
                <a:spcPts val="0"/>
              </a:spcBef>
              <a:spcAft>
                <a:spcPts val="0"/>
              </a:spcAft>
              <a:buClr>
                <a:schemeClr val="dk1"/>
              </a:buClr>
              <a:buSzPts val="1200"/>
              <a:buChar char="●"/>
            </a:pPr>
            <a:r>
              <a:rPr lang="en-US" sz="1200">
                <a:solidFill>
                  <a:schemeClr val="dk1"/>
                </a:solidFill>
              </a:rPr>
              <a:t>Please note that these settings for custom holidays are not recurring. You will receive a reminder on December 24th of each year to review and update your custom public holiday configurations for the upcoming year, provided that at least one custom holiday is configured.</a:t>
            </a:r>
            <a:endParaRPr sz="1200">
              <a:solidFill>
                <a:schemeClr val="dk1"/>
              </a:solidFill>
            </a:endParaRPr>
          </a:p>
        </p:txBody>
      </p:sp>
      <p:pic>
        <p:nvPicPr>
          <p:cNvPr id="1625" name="Google Shape;1625;g2ed7e08fef8_0_21"/>
          <p:cNvPicPr preferRelativeResize="0"/>
          <p:nvPr/>
        </p:nvPicPr>
        <p:blipFill>
          <a:blip r:embed="rId6">
            <a:alphaModFix/>
          </a:blip>
          <a:stretch>
            <a:fillRect/>
          </a:stretch>
        </p:blipFill>
        <p:spPr>
          <a:xfrm>
            <a:off x="5633925" y="3255975"/>
            <a:ext cx="2645999" cy="2091875"/>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0" name="Shape 1630"/>
        <p:cNvGrpSpPr/>
        <p:nvPr/>
      </p:nvGrpSpPr>
      <p:grpSpPr>
        <a:xfrm>
          <a:off x="0" y="0"/>
          <a:ext cx="0" cy="0"/>
          <a:chOff x="0" y="0"/>
          <a:chExt cx="0" cy="0"/>
        </a:xfrm>
      </p:grpSpPr>
      <p:sp>
        <p:nvSpPr>
          <p:cNvPr id="1631" name="Google Shape;1631;g2ed7e08fef8_0_45"/>
          <p:cNvSpPr txBox="1"/>
          <p:nvPr/>
        </p:nvSpPr>
        <p:spPr>
          <a:xfrm>
            <a:off x="467450" y="1103100"/>
            <a:ext cx="5501400" cy="213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DA0CC0"/>
              </a:buClr>
              <a:buSzPts val="1800"/>
              <a:buFont typeface="Calibri"/>
              <a:buNone/>
            </a:pPr>
            <a:r>
              <a:rPr b="1" i="0" lang="en-US" sz="1600" u="none" cap="none" strike="noStrike">
                <a:solidFill>
                  <a:srgbClr val="E32490"/>
                </a:solidFill>
                <a:latin typeface="Calibri"/>
                <a:ea typeface="Calibri"/>
                <a:cs typeface="Calibri"/>
                <a:sym typeface="Calibri"/>
              </a:rPr>
              <a:t>Custom Holiday Rule</a:t>
            </a:r>
            <a:endParaRPr b="1" i="0" sz="16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None/>
            </a:pPr>
            <a:r>
              <a:rPr b="1" lang="en-US" sz="1600">
                <a:highlight>
                  <a:srgbClr val="FFFFFF"/>
                </a:highlight>
                <a:latin typeface="Calibri"/>
                <a:ea typeface="Calibri"/>
                <a:cs typeface="Calibri"/>
                <a:sym typeface="Calibri"/>
              </a:rPr>
              <a:t>Delete</a:t>
            </a:r>
            <a:r>
              <a:rPr b="1" lang="en-US" sz="1600">
                <a:highlight>
                  <a:srgbClr val="FFFFFF"/>
                </a:highlight>
                <a:latin typeface="Calibri"/>
                <a:ea typeface="Calibri"/>
                <a:cs typeface="Calibri"/>
                <a:sym typeface="Calibri"/>
              </a:rPr>
              <a:t> a Custom Holiday Rule</a:t>
            </a:r>
            <a:endParaRPr b="1"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Hover the mouse over the rule you wish to delete</a:t>
            </a:r>
            <a:endParaRPr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Click on the </a:t>
            </a:r>
            <a:r>
              <a:rPr b="1" lang="en-US" sz="1600">
                <a:highlight>
                  <a:srgbClr val="FFFFFF"/>
                </a:highlight>
                <a:latin typeface="Calibri"/>
                <a:ea typeface="Calibri"/>
                <a:cs typeface="Calibri"/>
                <a:sym typeface="Calibri"/>
              </a:rPr>
              <a:t>Trash bin</a:t>
            </a:r>
            <a:r>
              <a:rPr lang="en-US" sz="1600">
                <a:highlight>
                  <a:srgbClr val="FFFFFF"/>
                </a:highlight>
                <a:latin typeface="Calibri"/>
                <a:ea typeface="Calibri"/>
                <a:cs typeface="Calibri"/>
                <a:sym typeface="Calibri"/>
              </a:rPr>
              <a:t> icon on the right</a:t>
            </a:r>
            <a:endParaRPr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A new popup will will appear asking for confirmation</a:t>
            </a:r>
            <a:endParaRPr sz="1600">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rabicPeriod"/>
            </a:pPr>
            <a:r>
              <a:rPr lang="en-US" sz="1600">
                <a:highlight>
                  <a:srgbClr val="FFFFFF"/>
                </a:highlight>
                <a:latin typeface="Calibri"/>
                <a:ea typeface="Calibri"/>
                <a:cs typeface="Calibri"/>
                <a:sym typeface="Calibri"/>
              </a:rPr>
              <a:t>Click </a:t>
            </a:r>
            <a:r>
              <a:rPr b="1" lang="en-US" sz="1600">
                <a:highlight>
                  <a:srgbClr val="FFFFFF"/>
                </a:highlight>
                <a:latin typeface="Calibri"/>
                <a:ea typeface="Calibri"/>
                <a:cs typeface="Calibri"/>
                <a:sym typeface="Calibri"/>
              </a:rPr>
              <a:t>Delete</a:t>
            </a:r>
            <a:r>
              <a:rPr lang="en-US" sz="1600">
                <a:highlight>
                  <a:srgbClr val="FFFFFF"/>
                </a:highlight>
                <a:latin typeface="Calibri"/>
                <a:ea typeface="Calibri"/>
                <a:cs typeface="Calibri"/>
                <a:sym typeface="Calibri"/>
              </a:rPr>
              <a:t> to confirm.</a:t>
            </a:r>
            <a:endParaRPr sz="1600">
              <a:highlight>
                <a:srgbClr val="FFFFFF"/>
              </a:highlight>
              <a:latin typeface="Calibri"/>
              <a:ea typeface="Calibri"/>
              <a:cs typeface="Calibri"/>
              <a:sym typeface="Calibri"/>
            </a:endParaRPr>
          </a:p>
        </p:txBody>
      </p:sp>
      <p:sp>
        <p:nvSpPr>
          <p:cNvPr id="1632" name="Google Shape;1632;g2ed7e08fef8_0_45"/>
          <p:cNvSpPr txBox="1"/>
          <p:nvPr/>
        </p:nvSpPr>
        <p:spPr>
          <a:xfrm>
            <a:off x="238325" y="158026"/>
            <a:ext cx="10284600" cy="71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Configuration</a:t>
            </a:r>
            <a:r>
              <a:rPr b="0" i="0" lang="en-US" sz="2800" u="none" cap="none" strike="noStrike">
                <a:solidFill>
                  <a:schemeClr val="dk1"/>
                </a:solidFill>
                <a:latin typeface="Arial"/>
                <a:ea typeface="Arial"/>
                <a:cs typeface="Arial"/>
                <a:sym typeface="Arial"/>
              </a:rPr>
              <a:t> &lt;Public Holiday&gt;</a:t>
            </a:r>
            <a:endParaRPr b="0" i="0" sz="4400" u="none" cap="none" strike="noStrike">
              <a:solidFill>
                <a:schemeClr val="dk1"/>
              </a:solidFill>
              <a:latin typeface="Arial"/>
              <a:ea typeface="Arial"/>
              <a:cs typeface="Arial"/>
              <a:sym typeface="Arial"/>
            </a:endParaRPr>
          </a:p>
        </p:txBody>
      </p:sp>
      <p:pic>
        <p:nvPicPr>
          <p:cNvPr id="1633" name="Google Shape;1633;g2ed7e08fef8_0_45"/>
          <p:cNvPicPr preferRelativeResize="0"/>
          <p:nvPr/>
        </p:nvPicPr>
        <p:blipFill>
          <a:blip r:embed="rId4">
            <a:alphaModFix/>
          </a:blip>
          <a:stretch>
            <a:fillRect/>
          </a:stretch>
        </p:blipFill>
        <p:spPr>
          <a:xfrm>
            <a:off x="5968850" y="1275650"/>
            <a:ext cx="5812352" cy="2869276"/>
          </a:xfrm>
          <a:prstGeom prst="rect">
            <a:avLst/>
          </a:prstGeom>
          <a:noFill/>
          <a:ln cap="flat" cmpd="sng" w="9525">
            <a:solidFill>
              <a:schemeClr val="dk2"/>
            </a:solidFill>
            <a:prstDash val="solid"/>
            <a:round/>
            <a:headEnd len="sm" w="sm" type="none"/>
            <a:tailEnd len="sm" w="sm" type="none"/>
          </a:ln>
        </p:spPr>
      </p:pic>
      <p:pic>
        <p:nvPicPr>
          <p:cNvPr id="1634" name="Google Shape;1634;g2ed7e08fef8_0_45"/>
          <p:cNvPicPr preferRelativeResize="0"/>
          <p:nvPr/>
        </p:nvPicPr>
        <p:blipFill>
          <a:blip r:embed="rId5">
            <a:alphaModFix/>
          </a:blip>
          <a:stretch>
            <a:fillRect/>
          </a:stretch>
        </p:blipFill>
        <p:spPr>
          <a:xfrm>
            <a:off x="5968850" y="4548250"/>
            <a:ext cx="4297676" cy="1626150"/>
          </a:xfrm>
          <a:prstGeom prst="rect">
            <a:avLst/>
          </a:prstGeom>
          <a:noFill/>
          <a:ln cap="flat" cmpd="sng" w="9525">
            <a:solidFill>
              <a:schemeClr val="dk2"/>
            </a:solidFill>
            <a:prstDash val="solid"/>
            <a:round/>
            <a:headEnd len="sm" w="sm" type="none"/>
            <a:tailEnd len="sm" w="sm" type="none"/>
          </a:ln>
        </p:spPr>
      </p:pic>
      <p:sp>
        <p:nvSpPr>
          <p:cNvPr id="1635" name="Google Shape;1635;g2ed7e08fef8_0_45"/>
          <p:cNvSpPr/>
          <p:nvPr/>
        </p:nvSpPr>
        <p:spPr>
          <a:xfrm>
            <a:off x="6134525" y="3391325"/>
            <a:ext cx="482400" cy="135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36" name="Google Shape;1636;g2ed7e08fef8_0_45"/>
          <p:cNvSpPr/>
          <p:nvPr/>
        </p:nvSpPr>
        <p:spPr>
          <a:xfrm>
            <a:off x="11449050" y="2070100"/>
            <a:ext cx="197100" cy="279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37" name="Google Shape;1637;g2ed7e08fef8_0_45"/>
          <p:cNvSpPr/>
          <p:nvPr/>
        </p:nvSpPr>
        <p:spPr>
          <a:xfrm>
            <a:off x="9283700" y="5521325"/>
            <a:ext cx="812700" cy="520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638" name="Google Shape;1638;g2ed7e08fef8_0_45"/>
          <p:cNvCxnSpPr>
            <a:stCxn id="1636" idx="3"/>
            <a:endCxn id="1634" idx="3"/>
          </p:cNvCxnSpPr>
          <p:nvPr/>
        </p:nvCxnSpPr>
        <p:spPr>
          <a:xfrm flipH="1">
            <a:off x="10266450" y="2209750"/>
            <a:ext cx="1379700" cy="3151500"/>
          </a:xfrm>
          <a:prstGeom prst="bentConnector3">
            <a:avLst>
              <a:gd fmla="val -17259" name="adj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2" name="Shape 1642"/>
        <p:cNvGrpSpPr/>
        <p:nvPr/>
      </p:nvGrpSpPr>
      <p:grpSpPr>
        <a:xfrm>
          <a:off x="0" y="0"/>
          <a:ext cx="0" cy="0"/>
          <a:chOff x="0" y="0"/>
          <a:chExt cx="0" cy="0"/>
        </a:xfrm>
      </p:grpSpPr>
      <p:sp>
        <p:nvSpPr>
          <p:cNvPr id="1643" name="Google Shape;1643;p73"/>
          <p:cNvSpPr txBox="1"/>
          <p:nvPr/>
        </p:nvSpPr>
        <p:spPr>
          <a:xfrm>
            <a:off x="573455" y="317845"/>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&lt;Teams&gt;</a:t>
            </a:r>
            <a:endParaRPr b="0" i="0" sz="1400" u="none" cap="none" strike="noStrike">
              <a:solidFill>
                <a:srgbClr val="000000"/>
              </a:solidFill>
              <a:latin typeface="Arial"/>
              <a:ea typeface="Arial"/>
              <a:cs typeface="Arial"/>
              <a:sym typeface="Arial"/>
            </a:endParaRPr>
          </a:p>
        </p:txBody>
      </p:sp>
      <p:sp>
        <p:nvSpPr>
          <p:cNvPr id="1644" name="Google Shape;1644;p73"/>
          <p:cNvSpPr txBox="1"/>
          <p:nvPr/>
        </p:nvSpPr>
        <p:spPr>
          <a:xfrm>
            <a:off x="1371748" y="3190601"/>
            <a:ext cx="3000000" cy="369300"/>
          </a:xfrm>
          <a:prstGeom prst="rect">
            <a:avLst/>
          </a:prstGeom>
          <a:noFill/>
          <a:ln>
            <a:noFill/>
          </a:ln>
        </p:spPr>
        <p:txBody>
          <a:bodyPr anchorCtr="0" anchor="t" bIns="91425" lIns="91425" spcFirstLastPara="1" rIns="91425" wrap="square" tIns="91425">
            <a:spAutoFit/>
          </a:bodyPr>
          <a:lstStyle/>
          <a:p>
            <a:pPr indent="0" lvl="0" marL="139700" marR="114300" rtl="0" algn="l">
              <a:lnSpc>
                <a:spcPct val="150000"/>
              </a:lnSpc>
              <a:spcBef>
                <a:spcPts val="0"/>
              </a:spcBef>
              <a:spcAft>
                <a:spcPts val="0"/>
              </a:spcAft>
              <a:buClr>
                <a:schemeClr val="dk1"/>
              </a:buClr>
              <a:buSzPts val="1200"/>
              <a:buFont typeface="Calibri"/>
              <a:buNone/>
            </a:pPr>
            <a:r>
              <a:t/>
            </a:r>
            <a:endParaRPr b="0" i="0" sz="1200" u="none" cap="none" strike="noStrike">
              <a:solidFill>
                <a:srgbClr val="404040"/>
              </a:solidFill>
              <a:highlight>
                <a:srgbClr val="FFFFFF"/>
              </a:highlight>
              <a:latin typeface="Lato"/>
              <a:ea typeface="Lato"/>
              <a:cs typeface="Lato"/>
              <a:sym typeface="Lato"/>
            </a:endParaRPr>
          </a:p>
        </p:txBody>
      </p:sp>
      <p:sp>
        <p:nvSpPr>
          <p:cNvPr id="1645" name="Google Shape;1645;p73"/>
          <p:cNvSpPr txBox="1"/>
          <p:nvPr/>
        </p:nvSpPr>
        <p:spPr>
          <a:xfrm>
            <a:off x="7645550" y="3135975"/>
            <a:ext cx="4186200" cy="3282900"/>
          </a:xfrm>
          <a:prstGeom prst="rect">
            <a:avLst/>
          </a:prstGeom>
          <a:noFill/>
          <a:ln>
            <a:noFill/>
          </a:ln>
        </p:spPr>
        <p:txBody>
          <a:bodyPr anchorCtr="0" anchor="t" bIns="91425" lIns="91425" spcFirstLastPara="1" rIns="91425" wrap="square" tIns="91425">
            <a:spAutoFit/>
          </a:bodyPr>
          <a:lstStyle/>
          <a:p>
            <a:pPr indent="0" lvl="0" marL="0" marR="114300" rtl="0" algn="just">
              <a:lnSpc>
                <a:spcPct val="115000"/>
              </a:lnSpc>
              <a:spcBef>
                <a:spcPts val="0"/>
              </a:spcBef>
              <a:spcAft>
                <a:spcPts val="0"/>
              </a:spcAft>
              <a:buClr>
                <a:srgbClr val="000000"/>
              </a:buClr>
              <a:buSzPts val="1700"/>
              <a:buFont typeface="Arial"/>
              <a:buNone/>
            </a:pPr>
            <a:r>
              <a:rPr b="0" i="0" lang="en-US" sz="1700" u="none" cap="none" strike="noStrike">
                <a:solidFill>
                  <a:schemeClr val="dk1"/>
                </a:solidFill>
                <a:highlight>
                  <a:schemeClr val="lt1"/>
                </a:highlight>
                <a:latin typeface="Calibri"/>
                <a:ea typeface="Calibri"/>
                <a:cs typeface="Calibri"/>
                <a:sym typeface="Calibri"/>
              </a:rPr>
              <a:t>The Owner can follow the steps below to:</a:t>
            </a:r>
            <a:endParaRPr b="0" i="0" sz="1700" u="none" cap="none" strike="noStrike">
              <a:solidFill>
                <a:schemeClr val="dk1"/>
              </a:solidFill>
              <a:highlight>
                <a:schemeClr val="lt1"/>
              </a:highlight>
              <a:latin typeface="Calibri"/>
              <a:ea typeface="Calibri"/>
              <a:cs typeface="Calibri"/>
              <a:sym typeface="Calibri"/>
            </a:endParaRPr>
          </a:p>
          <a:p>
            <a:pPr indent="0" lvl="0" marL="0" marR="114300" rtl="0" algn="just">
              <a:lnSpc>
                <a:spcPct val="115000"/>
              </a:lnSpc>
              <a:spcBef>
                <a:spcPts val="0"/>
              </a:spcBef>
              <a:spcAft>
                <a:spcPts val="0"/>
              </a:spcAft>
              <a:buClr>
                <a:srgbClr val="000000"/>
              </a:buClr>
              <a:buSzPts val="1700"/>
              <a:buFont typeface="Arial"/>
              <a:buNone/>
            </a:pPr>
            <a:r>
              <a:rPr b="1" i="0" lang="en-US" sz="1700" u="sng" cap="none" strike="noStrike">
                <a:solidFill>
                  <a:schemeClr val="dk1"/>
                </a:solidFill>
                <a:highlight>
                  <a:schemeClr val="lt1"/>
                </a:highlight>
                <a:latin typeface="Calibri"/>
                <a:ea typeface="Calibri"/>
                <a:cs typeface="Calibri"/>
                <a:sym typeface="Calibri"/>
              </a:rPr>
              <a:t>Create Team:</a:t>
            </a:r>
            <a:endParaRPr b="1" i="0" sz="1700" u="sng" cap="none" strike="noStrike">
              <a:solidFill>
                <a:schemeClr val="dk1"/>
              </a:solidFill>
              <a:highlight>
                <a:schemeClr val="lt1"/>
              </a:highlight>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Go to</a:t>
            </a:r>
            <a:r>
              <a:rPr b="1" i="0" lang="en-US" sz="1700" u="none" cap="none" strike="noStrike">
                <a:solidFill>
                  <a:schemeClr val="dk1"/>
                </a:solidFill>
                <a:latin typeface="Calibri"/>
                <a:ea typeface="Calibri"/>
                <a:cs typeface="Calibri"/>
                <a:sym typeface="Calibri"/>
              </a:rPr>
              <a:t> Teams tab</a:t>
            </a:r>
            <a:endParaRPr b="1"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Select </a:t>
            </a:r>
            <a:r>
              <a:rPr b="1" i="0" lang="en-US" sz="1700" u="none" cap="none" strike="noStrike">
                <a:solidFill>
                  <a:schemeClr val="dk1"/>
                </a:solidFill>
                <a:latin typeface="Calibri"/>
                <a:ea typeface="Calibri"/>
                <a:cs typeface="Calibri"/>
                <a:sym typeface="Calibri"/>
              </a:rPr>
              <a:t>Create</a:t>
            </a:r>
            <a:r>
              <a:rPr b="0" i="0" lang="en-US" sz="1700" u="none" cap="none" strike="noStrike">
                <a:solidFill>
                  <a:schemeClr val="dk1"/>
                </a:solidFill>
                <a:latin typeface="Calibri"/>
                <a:ea typeface="Calibri"/>
                <a:cs typeface="Calibri"/>
                <a:sym typeface="Calibri"/>
              </a:rPr>
              <a:t> </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Give the new Team a name</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AutoNum type="arabicPeriod"/>
            </a:pPr>
            <a:r>
              <a:rPr b="1" i="0" lang="en-US" sz="1700" u="none" cap="none" strike="noStrike">
                <a:solidFill>
                  <a:schemeClr val="dk1"/>
                </a:solidFill>
                <a:latin typeface="Calibri"/>
                <a:ea typeface="Calibri"/>
                <a:cs typeface="Calibri"/>
                <a:sym typeface="Calibri"/>
              </a:rPr>
              <a:t>Create</a:t>
            </a:r>
            <a:endParaRPr b="1" i="0" sz="1700" u="none" cap="none" strike="noStrike">
              <a:solidFill>
                <a:schemeClr val="dk1"/>
              </a:solidFill>
              <a:latin typeface="Calibri"/>
              <a:ea typeface="Calibri"/>
              <a:cs typeface="Calibri"/>
              <a:sym typeface="Calibri"/>
            </a:endParaRPr>
          </a:p>
          <a:p>
            <a:pPr indent="0" lvl="0" marL="0" marR="0" rtl="0" algn="just">
              <a:lnSpc>
                <a:spcPct val="115000"/>
              </a:lnSpc>
              <a:spcBef>
                <a:spcPts val="1000"/>
              </a:spcBef>
              <a:spcAft>
                <a:spcPts val="0"/>
              </a:spcAft>
              <a:buClr>
                <a:srgbClr val="000000"/>
              </a:buClr>
              <a:buSzPts val="1700"/>
              <a:buFont typeface="Arial"/>
              <a:buNone/>
            </a:pPr>
            <a:r>
              <a:rPr b="1" i="0" lang="en-US" sz="1700" u="sng" cap="none" strike="noStrike">
                <a:solidFill>
                  <a:schemeClr val="dk1"/>
                </a:solidFill>
                <a:latin typeface="Calibri"/>
                <a:ea typeface="Calibri"/>
                <a:cs typeface="Calibri"/>
                <a:sym typeface="Calibri"/>
              </a:rPr>
              <a:t>Add Team’s Members:</a:t>
            </a:r>
            <a:endParaRPr b="1" i="0" sz="1700" u="sng"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Select the Team</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Choose </a:t>
            </a:r>
            <a:r>
              <a:rPr b="1" i="0" lang="en-US" sz="1700" u="none" cap="none" strike="noStrike">
                <a:solidFill>
                  <a:schemeClr val="dk1"/>
                </a:solidFill>
                <a:latin typeface="Calibri"/>
                <a:ea typeface="Calibri"/>
                <a:cs typeface="Calibri"/>
                <a:sym typeface="Calibri"/>
              </a:rPr>
              <a:t>Add member</a:t>
            </a:r>
            <a:r>
              <a:rPr b="0" i="0" lang="en-US" sz="1700" u="none" cap="none" strike="noStrike">
                <a:solidFill>
                  <a:schemeClr val="dk1"/>
                </a:solidFill>
                <a:latin typeface="Calibri"/>
                <a:ea typeface="Calibri"/>
                <a:cs typeface="Calibri"/>
                <a:sym typeface="Calibri"/>
              </a:rPr>
              <a:t> </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AutoNum type="arabicPeriod"/>
            </a:pPr>
            <a:r>
              <a:rPr b="1" i="0" lang="en-US" sz="1700" u="none" cap="none" strike="noStrike">
                <a:solidFill>
                  <a:schemeClr val="dk1"/>
                </a:solidFill>
                <a:latin typeface="Calibri"/>
                <a:ea typeface="Calibri"/>
                <a:cs typeface="Calibri"/>
                <a:sym typeface="Calibri"/>
              </a:rPr>
              <a:t>Add</a:t>
            </a:r>
            <a:endParaRPr b="1" i="0" sz="1700" u="none" cap="none" strike="noStrike">
              <a:solidFill>
                <a:schemeClr val="dk1"/>
              </a:solidFill>
              <a:latin typeface="Calibri"/>
              <a:ea typeface="Calibri"/>
              <a:cs typeface="Calibri"/>
              <a:sym typeface="Calibri"/>
            </a:endParaRPr>
          </a:p>
        </p:txBody>
      </p:sp>
      <p:grpSp>
        <p:nvGrpSpPr>
          <p:cNvPr id="1646" name="Google Shape;1646;p73"/>
          <p:cNvGrpSpPr/>
          <p:nvPr/>
        </p:nvGrpSpPr>
        <p:grpSpPr>
          <a:xfrm>
            <a:off x="646168" y="1146136"/>
            <a:ext cx="10678313" cy="1814175"/>
            <a:chOff x="573450" y="1146137"/>
            <a:chExt cx="10678313" cy="1814175"/>
          </a:xfrm>
        </p:grpSpPr>
        <p:pic>
          <p:nvPicPr>
            <p:cNvPr id="1647" name="Google Shape;1647;p73"/>
            <p:cNvPicPr preferRelativeResize="0"/>
            <p:nvPr/>
          </p:nvPicPr>
          <p:blipFill rotWithShape="1">
            <a:blip r:embed="rId3">
              <a:alphaModFix/>
            </a:blip>
            <a:srcRect b="0" l="0" r="2238" t="2940"/>
            <a:stretch/>
          </p:blipFill>
          <p:spPr>
            <a:xfrm>
              <a:off x="7794188" y="1284688"/>
              <a:ext cx="3457575" cy="1541275"/>
            </a:xfrm>
            <a:prstGeom prst="rect">
              <a:avLst/>
            </a:prstGeom>
            <a:noFill/>
            <a:ln cap="flat" cmpd="sng" w="9525">
              <a:solidFill>
                <a:srgbClr val="808080"/>
              </a:solidFill>
              <a:prstDash val="solid"/>
              <a:round/>
              <a:headEnd len="sm" w="sm" type="none"/>
              <a:tailEnd len="sm" w="sm" type="none"/>
            </a:ln>
          </p:spPr>
        </p:pic>
        <p:pic>
          <p:nvPicPr>
            <p:cNvPr id="1648" name="Google Shape;1648;p73"/>
            <p:cNvPicPr preferRelativeResize="0"/>
            <p:nvPr/>
          </p:nvPicPr>
          <p:blipFill rotWithShape="1">
            <a:blip r:embed="rId4">
              <a:alphaModFix/>
            </a:blip>
            <a:srcRect b="0" l="19092" r="0" t="0"/>
            <a:stretch/>
          </p:blipFill>
          <p:spPr>
            <a:xfrm>
              <a:off x="573450" y="1146137"/>
              <a:ext cx="6523674" cy="1814175"/>
            </a:xfrm>
            <a:prstGeom prst="rect">
              <a:avLst/>
            </a:prstGeom>
            <a:noFill/>
            <a:ln cap="flat" cmpd="sng" w="9525">
              <a:solidFill>
                <a:srgbClr val="A5A5A5"/>
              </a:solidFill>
              <a:prstDash val="solid"/>
              <a:round/>
              <a:headEnd len="sm" w="sm" type="none"/>
              <a:tailEnd len="sm" w="sm" type="none"/>
            </a:ln>
          </p:spPr>
        </p:pic>
        <p:cxnSp>
          <p:nvCxnSpPr>
            <p:cNvPr id="1649" name="Google Shape;1649;p73"/>
            <p:cNvCxnSpPr>
              <a:stCxn id="1648" idx="3"/>
              <a:endCxn id="1647" idx="1"/>
            </p:cNvCxnSpPr>
            <p:nvPr/>
          </p:nvCxnSpPr>
          <p:spPr>
            <a:xfrm>
              <a:off x="7097124" y="2053225"/>
              <a:ext cx="697200" cy="2100"/>
            </a:xfrm>
            <a:prstGeom prst="straightConnector1">
              <a:avLst/>
            </a:prstGeom>
            <a:noFill/>
            <a:ln cap="flat" cmpd="sng" w="9525">
              <a:solidFill>
                <a:schemeClr val="accent1"/>
              </a:solidFill>
              <a:prstDash val="solid"/>
              <a:round/>
              <a:headEnd len="sm" w="sm" type="none"/>
              <a:tailEnd len="med" w="med" type="triangle"/>
            </a:ln>
          </p:spPr>
        </p:cxnSp>
      </p:grpSp>
      <p:grpSp>
        <p:nvGrpSpPr>
          <p:cNvPr id="1650" name="Google Shape;1650;p73"/>
          <p:cNvGrpSpPr/>
          <p:nvPr/>
        </p:nvGrpSpPr>
        <p:grpSpPr>
          <a:xfrm>
            <a:off x="646156" y="3121700"/>
            <a:ext cx="6523699" cy="3307250"/>
            <a:chOff x="573438" y="3121700"/>
            <a:chExt cx="6523699" cy="3307250"/>
          </a:xfrm>
        </p:grpSpPr>
        <p:pic>
          <p:nvPicPr>
            <p:cNvPr id="1651" name="Google Shape;1651;p73"/>
            <p:cNvPicPr preferRelativeResize="0"/>
            <p:nvPr/>
          </p:nvPicPr>
          <p:blipFill rotWithShape="1">
            <a:blip r:embed="rId5">
              <a:alphaModFix/>
            </a:blip>
            <a:srcRect b="0" l="0" r="0" t="0"/>
            <a:stretch/>
          </p:blipFill>
          <p:spPr>
            <a:xfrm>
              <a:off x="573438" y="3121709"/>
              <a:ext cx="3457575" cy="3307241"/>
            </a:xfrm>
            <a:prstGeom prst="rect">
              <a:avLst/>
            </a:prstGeom>
            <a:noFill/>
            <a:ln cap="flat" cmpd="sng" w="9525">
              <a:solidFill>
                <a:srgbClr val="898989"/>
              </a:solidFill>
              <a:prstDash val="solid"/>
              <a:round/>
              <a:headEnd len="sm" w="sm" type="none"/>
              <a:tailEnd len="sm" w="sm" type="none"/>
            </a:ln>
          </p:spPr>
        </p:pic>
        <p:pic>
          <p:nvPicPr>
            <p:cNvPr id="1652" name="Google Shape;1652;p73"/>
            <p:cNvPicPr preferRelativeResize="0"/>
            <p:nvPr/>
          </p:nvPicPr>
          <p:blipFill rotWithShape="1">
            <a:blip r:embed="rId6">
              <a:alphaModFix/>
            </a:blip>
            <a:srcRect b="0" l="0" r="0" t="0"/>
            <a:stretch/>
          </p:blipFill>
          <p:spPr>
            <a:xfrm>
              <a:off x="4395025" y="3121700"/>
              <a:ext cx="2702112" cy="3307250"/>
            </a:xfrm>
            <a:prstGeom prst="rect">
              <a:avLst/>
            </a:prstGeom>
            <a:noFill/>
            <a:ln cap="flat" cmpd="sng" w="9525">
              <a:solidFill>
                <a:srgbClr val="A5A5A5"/>
              </a:solidFill>
              <a:prstDash val="solid"/>
              <a:round/>
              <a:headEnd len="sm" w="sm" type="none"/>
              <a:tailEnd len="sm" w="sm" type="none"/>
            </a:ln>
          </p:spPr>
        </p:pic>
        <p:cxnSp>
          <p:nvCxnSpPr>
            <p:cNvPr id="1653" name="Google Shape;1653;p73"/>
            <p:cNvCxnSpPr>
              <a:stCxn id="1651" idx="3"/>
              <a:endCxn id="1652" idx="1"/>
            </p:cNvCxnSpPr>
            <p:nvPr/>
          </p:nvCxnSpPr>
          <p:spPr>
            <a:xfrm>
              <a:off x="4031013" y="4775330"/>
              <a:ext cx="363900" cy="0"/>
            </a:xfrm>
            <a:prstGeom prst="straightConnector1">
              <a:avLst/>
            </a:prstGeom>
            <a:noFill/>
            <a:ln cap="flat" cmpd="sng" w="9525">
              <a:solidFill>
                <a:schemeClr val="accent1"/>
              </a:solidFill>
              <a:prstDash val="solid"/>
              <a:round/>
              <a:headEnd len="sm" w="sm" type="none"/>
              <a:tailEnd len="med" w="med" type="triangle"/>
            </a:ln>
          </p:spPr>
        </p:cxnSp>
      </p:gr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7" name="Shape 1657"/>
        <p:cNvGrpSpPr/>
        <p:nvPr/>
      </p:nvGrpSpPr>
      <p:grpSpPr>
        <a:xfrm>
          <a:off x="0" y="0"/>
          <a:ext cx="0" cy="0"/>
          <a:chOff x="0" y="0"/>
          <a:chExt cx="0" cy="0"/>
        </a:xfrm>
      </p:grpSpPr>
      <p:sp>
        <p:nvSpPr>
          <p:cNvPr id="1658" name="Google Shape;1658;p74"/>
          <p:cNvSpPr txBox="1"/>
          <p:nvPr/>
        </p:nvSpPr>
        <p:spPr>
          <a:xfrm>
            <a:off x="573455" y="317845"/>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&lt;Teams&gt;</a:t>
            </a:r>
            <a:endParaRPr b="0" i="0" sz="1400" u="none" cap="none" strike="noStrike">
              <a:solidFill>
                <a:srgbClr val="000000"/>
              </a:solidFill>
              <a:latin typeface="Arial"/>
              <a:ea typeface="Arial"/>
              <a:cs typeface="Arial"/>
              <a:sym typeface="Arial"/>
            </a:endParaRPr>
          </a:p>
        </p:txBody>
      </p:sp>
      <p:sp>
        <p:nvSpPr>
          <p:cNvPr id="1659" name="Google Shape;1659;p74"/>
          <p:cNvSpPr txBox="1"/>
          <p:nvPr/>
        </p:nvSpPr>
        <p:spPr>
          <a:xfrm>
            <a:off x="380100" y="751750"/>
            <a:ext cx="7911000" cy="26727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chemeClr val="dk1"/>
                </a:solidFill>
                <a:highlight>
                  <a:srgbClr val="FFFFFF"/>
                </a:highlight>
                <a:latin typeface="Calibri"/>
                <a:ea typeface="Calibri"/>
                <a:cs typeface="Calibri"/>
                <a:sym typeface="Calibri"/>
              </a:rPr>
              <a:t>Once Admins are assigned to Teams by Owner, they can see the information in the </a:t>
            </a:r>
            <a:r>
              <a:rPr b="1" i="1" lang="en-US" sz="1700" u="sng" cap="none" strike="noStrike">
                <a:solidFill>
                  <a:srgbClr val="3FAFFF"/>
                </a:solidFill>
                <a:highlight>
                  <a:srgbClr val="FFFFFF"/>
                </a:highlight>
                <a:latin typeface="Calibri"/>
                <a:ea typeface="Calibri"/>
                <a:cs typeface="Calibri"/>
                <a:sym typeface="Calibri"/>
                <a:hlinkClick action="ppaction://hlinksldjump" r:id="rId3">
                  <a:extLst>
                    <a:ext uri="{A12FA001-AC4F-418D-AE19-62706E023703}">
                      <ahyp:hlinkClr val="tx"/>
                    </a:ext>
                  </a:extLst>
                </a:hlinkClick>
              </a:rPr>
              <a:t>Members</a:t>
            </a:r>
            <a:r>
              <a:rPr b="0" i="0" lang="en-US" sz="1700" u="none" cap="none" strike="noStrike">
                <a:solidFill>
                  <a:schemeClr val="dk1"/>
                </a:solidFill>
                <a:highlight>
                  <a:srgbClr val="FFFFFF"/>
                </a:highlight>
                <a:latin typeface="Calibri"/>
                <a:ea typeface="Calibri"/>
                <a:cs typeface="Calibri"/>
                <a:sym typeface="Calibri"/>
              </a:rPr>
              <a:t> tab.</a:t>
            </a:r>
            <a:endParaRPr b="0" i="0" sz="1700" u="none" cap="none" strike="noStrike">
              <a:solidFill>
                <a:schemeClr val="dk1"/>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chemeClr val="dk1"/>
                </a:solidFill>
                <a:highlight>
                  <a:srgbClr val="FFFFFF"/>
                </a:highlight>
                <a:latin typeface="Calibri"/>
                <a:ea typeface="Calibri"/>
                <a:cs typeface="Calibri"/>
                <a:sym typeface="Calibri"/>
              </a:rPr>
              <a:t>Moreover, they are allowed to change, update the Application Settings for themselves as well as the members within their teams.</a:t>
            </a:r>
            <a:endParaRPr b="0" i="0" sz="1700" u="none" cap="none" strike="noStrike">
              <a:solidFill>
                <a:schemeClr val="dk1"/>
              </a:solidFill>
              <a:highlight>
                <a:srgbClr val="FFFFFF"/>
              </a:highlight>
              <a:latin typeface="Calibri"/>
              <a:ea typeface="Calibri"/>
              <a:cs typeface="Calibri"/>
              <a:sym typeface="Calibri"/>
            </a:endParaRPr>
          </a:p>
        </p:txBody>
      </p:sp>
      <p:grpSp>
        <p:nvGrpSpPr>
          <p:cNvPr id="1660" name="Google Shape;1660;p74"/>
          <p:cNvGrpSpPr/>
          <p:nvPr/>
        </p:nvGrpSpPr>
        <p:grpSpPr>
          <a:xfrm>
            <a:off x="8449168" y="2407863"/>
            <a:ext cx="3410432" cy="3857382"/>
            <a:chOff x="8449168" y="2407863"/>
            <a:chExt cx="3410432" cy="3857382"/>
          </a:xfrm>
        </p:grpSpPr>
        <p:pic>
          <p:nvPicPr>
            <p:cNvPr id="1661" name="Google Shape;1661;p74"/>
            <p:cNvPicPr preferRelativeResize="0"/>
            <p:nvPr/>
          </p:nvPicPr>
          <p:blipFill rotWithShape="1">
            <a:blip r:embed="rId4">
              <a:alphaModFix/>
            </a:blip>
            <a:srcRect b="9" l="0" r="0" t="1252"/>
            <a:stretch/>
          </p:blipFill>
          <p:spPr>
            <a:xfrm>
              <a:off x="8449168" y="2407863"/>
              <a:ext cx="3410432" cy="3310525"/>
            </a:xfrm>
            <a:prstGeom prst="rect">
              <a:avLst/>
            </a:prstGeom>
            <a:noFill/>
            <a:ln cap="flat" cmpd="sng" w="9525">
              <a:solidFill>
                <a:srgbClr val="A5A5A5"/>
              </a:solidFill>
              <a:prstDash val="solid"/>
              <a:round/>
              <a:headEnd len="sm" w="sm" type="none"/>
              <a:tailEnd len="sm" w="sm" type="none"/>
            </a:ln>
          </p:spPr>
        </p:pic>
        <p:sp>
          <p:nvSpPr>
            <p:cNvPr id="1662" name="Google Shape;1662;p74"/>
            <p:cNvSpPr txBox="1"/>
            <p:nvPr/>
          </p:nvSpPr>
          <p:spPr>
            <a:xfrm>
              <a:off x="8727284" y="5818845"/>
              <a:ext cx="28542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700"/>
                <a:buFont typeface="Arial"/>
                <a:buNone/>
              </a:pPr>
              <a:r>
                <a:rPr b="1" i="0" lang="en-US" sz="1700" u="sng" cap="none" strike="noStrike">
                  <a:solidFill>
                    <a:schemeClr val="hlink"/>
                  </a:solidFill>
                  <a:highlight>
                    <a:schemeClr val="lt1"/>
                  </a:highlight>
                  <a:latin typeface="Calibri"/>
                  <a:ea typeface="Calibri"/>
                  <a:cs typeface="Calibri"/>
                  <a:sym typeface="Calibri"/>
                  <a:hlinkClick action="ppaction://hlinksldjump" r:id="rId5"/>
                </a:rPr>
                <a:t>Members</a:t>
              </a:r>
              <a:r>
                <a:rPr b="0" i="0" lang="en-US" sz="1700" u="none" cap="none" strike="noStrike">
                  <a:solidFill>
                    <a:schemeClr val="dk1"/>
                  </a:solidFill>
                  <a:highlight>
                    <a:schemeClr val="lt1"/>
                  </a:highlight>
                  <a:latin typeface="Calibri"/>
                  <a:ea typeface="Calibri"/>
                  <a:cs typeface="Calibri"/>
                  <a:sym typeface="Calibri"/>
                </a:rPr>
                <a:t> tab - Admin view</a:t>
              </a:r>
              <a:endParaRPr b="0" i="0" sz="1400" u="none" cap="none" strike="noStrike">
                <a:solidFill>
                  <a:srgbClr val="000000"/>
                </a:solidFill>
                <a:latin typeface="Arial"/>
                <a:ea typeface="Arial"/>
                <a:cs typeface="Arial"/>
                <a:sym typeface="Arial"/>
              </a:endParaRPr>
            </a:p>
          </p:txBody>
        </p:sp>
        <p:sp>
          <p:nvSpPr>
            <p:cNvPr id="1663" name="Google Shape;1663;p74"/>
            <p:cNvSpPr/>
            <p:nvPr/>
          </p:nvSpPr>
          <p:spPr>
            <a:xfrm>
              <a:off x="8523288" y="4612663"/>
              <a:ext cx="3262200" cy="1024500"/>
            </a:xfrm>
            <a:prstGeom prst="rect">
              <a:avLst/>
            </a:prstGeom>
            <a:noFill/>
            <a:ln cap="flat" cmpd="sng" w="19050">
              <a:solidFill>
                <a:srgbClr val="D5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64" name="Google Shape;1664;p74"/>
          <p:cNvGrpSpPr/>
          <p:nvPr/>
        </p:nvGrpSpPr>
        <p:grpSpPr>
          <a:xfrm>
            <a:off x="220775" y="3046825"/>
            <a:ext cx="7844802" cy="3218425"/>
            <a:chOff x="220775" y="3046825"/>
            <a:chExt cx="7844802" cy="3218425"/>
          </a:xfrm>
        </p:grpSpPr>
        <p:pic>
          <p:nvPicPr>
            <p:cNvPr id="1665" name="Google Shape;1665;p74"/>
            <p:cNvPicPr preferRelativeResize="0"/>
            <p:nvPr/>
          </p:nvPicPr>
          <p:blipFill rotWithShape="1">
            <a:blip r:embed="rId6">
              <a:alphaModFix/>
            </a:blip>
            <a:srcRect b="21905" l="4580" r="0" t="17428"/>
            <a:stretch/>
          </p:blipFill>
          <p:spPr>
            <a:xfrm>
              <a:off x="3365075" y="3155375"/>
              <a:ext cx="1557600" cy="218450"/>
            </a:xfrm>
            <a:prstGeom prst="rect">
              <a:avLst/>
            </a:prstGeom>
            <a:noFill/>
            <a:ln>
              <a:noFill/>
            </a:ln>
          </p:spPr>
        </p:pic>
        <p:pic>
          <p:nvPicPr>
            <p:cNvPr id="1666" name="Google Shape;1666;p74"/>
            <p:cNvPicPr preferRelativeResize="0"/>
            <p:nvPr/>
          </p:nvPicPr>
          <p:blipFill rotWithShape="1">
            <a:blip r:embed="rId6">
              <a:alphaModFix/>
            </a:blip>
            <a:srcRect b="21905" l="4580" r="0" t="17428"/>
            <a:stretch/>
          </p:blipFill>
          <p:spPr>
            <a:xfrm>
              <a:off x="5832325" y="3155375"/>
              <a:ext cx="1557600" cy="218450"/>
            </a:xfrm>
            <a:prstGeom prst="rect">
              <a:avLst/>
            </a:prstGeom>
            <a:noFill/>
            <a:ln>
              <a:noFill/>
            </a:ln>
          </p:spPr>
        </p:pic>
        <p:sp>
          <p:nvSpPr>
            <p:cNvPr id="1667" name="Google Shape;1667;p74"/>
            <p:cNvSpPr txBox="1"/>
            <p:nvPr/>
          </p:nvSpPr>
          <p:spPr>
            <a:xfrm>
              <a:off x="1960350" y="5818850"/>
              <a:ext cx="44982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700"/>
                <a:buFont typeface="Arial"/>
                <a:buNone/>
              </a:pPr>
              <a:r>
                <a:rPr b="1" i="0" lang="en-US" sz="1700" u="none" cap="none" strike="noStrike">
                  <a:solidFill>
                    <a:srgbClr val="000000"/>
                  </a:solidFill>
                  <a:highlight>
                    <a:schemeClr val="lt1"/>
                  </a:highlight>
                  <a:latin typeface="Calibri"/>
                  <a:ea typeface="Calibri"/>
                  <a:cs typeface="Calibri"/>
                  <a:sym typeface="Calibri"/>
                </a:rPr>
                <a:t>Application Settings - </a:t>
              </a:r>
              <a:r>
                <a:rPr b="0" i="0" lang="en-US" sz="1700" u="none" cap="none" strike="noStrike">
                  <a:solidFill>
                    <a:srgbClr val="000000"/>
                  </a:solidFill>
                  <a:highlight>
                    <a:schemeClr val="lt1"/>
                  </a:highlight>
                  <a:latin typeface="Calibri"/>
                  <a:ea typeface="Calibri"/>
                  <a:cs typeface="Calibri"/>
                  <a:sym typeface="Calibri"/>
                </a:rPr>
                <a:t>Admin view</a:t>
              </a:r>
              <a:endParaRPr b="0" i="0" sz="1400" u="none" cap="none" strike="noStrike">
                <a:solidFill>
                  <a:srgbClr val="000000"/>
                </a:solidFill>
                <a:latin typeface="Arial"/>
                <a:ea typeface="Arial"/>
                <a:cs typeface="Arial"/>
                <a:sym typeface="Arial"/>
              </a:endParaRPr>
            </a:p>
          </p:txBody>
        </p:sp>
        <p:pic>
          <p:nvPicPr>
            <p:cNvPr id="1668" name="Google Shape;1668;p74"/>
            <p:cNvPicPr preferRelativeResize="0"/>
            <p:nvPr/>
          </p:nvPicPr>
          <p:blipFill rotWithShape="1">
            <a:blip r:embed="rId7">
              <a:alphaModFix/>
            </a:blip>
            <a:srcRect b="-6067" l="16256" r="-1821" t="0"/>
            <a:stretch/>
          </p:blipFill>
          <p:spPr>
            <a:xfrm>
              <a:off x="5837152" y="3047575"/>
              <a:ext cx="2228425" cy="2670050"/>
            </a:xfrm>
            <a:prstGeom prst="rect">
              <a:avLst/>
            </a:prstGeom>
            <a:noFill/>
            <a:ln cap="flat" cmpd="sng" w="9525">
              <a:solidFill>
                <a:srgbClr val="A5A5A5"/>
              </a:solidFill>
              <a:prstDash val="solid"/>
              <a:round/>
              <a:headEnd len="sm" w="sm" type="none"/>
              <a:tailEnd len="sm" w="sm" type="none"/>
            </a:ln>
          </p:spPr>
        </p:pic>
        <p:pic>
          <p:nvPicPr>
            <p:cNvPr id="1669" name="Google Shape;1669;p74"/>
            <p:cNvPicPr preferRelativeResize="0"/>
            <p:nvPr/>
          </p:nvPicPr>
          <p:blipFill rotWithShape="1">
            <a:blip r:embed="rId8">
              <a:alphaModFix/>
            </a:blip>
            <a:srcRect b="0" l="16051" r="0" t="0"/>
            <a:stretch/>
          </p:blipFill>
          <p:spPr>
            <a:xfrm>
              <a:off x="3358400" y="3046825"/>
              <a:ext cx="2228425" cy="2671550"/>
            </a:xfrm>
            <a:prstGeom prst="rect">
              <a:avLst/>
            </a:prstGeom>
            <a:noFill/>
            <a:ln cap="flat" cmpd="sng" w="9525">
              <a:solidFill>
                <a:srgbClr val="A5A5A5"/>
              </a:solidFill>
              <a:prstDash val="solid"/>
              <a:round/>
              <a:headEnd len="sm" w="sm" type="none"/>
              <a:tailEnd len="sm" w="sm" type="none"/>
            </a:ln>
          </p:spPr>
        </p:pic>
        <p:pic>
          <p:nvPicPr>
            <p:cNvPr id="1670" name="Google Shape;1670;p74"/>
            <p:cNvPicPr preferRelativeResize="0"/>
            <p:nvPr/>
          </p:nvPicPr>
          <p:blipFill rotWithShape="1">
            <a:blip r:embed="rId9">
              <a:alphaModFix/>
            </a:blip>
            <a:srcRect b="0" l="0" r="0" t="0"/>
            <a:stretch/>
          </p:blipFill>
          <p:spPr>
            <a:xfrm>
              <a:off x="220775" y="3628775"/>
              <a:ext cx="2887290" cy="2089600"/>
            </a:xfrm>
            <a:prstGeom prst="rect">
              <a:avLst/>
            </a:prstGeom>
            <a:noFill/>
            <a:ln cap="flat" cmpd="sng" w="9525">
              <a:solidFill>
                <a:srgbClr val="999999"/>
              </a:solidFill>
              <a:prstDash val="solid"/>
              <a:round/>
              <a:headEnd len="sm" w="sm" type="none"/>
              <a:tailEnd len="sm" w="sm" type="none"/>
            </a:ln>
          </p:spPr>
        </p:pic>
        <p:sp>
          <p:nvSpPr>
            <p:cNvPr id="1671" name="Google Shape;1671;p74"/>
            <p:cNvSpPr/>
            <p:nvPr/>
          </p:nvSpPr>
          <p:spPr>
            <a:xfrm>
              <a:off x="280650" y="4507700"/>
              <a:ext cx="325200" cy="325200"/>
            </a:xfrm>
            <a:prstGeom prst="rect">
              <a:avLst/>
            </a:prstGeom>
            <a:noFill/>
            <a:ln cap="flat" cmpd="sng" w="19050">
              <a:solidFill>
                <a:srgbClr val="D5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74"/>
            <p:cNvSpPr/>
            <p:nvPr/>
          </p:nvSpPr>
          <p:spPr>
            <a:xfrm>
              <a:off x="782450" y="4052350"/>
              <a:ext cx="2267400" cy="492600"/>
            </a:xfrm>
            <a:prstGeom prst="rect">
              <a:avLst/>
            </a:prstGeom>
            <a:noFill/>
            <a:ln cap="flat" cmpd="sng" w="19050">
              <a:solidFill>
                <a:srgbClr val="D5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3" name="Google Shape;1673;p74"/>
            <p:cNvPicPr preferRelativeResize="0"/>
            <p:nvPr/>
          </p:nvPicPr>
          <p:blipFill rotWithShape="1">
            <a:blip r:embed="rId6">
              <a:alphaModFix/>
            </a:blip>
            <a:srcRect b="21905" l="4580" r="0" t="17428"/>
            <a:stretch/>
          </p:blipFill>
          <p:spPr>
            <a:xfrm>
              <a:off x="3383650" y="3146100"/>
              <a:ext cx="1557600" cy="218450"/>
            </a:xfrm>
            <a:prstGeom prst="rect">
              <a:avLst/>
            </a:prstGeom>
            <a:noFill/>
            <a:ln>
              <a:noFill/>
            </a:ln>
          </p:spPr>
        </p:pic>
        <p:pic>
          <p:nvPicPr>
            <p:cNvPr id="1674" name="Google Shape;1674;p74"/>
            <p:cNvPicPr preferRelativeResize="0"/>
            <p:nvPr/>
          </p:nvPicPr>
          <p:blipFill rotWithShape="1">
            <a:blip r:embed="rId6">
              <a:alphaModFix/>
            </a:blip>
            <a:srcRect b="21905" l="4580" r="0" t="17428"/>
            <a:stretch/>
          </p:blipFill>
          <p:spPr>
            <a:xfrm>
              <a:off x="5945225" y="3146100"/>
              <a:ext cx="1557600" cy="218450"/>
            </a:xfrm>
            <a:prstGeom prst="rect">
              <a:avLst/>
            </a:prstGeom>
            <a:noFill/>
            <a:ln>
              <a:noFill/>
            </a:ln>
          </p:spPr>
        </p:pic>
      </p:gr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9" name="Shape 1679"/>
        <p:cNvGrpSpPr/>
        <p:nvPr/>
      </p:nvGrpSpPr>
      <p:grpSpPr>
        <a:xfrm>
          <a:off x="0" y="0"/>
          <a:ext cx="0" cy="0"/>
          <a:chOff x="0" y="0"/>
          <a:chExt cx="0" cy="0"/>
        </a:xfrm>
      </p:grpSpPr>
      <p:sp>
        <p:nvSpPr>
          <p:cNvPr id="1680" name="Google Shape;1680;p75"/>
          <p:cNvSpPr txBox="1"/>
          <p:nvPr/>
        </p:nvSpPr>
        <p:spPr>
          <a:xfrm>
            <a:off x="1744549" y="1252975"/>
            <a:ext cx="8301900" cy="4617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Allows </a:t>
            </a:r>
            <a:r>
              <a:rPr b="1" i="0" lang="en-US" sz="1800" u="none" cap="none" strike="noStrike">
                <a:solidFill>
                  <a:srgbClr val="000000"/>
                </a:solidFill>
                <a:latin typeface="Calibri"/>
                <a:ea typeface="Calibri"/>
                <a:cs typeface="Calibri"/>
                <a:sym typeface="Calibri"/>
              </a:rPr>
              <a:t>Owner/Admins</a:t>
            </a:r>
            <a:r>
              <a:rPr b="0" i="0" lang="en-US" sz="1800" u="none" cap="none" strike="noStrike">
                <a:solidFill>
                  <a:srgbClr val="000000"/>
                </a:solidFill>
                <a:latin typeface="Calibri"/>
                <a:ea typeface="Calibri"/>
                <a:cs typeface="Calibri"/>
                <a:sym typeface="Calibri"/>
              </a:rPr>
              <a:t> to check the Usage reports of the respective month.</a:t>
            </a:r>
            <a:endParaRPr b="0" i="0" sz="1800" u="none" cap="none" strike="noStrike">
              <a:solidFill>
                <a:srgbClr val="000000"/>
              </a:solidFill>
              <a:latin typeface="Calibri"/>
              <a:ea typeface="Calibri"/>
              <a:cs typeface="Calibri"/>
              <a:sym typeface="Calibri"/>
            </a:endParaRPr>
          </a:p>
        </p:txBody>
      </p:sp>
      <p:sp>
        <p:nvSpPr>
          <p:cNvPr id="1681" name="Google Shape;1681;p75"/>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&lt;Usage History&gt;</a:t>
            </a:r>
            <a:endParaRPr b="1" sz="2600">
              <a:solidFill>
                <a:schemeClr val="dk1"/>
              </a:solidFill>
              <a:latin typeface="Arial"/>
              <a:ea typeface="Arial"/>
              <a:cs typeface="Arial"/>
              <a:sym typeface="Arial"/>
            </a:endParaRPr>
          </a:p>
        </p:txBody>
      </p:sp>
      <p:grpSp>
        <p:nvGrpSpPr>
          <p:cNvPr id="1682" name="Google Shape;1682;p75"/>
          <p:cNvGrpSpPr/>
          <p:nvPr/>
        </p:nvGrpSpPr>
        <p:grpSpPr>
          <a:xfrm>
            <a:off x="2009500" y="1755550"/>
            <a:ext cx="7771996" cy="4838523"/>
            <a:chOff x="2009500" y="1755550"/>
            <a:chExt cx="7771996" cy="4838523"/>
          </a:xfrm>
        </p:grpSpPr>
        <p:pic>
          <p:nvPicPr>
            <p:cNvPr id="1683" name="Google Shape;1683;p75"/>
            <p:cNvPicPr preferRelativeResize="0"/>
            <p:nvPr/>
          </p:nvPicPr>
          <p:blipFill rotWithShape="1">
            <a:blip r:embed="rId3">
              <a:alphaModFix/>
            </a:blip>
            <a:srcRect b="0" l="0" r="0" t="0"/>
            <a:stretch/>
          </p:blipFill>
          <p:spPr>
            <a:xfrm>
              <a:off x="2009500" y="1755550"/>
              <a:ext cx="7771996" cy="4838523"/>
            </a:xfrm>
            <a:prstGeom prst="rect">
              <a:avLst/>
            </a:prstGeom>
            <a:noFill/>
            <a:ln cap="flat" cmpd="sng" w="9525">
              <a:solidFill>
                <a:srgbClr val="999999"/>
              </a:solidFill>
              <a:prstDash val="solid"/>
              <a:round/>
              <a:headEnd len="sm" w="sm" type="none"/>
              <a:tailEnd len="sm" w="sm" type="none"/>
            </a:ln>
          </p:spPr>
        </p:pic>
        <p:sp>
          <p:nvSpPr>
            <p:cNvPr id="1684" name="Google Shape;1684;p75"/>
            <p:cNvSpPr/>
            <p:nvPr/>
          </p:nvSpPr>
          <p:spPr>
            <a:xfrm>
              <a:off x="2044400" y="6068125"/>
              <a:ext cx="1802700" cy="222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75"/>
            <p:cNvSpPr/>
            <p:nvPr/>
          </p:nvSpPr>
          <p:spPr>
            <a:xfrm>
              <a:off x="3949400" y="2146600"/>
              <a:ext cx="1951500" cy="381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p75"/>
            <p:cNvSpPr/>
            <p:nvPr/>
          </p:nvSpPr>
          <p:spPr>
            <a:xfrm>
              <a:off x="9060375" y="3020125"/>
              <a:ext cx="631800" cy="222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1" name="Shape 1691"/>
        <p:cNvGrpSpPr/>
        <p:nvPr/>
      </p:nvGrpSpPr>
      <p:grpSpPr>
        <a:xfrm>
          <a:off x="0" y="0"/>
          <a:ext cx="0" cy="0"/>
          <a:chOff x="0" y="0"/>
          <a:chExt cx="0" cy="0"/>
        </a:xfrm>
      </p:grpSpPr>
      <p:sp>
        <p:nvSpPr>
          <p:cNvPr id="1692" name="Google Shape;1692;g278b3937e05_0_0"/>
          <p:cNvSpPr txBox="1"/>
          <p:nvPr/>
        </p:nvSpPr>
        <p:spPr>
          <a:xfrm>
            <a:off x="478650" y="1216100"/>
            <a:ext cx="4425300" cy="31878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This page supports to configure Security Policy at Organization level.</a:t>
            </a:r>
            <a:endParaRPr>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t/>
            </a:r>
            <a:endParaRPr>
              <a:latin typeface="Calibri"/>
              <a:ea typeface="Calibri"/>
              <a:cs typeface="Calibri"/>
              <a:sym typeface="Calibri"/>
            </a:endParaRPr>
          </a:p>
          <a:p>
            <a:pPr indent="-317500" lvl="0" marL="457200" marR="0" rtl="0" algn="just">
              <a:lnSpc>
                <a:spcPct val="115000"/>
              </a:lnSpc>
              <a:spcBef>
                <a:spcPts val="0"/>
              </a:spcBef>
              <a:spcAft>
                <a:spcPts val="0"/>
              </a:spcAft>
              <a:buSzPts val="1400"/>
              <a:buFont typeface="Calibri"/>
              <a:buChar char="●"/>
            </a:pPr>
            <a:r>
              <a:rPr lang="en-US">
                <a:latin typeface="Calibri"/>
                <a:ea typeface="Calibri"/>
                <a:cs typeface="Calibri"/>
                <a:sym typeface="Calibri"/>
              </a:rPr>
              <a:t>Only </a:t>
            </a:r>
            <a:r>
              <a:rPr b="1" lang="en-US">
                <a:latin typeface="Calibri"/>
                <a:ea typeface="Calibri"/>
                <a:cs typeface="Calibri"/>
                <a:sym typeface="Calibri"/>
              </a:rPr>
              <a:t>owner</a:t>
            </a:r>
            <a:r>
              <a:rPr lang="en-US">
                <a:latin typeface="Calibri"/>
                <a:ea typeface="Calibri"/>
                <a:cs typeface="Calibri"/>
                <a:sym typeface="Calibri"/>
              </a:rPr>
              <a:t> of the organization can claim email domains and set security policy for the organization level</a:t>
            </a:r>
            <a:endParaRPr>
              <a:latin typeface="Calibri"/>
              <a:ea typeface="Calibri"/>
              <a:cs typeface="Calibri"/>
              <a:sym typeface="Calibri"/>
            </a:endParaRPr>
          </a:p>
          <a:p>
            <a:pPr indent="-317500" lvl="0" marL="457200" marR="0" rtl="0" algn="just">
              <a:lnSpc>
                <a:spcPct val="115000"/>
              </a:lnSpc>
              <a:spcBef>
                <a:spcPts val="0"/>
              </a:spcBef>
              <a:spcAft>
                <a:spcPts val="0"/>
              </a:spcAft>
              <a:buSzPts val="1400"/>
              <a:buFont typeface="Calibri"/>
              <a:buChar char="●"/>
            </a:pPr>
            <a:r>
              <a:rPr lang="en-US">
                <a:latin typeface="Calibri"/>
                <a:ea typeface="Calibri"/>
                <a:cs typeface="Calibri"/>
                <a:sym typeface="Calibri"/>
              </a:rPr>
              <a:t>The request will be received by B3 and either be </a:t>
            </a:r>
            <a:r>
              <a:rPr b="1" lang="en-US">
                <a:latin typeface="Calibri"/>
                <a:ea typeface="Calibri"/>
                <a:cs typeface="Calibri"/>
                <a:sym typeface="Calibri"/>
              </a:rPr>
              <a:t>rejected or approved</a:t>
            </a:r>
            <a:endParaRPr b="1">
              <a:latin typeface="Calibri"/>
              <a:ea typeface="Calibri"/>
              <a:cs typeface="Calibri"/>
              <a:sym typeface="Calibri"/>
            </a:endParaRPr>
          </a:p>
          <a:p>
            <a:pPr indent="-317500" lvl="0" marL="457200" marR="0" rtl="0" algn="just">
              <a:lnSpc>
                <a:spcPct val="115000"/>
              </a:lnSpc>
              <a:spcBef>
                <a:spcPts val="0"/>
              </a:spcBef>
              <a:spcAft>
                <a:spcPts val="0"/>
              </a:spcAft>
              <a:buSzPts val="1400"/>
              <a:buFont typeface="Calibri"/>
              <a:buChar char="●"/>
            </a:pPr>
            <a:r>
              <a:rPr lang="en-US">
                <a:latin typeface="Calibri"/>
                <a:ea typeface="Calibri"/>
                <a:cs typeface="Calibri"/>
                <a:sym typeface="Calibri"/>
              </a:rPr>
              <a:t>If the request is </a:t>
            </a:r>
            <a:r>
              <a:rPr b="1" lang="en-US">
                <a:latin typeface="Calibri"/>
                <a:ea typeface="Calibri"/>
                <a:cs typeface="Calibri"/>
                <a:sym typeface="Calibri"/>
              </a:rPr>
              <a:t>accepted</a:t>
            </a:r>
            <a:r>
              <a:rPr lang="en-US">
                <a:latin typeface="Calibri"/>
                <a:ea typeface="Calibri"/>
                <a:cs typeface="Calibri"/>
                <a:sym typeface="Calibri"/>
              </a:rPr>
              <a:t>, user can set up the security policy and it will only be applicable to all users ending with the same email domain</a:t>
            </a:r>
            <a:endParaRPr>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p:txBody>
      </p:sp>
      <p:sp>
        <p:nvSpPr>
          <p:cNvPr id="1693" name="Google Shape;1693;g278b3937e05_0_0"/>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&lt;Security Policy&gt;</a:t>
            </a:r>
            <a:endParaRPr b="1" sz="2600">
              <a:solidFill>
                <a:schemeClr val="dk1"/>
              </a:solidFill>
              <a:latin typeface="Arial"/>
              <a:ea typeface="Arial"/>
              <a:cs typeface="Arial"/>
              <a:sym typeface="Arial"/>
            </a:endParaRPr>
          </a:p>
        </p:txBody>
      </p:sp>
      <p:sp>
        <p:nvSpPr>
          <p:cNvPr id="1694" name="Google Shape;1694;g278b3937e05_0_0"/>
          <p:cNvSpPr txBox="1"/>
          <p:nvPr/>
        </p:nvSpPr>
        <p:spPr>
          <a:xfrm>
            <a:off x="403550" y="4615275"/>
            <a:ext cx="30000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AutoNum type="arabicPeriod"/>
            </a:pPr>
            <a:r>
              <a:rPr lang="en-US">
                <a:latin typeface="Calibri"/>
                <a:ea typeface="Calibri"/>
                <a:cs typeface="Calibri"/>
                <a:sym typeface="Calibri"/>
              </a:rPr>
              <a:t>Log in to the </a:t>
            </a:r>
            <a:r>
              <a:rPr b="1" lang="en-US">
                <a:latin typeface="Calibri"/>
                <a:ea typeface="Calibri"/>
                <a:cs typeface="Calibri"/>
                <a:sym typeface="Calibri"/>
              </a:rPr>
              <a:t>Portal</a:t>
            </a:r>
            <a:endParaRPr b="1">
              <a:latin typeface="Calibri"/>
              <a:ea typeface="Calibri"/>
              <a:cs typeface="Calibri"/>
              <a:sym typeface="Calibri"/>
            </a:endParaRPr>
          </a:p>
          <a:p>
            <a:pPr indent="-317500" lvl="0" marL="457200" rtl="0" algn="l">
              <a:spcBef>
                <a:spcPts val="0"/>
              </a:spcBef>
              <a:spcAft>
                <a:spcPts val="0"/>
              </a:spcAft>
              <a:buSzPts val="1400"/>
              <a:buAutoNum type="arabicPeriod"/>
            </a:pPr>
            <a:r>
              <a:rPr lang="en-US">
                <a:latin typeface="Calibri"/>
                <a:ea typeface="Calibri"/>
                <a:cs typeface="Calibri"/>
                <a:sym typeface="Calibri"/>
              </a:rPr>
              <a:t>Go to </a:t>
            </a:r>
            <a:r>
              <a:rPr b="1" lang="en-US">
                <a:latin typeface="Calibri"/>
                <a:ea typeface="Calibri"/>
                <a:cs typeface="Calibri"/>
                <a:sym typeface="Calibri"/>
              </a:rPr>
              <a:t>Manage Organization</a:t>
            </a:r>
            <a:endParaRPr b="1">
              <a:latin typeface="Calibri"/>
              <a:ea typeface="Calibri"/>
              <a:cs typeface="Calibri"/>
              <a:sym typeface="Calibri"/>
            </a:endParaRPr>
          </a:p>
          <a:p>
            <a:pPr indent="-317500" lvl="0" marL="457200" rtl="0" algn="l">
              <a:spcBef>
                <a:spcPts val="0"/>
              </a:spcBef>
              <a:spcAft>
                <a:spcPts val="0"/>
              </a:spcAft>
              <a:buSzPts val="1400"/>
              <a:buAutoNum type="arabicPeriod"/>
            </a:pPr>
            <a:r>
              <a:rPr lang="en-US">
                <a:latin typeface="Calibri"/>
                <a:ea typeface="Calibri"/>
                <a:cs typeface="Calibri"/>
                <a:sym typeface="Calibri"/>
              </a:rPr>
              <a:t>Click on </a:t>
            </a:r>
            <a:r>
              <a:rPr b="1" lang="en-US">
                <a:latin typeface="Calibri"/>
                <a:ea typeface="Calibri"/>
                <a:cs typeface="Calibri"/>
                <a:sym typeface="Calibri"/>
              </a:rPr>
              <a:t>Security Policy</a:t>
            </a:r>
            <a:endParaRPr b="1"/>
          </a:p>
        </p:txBody>
      </p:sp>
      <p:pic>
        <p:nvPicPr>
          <p:cNvPr id="1695" name="Google Shape;1695;g278b3937e05_0_0"/>
          <p:cNvPicPr preferRelativeResize="0"/>
          <p:nvPr/>
        </p:nvPicPr>
        <p:blipFill>
          <a:blip r:embed="rId4">
            <a:alphaModFix/>
          </a:blip>
          <a:stretch>
            <a:fillRect/>
          </a:stretch>
        </p:blipFill>
        <p:spPr>
          <a:xfrm>
            <a:off x="5353972" y="2209950"/>
            <a:ext cx="6736724" cy="3738574"/>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2e681e9952e_0_19"/>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Authenticator App</a:t>
            </a:r>
            <a:endParaRPr b="1" sz="2600">
              <a:solidFill>
                <a:schemeClr val="dk1"/>
              </a:solidFill>
              <a:latin typeface="Arial"/>
              <a:ea typeface="Arial"/>
              <a:cs typeface="Arial"/>
              <a:sym typeface="Arial"/>
            </a:endParaRPr>
          </a:p>
        </p:txBody>
      </p:sp>
      <p:sp>
        <p:nvSpPr>
          <p:cNvPr id="393" name="Google Shape;393;g2e681e9952e_0_19"/>
          <p:cNvSpPr txBox="1"/>
          <p:nvPr/>
        </p:nvSpPr>
        <p:spPr>
          <a:xfrm>
            <a:off x="783775" y="1567550"/>
            <a:ext cx="5908500" cy="201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700">
                <a:solidFill>
                  <a:schemeClr val="accent3"/>
                </a:solidFill>
                <a:latin typeface="Calibri"/>
                <a:ea typeface="Calibri"/>
                <a:cs typeface="Calibri"/>
                <a:sym typeface="Calibri"/>
              </a:rPr>
              <a:t>Step 2: </a:t>
            </a:r>
            <a:r>
              <a:rPr b="1" lang="en-US" sz="1700">
                <a:solidFill>
                  <a:schemeClr val="accent3"/>
                </a:solidFill>
                <a:latin typeface="Calibri"/>
                <a:ea typeface="Calibri"/>
                <a:cs typeface="Calibri"/>
                <a:sym typeface="Calibri"/>
              </a:rPr>
              <a:t>Set up 2FA with an Authenticator App</a:t>
            </a:r>
            <a:endParaRPr b="1" sz="1700">
              <a:solidFill>
                <a:schemeClr val="accent3"/>
              </a:solidFill>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A pop up will appear. Open preferred authenticator app on mobile device.</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Scan the QR code displayed on the pop-up using app's camera.</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Authenticator app will generate a unique 6-digit code</a:t>
            </a:r>
            <a:endParaRPr sz="1700">
              <a:latin typeface="Calibri"/>
              <a:ea typeface="Calibri"/>
              <a:cs typeface="Calibri"/>
              <a:sym typeface="Calibri"/>
            </a:endParaRPr>
          </a:p>
          <a:p>
            <a:pPr indent="0" lvl="0" marL="0" rtl="0" algn="l">
              <a:spcBef>
                <a:spcPts val="0"/>
              </a:spcBef>
              <a:spcAft>
                <a:spcPts val="0"/>
              </a:spcAft>
              <a:buNone/>
            </a:pPr>
            <a:r>
              <a:t/>
            </a:r>
            <a:endParaRPr sz="1700">
              <a:latin typeface="Calibri"/>
              <a:ea typeface="Calibri"/>
              <a:cs typeface="Calibri"/>
              <a:sym typeface="Calibri"/>
            </a:endParaRPr>
          </a:p>
        </p:txBody>
      </p:sp>
      <p:pic>
        <p:nvPicPr>
          <p:cNvPr id="394" name="Google Shape;394;g2e681e9952e_0_19"/>
          <p:cNvPicPr preferRelativeResize="0"/>
          <p:nvPr/>
        </p:nvPicPr>
        <p:blipFill>
          <a:blip r:embed="rId4">
            <a:alphaModFix/>
          </a:blip>
          <a:stretch>
            <a:fillRect/>
          </a:stretch>
        </p:blipFill>
        <p:spPr>
          <a:xfrm>
            <a:off x="7174601" y="927000"/>
            <a:ext cx="4687475" cy="5642525"/>
          </a:xfrm>
          <a:prstGeom prst="rect">
            <a:avLst/>
          </a:prstGeom>
          <a:noFill/>
          <a:ln cap="flat" cmpd="sng" w="9525">
            <a:solidFill>
              <a:srgbClr val="595959"/>
            </a:solidFill>
            <a:prstDash val="solid"/>
            <a:round/>
            <a:headEnd len="sm" w="sm" type="none"/>
            <a:tailEnd len="sm" w="sm" type="none"/>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0" name="Shape 1700"/>
        <p:cNvGrpSpPr/>
        <p:nvPr/>
      </p:nvGrpSpPr>
      <p:grpSpPr>
        <a:xfrm>
          <a:off x="0" y="0"/>
          <a:ext cx="0" cy="0"/>
          <a:chOff x="0" y="0"/>
          <a:chExt cx="0" cy="0"/>
        </a:xfrm>
      </p:grpSpPr>
      <p:sp>
        <p:nvSpPr>
          <p:cNvPr id="1701" name="Google Shape;1701;g278b3937e05_0_16"/>
          <p:cNvSpPr txBox="1"/>
          <p:nvPr/>
        </p:nvSpPr>
        <p:spPr>
          <a:xfrm>
            <a:off x="478650" y="1216100"/>
            <a:ext cx="4425300" cy="895800"/>
          </a:xfrm>
          <a:prstGeom prst="rect">
            <a:avLst/>
          </a:prstGeom>
          <a:noFill/>
          <a:ln>
            <a:noFill/>
          </a:ln>
        </p:spPr>
        <p:txBody>
          <a:bodyPr anchorCtr="0" anchor="t" bIns="91425" lIns="91425" spcFirstLastPara="1" rIns="91425" wrap="square" tIns="91425">
            <a:spAutoFit/>
          </a:bodyPr>
          <a:lstStyle/>
          <a:p>
            <a:pPr indent="-317500" lvl="0" marL="457200" marR="0" rtl="0" algn="just">
              <a:lnSpc>
                <a:spcPct val="115000"/>
              </a:lnSpc>
              <a:spcBef>
                <a:spcPts val="0"/>
              </a:spcBef>
              <a:spcAft>
                <a:spcPts val="0"/>
              </a:spcAft>
              <a:buSzPts val="1400"/>
              <a:buFont typeface="Calibri"/>
              <a:buChar char="●"/>
            </a:pPr>
            <a:r>
              <a:rPr lang="en-US">
                <a:latin typeface="Calibri"/>
                <a:ea typeface="Calibri"/>
                <a:cs typeface="Calibri"/>
                <a:sym typeface="Calibri"/>
              </a:rPr>
              <a:t>Click on [Claim email domain]</a:t>
            </a:r>
            <a:endParaRPr>
              <a:latin typeface="Calibri"/>
              <a:ea typeface="Calibri"/>
              <a:cs typeface="Calibri"/>
              <a:sym typeface="Calibri"/>
            </a:endParaRPr>
          </a:p>
          <a:p>
            <a:pPr indent="-317500" lvl="0" marL="457200" marR="0" rtl="0" algn="just">
              <a:lnSpc>
                <a:spcPct val="115000"/>
              </a:lnSpc>
              <a:spcBef>
                <a:spcPts val="0"/>
              </a:spcBef>
              <a:spcAft>
                <a:spcPts val="0"/>
              </a:spcAft>
              <a:buSzPts val="1400"/>
              <a:buFont typeface="Calibri"/>
              <a:buChar char="●"/>
            </a:pPr>
            <a:r>
              <a:rPr lang="en-US">
                <a:latin typeface="Calibri"/>
                <a:ea typeface="Calibri"/>
                <a:cs typeface="Calibri"/>
                <a:sym typeface="Calibri"/>
              </a:rPr>
              <a:t>Pre-fill email domain according to the Owner’s email and do not allow to edit</a:t>
            </a:r>
            <a:endParaRPr sz="1800">
              <a:latin typeface="Calibri"/>
              <a:ea typeface="Calibri"/>
              <a:cs typeface="Calibri"/>
              <a:sym typeface="Calibri"/>
            </a:endParaRPr>
          </a:p>
        </p:txBody>
      </p:sp>
      <p:sp>
        <p:nvSpPr>
          <p:cNvPr id="1702" name="Google Shape;1702;g278b3937e05_0_16"/>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&lt;Security Policy&gt;</a:t>
            </a:r>
            <a:endParaRPr b="1" sz="2600">
              <a:solidFill>
                <a:schemeClr val="dk1"/>
              </a:solidFill>
              <a:latin typeface="Arial"/>
              <a:ea typeface="Arial"/>
              <a:cs typeface="Arial"/>
              <a:sym typeface="Arial"/>
            </a:endParaRPr>
          </a:p>
        </p:txBody>
      </p:sp>
      <p:pic>
        <p:nvPicPr>
          <p:cNvPr id="1703" name="Google Shape;1703;g278b3937e05_0_16"/>
          <p:cNvPicPr preferRelativeResize="0"/>
          <p:nvPr/>
        </p:nvPicPr>
        <p:blipFill>
          <a:blip r:embed="rId4">
            <a:alphaModFix/>
          </a:blip>
          <a:stretch>
            <a:fillRect/>
          </a:stretch>
        </p:blipFill>
        <p:spPr>
          <a:xfrm>
            <a:off x="5886573" y="1206225"/>
            <a:ext cx="6305425" cy="3499200"/>
          </a:xfrm>
          <a:prstGeom prst="rect">
            <a:avLst/>
          </a:prstGeom>
          <a:noFill/>
          <a:ln cap="flat" cmpd="sng" w="9525">
            <a:solidFill>
              <a:srgbClr val="44546A"/>
            </a:solidFill>
            <a:prstDash val="solid"/>
            <a:round/>
            <a:headEnd len="sm" w="sm" type="none"/>
            <a:tailEnd len="sm" w="sm" type="none"/>
          </a:ln>
        </p:spPr>
      </p:pic>
      <p:sp>
        <p:nvSpPr>
          <p:cNvPr id="1704" name="Google Shape;1704;g278b3937e05_0_16"/>
          <p:cNvSpPr txBox="1"/>
          <p:nvPr/>
        </p:nvSpPr>
        <p:spPr>
          <a:xfrm>
            <a:off x="478650" y="2432475"/>
            <a:ext cx="3000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After the Owner submits the request, show the below UI while waiting for B3 team to manually approve the request </a:t>
            </a:r>
            <a:endParaRPr sz="1300"/>
          </a:p>
        </p:txBody>
      </p:sp>
      <p:pic>
        <p:nvPicPr>
          <p:cNvPr id="1705" name="Google Shape;1705;g278b3937e05_0_16"/>
          <p:cNvPicPr preferRelativeResize="0"/>
          <p:nvPr/>
        </p:nvPicPr>
        <p:blipFill>
          <a:blip r:embed="rId5">
            <a:alphaModFix/>
          </a:blip>
          <a:stretch>
            <a:fillRect/>
          </a:stretch>
        </p:blipFill>
        <p:spPr>
          <a:xfrm>
            <a:off x="305250" y="3799750"/>
            <a:ext cx="5399400" cy="2996425"/>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0" name="Shape 1710"/>
        <p:cNvGrpSpPr/>
        <p:nvPr/>
      </p:nvGrpSpPr>
      <p:grpSpPr>
        <a:xfrm>
          <a:off x="0" y="0"/>
          <a:ext cx="0" cy="0"/>
          <a:chOff x="0" y="0"/>
          <a:chExt cx="0" cy="0"/>
        </a:xfrm>
      </p:grpSpPr>
      <p:sp>
        <p:nvSpPr>
          <p:cNvPr id="1711" name="Google Shape;1711;g278b3937e05_0_31"/>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&lt;Security Policy&gt;</a:t>
            </a:r>
            <a:endParaRPr b="1" sz="2600">
              <a:solidFill>
                <a:schemeClr val="dk1"/>
              </a:solidFill>
              <a:latin typeface="Arial"/>
              <a:ea typeface="Arial"/>
              <a:cs typeface="Arial"/>
              <a:sym typeface="Arial"/>
            </a:endParaRPr>
          </a:p>
        </p:txBody>
      </p:sp>
      <p:sp>
        <p:nvSpPr>
          <p:cNvPr id="1712" name="Google Shape;1712;g278b3937e05_0_31"/>
          <p:cNvSpPr txBox="1"/>
          <p:nvPr/>
        </p:nvSpPr>
        <p:spPr>
          <a:xfrm>
            <a:off x="403550" y="1106125"/>
            <a:ext cx="93549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US"/>
              <a:t>Once the email domain has been approved and claimed, show the default policy. By default, security policy settings will be disabled.</a:t>
            </a:r>
            <a:endParaRPr/>
          </a:p>
          <a:p>
            <a:pPr indent="-317500" lvl="0" marL="457200" rtl="0" algn="l">
              <a:spcBef>
                <a:spcPts val="0"/>
              </a:spcBef>
              <a:spcAft>
                <a:spcPts val="0"/>
              </a:spcAft>
              <a:buSzPts val="1400"/>
              <a:buChar char="●"/>
            </a:pPr>
            <a:r>
              <a:rPr b="1" lang="en-US"/>
              <a:t>Activate</a:t>
            </a:r>
            <a:r>
              <a:rPr lang="en-US"/>
              <a:t> and </a:t>
            </a:r>
            <a:r>
              <a:rPr b="1" lang="en-US"/>
              <a:t>Disable</a:t>
            </a:r>
            <a:r>
              <a:rPr lang="en-US"/>
              <a:t> buttons at the top of the screen are used to activate/disable the security policy settings.</a:t>
            </a:r>
            <a:endParaRPr/>
          </a:p>
        </p:txBody>
      </p:sp>
      <p:pic>
        <p:nvPicPr>
          <p:cNvPr id="1713" name="Google Shape;1713;g278b3937e05_0_31"/>
          <p:cNvPicPr preferRelativeResize="0"/>
          <p:nvPr/>
        </p:nvPicPr>
        <p:blipFill>
          <a:blip r:embed="rId4">
            <a:alphaModFix/>
          </a:blip>
          <a:stretch>
            <a:fillRect/>
          </a:stretch>
        </p:blipFill>
        <p:spPr>
          <a:xfrm>
            <a:off x="2064925" y="2116550"/>
            <a:ext cx="8062151" cy="4474125"/>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8" name="Shape 1718"/>
        <p:cNvGrpSpPr/>
        <p:nvPr/>
      </p:nvGrpSpPr>
      <p:grpSpPr>
        <a:xfrm>
          <a:off x="0" y="0"/>
          <a:ext cx="0" cy="0"/>
          <a:chOff x="0" y="0"/>
          <a:chExt cx="0" cy="0"/>
        </a:xfrm>
      </p:grpSpPr>
      <p:sp>
        <p:nvSpPr>
          <p:cNvPr id="1719" name="Google Shape;1719;g278b3937e05_0_41"/>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&lt;Security Policy&gt;</a:t>
            </a:r>
            <a:endParaRPr b="1" sz="2600">
              <a:solidFill>
                <a:schemeClr val="dk1"/>
              </a:solidFill>
              <a:latin typeface="Arial"/>
              <a:ea typeface="Arial"/>
              <a:cs typeface="Arial"/>
              <a:sym typeface="Arial"/>
            </a:endParaRPr>
          </a:p>
        </p:txBody>
      </p:sp>
      <p:sp>
        <p:nvSpPr>
          <p:cNvPr id="1720" name="Google Shape;1720;g278b3937e05_0_41"/>
          <p:cNvSpPr txBox="1"/>
          <p:nvPr/>
        </p:nvSpPr>
        <p:spPr>
          <a:xfrm>
            <a:off x="467025" y="1069250"/>
            <a:ext cx="94635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b="1" lang="en-US"/>
              <a:t>Discard Changes</a:t>
            </a:r>
            <a:r>
              <a:rPr lang="en-US"/>
              <a:t> and </a:t>
            </a:r>
            <a:r>
              <a:rPr b="1" lang="en-US"/>
              <a:t>Save</a:t>
            </a:r>
            <a:r>
              <a:rPr lang="en-US"/>
              <a:t> buttons are only available if the Owner edits anything.</a:t>
            </a:r>
            <a:endParaRPr/>
          </a:p>
          <a:p>
            <a:pPr indent="-317500" lvl="0" marL="457200" rtl="0" algn="l">
              <a:spcBef>
                <a:spcPts val="0"/>
              </a:spcBef>
              <a:spcAft>
                <a:spcPts val="0"/>
              </a:spcAft>
              <a:buSzPts val="1400"/>
              <a:buChar char="●"/>
            </a:pPr>
            <a:r>
              <a:rPr b="1" lang="en-US"/>
              <a:t>Save and Activate</a:t>
            </a:r>
            <a:r>
              <a:rPr lang="en-US"/>
              <a:t> button will only appear if the security policy is disabled. Clicking this button = Save the changes and activate the policy.</a:t>
            </a:r>
            <a:endParaRPr/>
          </a:p>
        </p:txBody>
      </p:sp>
      <p:pic>
        <p:nvPicPr>
          <p:cNvPr id="1721" name="Google Shape;1721;g278b3937e05_0_41"/>
          <p:cNvPicPr preferRelativeResize="0"/>
          <p:nvPr/>
        </p:nvPicPr>
        <p:blipFill>
          <a:blip r:embed="rId4">
            <a:alphaModFix/>
          </a:blip>
          <a:stretch>
            <a:fillRect/>
          </a:stretch>
        </p:blipFill>
        <p:spPr>
          <a:xfrm>
            <a:off x="2090380" y="2042800"/>
            <a:ext cx="8011249" cy="4452076"/>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6" name="Shape 1726"/>
        <p:cNvGrpSpPr/>
        <p:nvPr/>
      </p:nvGrpSpPr>
      <p:grpSpPr>
        <a:xfrm>
          <a:off x="0" y="0"/>
          <a:ext cx="0" cy="0"/>
          <a:chOff x="0" y="0"/>
          <a:chExt cx="0" cy="0"/>
        </a:xfrm>
      </p:grpSpPr>
      <p:sp>
        <p:nvSpPr>
          <p:cNvPr id="1727" name="Google Shape;1727;g20e1a0d0faa_0_0"/>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&lt;Security Policy&gt;</a:t>
            </a:r>
            <a:endParaRPr b="1" sz="2600">
              <a:solidFill>
                <a:schemeClr val="dk1"/>
              </a:solidFill>
              <a:latin typeface="Arial"/>
              <a:ea typeface="Arial"/>
              <a:cs typeface="Arial"/>
              <a:sym typeface="Arial"/>
            </a:endParaRPr>
          </a:p>
        </p:txBody>
      </p:sp>
      <p:sp>
        <p:nvSpPr>
          <p:cNvPr id="1728" name="Google Shape;1728;g20e1a0d0faa_0_0"/>
          <p:cNvSpPr txBox="1"/>
          <p:nvPr/>
        </p:nvSpPr>
        <p:spPr>
          <a:xfrm>
            <a:off x="467025" y="1069250"/>
            <a:ext cx="94635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b="1" lang="en-US"/>
              <a:t>Owner </a:t>
            </a:r>
            <a:r>
              <a:rPr lang="en-US"/>
              <a:t>of the organization can claim multiple</a:t>
            </a:r>
            <a:r>
              <a:rPr b="1" lang="en-US"/>
              <a:t> Email Domains </a:t>
            </a:r>
            <a:r>
              <a:rPr lang="en-US"/>
              <a:t>to support more use cases.</a:t>
            </a:r>
            <a:endParaRPr/>
          </a:p>
          <a:p>
            <a:pPr indent="-317500" lvl="0" marL="457200" rtl="0" algn="l">
              <a:spcBef>
                <a:spcPts val="0"/>
              </a:spcBef>
              <a:spcAft>
                <a:spcPts val="0"/>
              </a:spcAft>
              <a:buSzPts val="1400"/>
              <a:buChar char="●"/>
            </a:pPr>
            <a:r>
              <a:rPr lang="en-US"/>
              <a:t>Owner is able to enable and manage security policy setting for each claimed email domains.</a:t>
            </a:r>
            <a:endParaRPr/>
          </a:p>
        </p:txBody>
      </p:sp>
      <p:pic>
        <p:nvPicPr>
          <p:cNvPr id="1729" name="Google Shape;1729;g20e1a0d0faa_0_0"/>
          <p:cNvPicPr preferRelativeResize="0"/>
          <p:nvPr/>
        </p:nvPicPr>
        <p:blipFill rotWithShape="1">
          <a:blip r:embed="rId4">
            <a:alphaModFix/>
          </a:blip>
          <a:srcRect b="29278" l="0" r="0" t="0"/>
          <a:stretch/>
        </p:blipFill>
        <p:spPr>
          <a:xfrm>
            <a:off x="620138" y="2141425"/>
            <a:ext cx="10951725" cy="3429675"/>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4" name="Shape 1734"/>
        <p:cNvGrpSpPr/>
        <p:nvPr/>
      </p:nvGrpSpPr>
      <p:grpSpPr>
        <a:xfrm>
          <a:off x="0" y="0"/>
          <a:ext cx="0" cy="0"/>
          <a:chOff x="0" y="0"/>
          <a:chExt cx="0" cy="0"/>
        </a:xfrm>
      </p:grpSpPr>
      <p:sp>
        <p:nvSpPr>
          <p:cNvPr id="1735" name="Google Shape;1735;g2e681e9952e_1_1"/>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&lt;Security Policy&gt;</a:t>
            </a:r>
            <a:endParaRPr b="1" sz="2600">
              <a:solidFill>
                <a:schemeClr val="dk1"/>
              </a:solidFill>
              <a:latin typeface="Arial"/>
              <a:ea typeface="Arial"/>
              <a:cs typeface="Arial"/>
              <a:sym typeface="Arial"/>
            </a:endParaRPr>
          </a:p>
        </p:txBody>
      </p:sp>
      <p:sp>
        <p:nvSpPr>
          <p:cNvPr id="1736" name="Google Shape;1736;g2e681e9952e_1_1"/>
          <p:cNvSpPr txBox="1"/>
          <p:nvPr/>
        </p:nvSpPr>
        <p:spPr>
          <a:xfrm>
            <a:off x="467025" y="1069250"/>
            <a:ext cx="94635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US"/>
              <a:t>Once approved, the screen will be shown as below, owner can activate/deactivate the Security Policy setting by clicking the button below the Security Policy Status (1).</a:t>
            </a:r>
            <a:endParaRPr/>
          </a:p>
          <a:p>
            <a:pPr indent="-317500" lvl="0" marL="457200" rtl="0" algn="l">
              <a:spcBef>
                <a:spcPts val="0"/>
              </a:spcBef>
              <a:spcAft>
                <a:spcPts val="0"/>
              </a:spcAft>
              <a:buSzPts val="1400"/>
              <a:buChar char="●"/>
            </a:pPr>
            <a:r>
              <a:rPr lang="en-US"/>
              <a:t>To access the Security Policy setting, click to the pencil icon (2).</a:t>
            </a:r>
            <a:endParaRPr/>
          </a:p>
        </p:txBody>
      </p:sp>
      <p:pic>
        <p:nvPicPr>
          <p:cNvPr id="1737" name="Google Shape;1737;g2e681e9952e_1_1"/>
          <p:cNvPicPr preferRelativeResize="0"/>
          <p:nvPr/>
        </p:nvPicPr>
        <p:blipFill>
          <a:blip r:embed="rId4">
            <a:alphaModFix/>
          </a:blip>
          <a:stretch>
            <a:fillRect/>
          </a:stretch>
        </p:blipFill>
        <p:spPr>
          <a:xfrm>
            <a:off x="152400" y="2806575"/>
            <a:ext cx="11887201" cy="239137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2" name="Shape 1742"/>
        <p:cNvGrpSpPr/>
        <p:nvPr/>
      </p:nvGrpSpPr>
      <p:grpSpPr>
        <a:xfrm>
          <a:off x="0" y="0"/>
          <a:ext cx="0" cy="0"/>
          <a:chOff x="0" y="0"/>
          <a:chExt cx="0" cy="0"/>
        </a:xfrm>
      </p:grpSpPr>
      <p:sp>
        <p:nvSpPr>
          <p:cNvPr id="1743" name="Google Shape;1743;g2e681e9952e_1_10"/>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&lt;Security Policy&gt;</a:t>
            </a:r>
            <a:endParaRPr b="1" sz="2600">
              <a:solidFill>
                <a:schemeClr val="dk1"/>
              </a:solidFill>
              <a:latin typeface="Arial"/>
              <a:ea typeface="Arial"/>
              <a:cs typeface="Arial"/>
              <a:sym typeface="Arial"/>
            </a:endParaRPr>
          </a:p>
        </p:txBody>
      </p:sp>
      <p:sp>
        <p:nvSpPr>
          <p:cNvPr id="1744" name="Google Shape;1744;g2e681e9952e_1_10"/>
          <p:cNvSpPr txBox="1"/>
          <p:nvPr/>
        </p:nvSpPr>
        <p:spPr>
          <a:xfrm>
            <a:off x="467025" y="1069250"/>
            <a:ext cx="94635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US"/>
              <a:t>Owners can claim additional email domains by clicking Claim Email Domain and then entering the desired domain name.</a:t>
            </a:r>
            <a:endParaRPr/>
          </a:p>
        </p:txBody>
      </p:sp>
      <p:sp>
        <p:nvSpPr>
          <p:cNvPr id="1745" name="Google Shape;1745;g2e681e9952e_1_10"/>
          <p:cNvSpPr txBox="1"/>
          <p:nvPr/>
        </p:nvSpPr>
        <p:spPr>
          <a:xfrm>
            <a:off x="467025" y="5260300"/>
            <a:ext cx="3511800" cy="83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a:t>Note:</a:t>
            </a:r>
            <a:endParaRPr b="1"/>
          </a:p>
          <a:p>
            <a:pPr indent="0" lvl="0" marL="0" rtl="0" algn="l">
              <a:spcBef>
                <a:spcPts val="0"/>
              </a:spcBef>
              <a:spcAft>
                <a:spcPts val="0"/>
              </a:spcAft>
              <a:buNone/>
            </a:pPr>
            <a:r>
              <a:rPr lang="en-US"/>
              <a:t>The maximum number of claimed email is 5 (including all statuses).</a:t>
            </a:r>
            <a:endParaRPr/>
          </a:p>
        </p:txBody>
      </p:sp>
      <p:pic>
        <p:nvPicPr>
          <p:cNvPr id="1746" name="Google Shape;1746;g2e681e9952e_1_10"/>
          <p:cNvPicPr preferRelativeResize="0"/>
          <p:nvPr/>
        </p:nvPicPr>
        <p:blipFill>
          <a:blip r:embed="rId4">
            <a:alphaModFix/>
          </a:blip>
          <a:stretch>
            <a:fillRect/>
          </a:stretch>
        </p:blipFill>
        <p:spPr>
          <a:xfrm>
            <a:off x="4131225" y="1837250"/>
            <a:ext cx="7908372" cy="451410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1" name="Shape 1751"/>
        <p:cNvGrpSpPr/>
        <p:nvPr/>
      </p:nvGrpSpPr>
      <p:grpSpPr>
        <a:xfrm>
          <a:off x="0" y="0"/>
          <a:ext cx="0" cy="0"/>
          <a:chOff x="0" y="0"/>
          <a:chExt cx="0" cy="0"/>
        </a:xfrm>
      </p:grpSpPr>
      <p:sp>
        <p:nvSpPr>
          <p:cNvPr id="1752" name="Google Shape;1752;g2e681e9952e_1_22"/>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&lt;Security Policy&gt;</a:t>
            </a:r>
            <a:endParaRPr b="1" sz="2600">
              <a:solidFill>
                <a:schemeClr val="dk1"/>
              </a:solidFill>
              <a:latin typeface="Arial"/>
              <a:ea typeface="Arial"/>
              <a:cs typeface="Arial"/>
              <a:sym typeface="Arial"/>
            </a:endParaRPr>
          </a:p>
        </p:txBody>
      </p:sp>
      <p:sp>
        <p:nvSpPr>
          <p:cNvPr id="1753" name="Google Shape;1753;g2e681e9952e_1_22"/>
          <p:cNvSpPr txBox="1"/>
          <p:nvPr/>
        </p:nvSpPr>
        <p:spPr>
          <a:xfrm>
            <a:off x="467025" y="1069250"/>
            <a:ext cx="94635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To check the status of claimed email domains, owners can filter at Request Stat to view claimed email domains based on their current status.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are 3 statuses: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US"/>
              <a:t>Approved</a:t>
            </a:r>
            <a:endParaRPr/>
          </a:p>
          <a:p>
            <a:pPr indent="-317500" lvl="0" marL="457200" rtl="0" algn="l">
              <a:spcBef>
                <a:spcPts val="0"/>
              </a:spcBef>
              <a:spcAft>
                <a:spcPts val="0"/>
              </a:spcAft>
              <a:buSzPts val="1400"/>
              <a:buChar char="●"/>
            </a:pPr>
            <a:r>
              <a:rPr lang="en-US"/>
              <a:t>Pending </a:t>
            </a:r>
            <a:endParaRPr/>
          </a:p>
          <a:p>
            <a:pPr indent="-317500" lvl="0" marL="457200" rtl="0" algn="l">
              <a:spcBef>
                <a:spcPts val="0"/>
              </a:spcBef>
              <a:spcAft>
                <a:spcPts val="0"/>
              </a:spcAft>
              <a:buSzPts val="1400"/>
              <a:buChar char="●"/>
            </a:pPr>
            <a:r>
              <a:rPr lang="en-US"/>
              <a:t>Rejected</a:t>
            </a:r>
            <a:endParaRPr/>
          </a:p>
        </p:txBody>
      </p:sp>
      <p:sp>
        <p:nvSpPr>
          <p:cNvPr id="1754" name="Google Shape;1754;g2e681e9952e_1_22"/>
          <p:cNvSpPr txBox="1"/>
          <p:nvPr/>
        </p:nvSpPr>
        <p:spPr>
          <a:xfrm>
            <a:off x="7031275" y="5315075"/>
            <a:ext cx="4832100" cy="1108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t>Note:</a:t>
            </a:r>
            <a:endParaRPr b="1" sz="1200"/>
          </a:p>
          <a:p>
            <a:pPr indent="-304800" lvl="0" marL="457200" rtl="0" algn="l">
              <a:spcBef>
                <a:spcPts val="0"/>
              </a:spcBef>
              <a:spcAft>
                <a:spcPts val="0"/>
              </a:spcAft>
              <a:buSzPts val="1200"/>
              <a:buChar char="●"/>
            </a:pPr>
            <a:r>
              <a:rPr lang="en-US" sz="1200"/>
              <a:t>For Pending, Rejected - contact B3's team for assistance in resolving any issues or expediting the process.</a:t>
            </a:r>
            <a:endParaRPr sz="1200"/>
          </a:p>
          <a:p>
            <a:pPr indent="-304800" lvl="0" marL="457200" rtl="0" algn="l">
              <a:spcBef>
                <a:spcPts val="0"/>
              </a:spcBef>
              <a:spcAft>
                <a:spcPts val="0"/>
              </a:spcAft>
              <a:buSzPts val="1200"/>
              <a:buChar char="●"/>
            </a:pPr>
            <a:r>
              <a:rPr lang="en-US" sz="1200"/>
              <a:t>For Rejected, a reason and submitted time will be shown along with the email domain.</a:t>
            </a:r>
            <a:endParaRPr sz="1200"/>
          </a:p>
        </p:txBody>
      </p:sp>
      <p:pic>
        <p:nvPicPr>
          <p:cNvPr id="1755" name="Google Shape;1755;g2e681e9952e_1_22"/>
          <p:cNvPicPr preferRelativeResize="0"/>
          <p:nvPr/>
        </p:nvPicPr>
        <p:blipFill>
          <a:blip r:embed="rId4">
            <a:alphaModFix/>
          </a:blip>
          <a:stretch>
            <a:fillRect/>
          </a:stretch>
        </p:blipFill>
        <p:spPr>
          <a:xfrm>
            <a:off x="3610375" y="1834501"/>
            <a:ext cx="8253007" cy="2290037"/>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0" name="Shape 1760"/>
        <p:cNvGrpSpPr/>
        <p:nvPr/>
      </p:nvGrpSpPr>
      <p:grpSpPr>
        <a:xfrm>
          <a:off x="0" y="0"/>
          <a:ext cx="0" cy="0"/>
          <a:chOff x="0" y="0"/>
          <a:chExt cx="0" cy="0"/>
        </a:xfrm>
      </p:grpSpPr>
      <p:sp>
        <p:nvSpPr>
          <p:cNvPr id="1761" name="Google Shape;1761;g2e681e9952e_1_35"/>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&lt;Security Policy&gt;</a:t>
            </a:r>
            <a:endParaRPr b="1" sz="2600">
              <a:solidFill>
                <a:schemeClr val="dk1"/>
              </a:solidFill>
              <a:latin typeface="Arial"/>
              <a:ea typeface="Arial"/>
              <a:cs typeface="Arial"/>
              <a:sym typeface="Arial"/>
            </a:endParaRPr>
          </a:p>
        </p:txBody>
      </p:sp>
      <p:sp>
        <p:nvSpPr>
          <p:cNvPr id="1762" name="Google Shape;1762;g2e681e9952e_1_35"/>
          <p:cNvSpPr txBox="1"/>
          <p:nvPr/>
        </p:nvSpPr>
        <p:spPr>
          <a:xfrm>
            <a:off x="467025" y="1069250"/>
            <a:ext cx="46185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In each approved email domains, owner can access to Security Policy setting and edit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By default, Security Policy settings will be Deactivate.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US"/>
              <a:t>Owner can activate Security Policy setting by clicking on Activate button.</a:t>
            </a:r>
            <a:endParaRPr/>
          </a:p>
          <a:p>
            <a:pPr indent="-317500" lvl="0" marL="457200" rtl="0" algn="l">
              <a:spcBef>
                <a:spcPts val="0"/>
              </a:spcBef>
              <a:spcAft>
                <a:spcPts val="0"/>
              </a:spcAft>
              <a:buSzPts val="1400"/>
              <a:buChar char="●"/>
            </a:pPr>
            <a:r>
              <a:rPr lang="en-US"/>
              <a:t>If Security Policy is deactivating, Save &amp; Activate button will appear, edit the setting and click this button = save the changes and activate the policy.</a:t>
            </a:r>
            <a:endParaRPr/>
          </a:p>
          <a:p>
            <a:pPr indent="-317500" lvl="0" marL="457200" rtl="0" algn="l">
              <a:spcBef>
                <a:spcPts val="0"/>
              </a:spcBef>
              <a:spcAft>
                <a:spcPts val="0"/>
              </a:spcAft>
              <a:buSzPts val="1400"/>
              <a:buChar char="●"/>
            </a:pPr>
            <a:r>
              <a:rPr lang="en-US"/>
              <a:t>Discard Changes and Save buttons are only available if the Owner edits anything.</a:t>
            </a:r>
            <a:endParaRPr/>
          </a:p>
        </p:txBody>
      </p:sp>
      <p:pic>
        <p:nvPicPr>
          <p:cNvPr id="1763" name="Google Shape;1763;g2e681e9952e_1_35"/>
          <p:cNvPicPr preferRelativeResize="0"/>
          <p:nvPr/>
        </p:nvPicPr>
        <p:blipFill rotWithShape="1">
          <a:blip r:embed="rId4">
            <a:alphaModFix/>
          </a:blip>
          <a:srcRect b="0" l="16729" r="0" t="0"/>
          <a:stretch/>
        </p:blipFill>
        <p:spPr>
          <a:xfrm>
            <a:off x="5085525" y="1185425"/>
            <a:ext cx="6823049" cy="5106309"/>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8" name="Shape 1768"/>
        <p:cNvGrpSpPr/>
        <p:nvPr/>
      </p:nvGrpSpPr>
      <p:grpSpPr>
        <a:xfrm>
          <a:off x="0" y="0"/>
          <a:ext cx="0" cy="0"/>
          <a:chOff x="0" y="0"/>
          <a:chExt cx="0" cy="0"/>
        </a:xfrm>
      </p:grpSpPr>
      <p:sp>
        <p:nvSpPr>
          <p:cNvPr id="1769" name="Google Shape;1769;g2e681e9952e_1_45"/>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&lt;Security Policy&gt;</a:t>
            </a:r>
            <a:endParaRPr b="1" sz="2600">
              <a:solidFill>
                <a:schemeClr val="dk1"/>
              </a:solidFill>
              <a:latin typeface="Arial"/>
              <a:ea typeface="Arial"/>
              <a:cs typeface="Arial"/>
              <a:sym typeface="Arial"/>
            </a:endParaRPr>
          </a:p>
        </p:txBody>
      </p:sp>
      <p:sp>
        <p:nvSpPr>
          <p:cNvPr id="1770" name="Google Shape;1770;g2e681e9952e_1_45"/>
          <p:cNvSpPr txBox="1"/>
          <p:nvPr/>
        </p:nvSpPr>
        <p:spPr>
          <a:xfrm>
            <a:off x="467025" y="1069250"/>
            <a:ext cx="46185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US"/>
              <a:t>Owner can deactivate the setting by clicking on Deactivate button.</a:t>
            </a:r>
            <a:endParaRPr/>
          </a:p>
          <a:p>
            <a:pPr indent="-317500" lvl="0" marL="457200" rtl="0" algn="l">
              <a:spcBef>
                <a:spcPts val="0"/>
              </a:spcBef>
              <a:spcAft>
                <a:spcPts val="0"/>
              </a:spcAft>
              <a:buSzPts val="1400"/>
              <a:buChar char="●"/>
            </a:pPr>
            <a:r>
              <a:rPr lang="en-US"/>
              <a:t>In case, owner wants to go back email domain list, click on Security Policy.</a:t>
            </a:r>
            <a:endParaRPr/>
          </a:p>
        </p:txBody>
      </p:sp>
      <p:pic>
        <p:nvPicPr>
          <p:cNvPr id="1771" name="Google Shape;1771;g2e681e9952e_1_45"/>
          <p:cNvPicPr preferRelativeResize="0"/>
          <p:nvPr/>
        </p:nvPicPr>
        <p:blipFill rotWithShape="1">
          <a:blip r:embed="rId4">
            <a:alphaModFix/>
          </a:blip>
          <a:srcRect b="0" l="16729" r="0" t="0"/>
          <a:stretch/>
        </p:blipFill>
        <p:spPr>
          <a:xfrm>
            <a:off x="5085525" y="1185425"/>
            <a:ext cx="6823049" cy="5106309"/>
          </a:xfrm>
          <a:prstGeom prst="rect">
            <a:avLst/>
          </a:prstGeom>
          <a:noFill/>
          <a:ln cap="flat" cmpd="sng" w="9525">
            <a:solidFill>
              <a:srgbClr val="44546A"/>
            </a:solidFill>
            <a:prstDash val="solid"/>
            <a:round/>
            <a:headEnd len="sm" w="sm" type="none"/>
            <a:tailEnd len="sm" w="sm" type="none"/>
          </a:ln>
        </p:spPr>
      </p:pic>
      <p:sp>
        <p:nvSpPr>
          <p:cNvPr id="1772" name="Google Shape;1772;g2e681e9952e_1_45"/>
          <p:cNvSpPr/>
          <p:nvPr/>
        </p:nvSpPr>
        <p:spPr>
          <a:xfrm>
            <a:off x="11032450" y="1787350"/>
            <a:ext cx="562200" cy="231000"/>
          </a:xfrm>
          <a:prstGeom prst="rect">
            <a:avLst/>
          </a:prstGeom>
          <a:noFill/>
          <a:ln cap="flat" cmpd="sng" w="9525">
            <a:solidFill>
              <a:srgbClr val="D5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3" name="Google Shape;1773;g2e681e9952e_1_45"/>
          <p:cNvSpPr/>
          <p:nvPr/>
        </p:nvSpPr>
        <p:spPr>
          <a:xfrm>
            <a:off x="5124450" y="1259375"/>
            <a:ext cx="731100" cy="174300"/>
          </a:xfrm>
          <a:prstGeom prst="rect">
            <a:avLst/>
          </a:prstGeom>
          <a:noFill/>
          <a:ln cap="flat" cmpd="sng" w="9525">
            <a:solidFill>
              <a:srgbClr val="D5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8" name="Shape 1778"/>
        <p:cNvGrpSpPr/>
        <p:nvPr/>
      </p:nvGrpSpPr>
      <p:grpSpPr>
        <a:xfrm>
          <a:off x="0" y="0"/>
          <a:ext cx="0" cy="0"/>
          <a:chOff x="0" y="0"/>
          <a:chExt cx="0" cy="0"/>
        </a:xfrm>
      </p:grpSpPr>
      <p:sp>
        <p:nvSpPr>
          <p:cNvPr id="1779" name="Google Shape;1779;g278b3937e05_0_51"/>
          <p:cNvSpPr txBox="1"/>
          <p:nvPr/>
        </p:nvSpPr>
        <p:spPr>
          <a:xfrm>
            <a:off x="290550" y="1231650"/>
            <a:ext cx="74400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US"/>
              <a:t>Once the request is rejected, the users will be notified as per the below UI:</a:t>
            </a:r>
            <a:endParaRPr/>
          </a:p>
        </p:txBody>
      </p:sp>
      <p:sp>
        <p:nvSpPr>
          <p:cNvPr id="1780" name="Google Shape;1780;g278b3937e05_0_51"/>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&lt;Security Policy&gt;</a:t>
            </a:r>
            <a:endParaRPr b="1" sz="2600">
              <a:solidFill>
                <a:schemeClr val="dk1"/>
              </a:solidFill>
              <a:latin typeface="Arial"/>
              <a:ea typeface="Arial"/>
              <a:cs typeface="Arial"/>
              <a:sym typeface="Arial"/>
            </a:endParaRPr>
          </a:p>
        </p:txBody>
      </p:sp>
      <p:pic>
        <p:nvPicPr>
          <p:cNvPr id="1781" name="Google Shape;1781;g278b3937e05_0_51"/>
          <p:cNvPicPr preferRelativeResize="0"/>
          <p:nvPr/>
        </p:nvPicPr>
        <p:blipFill>
          <a:blip r:embed="rId4">
            <a:alphaModFix/>
          </a:blip>
          <a:stretch>
            <a:fillRect/>
          </a:stretch>
        </p:blipFill>
        <p:spPr>
          <a:xfrm>
            <a:off x="1981025" y="1825900"/>
            <a:ext cx="8229950" cy="4567251"/>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2e681e9952e_0_29"/>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Authenticator App</a:t>
            </a:r>
            <a:endParaRPr b="1" sz="2600">
              <a:solidFill>
                <a:schemeClr val="dk1"/>
              </a:solidFill>
              <a:latin typeface="Arial"/>
              <a:ea typeface="Arial"/>
              <a:cs typeface="Arial"/>
              <a:sym typeface="Arial"/>
            </a:endParaRPr>
          </a:p>
        </p:txBody>
      </p:sp>
      <p:sp>
        <p:nvSpPr>
          <p:cNvPr id="401" name="Google Shape;401;g2e681e9952e_0_29"/>
          <p:cNvSpPr txBox="1"/>
          <p:nvPr/>
        </p:nvSpPr>
        <p:spPr>
          <a:xfrm>
            <a:off x="783775" y="1567550"/>
            <a:ext cx="59085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700">
                <a:solidFill>
                  <a:schemeClr val="accent3"/>
                </a:solidFill>
                <a:latin typeface="Calibri"/>
                <a:ea typeface="Calibri"/>
                <a:cs typeface="Calibri"/>
                <a:sym typeface="Calibri"/>
              </a:rPr>
              <a:t>Step 3: Verification Code</a:t>
            </a:r>
            <a:endParaRPr b="1" sz="1700">
              <a:solidFill>
                <a:schemeClr val="accent3"/>
              </a:solidFill>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Enter the 6-digit code from app into the blank Verification code and click Verify to complete 2FA setup.</a:t>
            </a:r>
            <a:endParaRPr sz="1700">
              <a:latin typeface="Calibri"/>
              <a:ea typeface="Calibri"/>
              <a:cs typeface="Calibri"/>
              <a:sym typeface="Calibri"/>
            </a:endParaRPr>
          </a:p>
          <a:p>
            <a:pPr indent="0" lvl="0" marL="0" rtl="0" algn="l">
              <a:spcBef>
                <a:spcPts val="0"/>
              </a:spcBef>
              <a:spcAft>
                <a:spcPts val="0"/>
              </a:spcAft>
              <a:buNone/>
            </a:pPr>
            <a:r>
              <a:t/>
            </a:r>
            <a:endParaRPr sz="1700">
              <a:latin typeface="Calibri"/>
              <a:ea typeface="Calibri"/>
              <a:cs typeface="Calibri"/>
              <a:sym typeface="Calibri"/>
            </a:endParaRPr>
          </a:p>
        </p:txBody>
      </p:sp>
      <p:pic>
        <p:nvPicPr>
          <p:cNvPr id="402" name="Google Shape;402;g2e681e9952e_0_29"/>
          <p:cNvPicPr preferRelativeResize="0"/>
          <p:nvPr/>
        </p:nvPicPr>
        <p:blipFill>
          <a:blip r:embed="rId4">
            <a:alphaModFix/>
          </a:blip>
          <a:stretch>
            <a:fillRect/>
          </a:stretch>
        </p:blipFill>
        <p:spPr>
          <a:xfrm>
            <a:off x="6692275" y="927000"/>
            <a:ext cx="4777926" cy="5647625"/>
          </a:xfrm>
          <a:prstGeom prst="rect">
            <a:avLst/>
          </a:prstGeom>
          <a:noFill/>
          <a:ln cap="flat" cmpd="sng" w="9525">
            <a:solidFill>
              <a:srgbClr val="595959"/>
            </a:solidFill>
            <a:prstDash val="solid"/>
            <a:round/>
            <a:headEnd len="sm" w="sm" type="none"/>
            <a:tailEnd len="sm" w="sm" type="none"/>
          </a:ln>
        </p:spPr>
      </p:pic>
      <p:sp>
        <p:nvSpPr>
          <p:cNvPr id="403" name="Google Shape;403;g2e681e9952e_0_29"/>
          <p:cNvSpPr txBox="1"/>
          <p:nvPr/>
        </p:nvSpPr>
        <p:spPr>
          <a:xfrm>
            <a:off x="403550" y="5154800"/>
            <a:ext cx="4928700" cy="1046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Calibri"/>
                <a:ea typeface="Calibri"/>
                <a:cs typeface="Calibri"/>
                <a:sym typeface="Calibri"/>
              </a:rPr>
              <a:t>Note:</a:t>
            </a:r>
            <a:endParaRPr b="1">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If can not scan QR code due to camera issues or preference, using a secret code displayed alongside the QR code. Enter this code into authenticator app to generate the 6-digit code.</a:t>
            </a:r>
            <a:endParaRPr>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6" name="Shape 1786"/>
        <p:cNvGrpSpPr/>
        <p:nvPr/>
      </p:nvGrpSpPr>
      <p:grpSpPr>
        <a:xfrm>
          <a:off x="0" y="0"/>
          <a:ext cx="0" cy="0"/>
          <a:chOff x="0" y="0"/>
          <a:chExt cx="0" cy="0"/>
        </a:xfrm>
      </p:grpSpPr>
      <p:sp>
        <p:nvSpPr>
          <p:cNvPr id="1787" name="Google Shape;1787;g31d200a57a4_0_0"/>
          <p:cNvSpPr txBox="1"/>
          <p:nvPr/>
        </p:nvSpPr>
        <p:spPr>
          <a:xfrm>
            <a:off x="290550" y="1231650"/>
            <a:ext cx="11390700" cy="13914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Char char="●"/>
            </a:pPr>
            <a:r>
              <a:rPr lang="en-US"/>
              <a:t>Security Groups: Manage security groups to restrict device logins to trusted IP addresses only</a:t>
            </a:r>
            <a:endParaRPr/>
          </a:p>
          <a:p>
            <a:pPr indent="0" lvl="0" marL="0" rtl="0" algn="l">
              <a:lnSpc>
                <a:spcPct val="115000"/>
              </a:lnSpc>
              <a:spcBef>
                <a:spcPts val="0"/>
              </a:spcBef>
              <a:spcAft>
                <a:spcPts val="0"/>
              </a:spcAft>
              <a:buNone/>
            </a:pPr>
            <a:r>
              <a:rPr b="1" lang="en-US"/>
              <a:t>Note</a:t>
            </a:r>
            <a:r>
              <a:rPr lang="en-US"/>
              <a:t>: Support users with below sip domains</a:t>
            </a:r>
            <a:endParaRPr/>
          </a:p>
          <a:p>
            <a:pPr indent="-304800" lvl="1" marL="914400" rtl="0" algn="l">
              <a:lnSpc>
                <a:spcPct val="115000"/>
              </a:lnSpc>
              <a:spcBef>
                <a:spcPts val="0"/>
              </a:spcBef>
              <a:spcAft>
                <a:spcPts val="0"/>
              </a:spcAft>
              <a:buClr>
                <a:schemeClr val="dk1"/>
              </a:buClr>
              <a:buSzPts val="1200"/>
              <a:buChar char="○"/>
            </a:pPr>
            <a:r>
              <a:rPr lang="en-US"/>
              <a:t>Singapore: sipsg01.b3networks.com, sipsg02.b3networks.com</a:t>
            </a:r>
            <a:endParaRPr/>
          </a:p>
          <a:p>
            <a:pPr indent="-304800" lvl="1" marL="914400" rtl="0" algn="l">
              <a:lnSpc>
                <a:spcPct val="115000"/>
              </a:lnSpc>
              <a:spcBef>
                <a:spcPts val="0"/>
              </a:spcBef>
              <a:spcAft>
                <a:spcPts val="0"/>
              </a:spcAft>
              <a:buClr>
                <a:schemeClr val="dk1"/>
              </a:buClr>
              <a:buSzPts val="1200"/>
              <a:buChar char="○"/>
            </a:pPr>
            <a:r>
              <a:rPr lang="en-US"/>
              <a:t>Indonesia: sipid01.b3networks.com</a:t>
            </a:r>
            <a:endParaRPr/>
          </a:p>
          <a:p>
            <a:pPr indent="-304800" lvl="1" marL="914400" rtl="0" algn="l">
              <a:lnSpc>
                <a:spcPct val="115000"/>
              </a:lnSpc>
              <a:spcBef>
                <a:spcPts val="0"/>
              </a:spcBef>
              <a:spcAft>
                <a:spcPts val="0"/>
              </a:spcAft>
              <a:buClr>
                <a:schemeClr val="dk1"/>
              </a:buClr>
              <a:buSzPts val="1200"/>
              <a:buChar char="○"/>
            </a:pPr>
            <a:r>
              <a:rPr lang="en-US"/>
              <a:t>Thailand: sipth01.b3networks.com</a:t>
            </a:r>
            <a:endParaRPr/>
          </a:p>
        </p:txBody>
      </p:sp>
      <p:sp>
        <p:nvSpPr>
          <p:cNvPr id="1788" name="Google Shape;1788;g31d200a57a4_0_0"/>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&lt;Security Groups&gt;</a:t>
            </a:r>
            <a:endParaRPr b="1" sz="2600">
              <a:solidFill>
                <a:schemeClr val="dk1"/>
              </a:solidFill>
              <a:latin typeface="Arial"/>
              <a:ea typeface="Arial"/>
              <a:cs typeface="Arial"/>
              <a:sym typeface="Arial"/>
            </a:endParaRPr>
          </a:p>
        </p:txBody>
      </p:sp>
      <p:sp>
        <p:nvSpPr>
          <p:cNvPr id="1789" name="Google Shape;1789;g31d200a57a4_0_0"/>
          <p:cNvSpPr txBox="1"/>
          <p:nvPr/>
        </p:nvSpPr>
        <p:spPr>
          <a:xfrm>
            <a:off x="290550" y="2856675"/>
            <a:ext cx="5635200" cy="35556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0"/>
              </a:spcAft>
              <a:buClr>
                <a:schemeClr val="dk1"/>
              </a:buClr>
              <a:buSzPts val="1100"/>
              <a:buFont typeface="Arial"/>
              <a:buNone/>
            </a:pPr>
            <a:r>
              <a:rPr b="1" lang="en-US"/>
              <a:t>1. Security Groups</a:t>
            </a:r>
            <a:endParaRPr b="1" sz="1200">
              <a:solidFill>
                <a:schemeClr val="dk1"/>
              </a:solidFill>
            </a:endParaRPr>
          </a:p>
          <a:p>
            <a:pPr indent="0" lvl="0" marL="0" rtl="0" algn="l">
              <a:lnSpc>
                <a:spcPct val="115000"/>
              </a:lnSpc>
              <a:spcBef>
                <a:spcPts val="1200"/>
              </a:spcBef>
              <a:spcAft>
                <a:spcPts val="0"/>
              </a:spcAft>
              <a:buNone/>
            </a:pPr>
            <a:r>
              <a:rPr lang="en-US" u="sng"/>
              <a:t>Note</a:t>
            </a:r>
            <a:r>
              <a:rPr lang="en-US"/>
              <a:t>: Owner and Admin with Organization Settings permission have full access to all actions</a:t>
            </a:r>
            <a:r>
              <a:rPr lang="en-US" sz="1200">
                <a:solidFill>
                  <a:schemeClr val="dk1"/>
                </a:solidFill>
              </a:rPr>
              <a:t>.</a:t>
            </a:r>
            <a:endParaRPr b="1" sz="1200">
              <a:solidFill>
                <a:schemeClr val="dk1"/>
              </a:solidFill>
            </a:endParaRPr>
          </a:p>
          <a:p>
            <a:pPr indent="-304800" lvl="0" marL="457200" rtl="0" algn="l">
              <a:lnSpc>
                <a:spcPct val="115000"/>
              </a:lnSpc>
              <a:spcBef>
                <a:spcPts val="1200"/>
              </a:spcBef>
              <a:spcAft>
                <a:spcPts val="0"/>
              </a:spcAft>
              <a:buClr>
                <a:schemeClr val="dk1"/>
              </a:buClr>
              <a:buSzPts val="1200"/>
              <a:buChar char="❖"/>
            </a:pPr>
            <a:r>
              <a:rPr lang="en-US"/>
              <a:t>How to configure</a:t>
            </a:r>
            <a:endParaRPr sz="1200">
              <a:solidFill>
                <a:schemeClr val="dk1"/>
              </a:solidFill>
            </a:endParaRPr>
          </a:p>
          <a:p>
            <a:pPr indent="-304800" lvl="0" marL="914400" rtl="0" algn="l">
              <a:lnSpc>
                <a:spcPct val="115000"/>
              </a:lnSpc>
              <a:spcBef>
                <a:spcPts val="0"/>
              </a:spcBef>
              <a:spcAft>
                <a:spcPts val="0"/>
              </a:spcAft>
              <a:buClr>
                <a:schemeClr val="dk1"/>
              </a:buClr>
              <a:buSzPts val="1200"/>
              <a:buChar char="●"/>
            </a:pPr>
            <a:r>
              <a:rPr lang="en-US"/>
              <a:t>Go to [Manage Organization]</a:t>
            </a:r>
            <a:endParaRPr/>
          </a:p>
          <a:p>
            <a:pPr indent="-304800" lvl="0" marL="914400" rtl="0" algn="l">
              <a:lnSpc>
                <a:spcPct val="115000"/>
              </a:lnSpc>
              <a:spcBef>
                <a:spcPts val="0"/>
              </a:spcBef>
              <a:spcAft>
                <a:spcPts val="0"/>
              </a:spcAft>
              <a:buClr>
                <a:schemeClr val="dk1"/>
              </a:buClr>
              <a:buSzPts val="1200"/>
              <a:buChar char="●"/>
            </a:pPr>
            <a:r>
              <a:rPr lang="en-US"/>
              <a:t>Select [Security Groups]</a:t>
            </a:r>
            <a:endParaRPr/>
          </a:p>
          <a:p>
            <a:pPr indent="-304800" lvl="0" marL="914400" rtl="0" algn="l">
              <a:lnSpc>
                <a:spcPct val="115000"/>
              </a:lnSpc>
              <a:spcBef>
                <a:spcPts val="0"/>
              </a:spcBef>
              <a:spcAft>
                <a:spcPts val="0"/>
              </a:spcAft>
              <a:buClr>
                <a:schemeClr val="dk1"/>
              </a:buClr>
              <a:buSzPts val="1200"/>
              <a:buChar char="●"/>
            </a:pPr>
            <a:r>
              <a:rPr lang="en-US"/>
              <a:t>Click on [Create] button</a:t>
            </a:r>
            <a:endParaRPr/>
          </a:p>
          <a:p>
            <a:pPr indent="-304800" lvl="0" marL="914400" rtl="0" algn="l">
              <a:lnSpc>
                <a:spcPct val="115000"/>
              </a:lnSpc>
              <a:spcBef>
                <a:spcPts val="0"/>
              </a:spcBef>
              <a:spcAft>
                <a:spcPts val="0"/>
              </a:spcAft>
              <a:buClr>
                <a:schemeClr val="dk1"/>
              </a:buClr>
              <a:buSzPts val="1200"/>
              <a:buChar char="●"/>
            </a:pPr>
            <a:r>
              <a:rPr lang="en-US"/>
              <a:t>Input Name</a:t>
            </a:r>
            <a:endParaRPr/>
          </a:p>
          <a:p>
            <a:pPr indent="-304800" lvl="0" marL="914400" rtl="0" algn="l">
              <a:lnSpc>
                <a:spcPct val="115000"/>
              </a:lnSpc>
              <a:spcBef>
                <a:spcPts val="0"/>
              </a:spcBef>
              <a:spcAft>
                <a:spcPts val="0"/>
              </a:spcAft>
              <a:buClr>
                <a:schemeClr val="dk1"/>
              </a:buClr>
              <a:buSzPts val="1200"/>
              <a:buChar char="●"/>
            </a:pPr>
            <a:r>
              <a:rPr lang="en-US"/>
              <a:t>Input IP range and/or IP address</a:t>
            </a:r>
            <a:endParaRPr/>
          </a:p>
          <a:p>
            <a:pPr indent="-304800" lvl="0" marL="914400" rtl="0" algn="l">
              <a:lnSpc>
                <a:spcPct val="115000"/>
              </a:lnSpc>
              <a:spcBef>
                <a:spcPts val="0"/>
              </a:spcBef>
              <a:spcAft>
                <a:spcPts val="0"/>
              </a:spcAft>
              <a:buClr>
                <a:schemeClr val="dk1"/>
              </a:buClr>
              <a:buSzPts val="1200"/>
              <a:buChar char="●"/>
            </a:pPr>
            <a:r>
              <a:rPr lang="en-US"/>
              <a:t>Click [Add] or Enter</a:t>
            </a:r>
            <a:endParaRPr/>
          </a:p>
          <a:p>
            <a:pPr indent="-304800" lvl="0" marL="914400" rtl="0" algn="l">
              <a:lnSpc>
                <a:spcPct val="115000"/>
              </a:lnSpc>
              <a:spcBef>
                <a:spcPts val="0"/>
              </a:spcBef>
              <a:spcAft>
                <a:spcPts val="0"/>
              </a:spcAft>
              <a:buClr>
                <a:schemeClr val="dk1"/>
              </a:buClr>
              <a:buSzPts val="1200"/>
              <a:buChar char="●"/>
            </a:pPr>
            <a:r>
              <a:rPr lang="en-US"/>
              <a:t>Click on [Create]</a:t>
            </a:r>
            <a:endParaRPr sz="1200">
              <a:solidFill>
                <a:schemeClr val="dk1"/>
              </a:solidFill>
            </a:endParaRPr>
          </a:p>
          <a:p>
            <a:pPr indent="0" lvl="0" marL="0" rtl="0" algn="l">
              <a:spcBef>
                <a:spcPts val="1200"/>
              </a:spcBef>
              <a:spcAft>
                <a:spcPts val="0"/>
              </a:spcAft>
              <a:buNone/>
            </a:pPr>
            <a:r>
              <a:t/>
            </a:r>
            <a:endParaRPr/>
          </a:p>
        </p:txBody>
      </p:sp>
      <p:pic>
        <p:nvPicPr>
          <p:cNvPr id="1790" name="Google Shape;1790;g31d200a57a4_0_0"/>
          <p:cNvPicPr preferRelativeResize="0"/>
          <p:nvPr/>
        </p:nvPicPr>
        <p:blipFill>
          <a:blip r:embed="rId4">
            <a:alphaModFix/>
          </a:blip>
          <a:stretch>
            <a:fillRect/>
          </a:stretch>
        </p:blipFill>
        <p:spPr>
          <a:xfrm>
            <a:off x="5801425" y="2620250"/>
            <a:ext cx="6297974" cy="3318125"/>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5" name="Shape 1795"/>
        <p:cNvGrpSpPr/>
        <p:nvPr/>
      </p:nvGrpSpPr>
      <p:grpSpPr>
        <a:xfrm>
          <a:off x="0" y="0"/>
          <a:ext cx="0" cy="0"/>
          <a:chOff x="0" y="0"/>
          <a:chExt cx="0" cy="0"/>
        </a:xfrm>
      </p:grpSpPr>
      <p:sp>
        <p:nvSpPr>
          <p:cNvPr id="1796" name="Google Shape;1796;g31d200a57a4_0_9"/>
          <p:cNvSpPr txBox="1"/>
          <p:nvPr/>
        </p:nvSpPr>
        <p:spPr>
          <a:xfrm>
            <a:off x="290550" y="1097588"/>
            <a:ext cx="11390700" cy="15129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0"/>
              </a:spcAft>
              <a:buNone/>
            </a:pPr>
            <a:r>
              <a:rPr i="1" lang="en-US" u="sng">
                <a:solidFill>
                  <a:schemeClr val="dk1"/>
                </a:solidFill>
                <a:highlight>
                  <a:srgbClr val="FCE5CD"/>
                </a:highlight>
              </a:rPr>
              <a:t>Note</a:t>
            </a:r>
            <a:r>
              <a:rPr i="1" lang="en-US" sz="1200" u="sng">
                <a:solidFill>
                  <a:schemeClr val="dk1"/>
                </a:solidFill>
              </a:rPr>
              <a:t>:</a:t>
            </a:r>
            <a:r>
              <a:rPr lang="en-US" sz="1200">
                <a:solidFill>
                  <a:schemeClr val="dk1"/>
                </a:solidFill>
              </a:rPr>
              <a:t> </a:t>
            </a:r>
            <a:endParaRPr sz="1200">
              <a:solidFill>
                <a:schemeClr val="dk1"/>
              </a:solidFill>
            </a:endParaRPr>
          </a:p>
          <a:p>
            <a:pPr indent="-304800" lvl="0" marL="457200" rtl="0" algn="l">
              <a:lnSpc>
                <a:spcPct val="115000"/>
              </a:lnSpc>
              <a:spcBef>
                <a:spcPts val="1200"/>
              </a:spcBef>
              <a:spcAft>
                <a:spcPts val="0"/>
              </a:spcAft>
              <a:buClr>
                <a:schemeClr val="dk1"/>
              </a:buClr>
              <a:buSzPts val="1200"/>
              <a:buChar char="●"/>
            </a:pPr>
            <a:r>
              <a:rPr lang="en-US"/>
              <a:t>Input Limit: Maximum 50 entries can be added per group. Exceeding this limit will disable the input field.</a:t>
            </a:r>
            <a:endParaRPr/>
          </a:p>
          <a:p>
            <a:pPr indent="-304800" lvl="0" marL="457200" rtl="0" algn="l">
              <a:lnSpc>
                <a:spcPct val="115000"/>
              </a:lnSpc>
              <a:spcBef>
                <a:spcPts val="0"/>
              </a:spcBef>
              <a:spcAft>
                <a:spcPts val="0"/>
              </a:spcAft>
              <a:buClr>
                <a:schemeClr val="dk1"/>
              </a:buClr>
              <a:buSzPts val="1200"/>
              <a:buChar char="●"/>
            </a:pPr>
            <a:r>
              <a:rPr lang="en-US"/>
              <a:t>Input Validation: The system will notify users of incorrect format entries and prevent invalid entries from being added.</a:t>
            </a:r>
            <a:endParaRPr/>
          </a:p>
          <a:p>
            <a:pPr indent="-304800" lvl="1" marL="914400" rtl="0" algn="l">
              <a:lnSpc>
                <a:spcPct val="115000"/>
              </a:lnSpc>
              <a:spcBef>
                <a:spcPts val="0"/>
              </a:spcBef>
              <a:spcAft>
                <a:spcPts val="0"/>
              </a:spcAft>
              <a:buClr>
                <a:schemeClr val="dk1"/>
              </a:buClr>
              <a:buSzPts val="1200"/>
              <a:buChar char="○"/>
            </a:pPr>
            <a:r>
              <a:rPr lang="en-US"/>
              <a:t>Error: Please remove the invalid IP ranges first</a:t>
            </a:r>
            <a:endParaRPr/>
          </a:p>
          <a:p>
            <a:pPr indent="-304800" lvl="0" marL="457200" rtl="0" algn="l">
              <a:lnSpc>
                <a:spcPct val="115000"/>
              </a:lnSpc>
              <a:spcBef>
                <a:spcPts val="0"/>
              </a:spcBef>
              <a:spcAft>
                <a:spcPts val="0"/>
              </a:spcAft>
              <a:buClr>
                <a:schemeClr val="dk1"/>
              </a:buClr>
              <a:buSzPts val="1200"/>
              <a:buChar char="●"/>
            </a:pPr>
            <a:r>
              <a:rPr lang="en-US"/>
              <a:t>After a group is created, when users delete it, have to type “CONFIRM” to proceed</a:t>
            </a:r>
            <a:r>
              <a:rPr lang="en-US" sz="1200">
                <a:solidFill>
                  <a:schemeClr val="dk1"/>
                </a:solidFill>
              </a:rPr>
              <a:t>.</a:t>
            </a:r>
            <a:endParaRPr/>
          </a:p>
        </p:txBody>
      </p:sp>
      <p:sp>
        <p:nvSpPr>
          <p:cNvPr id="1797" name="Google Shape;1797;g31d200a57a4_0_9"/>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&lt;Security Groups&gt;</a:t>
            </a:r>
            <a:endParaRPr b="1" sz="2600">
              <a:solidFill>
                <a:schemeClr val="dk1"/>
              </a:solidFill>
              <a:latin typeface="Arial"/>
              <a:ea typeface="Arial"/>
              <a:cs typeface="Arial"/>
              <a:sym typeface="Arial"/>
            </a:endParaRPr>
          </a:p>
        </p:txBody>
      </p:sp>
      <p:pic>
        <p:nvPicPr>
          <p:cNvPr id="1798" name="Google Shape;1798;g31d200a57a4_0_9"/>
          <p:cNvPicPr preferRelativeResize="0"/>
          <p:nvPr/>
        </p:nvPicPr>
        <p:blipFill>
          <a:blip r:embed="rId4">
            <a:alphaModFix/>
          </a:blip>
          <a:stretch>
            <a:fillRect/>
          </a:stretch>
        </p:blipFill>
        <p:spPr>
          <a:xfrm>
            <a:off x="630325" y="2951875"/>
            <a:ext cx="5219999" cy="2755299"/>
          </a:xfrm>
          <a:prstGeom prst="rect">
            <a:avLst/>
          </a:prstGeom>
          <a:noFill/>
          <a:ln cap="flat" cmpd="sng" w="9525">
            <a:solidFill>
              <a:srgbClr val="44546A"/>
            </a:solidFill>
            <a:prstDash val="solid"/>
            <a:round/>
            <a:headEnd len="sm" w="sm" type="none"/>
            <a:tailEnd len="sm" w="sm" type="none"/>
          </a:ln>
        </p:spPr>
      </p:pic>
      <p:pic>
        <p:nvPicPr>
          <p:cNvPr id="1799" name="Google Shape;1799;g31d200a57a4_0_9"/>
          <p:cNvPicPr preferRelativeResize="0"/>
          <p:nvPr/>
        </p:nvPicPr>
        <p:blipFill>
          <a:blip r:embed="rId5">
            <a:alphaModFix/>
          </a:blip>
          <a:stretch>
            <a:fillRect/>
          </a:stretch>
        </p:blipFill>
        <p:spPr>
          <a:xfrm>
            <a:off x="6364239" y="2951875"/>
            <a:ext cx="5176934" cy="2755299"/>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4" name="Shape 1804"/>
        <p:cNvGrpSpPr/>
        <p:nvPr/>
      </p:nvGrpSpPr>
      <p:grpSpPr>
        <a:xfrm>
          <a:off x="0" y="0"/>
          <a:ext cx="0" cy="0"/>
          <a:chOff x="0" y="0"/>
          <a:chExt cx="0" cy="0"/>
        </a:xfrm>
      </p:grpSpPr>
      <p:sp>
        <p:nvSpPr>
          <p:cNvPr id="1805" name="Google Shape;1805;g31d200a57a4_0_219"/>
          <p:cNvSpPr txBox="1"/>
          <p:nvPr/>
        </p:nvSpPr>
        <p:spPr>
          <a:xfrm>
            <a:off x="290550" y="1097588"/>
            <a:ext cx="11390700" cy="104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US"/>
              <a:t>Owner and Admin with Organization Settings permission have full access to all actions.</a:t>
            </a:r>
            <a:endParaRPr sz="1200">
              <a:solidFill>
                <a:schemeClr val="dk1"/>
              </a:solidFill>
            </a:endParaRPr>
          </a:p>
          <a:p>
            <a:pPr indent="-304800" lvl="0" marL="457200" rtl="0" algn="l">
              <a:lnSpc>
                <a:spcPct val="115000"/>
              </a:lnSpc>
              <a:spcBef>
                <a:spcPts val="1200"/>
              </a:spcBef>
              <a:spcAft>
                <a:spcPts val="0"/>
              </a:spcAft>
              <a:buClr>
                <a:schemeClr val="dk1"/>
              </a:buClr>
              <a:buSzPts val="1200"/>
              <a:buChar char="●"/>
            </a:pPr>
            <a:r>
              <a:rPr lang="en-US"/>
              <a:t>Display: Event Name, Time, Actor, IP Address, and Details.</a:t>
            </a:r>
            <a:endParaRPr/>
          </a:p>
          <a:p>
            <a:pPr indent="-304800" lvl="0" marL="457200" rtl="0" algn="l">
              <a:lnSpc>
                <a:spcPct val="115000"/>
              </a:lnSpc>
              <a:spcBef>
                <a:spcPts val="0"/>
              </a:spcBef>
              <a:spcAft>
                <a:spcPts val="0"/>
              </a:spcAft>
              <a:buClr>
                <a:schemeClr val="dk1"/>
              </a:buClr>
              <a:buSzPts val="1200"/>
              <a:buChar char="●"/>
            </a:pPr>
            <a:r>
              <a:rPr lang="en-US"/>
              <a:t>Filter</a:t>
            </a:r>
            <a:endParaRPr i="1" u="sng">
              <a:solidFill>
                <a:schemeClr val="dk1"/>
              </a:solidFill>
              <a:highlight>
                <a:srgbClr val="FCE5CD"/>
              </a:highlight>
            </a:endParaRPr>
          </a:p>
        </p:txBody>
      </p:sp>
      <p:sp>
        <p:nvSpPr>
          <p:cNvPr id="1806" name="Google Shape;1806;g31d200a57a4_0_219"/>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&lt;Security Events&gt;</a:t>
            </a:r>
            <a:endParaRPr b="1" sz="2600">
              <a:solidFill>
                <a:schemeClr val="dk1"/>
              </a:solidFill>
              <a:latin typeface="Arial"/>
              <a:ea typeface="Arial"/>
              <a:cs typeface="Arial"/>
              <a:sym typeface="Arial"/>
            </a:endParaRPr>
          </a:p>
        </p:txBody>
      </p:sp>
      <p:graphicFrame>
        <p:nvGraphicFramePr>
          <p:cNvPr id="1807" name="Google Shape;1807;g31d200a57a4_0_219"/>
          <p:cNvGraphicFramePr/>
          <p:nvPr/>
        </p:nvGraphicFramePr>
        <p:xfrm>
          <a:off x="403550" y="2659525"/>
          <a:ext cx="3000000" cy="3000000"/>
        </p:xfrm>
        <a:graphic>
          <a:graphicData uri="http://schemas.openxmlformats.org/drawingml/2006/table">
            <a:tbl>
              <a:tblPr>
                <a:noFill/>
                <a:tableStyleId>{D6AF3745-1D64-40D0-BF59-02044D5B44DD}</a:tableStyleId>
              </a:tblPr>
              <a:tblGrid>
                <a:gridCol w="794400"/>
                <a:gridCol w="4419275"/>
              </a:tblGrid>
              <a:tr h="614625">
                <a:tc>
                  <a:txBody>
                    <a:bodyPr/>
                    <a:lstStyle/>
                    <a:p>
                      <a:pPr indent="0" lvl="0" marL="0" rtl="0" algn="l">
                        <a:spcBef>
                          <a:spcPts val="0"/>
                        </a:spcBef>
                        <a:spcAft>
                          <a:spcPts val="0"/>
                        </a:spcAft>
                        <a:buNone/>
                      </a:pPr>
                      <a:r>
                        <a:rPr lang="en-US" sz="1000"/>
                        <a:t>Time</a:t>
                      </a:r>
                      <a:endParaRPr sz="1000"/>
                    </a:p>
                  </a:txBody>
                  <a:tcPr marT="91425" marB="91425" marR="91425" marL="91425">
                    <a:solidFill>
                      <a:srgbClr val="CFE2F3"/>
                    </a:solidFill>
                  </a:tcPr>
                </a:tc>
                <a:tc>
                  <a:txBody>
                    <a:bodyPr/>
                    <a:lstStyle/>
                    <a:p>
                      <a:pPr indent="0" lvl="0" marL="0" rtl="0" algn="l">
                        <a:spcBef>
                          <a:spcPts val="0"/>
                        </a:spcBef>
                        <a:spcAft>
                          <a:spcPts val="0"/>
                        </a:spcAft>
                        <a:buNone/>
                      </a:pPr>
                      <a:r>
                        <a:rPr lang="en-US" sz="1000"/>
                        <a:t>Today/This week/This month/Specific date time</a:t>
                      </a:r>
                      <a:endParaRPr sz="1000"/>
                    </a:p>
                  </a:txBody>
                  <a:tcPr marT="91425" marB="91425" marR="91425" marL="91425"/>
                </a:tc>
              </a:tr>
              <a:tr h="1027850">
                <a:tc>
                  <a:txBody>
                    <a:bodyPr/>
                    <a:lstStyle/>
                    <a:p>
                      <a:pPr indent="0" lvl="0" marL="0" rtl="0" algn="l">
                        <a:spcBef>
                          <a:spcPts val="0"/>
                        </a:spcBef>
                        <a:spcAft>
                          <a:spcPts val="0"/>
                        </a:spcAft>
                        <a:buNone/>
                      </a:pPr>
                      <a:r>
                        <a:rPr lang="en-US" sz="1000"/>
                        <a:t>Event Name</a:t>
                      </a:r>
                      <a:endParaRPr sz="1000"/>
                    </a:p>
                  </a:txBody>
                  <a:tcPr marT="91425" marB="91425" marR="91425" marL="91425">
                    <a:solidFill>
                      <a:srgbClr val="CFE2F3"/>
                    </a:solidFill>
                  </a:tcPr>
                </a:tc>
                <a:tc>
                  <a:txBody>
                    <a:bodyPr/>
                    <a:lstStyle/>
                    <a:p>
                      <a:pPr indent="0" lvl="0" marL="0" rtl="0" algn="l">
                        <a:spcBef>
                          <a:spcPts val="0"/>
                        </a:spcBef>
                        <a:spcAft>
                          <a:spcPts val="0"/>
                        </a:spcAft>
                        <a:buNone/>
                      </a:pPr>
                      <a:r>
                        <a:rPr lang="en-US" sz="1000"/>
                        <a:t>- SIP credentials requests from an unauthorized IP Address</a:t>
                      </a:r>
                      <a:endParaRPr sz="1000"/>
                    </a:p>
                    <a:p>
                      <a:pPr indent="0" lvl="0" marL="0" rtl="0" algn="l">
                        <a:spcBef>
                          <a:spcPts val="0"/>
                        </a:spcBef>
                        <a:spcAft>
                          <a:spcPts val="0"/>
                        </a:spcAft>
                        <a:buNone/>
                      </a:pPr>
                      <a:r>
                        <a:rPr lang="en-US" sz="1000"/>
                        <a:t>- SIP registers from an unauthorized IP Address</a:t>
                      </a:r>
                      <a:endParaRPr sz="1000"/>
                    </a:p>
                    <a:p>
                      <a:pPr indent="0" lvl="0" marL="0" rtl="0" algn="l">
                        <a:spcBef>
                          <a:spcPts val="0"/>
                        </a:spcBef>
                        <a:spcAft>
                          <a:spcPts val="0"/>
                        </a:spcAft>
                        <a:buNone/>
                      </a:pPr>
                      <a:r>
                        <a:rPr lang="en-US" sz="1000"/>
                        <a:t>- Outgoing call attempt from an unauthorized IP Address</a:t>
                      </a:r>
                      <a:endParaRPr sz="1000"/>
                    </a:p>
                  </a:txBody>
                  <a:tcPr marT="91425" marB="91425" marR="91425" marL="91425"/>
                </a:tc>
              </a:tr>
              <a:tr h="628950">
                <a:tc>
                  <a:txBody>
                    <a:bodyPr/>
                    <a:lstStyle/>
                    <a:p>
                      <a:pPr indent="0" lvl="0" marL="0" rtl="0" algn="l">
                        <a:spcBef>
                          <a:spcPts val="0"/>
                        </a:spcBef>
                        <a:spcAft>
                          <a:spcPts val="0"/>
                        </a:spcAft>
                        <a:buNone/>
                      </a:pPr>
                      <a:r>
                        <a:rPr lang="en-US" sz="1000"/>
                        <a:t>Actor</a:t>
                      </a:r>
                      <a:endParaRPr sz="1000"/>
                    </a:p>
                  </a:txBody>
                  <a:tcPr marT="91425" marB="91425" marR="91425" marL="91425">
                    <a:solidFill>
                      <a:srgbClr val="CFE2F3"/>
                    </a:solidFill>
                  </a:tcPr>
                </a:tc>
                <a:tc>
                  <a:txBody>
                    <a:bodyPr/>
                    <a:lstStyle/>
                    <a:p>
                      <a:pPr indent="0" lvl="0" marL="0" rtl="0" algn="l">
                        <a:spcBef>
                          <a:spcPts val="0"/>
                        </a:spcBef>
                        <a:spcAft>
                          <a:spcPts val="0"/>
                        </a:spcAft>
                        <a:buNone/>
                      </a:pPr>
                      <a:r>
                        <a:rPr lang="en-US" sz="1000"/>
                        <a:t>Allow searching by the exact actor name</a:t>
                      </a:r>
                      <a:endParaRPr sz="1000"/>
                    </a:p>
                  </a:txBody>
                  <a:tcPr marT="91425" marB="91425" marR="91425" marL="91425"/>
                </a:tc>
              </a:tr>
              <a:tr h="603100">
                <a:tc>
                  <a:txBody>
                    <a:bodyPr/>
                    <a:lstStyle/>
                    <a:p>
                      <a:pPr indent="0" lvl="0" marL="0" rtl="0" algn="l">
                        <a:spcBef>
                          <a:spcPts val="0"/>
                        </a:spcBef>
                        <a:spcAft>
                          <a:spcPts val="0"/>
                        </a:spcAft>
                        <a:buNone/>
                      </a:pPr>
                      <a:r>
                        <a:rPr lang="en-US" sz="1000"/>
                        <a:t>Details</a:t>
                      </a:r>
                      <a:endParaRPr sz="1000"/>
                    </a:p>
                  </a:txBody>
                  <a:tcPr marT="91425" marB="91425" marR="91425" marL="91425">
                    <a:solidFill>
                      <a:srgbClr val="CFE2F3"/>
                    </a:solidFill>
                  </a:tcPr>
                </a:tc>
                <a:tc>
                  <a:txBody>
                    <a:bodyPr/>
                    <a:lstStyle/>
                    <a:p>
                      <a:pPr indent="0" lvl="0" marL="0" rtl="0" algn="l">
                        <a:spcBef>
                          <a:spcPts val="0"/>
                        </a:spcBef>
                        <a:spcAft>
                          <a:spcPts val="0"/>
                        </a:spcAft>
                        <a:buNone/>
                      </a:pPr>
                      <a:r>
                        <a:rPr lang="en-US" sz="1000"/>
                        <a:t>Search by typing keywords within event details</a:t>
                      </a:r>
                      <a:endParaRPr sz="1000"/>
                    </a:p>
                  </a:txBody>
                  <a:tcPr marT="91425" marB="91425" marR="91425" marL="91425"/>
                </a:tc>
              </a:tr>
            </a:tbl>
          </a:graphicData>
        </a:graphic>
      </p:graphicFrame>
      <p:pic>
        <p:nvPicPr>
          <p:cNvPr id="1808" name="Google Shape;1808;g31d200a57a4_0_219"/>
          <p:cNvPicPr preferRelativeResize="0"/>
          <p:nvPr/>
        </p:nvPicPr>
        <p:blipFill>
          <a:blip r:embed="rId4">
            <a:alphaModFix/>
          </a:blip>
          <a:stretch>
            <a:fillRect/>
          </a:stretch>
        </p:blipFill>
        <p:spPr>
          <a:xfrm>
            <a:off x="5895625" y="2659525"/>
            <a:ext cx="5410867" cy="2874526"/>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455E"/>
        </a:solidFill>
      </p:bgPr>
    </p:bg>
    <p:spTree>
      <p:nvGrpSpPr>
        <p:cNvPr id="1813" name="Shape 1813"/>
        <p:cNvGrpSpPr/>
        <p:nvPr/>
      </p:nvGrpSpPr>
      <p:grpSpPr>
        <a:xfrm>
          <a:off x="0" y="0"/>
          <a:ext cx="0" cy="0"/>
          <a:chOff x="0" y="0"/>
          <a:chExt cx="0" cy="0"/>
        </a:xfrm>
      </p:grpSpPr>
      <p:sp>
        <p:nvSpPr>
          <p:cNvPr id="1814" name="Google Shape;1814;g25232627eb2_0_0"/>
          <p:cNvSpPr txBox="1"/>
          <p:nvPr>
            <p:ph type="ctrTitle"/>
          </p:nvPr>
        </p:nvSpPr>
        <p:spPr>
          <a:xfrm>
            <a:off x="914400" y="3000751"/>
            <a:ext cx="10363200" cy="774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4800"/>
              <a:buNone/>
            </a:pPr>
            <a:r>
              <a:rPr lang="en-US">
                <a:latin typeface="Calibri"/>
                <a:ea typeface="Calibri"/>
                <a:cs typeface="Calibri"/>
                <a:sym typeface="Calibri"/>
              </a:rPr>
              <a:t>File Explorer</a:t>
            </a:r>
            <a:endParaRPr>
              <a:latin typeface="Calibri"/>
              <a:ea typeface="Calibri"/>
              <a:cs typeface="Calibri"/>
              <a:sym typeface="Calibri"/>
            </a:endParaRPr>
          </a:p>
        </p:txBody>
      </p:sp>
      <p:sp>
        <p:nvSpPr>
          <p:cNvPr id="1815" name="Google Shape;1815;g25232627eb2_0_0"/>
          <p:cNvSpPr txBox="1"/>
          <p:nvPr>
            <p:ph idx="12" type="sldNum"/>
          </p:nvPr>
        </p:nvSpPr>
        <p:spPr>
          <a:xfrm>
            <a:off x="11664619" y="6492876"/>
            <a:ext cx="5277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500"/>
              <a:buFont typeface="Arial"/>
              <a:buNone/>
            </a:pPr>
            <a:fld id="{00000000-1234-1234-1234-123412341234}" type="slidenum">
              <a:rPr lang="en-US"/>
              <a:t>‹#›</a:t>
            </a:fld>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9" name="Shape 1819"/>
        <p:cNvGrpSpPr/>
        <p:nvPr/>
      </p:nvGrpSpPr>
      <p:grpSpPr>
        <a:xfrm>
          <a:off x="0" y="0"/>
          <a:ext cx="0" cy="0"/>
          <a:chOff x="0" y="0"/>
          <a:chExt cx="0" cy="0"/>
        </a:xfrm>
      </p:grpSpPr>
      <p:sp>
        <p:nvSpPr>
          <p:cNvPr id="1820" name="Google Shape;1820;p76"/>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p:txBody>
      </p:sp>
      <p:sp>
        <p:nvSpPr>
          <p:cNvPr id="1821" name="Google Shape;1821;p76"/>
          <p:cNvSpPr txBox="1"/>
          <p:nvPr/>
        </p:nvSpPr>
        <p:spPr>
          <a:xfrm>
            <a:off x="375500" y="973000"/>
            <a:ext cx="4590300" cy="561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highlight>
                  <a:srgbClr val="FFFFFF"/>
                </a:highlight>
                <a:latin typeface="Calibri"/>
                <a:ea typeface="Calibri"/>
                <a:cs typeface="Calibri"/>
                <a:sym typeface="Calibri"/>
              </a:rPr>
              <a:t>File Explorer is a file management application that centralizes all call recording files.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lang="en-US" sz="1600">
                <a:solidFill>
                  <a:schemeClr val="dk1"/>
                </a:solidFill>
                <a:highlight>
                  <a:srgbClr val="FFFFFF"/>
                </a:highlight>
                <a:latin typeface="Calibri"/>
                <a:ea typeface="Calibri"/>
                <a:cs typeface="Calibri"/>
                <a:sym typeface="Calibri"/>
              </a:rPr>
              <a:t>License Requirement:</a:t>
            </a:r>
            <a:endParaRPr b="1" sz="1600">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en-US" sz="1600">
                <a:solidFill>
                  <a:schemeClr val="dk1"/>
                </a:solidFill>
                <a:highlight>
                  <a:srgbClr val="FFFFFF"/>
                </a:highlight>
                <a:latin typeface="Calibri"/>
                <a:ea typeface="Calibri"/>
                <a:cs typeface="Calibri"/>
                <a:sym typeface="Calibri"/>
              </a:rPr>
              <a:t>Base License:</a:t>
            </a:r>
            <a:r>
              <a:rPr b="1" lang="en-US" sz="1600">
                <a:solidFill>
                  <a:schemeClr val="dk1"/>
                </a:solidFill>
                <a:highlight>
                  <a:srgbClr val="FFFFFF"/>
                </a:highlight>
                <a:latin typeface="Calibri"/>
                <a:ea typeface="Calibri"/>
                <a:cs typeface="Calibri"/>
                <a:sym typeface="Calibri"/>
              </a:rPr>
              <a:t> File Explorer</a:t>
            </a:r>
            <a:endParaRPr b="1" sz="1600">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en-US" sz="1600">
                <a:solidFill>
                  <a:schemeClr val="dk1"/>
                </a:solidFill>
                <a:highlight>
                  <a:srgbClr val="FFFFFF"/>
                </a:highlight>
                <a:latin typeface="Calibri"/>
                <a:ea typeface="Calibri"/>
                <a:cs typeface="Calibri"/>
                <a:sym typeface="Calibri"/>
              </a:rPr>
              <a:t>After buying the license, owner of the organization can see File Explorer icon on the sidebar.</a:t>
            </a:r>
            <a:endParaRPr sz="1600">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highlight>
                  <a:srgbClr val="FFFFFF"/>
                </a:highlight>
                <a:latin typeface="Calibri"/>
                <a:ea typeface="Calibri"/>
                <a:cs typeface="Calibri"/>
                <a:sym typeface="Calibri"/>
              </a:rPr>
              <a:t>Permission</a:t>
            </a:r>
            <a:r>
              <a:rPr b="0" i="0" lang="en-US" sz="1600" u="none" cap="none" strike="noStrike">
                <a:solidFill>
                  <a:schemeClr val="dk1"/>
                </a:solidFill>
                <a:highlight>
                  <a:srgbClr val="FFFFFF"/>
                </a:highlight>
                <a:latin typeface="Calibri"/>
                <a:ea typeface="Calibri"/>
                <a:cs typeface="Calibri"/>
                <a:sym typeface="Calibri"/>
              </a:rPr>
              <a:t>:</a:t>
            </a:r>
            <a:endParaRPr b="0"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The Permission page is for Owner/granted Admins to grant permissions to Members. Possible actions include: </a:t>
            </a:r>
            <a:endParaRPr b="0"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View (Members that are assigned View access can only browse the File Explorer and download files)</a:t>
            </a:r>
            <a:endParaRPr b="0"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View and Manage (Members that are assigned View and Manage access can browse, download, delete, restore, and shred files on the File Explorer)</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p:txBody>
      </p:sp>
      <p:pic>
        <p:nvPicPr>
          <p:cNvPr id="1822" name="Google Shape;1822;p76"/>
          <p:cNvPicPr preferRelativeResize="0"/>
          <p:nvPr/>
        </p:nvPicPr>
        <p:blipFill rotWithShape="1">
          <a:blip r:embed="rId4">
            <a:alphaModFix/>
          </a:blip>
          <a:srcRect b="0" l="0" r="0" t="0"/>
          <a:stretch/>
        </p:blipFill>
        <p:spPr>
          <a:xfrm>
            <a:off x="5181966" y="693600"/>
            <a:ext cx="5357532" cy="2932500"/>
          </a:xfrm>
          <a:prstGeom prst="rect">
            <a:avLst/>
          </a:prstGeom>
          <a:noFill/>
          <a:ln cap="flat" cmpd="sng" w="9525">
            <a:solidFill>
              <a:srgbClr val="999999"/>
            </a:solidFill>
            <a:prstDash val="solid"/>
            <a:round/>
            <a:headEnd len="sm" w="sm" type="none"/>
            <a:tailEnd len="sm" w="sm" type="none"/>
          </a:ln>
        </p:spPr>
      </p:pic>
      <p:sp>
        <p:nvSpPr>
          <p:cNvPr id="1823" name="Google Shape;1823;p76"/>
          <p:cNvSpPr/>
          <p:nvPr/>
        </p:nvSpPr>
        <p:spPr>
          <a:xfrm>
            <a:off x="5537200" y="3429000"/>
            <a:ext cx="749100" cy="2031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76"/>
          <p:cNvSpPr/>
          <p:nvPr/>
        </p:nvSpPr>
        <p:spPr>
          <a:xfrm>
            <a:off x="9055100" y="973000"/>
            <a:ext cx="1422300" cy="487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25" name="Google Shape;1825;p76"/>
          <p:cNvPicPr preferRelativeResize="0"/>
          <p:nvPr/>
        </p:nvPicPr>
        <p:blipFill rotWithShape="1">
          <a:blip r:embed="rId5">
            <a:alphaModFix/>
          </a:blip>
          <a:srcRect b="0" l="0" r="0" t="0"/>
          <a:stretch/>
        </p:blipFill>
        <p:spPr>
          <a:xfrm>
            <a:off x="6352067" y="3708400"/>
            <a:ext cx="5357532" cy="2932525"/>
          </a:xfrm>
          <a:prstGeom prst="rect">
            <a:avLst/>
          </a:prstGeom>
          <a:noFill/>
          <a:ln cap="flat" cmpd="sng" w="9525">
            <a:solidFill>
              <a:srgbClr val="999999"/>
            </a:solidFill>
            <a:prstDash val="solid"/>
            <a:round/>
            <a:headEnd len="sm" w="sm" type="none"/>
            <a:tailEnd len="sm" w="sm" type="none"/>
          </a:ln>
        </p:spPr>
      </p:pic>
      <p:sp>
        <p:nvSpPr>
          <p:cNvPr id="1826" name="Google Shape;1826;p76"/>
          <p:cNvSpPr/>
          <p:nvPr/>
        </p:nvSpPr>
        <p:spPr>
          <a:xfrm>
            <a:off x="11264900" y="3962400"/>
            <a:ext cx="444900" cy="2031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76"/>
          <p:cNvSpPr/>
          <p:nvPr/>
        </p:nvSpPr>
        <p:spPr>
          <a:xfrm>
            <a:off x="8242300" y="5232400"/>
            <a:ext cx="1778100" cy="4320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p76"/>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File Explorer</a:t>
            </a:r>
            <a:endParaRPr b="1"/>
          </a:p>
          <a:p>
            <a:pPr indent="0" lvl="0" marL="0" rtl="0" algn="l">
              <a:lnSpc>
                <a:spcPct val="100000"/>
              </a:lnSpc>
              <a:spcBef>
                <a:spcPts val="0"/>
              </a:spcBef>
              <a:spcAft>
                <a:spcPts val="0"/>
              </a:spcAft>
              <a:buSzPts val="2800"/>
              <a:buNone/>
            </a:pPr>
            <a:r>
              <a:t/>
            </a:r>
            <a:endParaRPr b="1"/>
          </a:p>
          <a:p>
            <a:pPr indent="0" lvl="0" marL="0" rtl="0" algn="l">
              <a:lnSpc>
                <a:spcPct val="100000"/>
              </a:lnSpc>
              <a:spcBef>
                <a:spcPts val="0"/>
              </a:spcBef>
              <a:spcAft>
                <a:spcPts val="0"/>
              </a:spcAft>
              <a:buSzPts val="2800"/>
              <a:buNone/>
            </a:pPr>
            <a:r>
              <a:t/>
            </a:r>
            <a:endParaRPr b="1"/>
          </a:p>
          <a:p>
            <a:pPr indent="0" lvl="0" marL="0" rtl="0" algn="l">
              <a:lnSpc>
                <a:spcPct val="100000"/>
              </a:lnSpc>
              <a:spcBef>
                <a:spcPts val="0"/>
              </a:spcBef>
              <a:spcAft>
                <a:spcPts val="0"/>
              </a:spcAft>
              <a:buSzPts val="2800"/>
              <a:buNone/>
            </a:pPr>
            <a:r>
              <a:t/>
            </a:r>
            <a:endParaRPr b="1"/>
          </a:p>
          <a:p>
            <a:pPr indent="0" lvl="0" marL="0" rtl="0" algn="l">
              <a:lnSpc>
                <a:spcPct val="100000"/>
              </a:lnSpc>
              <a:spcBef>
                <a:spcPts val="0"/>
              </a:spcBef>
              <a:spcAft>
                <a:spcPts val="0"/>
              </a:spcAft>
              <a:buSzPts val="2800"/>
              <a:buNone/>
            </a:pPr>
            <a:r>
              <a:t/>
            </a:r>
            <a:endParaRPr b="1"/>
          </a:p>
          <a:p>
            <a:pPr indent="0" lvl="0" marL="0" rtl="0" algn="l">
              <a:lnSpc>
                <a:spcPct val="100000"/>
              </a:lnSpc>
              <a:spcBef>
                <a:spcPts val="0"/>
              </a:spcBef>
              <a:spcAft>
                <a:spcPts val="0"/>
              </a:spcAft>
              <a:buSzPts val="2800"/>
              <a:buNone/>
            </a:pPr>
            <a:r>
              <a:t/>
            </a:r>
            <a:endParaRPr b="1"/>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2" name="Shape 1832"/>
        <p:cNvGrpSpPr/>
        <p:nvPr/>
      </p:nvGrpSpPr>
      <p:grpSpPr>
        <a:xfrm>
          <a:off x="0" y="0"/>
          <a:ext cx="0" cy="0"/>
          <a:chOff x="0" y="0"/>
          <a:chExt cx="0" cy="0"/>
        </a:xfrm>
      </p:grpSpPr>
      <p:sp>
        <p:nvSpPr>
          <p:cNvPr id="1833" name="Google Shape;1833;p77"/>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File Explorer</a:t>
            </a:r>
            <a:r>
              <a:rPr lang="en-US"/>
              <a:t> &lt;Assign Permissions to a Member&gt;</a:t>
            </a:r>
            <a:endParaRPr/>
          </a:p>
          <a:p>
            <a:pPr indent="0" lvl="0" marL="0" rtl="0" algn="l">
              <a:lnSpc>
                <a:spcPct val="100000"/>
              </a:lnSpc>
              <a:spcBef>
                <a:spcPts val="0"/>
              </a:spcBef>
              <a:spcAft>
                <a:spcPts val="0"/>
              </a:spcAft>
              <a:buSzPts val="2800"/>
              <a:buNone/>
            </a:pPr>
            <a:r>
              <a:t/>
            </a:r>
            <a:endParaRPr b="1"/>
          </a:p>
          <a:p>
            <a:pPr indent="0" lvl="0" marL="0" rtl="0" algn="l">
              <a:lnSpc>
                <a:spcPct val="100000"/>
              </a:lnSpc>
              <a:spcBef>
                <a:spcPts val="0"/>
              </a:spcBef>
              <a:spcAft>
                <a:spcPts val="0"/>
              </a:spcAft>
              <a:buSzPts val="2800"/>
              <a:buNone/>
            </a:pPr>
            <a:r>
              <a:t/>
            </a:r>
            <a:endParaRPr b="1"/>
          </a:p>
          <a:p>
            <a:pPr indent="0" lvl="0" marL="0" rtl="0" algn="l">
              <a:lnSpc>
                <a:spcPct val="100000"/>
              </a:lnSpc>
              <a:spcBef>
                <a:spcPts val="0"/>
              </a:spcBef>
              <a:spcAft>
                <a:spcPts val="0"/>
              </a:spcAft>
              <a:buSzPts val="2800"/>
              <a:buNone/>
            </a:pPr>
            <a:r>
              <a:t/>
            </a:r>
            <a:endParaRPr b="1"/>
          </a:p>
          <a:p>
            <a:pPr indent="0" lvl="0" marL="0" rtl="0" algn="l">
              <a:lnSpc>
                <a:spcPct val="100000"/>
              </a:lnSpc>
              <a:spcBef>
                <a:spcPts val="0"/>
              </a:spcBef>
              <a:spcAft>
                <a:spcPts val="0"/>
              </a:spcAft>
              <a:buSzPts val="2800"/>
              <a:buNone/>
            </a:pPr>
            <a:r>
              <a:t/>
            </a:r>
            <a:endParaRPr b="1"/>
          </a:p>
          <a:p>
            <a:pPr indent="0" lvl="0" marL="0" rtl="0" algn="l">
              <a:lnSpc>
                <a:spcPct val="100000"/>
              </a:lnSpc>
              <a:spcBef>
                <a:spcPts val="0"/>
              </a:spcBef>
              <a:spcAft>
                <a:spcPts val="0"/>
              </a:spcAft>
              <a:buSzPts val="2800"/>
              <a:buNone/>
            </a:pPr>
            <a:r>
              <a:t/>
            </a:r>
            <a:endParaRPr b="1"/>
          </a:p>
        </p:txBody>
      </p:sp>
      <p:sp>
        <p:nvSpPr>
          <p:cNvPr id="1834" name="Google Shape;1834;p77"/>
          <p:cNvSpPr txBox="1"/>
          <p:nvPr/>
        </p:nvSpPr>
        <p:spPr>
          <a:xfrm>
            <a:off x="375500" y="1128367"/>
            <a:ext cx="4590300" cy="266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highlight>
                  <a:srgbClr val="FFFFFF"/>
                </a:highlight>
                <a:latin typeface="Calibri"/>
                <a:ea typeface="Calibri"/>
                <a:cs typeface="Calibri"/>
                <a:sym typeface="Calibri"/>
              </a:rPr>
              <a:t>To Assign Permissions to a Member:</a:t>
            </a:r>
            <a:endParaRPr b="0"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Go to </a:t>
            </a:r>
            <a:r>
              <a:rPr b="1" i="0" lang="en-US" sz="1600" u="none" cap="none" strike="noStrike">
                <a:solidFill>
                  <a:schemeClr val="dk1"/>
                </a:solidFill>
                <a:highlight>
                  <a:srgbClr val="FFFFFF"/>
                </a:highlight>
                <a:latin typeface="Calibri"/>
                <a:ea typeface="Calibri"/>
                <a:cs typeface="Calibri"/>
                <a:sym typeface="Calibri"/>
              </a:rPr>
              <a:t>File</a:t>
            </a:r>
            <a:r>
              <a:rPr b="0" i="0" lang="en-US" sz="1600" u="none" cap="none" strike="noStrike">
                <a:solidFill>
                  <a:schemeClr val="dk1"/>
                </a:solidFill>
                <a:highlight>
                  <a:srgbClr val="FFFFFF"/>
                </a:highlight>
                <a:latin typeface="Calibri"/>
                <a:ea typeface="Calibri"/>
                <a:cs typeface="Calibri"/>
                <a:sym typeface="Calibri"/>
              </a:rPr>
              <a:t> </a:t>
            </a:r>
            <a:r>
              <a:rPr b="1" i="0" lang="en-US" sz="1600" u="none" cap="none" strike="noStrike">
                <a:solidFill>
                  <a:schemeClr val="dk1"/>
                </a:solidFill>
                <a:highlight>
                  <a:srgbClr val="FFFFFF"/>
                </a:highlight>
                <a:latin typeface="Calibri"/>
                <a:ea typeface="Calibri"/>
                <a:cs typeface="Calibri"/>
                <a:sym typeface="Calibri"/>
              </a:rPr>
              <a:t>Explorer</a:t>
            </a:r>
            <a:r>
              <a:rPr b="0" i="0" lang="en-US" sz="1600" u="none" cap="none" strike="noStrike">
                <a:solidFill>
                  <a:schemeClr val="dk1"/>
                </a:solidFill>
                <a:highlight>
                  <a:srgbClr val="FFFFFF"/>
                </a:highlight>
                <a:latin typeface="Calibri"/>
                <a:ea typeface="Calibri"/>
                <a:cs typeface="Calibri"/>
                <a:sym typeface="Calibri"/>
              </a:rPr>
              <a:t> &gt; </a:t>
            </a:r>
            <a:r>
              <a:rPr b="1" i="0" lang="en-US" sz="1600" u="none" cap="none" strike="noStrike">
                <a:solidFill>
                  <a:schemeClr val="dk1"/>
                </a:solidFill>
                <a:highlight>
                  <a:srgbClr val="FFFFFF"/>
                </a:highlight>
                <a:latin typeface="Calibri"/>
                <a:ea typeface="Calibri"/>
                <a:cs typeface="Calibri"/>
                <a:sym typeface="Calibri"/>
              </a:rPr>
              <a:t>Permission</a:t>
            </a:r>
            <a:r>
              <a:rPr b="0" i="0" lang="en-US" sz="1600" u="none" cap="none" strike="noStrike">
                <a:solidFill>
                  <a:schemeClr val="dk1"/>
                </a:solidFill>
                <a:highlight>
                  <a:srgbClr val="FFFFFF"/>
                </a:highlight>
                <a:latin typeface="Calibri"/>
                <a:ea typeface="Calibri"/>
                <a:cs typeface="Calibri"/>
                <a:sym typeface="Calibri"/>
              </a:rPr>
              <a:t> &gt; </a:t>
            </a:r>
            <a:r>
              <a:rPr b="1" i="0" lang="en-US" sz="1600" u="none" cap="none" strike="noStrike">
                <a:solidFill>
                  <a:schemeClr val="dk1"/>
                </a:solidFill>
                <a:highlight>
                  <a:srgbClr val="FFFFFF"/>
                </a:highlight>
                <a:latin typeface="Calibri"/>
                <a:ea typeface="Calibri"/>
                <a:cs typeface="Calibri"/>
                <a:sym typeface="Calibri"/>
              </a:rPr>
              <a:t>Assign</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Select a Member from the drop down or search a member</a:t>
            </a:r>
            <a:endParaRPr b="0"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Click </a:t>
            </a:r>
            <a:r>
              <a:rPr b="1" i="0" lang="en-US" sz="1600" u="none" cap="none" strike="noStrike">
                <a:solidFill>
                  <a:schemeClr val="dk1"/>
                </a:solidFill>
                <a:highlight>
                  <a:srgbClr val="FFFFFF"/>
                </a:highlight>
                <a:latin typeface="Calibri"/>
                <a:ea typeface="Calibri"/>
                <a:cs typeface="Calibri"/>
                <a:sym typeface="Calibri"/>
              </a:rPr>
              <a:t>Assign</a:t>
            </a:r>
            <a:r>
              <a:rPr b="0" i="0" lang="en-US" sz="1600" u="none" cap="none" strike="noStrike">
                <a:solidFill>
                  <a:schemeClr val="dk1"/>
                </a:solidFill>
                <a:highlight>
                  <a:srgbClr val="FFFFFF"/>
                </a:highlight>
                <a:latin typeface="Calibri"/>
                <a:ea typeface="Calibri"/>
                <a:cs typeface="Calibri"/>
                <a:sym typeface="Calibri"/>
              </a:rPr>
              <a:t> </a:t>
            </a:r>
            <a:r>
              <a:rPr b="1" i="0" lang="en-US" sz="1600" u="none" cap="none" strike="noStrike">
                <a:solidFill>
                  <a:schemeClr val="dk1"/>
                </a:solidFill>
                <a:highlight>
                  <a:srgbClr val="FFFFFF"/>
                </a:highlight>
                <a:latin typeface="Calibri"/>
                <a:ea typeface="Calibri"/>
                <a:cs typeface="Calibri"/>
                <a:sym typeface="Calibri"/>
              </a:rPr>
              <a:t>Permissions</a:t>
            </a:r>
            <a:r>
              <a:rPr b="0" i="0" lang="en-US" sz="1600" u="none" cap="none" strike="noStrike">
                <a:solidFill>
                  <a:schemeClr val="dk1"/>
                </a:solidFill>
                <a:highlight>
                  <a:srgbClr val="FFFFFF"/>
                </a:highlight>
                <a:latin typeface="Calibri"/>
                <a:ea typeface="Calibri"/>
                <a:cs typeface="Calibri"/>
                <a:sym typeface="Calibri"/>
              </a:rPr>
              <a:t> and select either </a:t>
            </a:r>
            <a:r>
              <a:rPr b="1" i="0" lang="en-US" sz="1600" u="none" cap="none" strike="noStrike">
                <a:solidFill>
                  <a:schemeClr val="dk1"/>
                </a:solidFill>
                <a:highlight>
                  <a:srgbClr val="FFFFFF"/>
                </a:highlight>
                <a:latin typeface="Calibri"/>
                <a:ea typeface="Calibri"/>
                <a:cs typeface="Calibri"/>
                <a:sym typeface="Calibri"/>
              </a:rPr>
              <a:t>View</a:t>
            </a:r>
            <a:r>
              <a:rPr b="0" i="0" lang="en-US" sz="1600" u="none" cap="none" strike="noStrike">
                <a:solidFill>
                  <a:schemeClr val="dk1"/>
                </a:solidFill>
                <a:highlight>
                  <a:srgbClr val="FFFFFF"/>
                </a:highlight>
                <a:latin typeface="Calibri"/>
                <a:ea typeface="Calibri"/>
                <a:cs typeface="Calibri"/>
                <a:sym typeface="Calibri"/>
              </a:rPr>
              <a:t> or </a:t>
            </a:r>
            <a:r>
              <a:rPr b="1" i="0" lang="en-US" sz="1600" u="none" cap="none" strike="noStrike">
                <a:solidFill>
                  <a:schemeClr val="dk1"/>
                </a:solidFill>
                <a:highlight>
                  <a:srgbClr val="FFFFFF"/>
                </a:highlight>
                <a:latin typeface="Calibri"/>
                <a:ea typeface="Calibri"/>
                <a:cs typeface="Calibri"/>
                <a:sym typeface="Calibri"/>
              </a:rPr>
              <a:t>Manage</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Click the </a:t>
            </a:r>
            <a:r>
              <a:rPr b="1" i="0" lang="en-US" sz="1600" u="none" cap="none" strike="noStrike">
                <a:solidFill>
                  <a:schemeClr val="dk1"/>
                </a:solidFill>
                <a:highlight>
                  <a:srgbClr val="FFFFFF"/>
                </a:highlight>
                <a:latin typeface="Calibri"/>
                <a:ea typeface="Calibri"/>
                <a:cs typeface="Calibri"/>
                <a:sym typeface="Calibri"/>
              </a:rPr>
              <a:t>Assign</a:t>
            </a:r>
            <a:r>
              <a:rPr b="0" i="0" lang="en-US" sz="1600" u="none" cap="none" strike="noStrike">
                <a:solidFill>
                  <a:schemeClr val="dk1"/>
                </a:solidFill>
                <a:highlight>
                  <a:srgbClr val="FFFFFF"/>
                </a:highlight>
                <a:latin typeface="Calibri"/>
                <a:ea typeface="Calibri"/>
                <a:cs typeface="Calibri"/>
                <a:sym typeface="Calibri"/>
              </a:rPr>
              <a:t> button</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p:txBody>
      </p:sp>
      <p:pic>
        <p:nvPicPr>
          <p:cNvPr id="1835" name="Google Shape;1835;p77"/>
          <p:cNvPicPr preferRelativeResize="0"/>
          <p:nvPr/>
        </p:nvPicPr>
        <p:blipFill rotWithShape="1">
          <a:blip r:embed="rId3">
            <a:alphaModFix/>
          </a:blip>
          <a:srcRect b="30486" l="35110" r="31103" t="30849"/>
          <a:stretch/>
        </p:blipFill>
        <p:spPr>
          <a:xfrm>
            <a:off x="5581667" y="4350800"/>
            <a:ext cx="2438405" cy="1527461"/>
          </a:xfrm>
          <a:prstGeom prst="rect">
            <a:avLst/>
          </a:prstGeom>
          <a:noFill/>
          <a:ln>
            <a:noFill/>
          </a:ln>
        </p:spPr>
      </p:pic>
      <p:pic>
        <p:nvPicPr>
          <p:cNvPr id="1836" name="Google Shape;1836;p77"/>
          <p:cNvPicPr preferRelativeResize="0"/>
          <p:nvPr/>
        </p:nvPicPr>
        <p:blipFill rotWithShape="1">
          <a:blip r:embed="rId4">
            <a:alphaModFix/>
          </a:blip>
          <a:srcRect b="0" l="0" r="0" t="0"/>
          <a:stretch/>
        </p:blipFill>
        <p:spPr>
          <a:xfrm>
            <a:off x="5403867" y="1128367"/>
            <a:ext cx="5213332" cy="2853598"/>
          </a:xfrm>
          <a:prstGeom prst="rect">
            <a:avLst/>
          </a:prstGeom>
          <a:noFill/>
          <a:ln cap="flat" cmpd="sng" w="9525">
            <a:solidFill>
              <a:srgbClr val="999999"/>
            </a:solidFill>
            <a:prstDash val="solid"/>
            <a:round/>
            <a:headEnd len="sm" w="sm" type="none"/>
            <a:tailEnd len="sm" w="sm" type="none"/>
          </a:ln>
        </p:spPr>
      </p:pic>
      <p:sp>
        <p:nvSpPr>
          <p:cNvPr id="1837" name="Google Shape;1837;p77"/>
          <p:cNvSpPr/>
          <p:nvPr/>
        </p:nvSpPr>
        <p:spPr>
          <a:xfrm>
            <a:off x="5435600" y="2609867"/>
            <a:ext cx="1395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p77"/>
          <p:cNvSpPr/>
          <p:nvPr/>
        </p:nvSpPr>
        <p:spPr>
          <a:xfrm>
            <a:off x="5854700" y="3810000"/>
            <a:ext cx="533100" cy="171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77"/>
          <p:cNvSpPr/>
          <p:nvPr/>
        </p:nvSpPr>
        <p:spPr>
          <a:xfrm>
            <a:off x="10267933" y="1397000"/>
            <a:ext cx="304800" cy="171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40" name="Google Shape;1840;p77"/>
          <p:cNvPicPr preferRelativeResize="0"/>
          <p:nvPr/>
        </p:nvPicPr>
        <p:blipFill rotWithShape="1">
          <a:blip r:embed="rId5">
            <a:alphaModFix/>
          </a:blip>
          <a:srcRect b="30246" l="35471" r="31595" t="31071"/>
          <a:stretch/>
        </p:blipFill>
        <p:spPr>
          <a:xfrm>
            <a:off x="8178800" y="4330700"/>
            <a:ext cx="2438405" cy="1567632"/>
          </a:xfrm>
          <a:prstGeom prst="rect">
            <a:avLst/>
          </a:prstGeom>
          <a:noFill/>
          <a:ln>
            <a:noFill/>
          </a:ln>
        </p:spPr>
      </p:pic>
      <p:sp>
        <p:nvSpPr>
          <p:cNvPr id="1841" name="Google Shape;1841;p77"/>
          <p:cNvSpPr/>
          <p:nvPr/>
        </p:nvSpPr>
        <p:spPr>
          <a:xfrm>
            <a:off x="8299433" y="5251467"/>
            <a:ext cx="2146500" cy="171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77"/>
          <p:cNvSpPr/>
          <p:nvPr/>
        </p:nvSpPr>
        <p:spPr>
          <a:xfrm>
            <a:off x="5626100" y="5251467"/>
            <a:ext cx="2349600" cy="4380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43" name="Google Shape;1843;p77"/>
          <p:cNvPicPr preferRelativeResize="0"/>
          <p:nvPr/>
        </p:nvPicPr>
        <p:blipFill rotWithShape="1">
          <a:blip r:embed="rId6">
            <a:alphaModFix/>
          </a:blip>
          <a:srcRect b="0" l="0" r="0" t="0"/>
          <a:stretch/>
        </p:blipFill>
        <p:spPr>
          <a:xfrm>
            <a:off x="3073336" y="4341550"/>
            <a:ext cx="2349600" cy="1545926"/>
          </a:xfrm>
          <a:prstGeom prst="rect">
            <a:avLst/>
          </a:prstGeom>
          <a:noFill/>
          <a:ln>
            <a:noFill/>
          </a:ln>
        </p:spPr>
      </p:pic>
      <p:sp>
        <p:nvSpPr>
          <p:cNvPr id="1844" name="Google Shape;1844;p77"/>
          <p:cNvSpPr/>
          <p:nvPr/>
        </p:nvSpPr>
        <p:spPr>
          <a:xfrm>
            <a:off x="4889733" y="5591450"/>
            <a:ext cx="395100" cy="171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45" name="Google Shape;1845;p77"/>
          <p:cNvCxnSpPr>
            <a:stCxn id="1836" idx="3"/>
            <a:endCxn id="1840" idx="3"/>
          </p:cNvCxnSpPr>
          <p:nvPr/>
        </p:nvCxnSpPr>
        <p:spPr>
          <a:xfrm>
            <a:off x="10617199" y="2555166"/>
            <a:ext cx="600" cy="2559300"/>
          </a:xfrm>
          <a:prstGeom prst="bentConnector3">
            <a:avLst>
              <a:gd fmla="val 39687820" name="adj1"/>
            </a:avLst>
          </a:prstGeom>
          <a:noFill/>
          <a:ln cap="flat" cmpd="sng" w="9525">
            <a:solidFill>
              <a:srgbClr val="FF0000"/>
            </a:solidFill>
            <a:prstDash val="solid"/>
            <a:round/>
            <a:headEnd len="sm" w="sm" type="none"/>
            <a:tailEnd len="med" w="med" type="stealth"/>
          </a:ln>
        </p:spPr>
      </p:cxnSp>
      <p:cxnSp>
        <p:nvCxnSpPr>
          <p:cNvPr id="1846" name="Google Shape;1846;p77"/>
          <p:cNvCxnSpPr>
            <a:stCxn id="1840" idx="1"/>
          </p:cNvCxnSpPr>
          <p:nvPr/>
        </p:nvCxnSpPr>
        <p:spPr>
          <a:xfrm flipH="1">
            <a:off x="8013500" y="5114516"/>
            <a:ext cx="165300" cy="3600"/>
          </a:xfrm>
          <a:prstGeom prst="straightConnector1">
            <a:avLst/>
          </a:prstGeom>
          <a:noFill/>
          <a:ln cap="flat" cmpd="sng" w="9525">
            <a:solidFill>
              <a:srgbClr val="FF0000"/>
            </a:solidFill>
            <a:prstDash val="solid"/>
            <a:round/>
            <a:headEnd len="sm" w="sm" type="none"/>
            <a:tailEnd len="med" w="med" type="triangle"/>
          </a:ln>
        </p:spPr>
      </p:cxnSp>
      <p:cxnSp>
        <p:nvCxnSpPr>
          <p:cNvPr id="1847" name="Google Shape;1847;p77"/>
          <p:cNvCxnSpPr>
            <a:endCxn id="1843" idx="3"/>
          </p:cNvCxnSpPr>
          <p:nvPr/>
        </p:nvCxnSpPr>
        <p:spPr>
          <a:xfrm rot="10800000">
            <a:off x="5422936" y="5114513"/>
            <a:ext cx="158700" cy="0"/>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1" name="Shape 1851"/>
        <p:cNvGrpSpPr/>
        <p:nvPr/>
      </p:nvGrpSpPr>
      <p:grpSpPr>
        <a:xfrm>
          <a:off x="0" y="0"/>
          <a:ext cx="0" cy="0"/>
          <a:chOff x="0" y="0"/>
          <a:chExt cx="0" cy="0"/>
        </a:xfrm>
      </p:grpSpPr>
      <p:sp>
        <p:nvSpPr>
          <p:cNvPr id="1852" name="Google Shape;1852;p78"/>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File Explorer</a:t>
            </a:r>
            <a:r>
              <a:rPr lang="en-US"/>
              <a:t> &lt;To Edit Permissions for a Member&gt;</a:t>
            </a:r>
            <a:endParaRPr/>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p:txBody>
      </p:sp>
      <p:sp>
        <p:nvSpPr>
          <p:cNvPr id="1853" name="Google Shape;1853;p78"/>
          <p:cNvSpPr txBox="1"/>
          <p:nvPr/>
        </p:nvSpPr>
        <p:spPr>
          <a:xfrm>
            <a:off x="375500" y="1128367"/>
            <a:ext cx="4590300" cy="2909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Go to </a:t>
            </a:r>
            <a:r>
              <a:rPr b="1" i="0" lang="en-US" sz="1600" u="none" cap="none" strike="noStrike">
                <a:solidFill>
                  <a:schemeClr val="dk1"/>
                </a:solidFill>
                <a:highlight>
                  <a:srgbClr val="FFFFFF"/>
                </a:highlight>
                <a:latin typeface="Calibri"/>
                <a:ea typeface="Calibri"/>
                <a:cs typeface="Calibri"/>
                <a:sym typeface="Calibri"/>
              </a:rPr>
              <a:t>File</a:t>
            </a:r>
            <a:r>
              <a:rPr b="0" i="0" lang="en-US" sz="1600" u="none" cap="none" strike="noStrike">
                <a:solidFill>
                  <a:schemeClr val="dk1"/>
                </a:solidFill>
                <a:highlight>
                  <a:srgbClr val="FFFFFF"/>
                </a:highlight>
                <a:latin typeface="Calibri"/>
                <a:ea typeface="Calibri"/>
                <a:cs typeface="Calibri"/>
                <a:sym typeface="Calibri"/>
              </a:rPr>
              <a:t> </a:t>
            </a:r>
            <a:r>
              <a:rPr b="1" i="0" lang="en-US" sz="1600" u="none" cap="none" strike="noStrike">
                <a:solidFill>
                  <a:schemeClr val="dk1"/>
                </a:solidFill>
                <a:highlight>
                  <a:srgbClr val="FFFFFF"/>
                </a:highlight>
                <a:latin typeface="Calibri"/>
                <a:ea typeface="Calibri"/>
                <a:cs typeface="Calibri"/>
                <a:sym typeface="Calibri"/>
              </a:rPr>
              <a:t>Explorer</a:t>
            </a:r>
            <a:r>
              <a:rPr b="0" i="0" lang="en-US" sz="1600" u="none" cap="none" strike="noStrike">
                <a:solidFill>
                  <a:schemeClr val="dk1"/>
                </a:solidFill>
                <a:highlight>
                  <a:srgbClr val="FFFFFF"/>
                </a:highlight>
                <a:latin typeface="Calibri"/>
                <a:ea typeface="Calibri"/>
                <a:cs typeface="Calibri"/>
                <a:sym typeface="Calibri"/>
              </a:rPr>
              <a:t> &gt; </a:t>
            </a:r>
            <a:r>
              <a:rPr b="1" i="0" lang="en-US" sz="1600" u="none" cap="none" strike="noStrike">
                <a:solidFill>
                  <a:schemeClr val="dk1"/>
                </a:solidFill>
                <a:highlight>
                  <a:srgbClr val="FFFFFF"/>
                </a:highlight>
                <a:latin typeface="Calibri"/>
                <a:ea typeface="Calibri"/>
                <a:cs typeface="Calibri"/>
                <a:sym typeface="Calibri"/>
              </a:rPr>
              <a:t>Permission</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Search the member in the search bar using their Name or find them in the list</a:t>
            </a:r>
            <a:endParaRPr b="0"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Click the pencil icon to </a:t>
            </a:r>
            <a:r>
              <a:rPr b="1" i="0" lang="en-US" sz="1600" u="none" cap="none" strike="noStrike">
                <a:solidFill>
                  <a:schemeClr val="dk1"/>
                </a:solidFill>
                <a:highlight>
                  <a:srgbClr val="FFFFFF"/>
                </a:highlight>
                <a:latin typeface="Calibri"/>
                <a:ea typeface="Calibri"/>
                <a:cs typeface="Calibri"/>
                <a:sym typeface="Calibri"/>
              </a:rPr>
              <a:t>edit</a:t>
            </a:r>
            <a:r>
              <a:rPr b="0" i="0" lang="en-US" sz="1600" u="none" cap="none" strike="noStrike">
                <a:solidFill>
                  <a:schemeClr val="dk1"/>
                </a:solidFill>
                <a:highlight>
                  <a:srgbClr val="FFFFFF"/>
                </a:highlight>
                <a:latin typeface="Calibri"/>
                <a:ea typeface="Calibri"/>
                <a:cs typeface="Calibri"/>
                <a:sym typeface="Calibri"/>
              </a:rPr>
              <a:t> permissions for that member </a:t>
            </a:r>
            <a:endParaRPr b="0"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Check or uncheck the </a:t>
            </a:r>
            <a:r>
              <a:rPr b="1" i="0" lang="en-US" sz="1600" u="none" cap="none" strike="noStrike">
                <a:solidFill>
                  <a:schemeClr val="dk1"/>
                </a:solidFill>
                <a:highlight>
                  <a:srgbClr val="FFFFFF"/>
                </a:highlight>
                <a:latin typeface="Calibri"/>
                <a:ea typeface="Calibri"/>
                <a:cs typeface="Calibri"/>
                <a:sym typeface="Calibri"/>
              </a:rPr>
              <a:t>View</a:t>
            </a:r>
            <a:r>
              <a:rPr b="0" i="0" lang="en-US" sz="1600" u="none" cap="none" strike="noStrike">
                <a:solidFill>
                  <a:schemeClr val="dk1"/>
                </a:solidFill>
                <a:highlight>
                  <a:srgbClr val="FFFFFF"/>
                </a:highlight>
                <a:latin typeface="Calibri"/>
                <a:ea typeface="Calibri"/>
                <a:cs typeface="Calibri"/>
                <a:sym typeface="Calibri"/>
              </a:rPr>
              <a:t> and </a:t>
            </a:r>
            <a:r>
              <a:rPr b="1" i="0" lang="en-US" sz="1600" u="none" cap="none" strike="noStrike">
                <a:solidFill>
                  <a:schemeClr val="dk1"/>
                </a:solidFill>
                <a:highlight>
                  <a:srgbClr val="FFFFFF"/>
                </a:highlight>
                <a:latin typeface="Calibri"/>
                <a:ea typeface="Calibri"/>
                <a:cs typeface="Calibri"/>
                <a:sym typeface="Calibri"/>
              </a:rPr>
              <a:t>Manage</a:t>
            </a:r>
            <a:r>
              <a:rPr b="0" i="0" lang="en-US" sz="1600" u="none" cap="none" strike="noStrike">
                <a:solidFill>
                  <a:schemeClr val="dk1"/>
                </a:solidFill>
                <a:highlight>
                  <a:srgbClr val="FFFFFF"/>
                </a:highlight>
                <a:latin typeface="Calibri"/>
                <a:ea typeface="Calibri"/>
                <a:cs typeface="Calibri"/>
                <a:sym typeface="Calibri"/>
              </a:rPr>
              <a:t> permissions and click </a:t>
            </a:r>
            <a:r>
              <a:rPr b="1" i="0" lang="en-US" sz="1600" u="none" cap="none" strike="noStrike">
                <a:solidFill>
                  <a:schemeClr val="dk1"/>
                </a:solidFill>
                <a:highlight>
                  <a:srgbClr val="FFFFFF"/>
                </a:highlight>
                <a:latin typeface="Calibri"/>
                <a:ea typeface="Calibri"/>
                <a:cs typeface="Calibri"/>
                <a:sym typeface="Calibri"/>
              </a:rPr>
              <a:t>Update</a:t>
            </a:r>
            <a:endParaRPr b="1"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p:txBody>
      </p:sp>
      <p:pic>
        <p:nvPicPr>
          <p:cNvPr id="1854" name="Google Shape;1854;p78"/>
          <p:cNvPicPr preferRelativeResize="0"/>
          <p:nvPr/>
        </p:nvPicPr>
        <p:blipFill rotWithShape="1">
          <a:blip r:embed="rId3">
            <a:alphaModFix/>
          </a:blip>
          <a:srcRect b="0" l="0" r="0" t="0"/>
          <a:stretch/>
        </p:blipFill>
        <p:spPr>
          <a:xfrm>
            <a:off x="4889500" y="4256400"/>
            <a:ext cx="6134098" cy="1836050"/>
          </a:xfrm>
          <a:prstGeom prst="rect">
            <a:avLst/>
          </a:prstGeom>
          <a:noFill/>
          <a:ln cap="flat" cmpd="sng" w="9525">
            <a:solidFill>
              <a:srgbClr val="999999"/>
            </a:solidFill>
            <a:prstDash val="solid"/>
            <a:round/>
            <a:headEnd len="sm" w="sm" type="none"/>
            <a:tailEnd len="sm" w="sm" type="none"/>
          </a:ln>
        </p:spPr>
      </p:pic>
      <p:pic>
        <p:nvPicPr>
          <p:cNvPr id="1855" name="Google Shape;1855;p78"/>
          <p:cNvPicPr preferRelativeResize="0"/>
          <p:nvPr/>
        </p:nvPicPr>
        <p:blipFill rotWithShape="1">
          <a:blip r:embed="rId4">
            <a:alphaModFix/>
          </a:blip>
          <a:srcRect b="0" l="0" r="0" t="0"/>
          <a:stretch/>
        </p:blipFill>
        <p:spPr>
          <a:xfrm>
            <a:off x="857199" y="3709099"/>
            <a:ext cx="3549901" cy="2539350"/>
          </a:xfrm>
          <a:prstGeom prst="rect">
            <a:avLst/>
          </a:prstGeom>
          <a:noFill/>
          <a:ln cap="flat" cmpd="sng" w="9525">
            <a:solidFill>
              <a:srgbClr val="999999"/>
            </a:solidFill>
            <a:prstDash val="solid"/>
            <a:round/>
            <a:headEnd len="sm" w="sm" type="none"/>
            <a:tailEnd len="sm" w="sm" type="none"/>
          </a:ln>
        </p:spPr>
      </p:pic>
      <p:pic>
        <p:nvPicPr>
          <p:cNvPr id="1856" name="Google Shape;1856;p78"/>
          <p:cNvPicPr preferRelativeResize="0"/>
          <p:nvPr/>
        </p:nvPicPr>
        <p:blipFill rotWithShape="1">
          <a:blip r:embed="rId5">
            <a:alphaModFix/>
          </a:blip>
          <a:srcRect b="0" l="0" r="0" t="0"/>
          <a:stretch/>
        </p:blipFill>
        <p:spPr>
          <a:xfrm>
            <a:off x="5403867" y="1128367"/>
            <a:ext cx="5213332" cy="2853598"/>
          </a:xfrm>
          <a:prstGeom prst="rect">
            <a:avLst/>
          </a:prstGeom>
          <a:noFill/>
          <a:ln cap="flat" cmpd="sng" w="9525">
            <a:solidFill>
              <a:srgbClr val="999999"/>
            </a:solidFill>
            <a:prstDash val="solid"/>
            <a:round/>
            <a:headEnd len="sm" w="sm" type="none"/>
            <a:tailEnd len="sm" w="sm" type="none"/>
          </a:ln>
        </p:spPr>
      </p:pic>
      <p:sp>
        <p:nvSpPr>
          <p:cNvPr id="1857" name="Google Shape;1857;p78"/>
          <p:cNvSpPr/>
          <p:nvPr/>
        </p:nvSpPr>
        <p:spPr>
          <a:xfrm>
            <a:off x="5435600" y="2609867"/>
            <a:ext cx="1395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8" name="Google Shape;1858;p78"/>
          <p:cNvSpPr/>
          <p:nvPr/>
        </p:nvSpPr>
        <p:spPr>
          <a:xfrm>
            <a:off x="5854700" y="3810000"/>
            <a:ext cx="533100" cy="171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p78"/>
          <p:cNvSpPr/>
          <p:nvPr/>
        </p:nvSpPr>
        <p:spPr>
          <a:xfrm>
            <a:off x="6629400" y="1371600"/>
            <a:ext cx="838500" cy="171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0" name="Google Shape;1860;p78"/>
          <p:cNvSpPr/>
          <p:nvPr/>
        </p:nvSpPr>
        <p:spPr>
          <a:xfrm>
            <a:off x="9613900" y="3537200"/>
            <a:ext cx="1003200" cy="171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1" name="Google Shape;1861;p78"/>
          <p:cNvSpPr/>
          <p:nvPr/>
        </p:nvSpPr>
        <p:spPr>
          <a:xfrm>
            <a:off x="10516900" y="5295900"/>
            <a:ext cx="317700" cy="2664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78"/>
          <p:cNvSpPr/>
          <p:nvPr/>
        </p:nvSpPr>
        <p:spPr>
          <a:xfrm>
            <a:off x="3111500" y="3886200"/>
            <a:ext cx="1295700" cy="4953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78"/>
          <p:cNvSpPr/>
          <p:nvPr/>
        </p:nvSpPr>
        <p:spPr>
          <a:xfrm>
            <a:off x="4089400" y="6070600"/>
            <a:ext cx="257100" cy="1212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64" name="Google Shape;1864;p78"/>
          <p:cNvCxnSpPr>
            <a:stCxn id="1856" idx="3"/>
            <a:endCxn id="1854" idx="3"/>
          </p:cNvCxnSpPr>
          <p:nvPr/>
        </p:nvCxnSpPr>
        <p:spPr>
          <a:xfrm>
            <a:off x="10617199" y="2555166"/>
            <a:ext cx="406500" cy="2619300"/>
          </a:xfrm>
          <a:prstGeom prst="bentConnector3">
            <a:avLst>
              <a:gd fmla="val 158554" name="adj1"/>
            </a:avLst>
          </a:prstGeom>
          <a:noFill/>
          <a:ln cap="flat" cmpd="sng" w="9525">
            <a:solidFill>
              <a:srgbClr val="FF0000"/>
            </a:solidFill>
            <a:prstDash val="solid"/>
            <a:round/>
            <a:headEnd len="sm" w="sm" type="none"/>
            <a:tailEnd len="med" w="med" type="stealth"/>
          </a:ln>
        </p:spPr>
      </p:cxnSp>
      <p:cxnSp>
        <p:nvCxnSpPr>
          <p:cNvPr id="1865" name="Google Shape;1865;p78"/>
          <p:cNvCxnSpPr>
            <a:stCxn id="1854" idx="1"/>
            <a:endCxn id="1855" idx="3"/>
          </p:cNvCxnSpPr>
          <p:nvPr/>
        </p:nvCxnSpPr>
        <p:spPr>
          <a:xfrm rot="10800000">
            <a:off x="4407100" y="4978825"/>
            <a:ext cx="482400" cy="195600"/>
          </a:xfrm>
          <a:prstGeom prst="bentConnector3">
            <a:avLst>
              <a:gd fmla="val 50000" name="adj1"/>
            </a:avLst>
          </a:prstGeom>
          <a:noFill/>
          <a:ln cap="flat" cmpd="sng" w="9525">
            <a:solidFill>
              <a:srgbClr val="FF0000"/>
            </a:solidFill>
            <a:prstDash val="solid"/>
            <a:round/>
            <a:headEnd len="sm" w="sm" type="none"/>
            <a:tailEnd len="med" w="med" type="stealth"/>
          </a:ln>
        </p:spPr>
      </p:cxn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9" name="Shape 1869"/>
        <p:cNvGrpSpPr/>
        <p:nvPr/>
      </p:nvGrpSpPr>
      <p:grpSpPr>
        <a:xfrm>
          <a:off x="0" y="0"/>
          <a:ext cx="0" cy="0"/>
          <a:chOff x="0" y="0"/>
          <a:chExt cx="0" cy="0"/>
        </a:xfrm>
      </p:grpSpPr>
      <p:sp>
        <p:nvSpPr>
          <p:cNvPr id="1870" name="Google Shape;1870;p79"/>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File Explorer </a:t>
            </a:r>
            <a:r>
              <a:rPr lang="en-US"/>
              <a:t>&lt;Access Rule&gt;</a:t>
            </a:r>
            <a:endParaRPr/>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p:txBody>
      </p:sp>
      <p:sp>
        <p:nvSpPr>
          <p:cNvPr id="1871" name="Google Shape;1871;p79"/>
          <p:cNvSpPr txBox="1"/>
          <p:nvPr/>
        </p:nvSpPr>
        <p:spPr>
          <a:xfrm>
            <a:off x="375500" y="838533"/>
            <a:ext cx="9860700" cy="118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highlight>
                  <a:srgbClr val="FFFFFF"/>
                </a:highlight>
                <a:latin typeface="Calibri"/>
                <a:ea typeface="Calibri"/>
                <a:cs typeface="Calibri"/>
                <a:sym typeface="Calibri"/>
              </a:rPr>
              <a:t>The following table explains the actions possible depending on the privileges granted to each role:</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p:txBody>
      </p:sp>
      <p:pic>
        <p:nvPicPr>
          <p:cNvPr id="1872" name="Google Shape;1872;p79"/>
          <p:cNvPicPr preferRelativeResize="0"/>
          <p:nvPr/>
        </p:nvPicPr>
        <p:blipFill rotWithShape="1">
          <a:blip r:embed="rId3">
            <a:alphaModFix/>
          </a:blip>
          <a:srcRect b="0" l="832" r="0" t="0"/>
          <a:stretch/>
        </p:blipFill>
        <p:spPr>
          <a:xfrm>
            <a:off x="2197100" y="1584433"/>
            <a:ext cx="7581900" cy="4735667"/>
          </a:xfrm>
          <a:prstGeom prst="rect">
            <a:avLst/>
          </a:prstGeom>
          <a:noFill/>
          <a:ln cap="flat" cmpd="sng" w="9525">
            <a:solidFill>
              <a:srgbClr val="404040"/>
            </a:solidFill>
            <a:prstDash val="solid"/>
            <a:round/>
            <a:headEnd len="sm" w="sm" type="none"/>
            <a:tailEnd len="sm" w="sm" type="none"/>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6" name="Shape 1876"/>
        <p:cNvGrpSpPr/>
        <p:nvPr/>
      </p:nvGrpSpPr>
      <p:grpSpPr>
        <a:xfrm>
          <a:off x="0" y="0"/>
          <a:ext cx="0" cy="0"/>
          <a:chOff x="0" y="0"/>
          <a:chExt cx="0" cy="0"/>
        </a:xfrm>
      </p:grpSpPr>
      <p:sp>
        <p:nvSpPr>
          <p:cNvPr id="1877" name="Google Shape;1877;p80"/>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File Explorer</a:t>
            </a:r>
            <a:r>
              <a:rPr lang="en-US"/>
              <a:t> &lt;Download a Call Recording File&gt;</a:t>
            </a:r>
            <a:endParaRPr/>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p:txBody>
      </p:sp>
      <p:sp>
        <p:nvSpPr>
          <p:cNvPr id="1878" name="Google Shape;1878;p80"/>
          <p:cNvSpPr txBox="1"/>
          <p:nvPr/>
        </p:nvSpPr>
        <p:spPr>
          <a:xfrm>
            <a:off x="375500" y="838533"/>
            <a:ext cx="3866400" cy="241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Go to </a:t>
            </a:r>
            <a:r>
              <a:rPr b="1" i="0" lang="en-US" sz="1600" u="none" cap="none" strike="noStrike">
                <a:solidFill>
                  <a:schemeClr val="dk1"/>
                </a:solidFill>
                <a:highlight>
                  <a:srgbClr val="FFFFFF"/>
                </a:highlight>
                <a:latin typeface="Calibri"/>
                <a:ea typeface="Calibri"/>
                <a:cs typeface="Calibri"/>
                <a:sym typeface="Calibri"/>
              </a:rPr>
              <a:t>File Explorer</a:t>
            </a:r>
            <a:r>
              <a:rPr b="0" i="0" lang="en-US" sz="1600" u="none" cap="none" strike="noStrike">
                <a:solidFill>
                  <a:schemeClr val="dk1"/>
                </a:solidFill>
                <a:highlight>
                  <a:srgbClr val="FFFFFF"/>
                </a:highlight>
                <a:latin typeface="Calibri"/>
                <a:ea typeface="Calibri"/>
                <a:cs typeface="Calibri"/>
                <a:sym typeface="Calibri"/>
              </a:rPr>
              <a:t> &gt; </a:t>
            </a:r>
            <a:r>
              <a:rPr b="1" i="0" lang="en-US" sz="1600" u="none" cap="none" strike="noStrike">
                <a:solidFill>
                  <a:schemeClr val="dk1"/>
                </a:solidFill>
                <a:highlight>
                  <a:srgbClr val="FFFFFF"/>
                </a:highlight>
                <a:latin typeface="Calibri"/>
                <a:ea typeface="Calibri"/>
                <a:cs typeface="Calibri"/>
                <a:sym typeface="Calibri"/>
              </a:rPr>
              <a:t>Select time range </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1" i="0" lang="en-US" sz="1600" u="none" cap="none" strike="noStrike">
                <a:solidFill>
                  <a:schemeClr val="dk1"/>
                </a:solidFill>
                <a:highlight>
                  <a:srgbClr val="FFFFFF"/>
                </a:highlight>
                <a:latin typeface="Calibri"/>
                <a:ea typeface="Calibri"/>
                <a:cs typeface="Calibri"/>
                <a:sym typeface="Calibri"/>
              </a:rPr>
              <a:t>Select All </a:t>
            </a:r>
            <a:r>
              <a:rPr b="0" i="0" lang="en-US" sz="1600" u="none" cap="none" strike="noStrike">
                <a:solidFill>
                  <a:schemeClr val="dk1"/>
                </a:solidFill>
                <a:highlight>
                  <a:srgbClr val="FFFFFF"/>
                </a:highlight>
                <a:latin typeface="Calibri"/>
                <a:ea typeface="Calibri"/>
                <a:cs typeface="Calibri"/>
                <a:sym typeface="Calibri"/>
              </a:rPr>
              <a:t>or Chose a </a:t>
            </a:r>
            <a:r>
              <a:rPr b="1" i="0" lang="en-US" sz="1600" u="none" cap="none" strike="noStrike">
                <a:solidFill>
                  <a:schemeClr val="dk1"/>
                </a:solidFill>
                <a:highlight>
                  <a:srgbClr val="FFFFFF"/>
                </a:highlight>
                <a:latin typeface="Calibri"/>
                <a:ea typeface="Calibri"/>
                <a:cs typeface="Calibri"/>
                <a:sym typeface="Calibri"/>
              </a:rPr>
              <a:t>Folder</a:t>
            </a:r>
            <a:r>
              <a:rPr b="0" i="0" lang="en-US" sz="1600" u="none" cap="none" strike="noStrike">
                <a:solidFill>
                  <a:schemeClr val="dk1"/>
                </a:solidFill>
                <a:highlight>
                  <a:srgbClr val="FFFFFF"/>
                </a:highlight>
                <a:latin typeface="Calibri"/>
                <a:ea typeface="Calibri"/>
                <a:cs typeface="Calibri"/>
                <a:sym typeface="Calibri"/>
              </a:rPr>
              <a:t> or </a:t>
            </a:r>
            <a:r>
              <a:rPr b="1" i="0" lang="en-US" sz="1600" u="none" cap="none" strike="noStrike">
                <a:solidFill>
                  <a:schemeClr val="dk1"/>
                </a:solidFill>
                <a:highlight>
                  <a:srgbClr val="FFFFFF"/>
                </a:highlight>
                <a:latin typeface="Calibri"/>
                <a:ea typeface="Calibri"/>
                <a:cs typeface="Calibri"/>
                <a:sym typeface="Calibri"/>
              </a:rPr>
              <a:t>Go to Folder </a:t>
            </a:r>
            <a:r>
              <a:rPr b="0" i="0" lang="en-US" sz="1600" u="none" cap="none" strike="noStrike">
                <a:solidFill>
                  <a:schemeClr val="dk1"/>
                </a:solidFill>
                <a:highlight>
                  <a:srgbClr val="FFFFFF"/>
                </a:highlight>
                <a:latin typeface="Calibri"/>
                <a:ea typeface="Calibri"/>
                <a:cs typeface="Calibri"/>
                <a:sym typeface="Calibri"/>
              </a:rPr>
              <a:t>&gt; </a:t>
            </a:r>
            <a:r>
              <a:rPr b="1" i="0" lang="en-US" sz="1600" u="none" cap="none" strike="noStrike">
                <a:solidFill>
                  <a:schemeClr val="dk1"/>
                </a:solidFill>
                <a:highlight>
                  <a:srgbClr val="FFFFFF"/>
                </a:highlight>
                <a:latin typeface="Calibri"/>
                <a:ea typeface="Calibri"/>
                <a:cs typeface="Calibri"/>
                <a:sym typeface="Calibri"/>
              </a:rPr>
              <a:t>Select Recording File </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Click the </a:t>
            </a:r>
            <a:r>
              <a:rPr b="1" i="0" lang="en-US" sz="1600" u="none" cap="none" strike="noStrike">
                <a:solidFill>
                  <a:schemeClr val="dk1"/>
                </a:solidFill>
                <a:highlight>
                  <a:srgbClr val="FFFFFF"/>
                </a:highlight>
                <a:latin typeface="Calibri"/>
                <a:ea typeface="Calibri"/>
                <a:cs typeface="Calibri"/>
                <a:sym typeface="Calibri"/>
              </a:rPr>
              <a:t>Download </a:t>
            </a:r>
            <a:r>
              <a:rPr b="0" i="0" lang="en-US" sz="1600" u="none" cap="none" strike="noStrike">
                <a:solidFill>
                  <a:schemeClr val="dk1"/>
                </a:solidFill>
                <a:highlight>
                  <a:srgbClr val="FFFFFF"/>
                </a:highlight>
                <a:latin typeface="Calibri"/>
                <a:ea typeface="Calibri"/>
                <a:cs typeface="Calibri"/>
                <a:sym typeface="Calibri"/>
              </a:rPr>
              <a:t>Icon</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p:txBody>
      </p:sp>
      <p:pic>
        <p:nvPicPr>
          <p:cNvPr id="1879" name="Google Shape;1879;p80"/>
          <p:cNvPicPr preferRelativeResize="0"/>
          <p:nvPr/>
        </p:nvPicPr>
        <p:blipFill rotWithShape="1">
          <a:blip r:embed="rId3">
            <a:alphaModFix/>
          </a:blip>
          <a:srcRect b="0" l="0" r="0" t="0"/>
          <a:stretch/>
        </p:blipFill>
        <p:spPr>
          <a:xfrm>
            <a:off x="5755067" y="1093333"/>
            <a:ext cx="5656632" cy="2640467"/>
          </a:xfrm>
          <a:prstGeom prst="rect">
            <a:avLst/>
          </a:prstGeom>
          <a:noFill/>
          <a:ln cap="flat" cmpd="sng" w="9525">
            <a:solidFill>
              <a:srgbClr val="999999"/>
            </a:solidFill>
            <a:prstDash val="solid"/>
            <a:round/>
            <a:headEnd len="sm" w="sm" type="none"/>
            <a:tailEnd len="sm" w="sm" type="none"/>
          </a:ln>
        </p:spPr>
      </p:pic>
      <p:pic>
        <p:nvPicPr>
          <p:cNvPr id="1880" name="Google Shape;1880;p80"/>
          <p:cNvPicPr preferRelativeResize="0"/>
          <p:nvPr/>
        </p:nvPicPr>
        <p:blipFill rotWithShape="1">
          <a:blip r:embed="rId4">
            <a:alphaModFix/>
          </a:blip>
          <a:srcRect b="0" l="0" r="0" t="0"/>
          <a:stretch/>
        </p:blipFill>
        <p:spPr>
          <a:xfrm>
            <a:off x="6892533" y="3912395"/>
            <a:ext cx="4519173" cy="2421598"/>
          </a:xfrm>
          <a:prstGeom prst="rect">
            <a:avLst/>
          </a:prstGeom>
          <a:noFill/>
          <a:ln cap="flat" cmpd="sng" w="9525">
            <a:solidFill>
              <a:srgbClr val="999999"/>
            </a:solidFill>
            <a:prstDash val="solid"/>
            <a:round/>
            <a:headEnd len="sm" w="sm" type="none"/>
            <a:tailEnd len="sm" w="sm" type="none"/>
          </a:ln>
        </p:spPr>
      </p:pic>
      <p:pic>
        <p:nvPicPr>
          <p:cNvPr id="1881" name="Google Shape;1881;p80"/>
          <p:cNvPicPr preferRelativeResize="0"/>
          <p:nvPr/>
        </p:nvPicPr>
        <p:blipFill rotWithShape="1">
          <a:blip r:embed="rId5">
            <a:alphaModFix/>
          </a:blip>
          <a:srcRect b="20107" l="0" r="0" t="0"/>
          <a:stretch/>
        </p:blipFill>
        <p:spPr>
          <a:xfrm>
            <a:off x="604467" y="3912403"/>
            <a:ext cx="5656632" cy="2421598"/>
          </a:xfrm>
          <a:prstGeom prst="rect">
            <a:avLst/>
          </a:prstGeom>
          <a:noFill/>
          <a:ln cap="flat" cmpd="sng" w="9525">
            <a:solidFill>
              <a:srgbClr val="999999"/>
            </a:solidFill>
            <a:prstDash val="solid"/>
            <a:round/>
            <a:headEnd len="sm" w="sm" type="none"/>
            <a:tailEnd len="sm" w="sm" type="none"/>
          </a:ln>
        </p:spPr>
      </p:pic>
      <p:sp>
        <p:nvSpPr>
          <p:cNvPr id="1882" name="Google Shape;1882;p80"/>
          <p:cNvSpPr/>
          <p:nvPr/>
        </p:nvSpPr>
        <p:spPr>
          <a:xfrm>
            <a:off x="5791200" y="2463833"/>
            <a:ext cx="1395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3" name="Google Shape;1883;p80"/>
          <p:cNvSpPr/>
          <p:nvPr/>
        </p:nvSpPr>
        <p:spPr>
          <a:xfrm>
            <a:off x="5994400" y="1314467"/>
            <a:ext cx="10605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4" name="Google Shape;1884;p80"/>
          <p:cNvSpPr/>
          <p:nvPr/>
        </p:nvSpPr>
        <p:spPr>
          <a:xfrm>
            <a:off x="9842500" y="1416067"/>
            <a:ext cx="1187700" cy="100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5" name="Google Shape;1885;p80"/>
          <p:cNvSpPr/>
          <p:nvPr/>
        </p:nvSpPr>
        <p:spPr>
          <a:xfrm>
            <a:off x="6965933" y="4248600"/>
            <a:ext cx="4887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6" name="Google Shape;1886;p80"/>
          <p:cNvSpPr/>
          <p:nvPr/>
        </p:nvSpPr>
        <p:spPr>
          <a:xfrm>
            <a:off x="7613633" y="4470400"/>
            <a:ext cx="527100" cy="399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7" name="Google Shape;1887;p80"/>
          <p:cNvSpPr/>
          <p:nvPr/>
        </p:nvSpPr>
        <p:spPr>
          <a:xfrm>
            <a:off x="5530867" y="4318000"/>
            <a:ext cx="184500" cy="183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8" name="Google Shape;1888;p80"/>
          <p:cNvSpPr/>
          <p:nvPr/>
        </p:nvSpPr>
        <p:spPr>
          <a:xfrm>
            <a:off x="666767" y="4794200"/>
            <a:ext cx="5429100" cy="183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89" name="Google Shape;1889;p80"/>
          <p:cNvCxnSpPr>
            <a:stCxn id="1879" idx="3"/>
            <a:endCxn id="1880" idx="3"/>
          </p:cNvCxnSpPr>
          <p:nvPr/>
        </p:nvCxnSpPr>
        <p:spPr>
          <a:xfrm>
            <a:off x="11411699" y="2413567"/>
            <a:ext cx="600" cy="2709600"/>
          </a:xfrm>
          <a:prstGeom prst="bentConnector3">
            <a:avLst>
              <a:gd fmla="val 39688440" name="adj1"/>
            </a:avLst>
          </a:prstGeom>
          <a:noFill/>
          <a:ln cap="flat" cmpd="sng" w="9525">
            <a:solidFill>
              <a:srgbClr val="FF0000"/>
            </a:solidFill>
            <a:prstDash val="solid"/>
            <a:round/>
            <a:headEnd len="sm" w="sm" type="none"/>
            <a:tailEnd len="med" w="med" type="stealth"/>
          </a:ln>
        </p:spPr>
      </p:cxnSp>
      <p:cxnSp>
        <p:nvCxnSpPr>
          <p:cNvPr id="1890" name="Google Shape;1890;p80"/>
          <p:cNvCxnSpPr>
            <a:stCxn id="1880" idx="1"/>
            <a:endCxn id="1881" idx="3"/>
          </p:cNvCxnSpPr>
          <p:nvPr/>
        </p:nvCxnSpPr>
        <p:spPr>
          <a:xfrm rot="10800000">
            <a:off x="6261033" y="5123194"/>
            <a:ext cx="631500" cy="0"/>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4" name="Shape 1894"/>
        <p:cNvGrpSpPr/>
        <p:nvPr/>
      </p:nvGrpSpPr>
      <p:grpSpPr>
        <a:xfrm>
          <a:off x="0" y="0"/>
          <a:ext cx="0" cy="0"/>
          <a:chOff x="0" y="0"/>
          <a:chExt cx="0" cy="0"/>
        </a:xfrm>
      </p:grpSpPr>
      <p:sp>
        <p:nvSpPr>
          <p:cNvPr id="1895" name="Google Shape;1895;p81"/>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File Explorer</a:t>
            </a:r>
            <a:r>
              <a:rPr lang="en-US"/>
              <a:t> &lt;Delete a Call Recording File&gt;</a:t>
            </a:r>
            <a:endParaRPr/>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p:txBody>
      </p:sp>
      <p:sp>
        <p:nvSpPr>
          <p:cNvPr id="1896" name="Google Shape;1896;p81"/>
          <p:cNvSpPr txBox="1"/>
          <p:nvPr/>
        </p:nvSpPr>
        <p:spPr>
          <a:xfrm>
            <a:off x="375500" y="838533"/>
            <a:ext cx="4771500" cy="266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Go to </a:t>
            </a:r>
            <a:r>
              <a:rPr b="1" i="0" lang="en-US" sz="1600" u="none" cap="none" strike="noStrike">
                <a:solidFill>
                  <a:schemeClr val="dk1"/>
                </a:solidFill>
                <a:highlight>
                  <a:srgbClr val="FFFFFF"/>
                </a:highlight>
                <a:latin typeface="Calibri"/>
                <a:ea typeface="Calibri"/>
                <a:cs typeface="Calibri"/>
                <a:sym typeface="Calibri"/>
              </a:rPr>
              <a:t>File Explorer</a:t>
            </a:r>
            <a:r>
              <a:rPr b="0" i="0" lang="en-US" sz="1600" u="none" cap="none" strike="noStrike">
                <a:solidFill>
                  <a:schemeClr val="dk1"/>
                </a:solidFill>
                <a:highlight>
                  <a:srgbClr val="FFFFFF"/>
                </a:highlight>
                <a:latin typeface="Calibri"/>
                <a:ea typeface="Calibri"/>
                <a:cs typeface="Calibri"/>
                <a:sym typeface="Calibri"/>
              </a:rPr>
              <a:t> &gt; </a:t>
            </a:r>
            <a:r>
              <a:rPr b="1" i="0" lang="en-US" sz="1600" u="none" cap="none" strike="noStrike">
                <a:solidFill>
                  <a:schemeClr val="dk1"/>
                </a:solidFill>
                <a:highlight>
                  <a:srgbClr val="FFFFFF"/>
                </a:highlight>
                <a:latin typeface="Calibri"/>
                <a:ea typeface="Calibri"/>
                <a:cs typeface="Calibri"/>
                <a:sym typeface="Calibri"/>
              </a:rPr>
              <a:t>Select time range </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1" i="0" lang="en-US" sz="1600" u="none" cap="none" strike="noStrike">
                <a:solidFill>
                  <a:schemeClr val="dk1"/>
                </a:solidFill>
                <a:highlight>
                  <a:srgbClr val="FFFFFF"/>
                </a:highlight>
                <a:latin typeface="Calibri"/>
                <a:ea typeface="Calibri"/>
                <a:cs typeface="Calibri"/>
                <a:sym typeface="Calibri"/>
              </a:rPr>
              <a:t>Select All </a:t>
            </a:r>
            <a:r>
              <a:rPr b="0" i="0" lang="en-US" sz="1600" u="none" cap="none" strike="noStrike">
                <a:solidFill>
                  <a:schemeClr val="dk1"/>
                </a:solidFill>
                <a:highlight>
                  <a:srgbClr val="FFFFFF"/>
                </a:highlight>
                <a:latin typeface="Calibri"/>
                <a:ea typeface="Calibri"/>
                <a:cs typeface="Calibri"/>
                <a:sym typeface="Calibri"/>
              </a:rPr>
              <a:t>or Chose a </a:t>
            </a:r>
            <a:r>
              <a:rPr b="1" i="0" lang="en-US" sz="1600" u="none" cap="none" strike="noStrike">
                <a:solidFill>
                  <a:schemeClr val="dk1"/>
                </a:solidFill>
                <a:highlight>
                  <a:srgbClr val="FFFFFF"/>
                </a:highlight>
                <a:latin typeface="Calibri"/>
                <a:ea typeface="Calibri"/>
                <a:cs typeface="Calibri"/>
                <a:sym typeface="Calibri"/>
              </a:rPr>
              <a:t>Folder</a:t>
            </a:r>
            <a:r>
              <a:rPr b="0" i="0" lang="en-US" sz="1600" u="none" cap="none" strike="noStrike">
                <a:solidFill>
                  <a:schemeClr val="dk1"/>
                </a:solidFill>
                <a:highlight>
                  <a:srgbClr val="FFFFFF"/>
                </a:highlight>
                <a:latin typeface="Calibri"/>
                <a:ea typeface="Calibri"/>
                <a:cs typeface="Calibri"/>
                <a:sym typeface="Calibri"/>
              </a:rPr>
              <a:t> or </a:t>
            </a:r>
            <a:r>
              <a:rPr b="1" i="0" lang="en-US" sz="1600" u="none" cap="none" strike="noStrike">
                <a:solidFill>
                  <a:schemeClr val="dk1"/>
                </a:solidFill>
                <a:highlight>
                  <a:srgbClr val="FFFFFF"/>
                </a:highlight>
                <a:latin typeface="Calibri"/>
                <a:ea typeface="Calibri"/>
                <a:cs typeface="Calibri"/>
                <a:sym typeface="Calibri"/>
              </a:rPr>
              <a:t>Go to Folder </a:t>
            </a:r>
            <a:r>
              <a:rPr b="0" i="0" lang="en-US" sz="1600" u="none" cap="none" strike="noStrike">
                <a:solidFill>
                  <a:schemeClr val="dk1"/>
                </a:solidFill>
                <a:highlight>
                  <a:srgbClr val="FFFFFF"/>
                </a:highlight>
                <a:latin typeface="Calibri"/>
                <a:ea typeface="Calibri"/>
                <a:cs typeface="Calibri"/>
                <a:sym typeface="Calibri"/>
              </a:rPr>
              <a:t>&gt; </a:t>
            </a:r>
            <a:r>
              <a:rPr b="1" i="0" lang="en-US" sz="1600" u="none" cap="none" strike="noStrike">
                <a:solidFill>
                  <a:schemeClr val="dk1"/>
                </a:solidFill>
                <a:highlight>
                  <a:srgbClr val="FFFFFF"/>
                </a:highlight>
                <a:latin typeface="Calibri"/>
                <a:ea typeface="Calibri"/>
                <a:cs typeface="Calibri"/>
                <a:sym typeface="Calibri"/>
              </a:rPr>
              <a:t>Select Recording File </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Click the </a:t>
            </a:r>
            <a:r>
              <a:rPr b="1" i="0" lang="en-US" sz="1600" u="none" cap="none" strike="noStrike">
                <a:solidFill>
                  <a:schemeClr val="dk1"/>
                </a:solidFill>
                <a:highlight>
                  <a:srgbClr val="FFFFFF"/>
                </a:highlight>
                <a:latin typeface="Calibri"/>
                <a:ea typeface="Calibri"/>
                <a:cs typeface="Calibri"/>
                <a:sym typeface="Calibri"/>
              </a:rPr>
              <a:t>Delete</a:t>
            </a:r>
            <a:r>
              <a:rPr b="0" i="0" lang="en-US" sz="1600" u="none" cap="none" strike="noStrike">
                <a:solidFill>
                  <a:schemeClr val="dk1"/>
                </a:solidFill>
                <a:highlight>
                  <a:srgbClr val="FFFFFF"/>
                </a:highlight>
                <a:latin typeface="Calibri"/>
                <a:ea typeface="Calibri"/>
                <a:cs typeface="Calibri"/>
                <a:sym typeface="Calibri"/>
              </a:rPr>
              <a:t> Icon</a:t>
            </a:r>
            <a:endParaRPr b="0"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To confirm your action, click the </a:t>
            </a:r>
            <a:r>
              <a:rPr b="1" i="0" lang="en-US" sz="1600" u="none" cap="none" strike="noStrike">
                <a:solidFill>
                  <a:schemeClr val="dk1"/>
                </a:solidFill>
                <a:highlight>
                  <a:srgbClr val="FFFFFF"/>
                </a:highlight>
                <a:latin typeface="Calibri"/>
                <a:ea typeface="Calibri"/>
                <a:cs typeface="Calibri"/>
                <a:sym typeface="Calibri"/>
              </a:rPr>
              <a:t>Delete</a:t>
            </a:r>
            <a:r>
              <a:rPr b="0" i="0" lang="en-US" sz="1600" u="none" cap="none" strike="noStrike">
                <a:solidFill>
                  <a:schemeClr val="dk1"/>
                </a:solidFill>
                <a:highlight>
                  <a:srgbClr val="FFFFFF"/>
                </a:highlight>
                <a:latin typeface="Calibri"/>
                <a:ea typeface="Calibri"/>
                <a:cs typeface="Calibri"/>
                <a:sym typeface="Calibri"/>
              </a:rPr>
              <a:t> button </a:t>
            </a:r>
            <a:endParaRPr b="0"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To cancel your action, click the </a:t>
            </a:r>
            <a:r>
              <a:rPr b="1" i="0" lang="en-US" sz="1600" u="none" cap="none" strike="noStrike">
                <a:solidFill>
                  <a:schemeClr val="dk1"/>
                </a:solidFill>
                <a:highlight>
                  <a:srgbClr val="FFFFFF"/>
                </a:highlight>
                <a:latin typeface="Calibri"/>
                <a:ea typeface="Calibri"/>
                <a:cs typeface="Calibri"/>
                <a:sym typeface="Calibri"/>
              </a:rPr>
              <a:t>Cancel</a:t>
            </a:r>
            <a:r>
              <a:rPr b="0" i="0" lang="en-US" sz="1600" u="none" cap="none" strike="noStrike">
                <a:solidFill>
                  <a:schemeClr val="dk1"/>
                </a:solidFill>
                <a:highlight>
                  <a:srgbClr val="FFFFFF"/>
                </a:highlight>
                <a:latin typeface="Calibri"/>
                <a:ea typeface="Calibri"/>
                <a:cs typeface="Calibri"/>
                <a:sym typeface="Calibri"/>
              </a:rPr>
              <a:t> Button</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p:txBody>
      </p:sp>
      <p:pic>
        <p:nvPicPr>
          <p:cNvPr id="1897" name="Google Shape;1897;p81"/>
          <p:cNvPicPr preferRelativeResize="0"/>
          <p:nvPr/>
        </p:nvPicPr>
        <p:blipFill rotWithShape="1">
          <a:blip r:embed="rId3">
            <a:alphaModFix/>
          </a:blip>
          <a:srcRect b="0" l="0" r="0" t="0"/>
          <a:stretch/>
        </p:blipFill>
        <p:spPr>
          <a:xfrm>
            <a:off x="5755067" y="1093333"/>
            <a:ext cx="5656632" cy="2640467"/>
          </a:xfrm>
          <a:prstGeom prst="rect">
            <a:avLst/>
          </a:prstGeom>
          <a:noFill/>
          <a:ln cap="flat" cmpd="sng" w="9525">
            <a:solidFill>
              <a:srgbClr val="999999"/>
            </a:solidFill>
            <a:prstDash val="solid"/>
            <a:round/>
            <a:headEnd len="sm" w="sm" type="none"/>
            <a:tailEnd len="sm" w="sm" type="none"/>
          </a:ln>
        </p:spPr>
      </p:pic>
      <p:pic>
        <p:nvPicPr>
          <p:cNvPr id="1898" name="Google Shape;1898;p81"/>
          <p:cNvPicPr preferRelativeResize="0"/>
          <p:nvPr/>
        </p:nvPicPr>
        <p:blipFill rotWithShape="1">
          <a:blip r:embed="rId4">
            <a:alphaModFix/>
          </a:blip>
          <a:srcRect b="53401" l="0" r="0" t="0"/>
          <a:stretch/>
        </p:blipFill>
        <p:spPr>
          <a:xfrm>
            <a:off x="7875633" y="3912400"/>
            <a:ext cx="3536072" cy="836566"/>
          </a:xfrm>
          <a:prstGeom prst="rect">
            <a:avLst/>
          </a:prstGeom>
          <a:noFill/>
          <a:ln cap="flat" cmpd="sng" w="9525">
            <a:solidFill>
              <a:srgbClr val="999999"/>
            </a:solidFill>
            <a:prstDash val="solid"/>
            <a:round/>
            <a:headEnd len="sm" w="sm" type="none"/>
            <a:tailEnd len="sm" w="sm" type="none"/>
          </a:ln>
        </p:spPr>
      </p:pic>
      <p:pic>
        <p:nvPicPr>
          <p:cNvPr id="1899" name="Google Shape;1899;p81"/>
          <p:cNvPicPr preferRelativeResize="0"/>
          <p:nvPr/>
        </p:nvPicPr>
        <p:blipFill rotWithShape="1">
          <a:blip r:embed="rId5">
            <a:alphaModFix/>
          </a:blip>
          <a:srcRect b="53423" l="0" r="0" t="0"/>
          <a:stretch/>
        </p:blipFill>
        <p:spPr>
          <a:xfrm>
            <a:off x="6758767" y="4988367"/>
            <a:ext cx="4970435" cy="1264301"/>
          </a:xfrm>
          <a:prstGeom prst="rect">
            <a:avLst/>
          </a:prstGeom>
          <a:noFill/>
          <a:ln cap="flat" cmpd="sng" w="9525">
            <a:solidFill>
              <a:srgbClr val="999999"/>
            </a:solidFill>
            <a:prstDash val="solid"/>
            <a:round/>
            <a:headEnd len="sm" w="sm" type="none"/>
            <a:tailEnd len="sm" w="sm" type="none"/>
          </a:ln>
        </p:spPr>
      </p:pic>
      <p:sp>
        <p:nvSpPr>
          <p:cNvPr id="1900" name="Google Shape;1900;p81"/>
          <p:cNvSpPr/>
          <p:nvPr/>
        </p:nvSpPr>
        <p:spPr>
          <a:xfrm>
            <a:off x="5791200" y="2463833"/>
            <a:ext cx="1395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1" name="Google Shape;1901;p81"/>
          <p:cNvSpPr/>
          <p:nvPr/>
        </p:nvSpPr>
        <p:spPr>
          <a:xfrm>
            <a:off x="5994400" y="1314467"/>
            <a:ext cx="10605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2" name="Google Shape;1902;p81"/>
          <p:cNvSpPr/>
          <p:nvPr/>
        </p:nvSpPr>
        <p:spPr>
          <a:xfrm>
            <a:off x="9842500" y="1416067"/>
            <a:ext cx="1187700" cy="100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3" name="Google Shape;1903;p81"/>
          <p:cNvSpPr/>
          <p:nvPr/>
        </p:nvSpPr>
        <p:spPr>
          <a:xfrm>
            <a:off x="7933067" y="4161642"/>
            <a:ext cx="382500" cy="103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4" name="Google Shape;1904;p81"/>
          <p:cNvSpPr/>
          <p:nvPr/>
        </p:nvSpPr>
        <p:spPr>
          <a:xfrm>
            <a:off x="8439866" y="4326071"/>
            <a:ext cx="412500" cy="2964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5" name="Google Shape;1905;p81"/>
          <p:cNvSpPr/>
          <p:nvPr/>
        </p:nvSpPr>
        <p:spPr>
          <a:xfrm>
            <a:off x="11249700" y="5359000"/>
            <a:ext cx="195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6" name="Google Shape;1906;p81"/>
          <p:cNvSpPr/>
          <p:nvPr/>
        </p:nvSpPr>
        <p:spPr>
          <a:xfrm>
            <a:off x="6813509" y="5778057"/>
            <a:ext cx="4770300" cy="1647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07" name="Google Shape;1907;p81"/>
          <p:cNvCxnSpPr>
            <a:stCxn id="1897" idx="3"/>
            <a:endCxn id="1898" idx="3"/>
          </p:cNvCxnSpPr>
          <p:nvPr/>
        </p:nvCxnSpPr>
        <p:spPr>
          <a:xfrm>
            <a:off x="11411699" y="2413567"/>
            <a:ext cx="600" cy="1917000"/>
          </a:xfrm>
          <a:prstGeom prst="bentConnector3">
            <a:avLst>
              <a:gd fmla="val 39688260" name="adj1"/>
            </a:avLst>
          </a:prstGeom>
          <a:noFill/>
          <a:ln cap="flat" cmpd="sng" w="9525">
            <a:solidFill>
              <a:srgbClr val="FF0000"/>
            </a:solidFill>
            <a:prstDash val="solid"/>
            <a:round/>
            <a:headEnd len="sm" w="sm" type="none"/>
            <a:tailEnd len="med" w="med" type="stealth"/>
          </a:ln>
        </p:spPr>
      </p:cxnSp>
      <p:pic>
        <p:nvPicPr>
          <p:cNvPr id="1908" name="Google Shape;1908;p81"/>
          <p:cNvPicPr preferRelativeResize="0"/>
          <p:nvPr/>
        </p:nvPicPr>
        <p:blipFill rotWithShape="1">
          <a:blip r:embed="rId6">
            <a:alphaModFix/>
          </a:blip>
          <a:srcRect b="0" l="0" r="0" t="0"/>
          <a:stretch/>
        </p:blipFill>
        <p:spPr>
          <a:xfrm>
            <a:off x="375500" y="4152526"/>
            <a:ext cx="5935830" cy="1917201"/>
          </a:xfrm>
          <a:prstGeom prst="rect">
            <a:avLst/>
          </a:prstGeom>
          <a:noFill/>
          <a:ln>
            <a:noFill/>
          </a:ln>
        </p:spPr>
      </p:pic>
      <p:cxnSp>
        <p:nvCxnSpPr>
          <p:cNvPr id="1909" name="Google Shape;1909;p81"/>
          <p:cNvCxnSpPr>
            <a:stCxn id="1898" idx="2"/>
          </p:cNvCxnSpPr>
          <p:nvPr/>
        </p:nvCxnSpPr>
        <p:spPr>
          <a:xfrm>
            <a:off x="9643669" y="4748966"/>
            <a:ext cx="1500" cy="221100"/>
          </a:xfrm>
          <a:prstGeom prst="straightConnector1">
            <a:avLst/>
          </a:prstGeom>
          <a:noFill/>
          <a:ln cap="flat" cmpd="sng" w="9525">
            <a:solidFill>
              <a:srgbClr val="FF0000"/>
            </a:solidFill>
            <a:prstDash val="solid"/>
            <a:round/>
            <a:headEnd len="sm" w="sm" type="none"/>
            <a:tailEnd len="med" w="med" type="triangle"/>
          </a:ln>
        </p:spPr>
      </p:cxnSp>
      <p:sp>
        <p:nvSpPr>
          <p:cNvPr id="1910" name="Google Shape;1910;p81"/>
          <p:cNvSpPr/>
          <p:nvPr/>
        </p:nvSpPr>
        <p:spPr>
          <a:xfrm>
            <a:off x="5444467" y="5556867"/>
            <a:ext cx="651600" cy="3861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1" name="Google Shape;1911;p81"/>
          <p:cNvSpPr/>
          <p:nvPr/>
        </p:nvSpPr>
        <p:spPr>
          <a:xfrm>
            <a:off x="4732067" y="5556867"/>
            <a:ext cx="651600" cy="3861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12" name="Google Shape;1912;p81"/>
          <p:cNvCxnSpPr>
            <a:stCxn id="1899" idx="1"/>
            <a:endCxn id="1908" idx="3"/>
          </p:cNvCxnSpPr>
          <p:nvPr/>
        </p:nvCxnSpPr>
        <p:spPr>
          <a:xfrm rot="10800000">
            <a:off x="6311467" y="5111118"/>
            <a:ext cx="447300" cy="509400"/>
          </a:xfrm>
          <a:prstGeom prst="bentConnector3">
            <a:avLst>
              <a:gd fmla="val 49982" name="adj1"/>
            </a:avLst>
          </a:prstGeom>
          <a:noFill/>
          <a:ln cap="flat" cmpd="sng" w="9525">
            <a:solidFill>
              <a:srgbClr val="FF0000"/>
            </a:solidFill>
            <a:prstDash val="solid"/>
            <a:round/>
            <a:headEnd len="sm" w="sm" type="none"/>
            <a:tailEnd len="med" w="med" type="stealth"/>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g2e681e9952e_0_40"/>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Authenticator App</a:t>
            </a:r>
            <a:endParaRPr b="1" sz="2600">
              <a:solidFill>
                <a:schemeClr val="dk1"/>
              </a:solidFill>
              <a:latin typeface="Arial"/>
              <a:ea typeface="Arial"/>
              <a:cs typeface="Arial"/>
              <a:sym typeface="Arial"/>
            </a:endParaRPr>
          </a:p>
        </p:txBody>
      </p:sp>
      <p:sp>
        <p:nvSpPr>
          <p:cNvPr id="410" name="Google Shape;410;g2e681e9952e_0_40"/>
          <p:cNvSpPr txBox="1"/>
          <p:nvPr/>
        </p:nvSpPr>
        <p:spPr>
          <a:xfrm>
            <a:off x="403550" y="1009875"/>
            <a:ext cx="46458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700">
                <a:solidFill>
                  <a:schemeClr val="accent3"/>
                </a:solidFill>
                <a:latin typeface="Calibri"/>
                <a:ea typeface="Calibri"/>
                <a:cs typeface="Calibri"/>
                <a:sym typeface="Calibri"/>
              </a:rPr>
              <a:t>Step 4: Save Recovery Key</a:t>
            </a:r>
            <a:endParaRPr b="1" sz="1700">
              <a:solidFill>
                <a:schemeClr val="accent3"/>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 pop-up will show to request user to download or save the Recovery Key. </a:t>
            </a: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User should save this Key in case they need to recovery account.</a:t>
            </a:r>
            <a:endParaRPr sz="1700">
              <a:solidFill>
                <a:schemeClr val="dk1"/>
              </a:solidFill>
              <a:latin typeface="Calibri"/>
              <a:ea typeface="Calibri"/>
              <a:cs typeface="Calibri"/>
              <a:sym typeface="Calibri"/>
            </a:endParaRPr>
          </a:p>
        </p:txBody>
      </p:sp>
      <p:pic>
        <p:nvPicPr>
          <p:cNvPr id="411" name="Google Shape;411;g2e681e9952e_0_40"/>
          <p:cNvPicPr preferRelativeResize="0"/>
          <p:nvPr/>
        </p:nvPicPr>
        <p:blipFill>
          <a:blip r:embed="rId4">
            <a:alphaModFix/>
          </a:blip>
          <a:stretch>
            <a:fillRect/>
          </a:stretch>
        </p:blipFill>
        <p:spPr>
          <a:xfrm>
            <a:off x="5049351" y="1457400"/>
            <a:ext cx="6634624" cy="3863200"/>
          </a:xfrm>
          <a:prstGeom prst="rect">
            <a:avLst/>
          </a:prstGeom>
          <a:noFill/>
          <a:ln cap="flat" cmpd="sng" w="9525">
            <a:solidFill>
              <a:srgbClr val="595959"/>
            </a:solidFill>
            <a:prstDash val="solid"/>
            <a:round/>
            <a:headEnd len="sm" w="sm" type="none"/>
            <a:tailEnd len="sm" w="sm" type="none"/>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6" name="Shape 1916"/>
        <p:cNvGrpSpPr/>
        <p:nvPr/>
      </p:nvGrpSpPr>
      <p:grpSpPr>
        <a:xfrm>
          <a:off x="0" y="0"/>
          <a:ext cx="0" cy="0"/>
          <a:chOff x="0" y="0"/>
          <a:chExt cx="0" cy="0"/>
        </a:xfrm>
      </p:grpSpPr>
      <p:sp>
        <p:nvSpPr>
          <p:cNvPr id="1917" name="Google Shape;1917;p82"/>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File Explorer </a:t>
            </a:r>
            <a:r>
              <a:rPr lang="en-US"/>
              <a:t>&lt;Restore a Call Recording File&gt;</a:t>
            </a:r>
            <a:endParaRPr/>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p:txBody>
      </p:sp>
      <p:sp>
        <p:nvSpPr>
          <p:cNvPr id="1918" name="Google Shape;1918;p82"/>
          <p:cNvSpPr txBox="1"/>
          <p:nvPr/>
        </p:nvSpPr>
        <p:spPr>
          <a:xfrm>
            <a:off x="375500" y="838533"/>
            <a:ext cx="4771500" cy="266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Go to </a:t>
            </a:r>
            <a:r>
              <a:rPr b="1" i="0" lang="en-US" sz="1600" u="none" cap="none" strike="noStrike">
                <a:solidFill>
                  <a:schemeClr val="dk1"/>
                </a:solidFill>
                <a:highlight>
                  <a:srgbClr val="FFFFFF"/>
                </a:highlight>
                <a:latin typeface="Calibri"/>
                <a:ea typeface="Calibri"/>
                <a:cs typeface="Calibri"/>
                <a:sym typeface="Calibri"/>
              </a:rPr>
              <a:t>File Explorer</a:t>
            </a:r>
            <a:r>
              <a:rPr b="0" i="0" lang="en-US" sz="1600" u="none" cap="none" strike="noStrike">
                <a:solidFill>
                  <a:schemeClr val="dk1"/>
                </a:solidFill>
                <a:highlight>
                  <a:srgbClr val="FFFFFF"/>
                </a:highlight>
                <a:latin typeface="Calibri"/>
                <a:ea typeface="Calibri"/>
                <a:cs typeface="Calibri"/>
                <a:sym typeface="Calibri"/>
              </a:rPr>
              <a:t> &gt; </a:t>
            </a:r>
            <a:r>
              <a:rPr b="1" i="0" lang="en-US" sz="1600" u="none" cap="none" strike="noStrike">
                <a:solidFill>
                  <a:schemeClr val="dk1"/>
                </a:solidFill>
                <a:highlight>
                  <a:srgbClr val="FFFFFF"/>
                </a:highlight>
                <a:latin typeface="Calibri"/>
                <a:ea typeface="Calibri"/>
                <a:cs typeface="Calibri"/>
                <a:sym typeface="Calibri"/>
              </a:rPr>
              <a:t>More Action</a:t>
            </a:r>
            <a:r>
              <a:rPr b="0" i="0" lang="en-US" sz="1600" u="none" cap="none" strike="noStrike">
                <a:solidFill>
                  <a:schemeClr val="dk1"/>
                </a:solidFill>
                <a:highlight>
                  <a:srgbClr val="FFFFFF"/>
                </a:highlight>
                <a:latin typeface="Calibri"/>
                <a:ea typeface="Calibri"/>
                <a:cs typeface="Calibri"/>
                <a:sym typeface="Calibri"/>
              </a:rPr>
              <a:t> (click on the ellipsis icon) &gt; </a:t>
            </a:r>
            <a:r>
              <a:rPr b="1" i="0" lang="en-US" sz="1600" u="none" cap="none" strike="noStrike">
                <a:solidFill>
                  <a:schemeClr val="dk1"/>
                </a:solidFill>
                <a:highlight>
                  <a:srgbClr val="FFFFFF"/>
                </a:highlight>
                <a:latin typeface="Calibri"/>
                <a:ea typeface="Calibri"/>
                <a:cs typeface="Calibri"/>
                <a:sym typeface="Calibri"/>
              </a:rPr>
              <a:t>Trash </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Chose a </a:t>
            </a:r>
            <a:r>
              <a:rPr b="1" i="0" lang="en-US" sz="1600" u="none" cap="none" strike="noStrike">
                <a:solidFill>
                  <a:schemeClr val="dk1"/>
                </a:solidFill>
                <a:highlight>
                  <a:srgbClr val="FFFFFF"/>
                </a:highlight>
                <a:latin typeface="Calibri"/>
                <a:ea typeface="Calibri"/>
                <a:cs typeface="Calibri"/>
                <a:sym typeface="Calibri"/>
              </a:rPr>
              <a:t>Folder </a:t>
            </a:r>
            <a:r>
              <a:rPr b="0" i="0" lang="en-US" sz="1600" u="none" cap="none" strike="noStrike">
                <a:solidFill>
                  <a:schemeClr val="dk1"/>
                </a:solidFill>
                <a:highlight>
                  <a:srgbClr val="FFFFFF"/>
                </a:highlight>
                <a:latin typeface="Calibri"/>
                <a:ea typeface="Calibri"/>
                <a:cs typeface="Calibri"/>
                <a:sym typeface="Calibri"/>
              </a:rPr>
              <a:t>or </a:t>
            </a:r>
            <a:r>
              <a:rPr b="1" i="0" lang="en-US" sz="1600" u="none" cap="none" strike="noStrike">
                <a:solidFill>
                  <a:schemeClr val="dk1"/>
                </a:solidFill>
                <a:highlight>
                  <a:srgbClr val="FFFFFF"/>
                </a:highlight>
                <a:latin typeface="Calibri"/>
                <a:ea typeface="Calibri"/>
                <a:cs typeface="Calibri"/>
                <a:sym typeface="Calibri"/>
              </a:rPr>
              <a:t>Go to Folder </a:t>
            </a:r>
            <a:r>
              <a:rPr b="0" i="0" lang="en-US" sz="1600" u="none" cap="none" strike="noStrike">
                <a:solidFill>
                  <a:schemeClr val="dk1"/>
                </a:solidFill>
                <a:highlight>
                  <a:srgbClr val="FFFFFF"/>
                </a:highlight>
                <a:latin typeface="Calibri"/>
                <a:ea typeface="Calibri"/>
                <a:cs typeface="Calibri"/>
                <a:sym typeface="Calibri"/>
              </a:rPr>
              <a:t>&gt; </a:t>
            </a:r>
            <a:r>
              <a:rPr b="1" i="0" lang="en-US" sz="1600" u="none" cap="none" strike="noStrike">
                <a:solidFill>
                  <a:schemeClr val="dk1"/>
                </a:solidFill>
                <a:highlight>
                  <a:srgbClr val="FFFFFF"/>
                </a:highlight>
                <a:latin typeface="Calibri"/>
                <a:ea typeface="Calibri"/>
                <a:cs typeface="Calibri"/>
                <a:sym typeface="Calibri"/>
              </a:rPr>
              <a:t>Select Recording File </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Click on the </a:t>
            </a:r>
            <a:r>
              <a:rPr b="1" i="0" lang="en-US" sz="1600" u="none" cap="none" strike="noStrike">
                <a:solidFill>
                  <a:schemeClr val="dk1"/>
                </a:solidFill>
                <a:highlight>
                  <a:srgbClr val="FFFFFF"/>
                </a:highlight>
                <a:latin typeface="Calibri"/>
                <a:ea typeface="Calibri"/>
                <a:cs typeface="Calibri"/>
                <a:sym typeface="Calibri"/>
              </a:rPr>
              <a:t>Restore</a:t>
            </a:r>
            <a:r>
              <a:rPr b="0" i="0" lang="en-US" sz="1600" u="none" cap="none" strike="noStrike">
                <a:solidFill>
                  <a:schemeClr val="dk1"/>
                </a:solidFill>
                <a:highlight>
                  <a:srgbClr val="FFFFFF"/>
                </a:highlight>
                <a:latin typeface="Calibri"/>
                <a:ea typeface="Calibri"/>
                <a:cs typeface="Calibri"/>
                <a:sym typeface="Calibri"/>
              </a:rPr>
              <a:t> Icon</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p:txBody>
      </p:sp>
      <p:sp>
        <p:nvSpPr>
          <p:cNvPr id="1919" name="Google Shape;1919;p82"/>
          <p:cNvSpPr/>
          <p:nvPr/>
        </p:nvSpPr>
        <p:spPr>
          <a:xfrm>
            <a:off x="5791200" y="2463833"/>
            <a:ext cx="1395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20" name="Google Shape;1920;p82"/>
          <p:cNvPicPr preferRelativeResize="0"/>
          <p:nvPr/>
        </p:nvPicPr>
        <p:blipFill rotWithShape="1">
          <a:blip r:embed="rId3">
            <a:alphaModFix/>
          </a:blip>
          <a:srcRect b="55181" l="24282" r="0" t="0"/>
          <a:stretch/>
        </p:blipFill>
        <p:spPr>
          <a:xfrm>
            <a:off x="464067" y="3973000"/>
            <a:ext cx="6102200" cy="1433133"/>
          </a:xfrm>
          <a:prstGeom prst="rect">
            <a:avLst/>
          </a:prstGeom>
          <a:noFill/>
          <a:ln cap="flat" cmpd="sng" w="9525">
            <a:solidFill>
              <a:srgbClr val="999999"/>
            </a:solidFill>
            <a:prstDash val="solid"/>
            <a:round/>
            <a:headEnd len="sm" w="sm" type="none"/>
            <a:tailEnd len="sm" w="sm" type="none"/>
          </a:ln>
        </p:spPr>
      </p:pic>
      <p:pic>
        <p:nvPicPr>
          <p:cNvPr id="1921" name="Google Shape;1921;p82"/>
          <p:cNvPicPr preferRelativeResize="0"/>
          <p:nvPr/>
        </p:nvPicPr>
        <p:blipFill rotWithShape="1">
          <a:blip r:embed="rId4">
            <a:alphaModFix/>
          </a:blip>
          <a:srcRect b="0" l="0" r="0" t="0"/>
          <a:stretch/>
        </p:blipFill>
        <p:spPr>
          <a:xfrm>
            <a:off x="5791200" y="1093333"/>
            <a:ext cx="5620495" cy="2640467"/>
          </a:xfrm>
          <a:prstGeom prst="rect">
            <a:avLst/>
          </a:prstGeom>
          <a:noFill/>
          <a:ln cap="flat" cmpd="sng" w="9525">
            <a:solidFill>
              <a:srgbClr val="999999"/>
            </a:solidFill>
            <a:prstDash val="solid"/>
            <a:round/>
            <a:headEnd len="sm" w="sm" type="none"/>
            <a:tailEnd len="sm" w="sm" type="none"/>
          </a:ln>
        </p:spPr>
      </p:pic>
      <p:pic>
        <p:nvPicPr>
          <p:cNvPr id="1922" name="Google Shape;1922;p82"/>
          <p:cNvPicPr preferRelativeResize="0"/>
          <p:nvPr/>
        </p:nvPicPr>
        <p:blipFill rotWithShape="1">
          <a:blip r:embed="rId5">
            <a:alphaModFix/>
          </a:blip>
          <a:srcRect b="48566" l="23605" r="0" t="0"/>
          <a:stretch/>
        </p:blipFill>
        <p:spPr>
          <a:xfrm>
            <a:off x="6880450" y="3973000"/>
            <a:ext cx="4531246" cy="1433133"/>
          </a:xfrm>
          <a:prstGeom prst="rect">
            <a:avLst/>
          </a:prstGeom>
          <a:noFill/>
          <a:ln cap="flat" cmpd="sng" w="9525">
            <a:solidFill>
              <a:srgbClr val="999999"/>
            </a:solidFill>
            <a:prstDash val="solid"/>
            <a:round/>
            <a:headEnd len="sm" w="sm" type="none"/>
            <a:tailEnd len="sm" w="sm" type="none"/>
          </a:ln>
        </p:spPr>
      </p:pic>
      <p:cxnSp>
        <p:nvCxnSpPr>
          <p:cNvPr id="1923" name="Google Shape;1923;p82"/>
          <p:cNvCxnSpPr>
            <a:stCxn id="1921" idx="3"/>
            <a:endCxn id="1922" idx="3"/>
          </p:cNvCxnSpPr>
          <p:nvPr/>
        </p:nvCxnSpPr>
        <p:spPr>
          <a:xfrm>
            <a:off x="11411695" y="2413567"/>
            <a:ext cx="600" cy="2276100"/>
          </a:xfrm>
          <a:prstGeom prst="bentConnector3">
            <a:avLst>
              <a:gd fmla="val 39687637" name="adj1"/>
            </a:avLst>
          </a:prstGeom>
          <a:noFill/>
          <a:ln cap="flat" cmpd="sng" w="9525">
            <a:solidFill>
              <a:srgbClr val="FF0000"/>
            </a:solidFill>
            <a:prstDash val="solid"/>
            <a:round/>
            <a:headEnd len="sm" w="sm" type="none"/>
            <a:tailEnd len="med" w="med" type="stealth"/>
          </a:ln>
        </p:spPr>
      </p:cxnSp>
      <p:cxnSp>
        <p:nvCxnSpPr>
          <p:cNvPr id="1924" name="Google Shape;1924;p82"/>
          <p:cNvCxnSpPr>
            <a:stCxn id="1922" idx="1"/>
            <a:endCxn id="1920" idx="3"/>
          </p:cNvCxnSpPr>
          <p:nvPr/>
        </p:nvCxnSpPr>
        <p:spPr>
          <a:xfrm rot="10800000">
            <a:off x="6566350" y="4689567"/>
            <a:ext cx="314100" cy="0"/>
          </a:xfrm>
          <a:prstGeom prst="straightConnector1">
            <a:avLst/>
          </a:prstGeom>
          <a:noFill/>
          <a:ln cap="flat" cmpd="sng" w="9525">
            <a:solidFill>
              <a:srgbClr val="FF0000"/>
            </a:solidFill>
            <a:prstDash val="solid"/>
            <a:round/>
            <a:headEnd len="sm" w="sm" type="none"/>
            <a:tailEnd len="med" w="med" type="triangle"/>
          </a:ln>
        </p:spPr>
      </p:cxnSp>
      <p:sp>
        <p:nvSpPr>
          <p:cNvPr id="1925" name="Google Shape;1925;p82"/>
          <p:cNvSpPr/>
          <p:nvPr/>
        </p:nvSpPr>
        <p:spPr>
          <a:xfrm>
            <a:off x="5818367" y="2643367"/>
            <a:ext cx="177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6" name="Google Shape;1926;p82"/>
          <p:cNvSpPr/>
          <p:nvPr/>
        </p:nvSpPr>
        <p:spPr>
          <a:xfrm>
            <a:off x="11153233" y="1428900"/>
            <a:ext cx="177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7" name="Google Shape;1927;p82"/>
          <p:cNvSpPr/>
          <p:nvPr/>
        </p:nvSpPr>
        <p:spPr>
          <a:xfrm>
            <a:off x="10846933" y="1632100"/>
            <a:ext cx="435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8" name="Google Shape;1928;p82"/>
          <p:cNvSpPr/>
          <p:nvPr/>
        </p:nvSpPr>
        <p:spPr>
          <a:xfrm>
            <a:off x="7646233" y="4619767"/>
            <a:ext cx="435300" cy="4380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9" name="Google Shape;1929;p82"/>
          <p:cNvSpPr/>
          <p:nvPr/>
        </p:nvSpPr>
        <p:spPr>
          <a:xfrm>
            <a:off x="464067" y="4865867"/>
            <a:ext cx="6102300" cy="280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0" name="Google Shape;1930;p82"/>
          <p:cNvSpPr/>
          <p:nvPr/>
        </p:nvSpPr>
        <p:spPr>
          <a:xfrm>
            <a:off x="5995567" y="4415767"/>
            <a:ext cx="177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4" name="Shape 1934"/>
        <p:cNvGrpSpPr/>
        <p:nvPr/>
      </p:nvGrpSpPr>
      <p:grpSpPr>
        <a:xfrm>
          <a:off x="0" y="0"/>
          <a:ext cx="0" cy="0"/>
          <a:chOff x="0" y="0"/>
          <a:chExt cx="0" cy="0"/>
        </a:xfrm>
      </p:grpSpPr>
      <p:sp>
        <p:nvSpPr>
          <p:cNvPr id="1935" name="Google Shape;1935;p83"/>
          <p:cNvSpPr txBox="1"/>
          <p:nvPr>
            <p:ph type="title"/>
          </p:nvPr>
        </p:nvSpPr>
        <p:spPr>
          <a:xfrm>
            <a:off x="375500" y="330725"/>
            <a:ext cx="115863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File Explorer </a:t>
            </a:r>
            <a:r>
              <a:rPr lang="en-US"/>
              <a:t>&lt;Shred a Call Recording File&gt;</a:t>
            </a:r>
            <a:endParaRPr/>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p:txBody>
      </p:sp>
      <p:sp>
        <p:nvSpPr>
          <p:cNvPr id="1936" name="Google Shape;1936;p83"/>
          <p:cNvSpPr txBox="1"/>
          <p:nvPr/>
        </p:nvSpPr>
        <p:spPr>
          <a:xfrm>
            <a:off x="375500" y="838533"/>
            <a:ext cx="4771500" cy="315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Go to </a:t>
            </a:r>
            <a:r>
              <a:rPr b="1" i="0" lang="en-US" sz="1600" u="none" cap="none" strike="noStrike">
                <a:solidFill>
                  <a:schemeClr val="dk1"/>
                </a:solidFill>
                <a:highlight>
                  <a:srgbClr val="FFFFFF"/>
                </a:highlight>
                <a:latin typeface="Calibri"/>
                <a:ea typeface="Calibri"/>
                <a:cs typeface="Calibri"/>
                <a:sym typeface="Calibri"/>
              </a:rPr>
              <a:t>File Explorer </a:t>
            </a:r>
            <a:r>
              <a:rPr b="0" i="0" lang="en-US" sz="1600" u="none" cap="none" strike="noStrike">
                <a:solidFill>
                  <a:schemeClr val="dk1"/>
                </a:solidFill>
                <a:highlight>
                  <a:srgbClr val="FFFFFF"/>
                </a:highlight>
                <a:latin typeface="Calibri"/>
                <a:ea typeface="Calibri"/>
                <a:cs typeface="Calibri"/>
                <a:sym typeface="Calibri"/>
              </a:rPr>
              <a:t>&gt; </a:t>
            </a:r>
            <a:r>
              <a:rPr b="1" i="0" lang="en-US" sz="1600" u="none" cap="none" strike="noStrike">
                <a:solidFill>
                  <a:schemeClr val="dk1"/>
                </a:solidFill>
                <a:highlight>
                  <a:srgbClr val="FFFFFF"/>
                </a:highlight>
                <a:latin typeface="Calibri"/>
                <a:ea typeface="Calibri"/>
                <a:cs typeface="Calibri"/>
                <a:sym typeface="Calibri"/>
              </a:rPr>
              <a:t>More Action</a:t>
            </a:r>
            <a:r>
              <a:rPr b="0" i="0" lang="en-US" sz="1600" u="none" cap="none" strike="noStrike">
                <a:solidFill>
                  <a:schemeClr val="dk1"/>
                </a:solidFill>
                <a:highlight>
                  <a:srgbClr val="FFFFFF"/>
                </a:highlight>
                <a:latin typeface="Calibri"/>
                <a:ea typeface="Calibri"/>
                <a:cs typeface="Calibri"/>
                <a:sym typeface="Calibri"/>
              </a:rPr>
              <a:t> (click on the ellipsis icon) &gt; </a:t>
            </a:r>
            <a:r>
              <a:rPr b="1" i="0" lang="en-US" sz="1600" u="none" cap="none" strike="noStrike">
                <a:solidFill>
                  <a:schemeClr val="dk1"/>
                </a:solidFill>
                <a:highlight>
                  <a:srgbClr val="FFFFFF"/>
                </a:highlight>
                <a:latin typeface="Calibri"/>
                <a:ea typeface="Calibri"/>
                <a:cs typeface="Calibri"/>
                <a:sym typeface="Calibri"/>
              </a:rPr>
              <a:t>Trash </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Chose a </a:t>
            </a:r>
            <a:r>
              <a:rPr b="1" i="0" lang="en-US" sz="1600" u="none" cap="none" strike="noStrike">
                <a:solidFill>
                  <a:schemeClr val="dk1"/>
                </a:solidFill>
                <a:highlight>
                  <a:srgbClr val="FFFFFF"/>
                </a:highlight>
                <a:latin typeface="Calibri"/>
                <a:ea typeface="Calibri"/>
                <a:cs typeface="Calibri"/>
                <a:sym typeface="Calibri"/>
              </a:rPr>
              <a:t>Folder </a:t>
            </a:r>
            <a:r>
              <a:rPr b="0" i="0" lang="en-US" sz="1600" u="none" cap="none" strike="noStrike">
                <a:solidFill>
                  <a:schemeClr val="dk1"/>
                </a:solidFill>
                <a:highlight>
                  <a:srgbClr val="FFFFFF"/>
                </a:highlight>
                <a:latin typeface="Calibri"/>
                <a:ea typeface="Calibri"/>
                <a:cs typeface="Calibri"/>
                <a:sym typeface="Calibri"/>
              </a:rPr>
              <a:t>or </a:t>
            </a:r>
            <a:r>
              <a:rPr b="1" i="0" lang="en-US" sz="1600" u="none" cap="none" strike="noStrike">
                <a:solidFill>
                  <a:schemeClr val="dk1"/>
                </a:solidFill>
                <a:highlight>
                  <a:srgbClr val="FFFFFF"/>
                </a:highlight>
                <a:latin typeface="Calibri"/>
                <a:ea typeface="Calibri"/>
                <a:cs typeface="Calibri"/>
                <a:sym typeface="Calibri"/>
              </a:rPr>
              <a:t>Go to Folder</a:t>
            </a:r>
            <a:r>
              <a:rPr b="0" i="0" lang="en-US" sz="1600" u="none" cap="none" strike="noStrike">
                <a:solidFill>
                  <a:schemeClr val="dk1"/>
                </a:solidFill>
                <a:highlight>
                  <a:srgbClr val="FFFFFF"/>
                </a:highlight>
                <a:latin typeface="Calibri"/>
                <a:ea typeface="Calibri"/>
                <a:cs typeface="Calibri"/>
                <a:sym typeface="Calibri"/>
              </a:rPr>
              <a:t> &gt; </a:t>
            </a:r>
            <a:r>
              <a:rPr b="1" i="0" lang="en-US" sz="1600" u="none" cap="none" strike="noStrike">
                <a:solidFill>
                  <a:schemeClr val="dk1"/>
                </a:solidFill>
                <a:highlight>
                  <a:srgbClr val="FFFFFF"/>
                </a:highlight>
                <a:latin typeface="Calibri"/>
                <a:ea typeface="Calibri"/>
                <a:cs typeface="Calibri"/>
                <a:sym typeface="Calibri"/>
              </a:rPr>
              <a:t>Select Recording File </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Click on the </a:t>
            </a:r>
            <a:r>
              <a:rPr b="1" i="0" lang="en-US" sz="1600" u="none" cap="none" strike="noStrike">
                <a:solidFill>
                  <a:schemeClr val="dk1"/>
                </a:solidFill>
                <a:highlight>
                  <a:srgbClr val="FFFFFF"/>
                </a:highlight>
                <a:latin typeface="Calibri"/>
                <a:ea typeface="Calibri"/>
                <a:cs typeface="Calibri"/>
                <a:sym typeface="Calibri"/>
              </a:rPr>
              <a:t>Shred </a:t>
            </a:r>
            <a:r>
              <a:rPr b="0" i="0" lang="en-US" sz="1600" u="none" cap="none" strike="noStrike">
                <a:solidFill>
                  <a:schemeClr val="dk1"/>
                </a:solidFill>
                <a:highlight>
                  <a:srgbClr val="FFFFFF"/>
                </a:highlight>
                <a:latin typeface="Calibri"/>
                <a:ea typeface="Calibri"/>
                <a:cs typeface="Calibri"/>
                <a:sym typeface="Calibri"/>
              </a:rPr>
              <a:t>Icon </a:t>
            </a:r>
            <a:endParaRPr b="0"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To confirm your action, type </a:t>
            </a:r>
            <a:r>
              <a:rPr b="1" i="0" lang="en-US" sz="1600" u="none" cap="none" strike="noStrike">
                <a:solidFill>
                  <a:schemeClr val="dk1"/>
                </a:solidFill>
                <a:highlight>
                  <a:srgbClr val="FFFFFF"/>
                </a:highlight>
                <a:latin typeface="Calibri"/>
                <a:ea typeface="Calibri"/>
                <a:cs typeface="Calibri"/>
                <a:sym typeface="Calibri"/>
              </a:rPr>
              <a:t>CONFIRM </a:t>
            </a:r>
            <a:r>
              <a:rPr b="0" i="0" lang="en-US" sz="1600" u="none" cap="none" strike="noStrike">
                <a:solidFill>
                  <a:schemeClr val="dk1"/>
                </a:solidFill>
                <a:highlight>
                  <a:srgbClr val="FFFFFF"/>
                </a:highlight>
                <a:latin typeface="Calibri"/>
                <a:ea typeface="Calibri"/>
                <a:cs typeface="Calibri"/>
                <a:sym typeface="Calibri"/>
              </a:rPr>
              <a:t>in the textbox and click on the </a:t>
            </a:r>
            <a:r>
              <a:rPr b="1" i="0" lang="en-US" sz="1600" u="none" cap="none" strike="noStrike">
                <a:solidFill>
                  <a:schemeClr val="dk1"/>
                </a:solidFill>
                <a:highlight>
                  <a:srgbClr val="FFFFFF"/>
                </a:highlight>
                <a:latin typeface="Calibri"/>
                <a:ea typeface="Calibri"/>
                <a:cs typeface="Calibri"/>
                <a:sym typeface="Calibri"/>
              </a:rPr>
              <a:t>Shred </a:t>
            </a:r>
            <a:r>
              <a:rPr b="0" i="0" lang="en-US" sz="1600" u="none" cap="none" strike="noStrike">
                <a:solidFill>
                  <a:schemeClr val="dk1"/>
                </a:solidFill>
                <a:highlight>
                  <a:srgbClr val="FFFFFF"/>
                </a:highlight>
                <a:latin typeface="Calibri"/>
                <a:ea typeface="Calibri"/>
                <a:cs typeface="Calibri"/>
                <a:sym typeface="Calibri"/>
              </a:rPr>
              <a:t>button</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p:txBody>
      </p:sp>
      <p:sp>
        <p:nvSpPr>
          <p:cNvPr id="1937" name="Google Shape;1937;p83"/>
          <p:cNvSpPr/>
          <p:nvPr/>
        </p:nvSpPr>
        <p:spPr>
          <a:xfrm>
            <a:off x="5791200" y="2463833"/>
            <a:ext cx="1395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38" name="Google Shape;1938;p83"/>
          <p:cNvPicPr preferRelativeResize="0"/>
          <p:nvPr/>
        </p:nvPicPr>
        <p:blipFill rotWithShape="1">
          <a:blip r:embed="rId3">
            <a:alphaModFix/>
          </a:blip>
          <a:srcRect b="55181" l="24282" r="0" t="0"/>
          <a:stretch/>
        </p:blipFill>
        <p:spPr>
          <a:xfrm>
            <a:off x="375500" y="3094675"/>
            <a:ext cx="5309737" cy="1232754"/>
          </a:xfrm>
          <a:prstGeom prst="rect">
            <a:avLst/>
          </a:prstGeom>
          <a:noFill/>
          <a:ln cap="flat" cmpd="sng" w="9525">
            <a:solidFill>
              <a:srgbClr val="999999"/>
            </a:solidFill>
            <a:prstDash val="solid"/>
            <a:round/>
            <a:headEnd len="sm" w="sm" type="none"/>
            <a:tailEnd len="sm" w="sm" type="none"/>
          </a:ln>
        </p:spPr>
      </p:pic>
      <p:pic>
        <p:nvPicPr>
          <p:cNvPr id="1939" name="Google Shape;1939;p83"/>
          <p:cNvPicPr preferRelativeResize="0"/>
          <p:nvPr/>
        </p:nvPicPr>
        <p:blipFill rotWithShape="1">
          <a:blip r:embed="rId4">
            <a:alphaModFix/>
          </a:blip>
          <a:srcRect b="0" l="0" r="0" t="0"/>
          <a:stretch/>
        </p:blipFill>
        <p:spPr>
          <a:xfrm>
            <a:off x="5791200" y="1093333"/>
            <a:ext cx="5620495" cy="2640467"/>
          </a:xfrm>
          <a:prstGeom prst="rect">
            <a:avLst/>
          </a:prstGeom>
          <a:noFill/>
          <a:ln cap="flat" cmpd="sng" w="9525">
            <a:solidFill>
              <a:srgbClr val="999999"/>
            </a:solidFill>
            <a:prstDash val="solid"/>
            <a:round/>
            <a:headEnd len="sm" w="sm" type="none"/>
            <a:tailEnd len="sm" w="sm" type="none"/>
          </a:ln>
        </p:spPr>
      </p:pic>
      <p:pic>
        <p:nvPicPr>
          <p:cNvPr id="1940" name="Google Shape;1940;p83"/>
          <p:cNvPicPr preferRelativeResize="0"/>
          <p:nvPr/>
        </p:nvPicPr>
        <p:blipFill rotWithShape="1">
          <a:blip r:embed="rId5">
            <a:alphaModFix/>
          </a:blip>
          <a:srcRect b="48566" l="23605" r="0" t="0"/>
          <a:stretch/>
        </p:blipFill>
        <p:spPr>
          <a:xfrm>
            <a:off x="6880450" y="3973000"/>
            <a:ext cx="4531246" cy="1433133"/>
          </a:xfrm>
          <a:prstGeom prst="rect">
            <a:avLst/>
          </a:prstGeom>
          <a:noFill/>
          <a:ln cap="flat" cmpd="sng" w="9525">
            <a:solidFill>
              <a:srgbClr val="999999"/>
            </a:solidFill>
            <a:prstDash val="solid"/>
            <a:round/>
            <a:headEnd len="sm" w="sm" type="none"/>
            <a:tailEnd len="sm" w="sm" type="none"/>
          </a:ln>
        </p:spPr>
      </p:pic>
      <p:cxnSp>
        <p:nvCxnSpPr>
          <p:cNvPr id="1941" name="Google Shape;1941;p83"/>
          <p:cNvCxnSpPr>
            <a:stCxn id="1939" idx="3"/>
            <a:endCxn id="1940" idx="3"/>
          </p:cNvCxnSpPr>
          <p:nvPr/>
        </p:nvCxnSpPr>
        <p:spPr>
          <a:xfrm>
            <a:off x="11411695" y="2413567"/>
            <a:ext cx="600" cy="2276100"/>
          </a:xfrm>
          <a:prstGeom prst="bentConnector3">
            <a:avLst>
              <a:gd fmla="val 39687637" name="adj1"/>
            </a:avLst>
          </a:prstGeom>
          <a:noFill/>
          <a:ln cap="flat" cmpd="sng" w="9525">
            <a:solidFill>
              <a:srgbClr val="FF0000"/>
            </a:solidFill>
            <a:prstDash val="solid"/>
            <a:round/>
            <a:headEnd len="sm" w="sm" type="none"/>
            <a:tailEnd len="med" w="med" type="stealth"/>
          </a:ln>
        </p:spPr>
      </p:cxnSp>
      <p:sp>
        <p:nvSpPr>
          <p:cNvPr id="1942" name="Google Shape;1942;p83"/>
          <p:cNvSpPr/>
          <p:nvPr/>
        </p:nvSpPr>
        <p:spPr>
          <a:xfrm>
            <a:off x="5818367" y="2643367"/>
            <a:ext cx="177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3" name="Google Shape;1943;p83"/>
          <p:cNvSpPr/>
          <p:nvPr/>
        </p:nvSpPr>
        <p:spPr>
          <a:xfrm>
            <a:off x="11153233" y="1428900"/>
            <a:ext cx="177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4" name="Google Shape;1944;p83"/>
          <p:cNvSpPr/>
          <p:nvPr/>
        </p:nvSpPr>
        <p:spPr>
          <a:xfrm>
            <a:off x="10846933" y="1632100"/>
            <a:ext cx="435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5" name="Google Shape;1945;p83"/>
          <p:cNvSpPr/>
          <p:nvPr/>
        </p:nvSpPr>
        <p:spPr>
          <a:xfrm>
            <a:off x="7646233" y="4619767"/>
            <a:ext cx="435300" cy="4380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6" name="Google Shape;1946;p83"/>
          <p:cNvSpPr/>
          <p:nvPr/>
        </p:nvSpPr>
        <p:spPr>
          <a:xfrm>
            <a:off x="375500" y="3862702"/>
            <a:ext cx="5310000" cy="240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7" name="Google Shape;1947;p83"/>
          <p:cNvSpPr/>
          <p:nvPr/>
        </p:nvSpPr>
        <p:spPr>
          <a:xfrm>
            <a:off x="5381383" y="3473174"/>
            <a:ext cx="154500" cy="1200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48" name="Google Shape;1948;p83"/>
          <p:cNvPicPr preferRelativeResize="0"/>
          <p:nvPr/>
        </p:nvPicPr>
        <p:blipFill rotWithShape="1">
          <a:blip r:embed="rId6">
            <a:alphaModFix/>
          </a:blip>
          <a:srcRect b="0" l="0" r="0" t="0"/>
          <a:stretch/>
        </p:blipFill>
        <p:spPr>
          <a:xfrm>
            <a:off x="837467" y="4619767"/>
            <a:ext cx="4531232" cy="1946573"/>
          </a:xfrm>
          <a:prstGeom prst="rect">
            <a:avLst/>
          </a:prstGeom>
          <a:noFill/>
          <a:ln>
            <a:noFill/>
          </a:ln>
        </p:spPr>
      </p:pic>
      <p:sp>
        <p:nvSpPr>
          <p:cNvPr id="1949" name="Google Shape;1949;p83"/>
          <p:cNvSpPr/>
          <p:nvPr/>
        </p:nvSpPr>
        <p:spPr>
          <a:xfrm>
            <a:off x="4700633" y="6180467"/>
            <a:ext cx="519600" cy="309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0" name="Google Shape;1950;p83"/>
          <p:cNvSpPr/>
          <p:nvPr/>
        </p:nvSpPr>
        <p:spPr>
          <a:xfrm>
            <a:off x="924000" y="5770800"/>
            <a:ext cx="1320900" cy="309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51" name="Google Shape;1951;p83"/>
          <p:cNvCxnSpPr>
            <a:stCxn id="1940" idx="1"/>
            <a:endCxn id="1946" idx="3"/>
          </p:cNvCxnSpPr>
          <p:nvPr/>
        </p:nvCxnSpPr>
        <p:spPr>
          <a:xfrm rot="10800000">
            <a:off x="5685550" y="3983067"/>
            <a:ext cx="1194900" cy="706500"/>
          </a:xfrm>
          <a:prstGeom prst="bentConnector3">
            <a:avLst>
              <a:gd fmla="val 50002" name="adj1"/>
            </a:avLst>
          </a:prstGeom>
          <a:noFill/>
          <a:ln cap="flat" cmpd="sng" w="9525">
            <a:solidFill>
              <a:srgbClr val="FF0000"/>
            </a:solidFill>
            <a:prstDash val="solid"/>
            <a:round/>
            <a:headEnd len="sm" w="sm" type="none"/>
            <a:tailEnd len="med" w="med" type="stealth"/>
          </a:ln>
        </p:spPr>
      </p:cxnSp>
      <p:cxnSp>
        <p:nvCxnSpPr>
          <p:cNvPr id="1952" name="Google Shape;1952;p83"/>
          <p:cNvCxnSpPr>
            <a:endCxn id="1948" idx="0"/>
          </p:cNvCxnSpPr>
          <p:nvPr/>
        </p:nvCxnSpPr>
        <p:spPr>
          <a:xfrm flipH="1">
            <a:off x="3103083" y="4407667"/>
            <a:ext cx="5700" cy="212100"/>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6" name="Shape 1956"/>
        <p:cNvGrpSpPr/>
        <p:nvPr/>
      </p:nvGrpSpPr>
      <p:grpSpPr>
        <a:xfrm>
          <a:off x="0" y="0"/>
          <a:ext cx="0" cy="0"/>
          <a:chOff x="0" y="0"/>
          <a:chExt cx="0" cy="0"/>
        </a:xfrm>
      </p:grpSpPr>
      <p:sp>
        <p:nvSpPr>
          <p:cNvPr id="1957" name="Google Shape;1957;p84"/>
          <p:cNvSpPr txBox="1"/>
          <p:nvPr>
            <p:ph type="title"/>
          </p:nvPr>
        </p:nvSpPr>
        <p:spPr>
          <a:xfrm>
            <a:off x="375500" y="330733"/>
            <a:ext cx="6845700" cy="58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1" lang="en-US"/>
              <a:t>File Explorer </a:t>
            </a:r>
            <a:r>
              <a:rPr lang="en-US"/>
              <a:t>&lt;Check Pending Actions&gt;</a:t>
            </a:r>
            <a:endParaRPr/>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a:p>
            <a:pPr indent="0" lvl="0" marL="0" rtl="0" algn="ctr">
              <a:lnSpc>
                <a:spcPct val="100000"/>
              </a:lnSpc>
              <a:spcBef>
                <a:spcPts val="0"/>
              </a:spcBef>
              <a:spcAft>
                <a:spcPts val="0"/>
              </a:spcAft>
              <a:buSzPts val="2800"/>
              <a:buNone/>
            </a:pPr>
            <a:r>
              <a:t/>
            </a:r>
            <a:endParaRPr b="1"/>
          </a:p>
        </p:txBody>
      </p:sp>
      <p:sp>
        <p:nvSpPr>
          <p:cNvPr id="1958" name="Google Shape;1958;p84"/>
          <p:cNvSpPr txBox="1"/>
          <p:nvPr/>
        </p:nvSpPr>
        <p:spPr>
          <a:xfrm>
            <a:off x="375500" y="838533"/>
            <a:ext cx="4771500" cy="438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Go to </a:t>
            </a:r>
            <a:r>
              <a:rPr b="1" i="0" lang="en-US" sz="1600" u="none" cap="none" strike="noStrike">
                <a:solidFill>
                  <a:schemeClr val="dk1"/>
                </a:solidFill>
                <a:highlight>
                  <a:srgbClr val="FFFFFF"/>
                </a:highlight>
                <a:latin typeface="Calibri"/>
                <a:ea typeface="Calibri"/>
                <a:cs typeface="Calibri"/>
                <a:sym typeface="Calibri"/>
              </a:rPr>
              <a:t>File Explorer </a:t>
            </a:r>
            <a:r>
              <a:rPr b="0" i="0" lang="en-US" sz="1600" u="none" cap="none" strike="noStrike">
                <a:solidFill>
                  <a:schemeClr val="dk1"/>
                </a:solidFill>
                <a:highlight>
                  <a:srgbClr val="FFFFFF"/>
                </a:highlight>
                <a:latin typeface="Calibri"/>
                <a:ea typeface="Calibri"/>
                <a:cs typeface="Calibri"/>
                <a:sym typeface="Calibri"/>
              </a:rPr>
              <a:t>&gt; </a:t>
            </a:r>
            <a:r>
              <a:rPr b="1" i="0" lang="en-US" sz="1600" u="none" cap="none" strike="noStrike">
                <a:solidFill>
                  <a:schemeClr val="dk1"/>
                </a:solidFill>
                <a:highlight>
                  <a:srgbClr val="FFFFFF"/>
                </a:highlight>
                <a:latin typeface="Calibri"/>
                <a:ea typeface="Calibri"/>
                <a:cs typeface="Calibri"/>
                <a:sym typeface="Calibri"/>
              </a:rPr>
              <a:t>More Action</a:t>
            </a:r>
            <a:r>
              <a:rPr b="0" i="0" lang="en-US" sz="1600" u="none" cap="none" strike="noStrike">
                <a:solidFill>
                  <a:schemeClr val="dk1"/>
                </a:solidFill>
                <a:highlight>
                  <a:srgbClr val="FFFFFF"/>
                </a:highlight>
                <a:latin typeface="Calibri"/>
                <a:ea typeface="Calibri"/>
                <a:cs typeface="Calibri"/>
                <a:sym typeface="Calibri"/>
              </a:rPr>
              <a:t> (click on the ellipsis icon) &gt; </a:t>
            </a:r>
            <a:r>
              <a:rPr b="1" i="0" lang="en-US" sz="1600" u="none" cap="none" strike="noStrike">
                <a:solidFill>
                  <a:schemeClr val="dk1"/>
                </a:solidFill>
                <a:highlight>
                  <a:srgbClr val="FFFFFF"/>
                </a:highlight>
                <a:latin typeface="Calibri"/>
                <a:ea typeface="Calibri"/>
                <a:cs typeface="Calibri"/>
                <a:sym typeface="Calibri"/>
              </a:rPr>
              <a:t>Job List </a:t>
            </a:r>
            <a:endParaRPr b="1"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Check the Pending Jobs. These will have the following details:</a:t>
            </a:r>
            <a:endParaRPr b="0" i="0" sz="1600" u="none" cap="none" strike="noStrike">
              <a:solidFill>
                <a:schemeClr val="dk1"/>
              </a:solidFill>
              <a:highlight>
                <a:srgbClr val="FFFFFF"/>
              </a:highlight>
              <a:latin typeface="Calibri"/>
              <a:ea typeface="Calibri"/>
              <a:cs typeface="Calibri"/>
              <a:sym typeface="Calibri"/>
            </a:endParaRPr>
          </a:p>
          <a:p>
            <a:pPr indent="0" lvl="0" marL="60960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highlight>
                  <a:srgbClr val="FFFFFF"/>
                </a:highlight>
                <a:latin typeface="Calibri"/>
                <a:ea typeface="Calibri"/>
                <a:cs typeface="Calibri"/>
                <a:sym typeface="Calibri"/>
              </a:rPr>
              <a:t>-   </a:t>
            </a:r>
            <a:r>
              <a:rPr b="1" i="0" lang="en-US" sz="1600" u="none" cap="none" strike="noStrike">
                <a:solidFill>
                  <a:schemeClr val="dk1"/>
                </a:solidFill>
                <a:highlight>
                  <a:srgbClr val="FFFFFF"/>
                </a:highlight>
                <a:latin typeface="Calibri"/>
                <a:ea typeface="Calibri"/>
                <a:cs typeface="Calibri"/>
                <a:sym typeface="Calibri"/>
              </a:rPr>
              <a:t>Job ID</a:t>
            </a:r>
            <a:endParaRPr b="1" i="0" sz="1600" u="none" cap="none" strike="noStrike">
              <a:solidFill>
                <a:schemeClr val="dk1"/>
              </a:solidFill>
              <a:highlight>
                <a:srgbClr val="FFFFFF"/>
              </a:highlight>
              <a:latin typeface="Calibri"/>
              <a:ea typeface="Calibri"/>
              <a:cs typeface="Calibri"/>
              <a:sym typeface="Calibri"/>
            </a:endParaRPr>
          </a:p>
          <a:p>
            <a:pPr indent="0" lvl="0" marL="60960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highlight>
                  <a:srgbClr val="FFFFFF"/>
                </a:highlight>
                <a:latin typeface="Calibri"/>
                <a:ea typeface="Calibri"/>
                <a:cs typeface="Calibri"/>
                <a:sym typeface="Calibri"/>
              </a:rPr>
              <a:t>-   </a:t>
            </a:r>
            <a:r>
              <a:rPr b="1" i="0" lang="en-US" sz="1600" u="none" cap="none" strike="noStrike">
                <a:solidFill>
                  <a:schemeClr val="dk1"/>
                </a:solidFill>
                <a:highlight>
                  <a:srgbClr val="FFFFFF"/>
                </a:highlight>
                <a:latin typeface="Calibri"/>
                <a:ea typeface="Calibri"/>
                <a:cs typeface="Calibri"/>
                <a:sym typeface="Calibri"/>
              </a:rPr>
              <a:t>Type</a:t>
            </a:r>
            <a:r>
              <a:rPr b="0" i="0" lang="en-US" sz="1600" u="none" cap="none" strike="noStrike">
                <a:solidFill>
                  <a:schemeClr val="dk1"/>
                </a:solidFill>
                <a:highlight>
                  <a:srgbClr val="FFFFFF"/>
                </a:highlight>
                <a:latin typeface="Calibri"/>
                <a:ea typeface="Calibri"/>
                <a:cs typeface="Calibri"/>
                <a:sym typeface="Calibri"/>
              </a:rPr>
              <a:t> (Download/Delete/Restore/Shred)</a:t>
            </a:r>
            <a:endParaRPr b="0" i="0" sz="1600" u="none" cap="none" strike="noStrike">
              <a:solidFill>
                <a:schemeClr val="dk1"/>
              </a:solidFill>
              <a:highlight>
                <a:srgbClr val="FFFFFF"/>
              </a:highlight>
              <a:latin typeface="Calibri"/>
              <a:ea typeface="Calibri"/>
              <a:cs typeface="Calibri"/>
              <a:sym typeface="Calibri"/>
            </a:endParaRPr>
          </a:p>
          <a:p>
            <a:pPr indent="0" lvl="0" marL="60960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highlight>
                  <a:srgbClr val="FFFFFF"/>
                </a:highlight>
                <a:latin typeface="Calibri"/>
                <a:ea typeface="Calibri"/>
                <a:cs typeface="Calibri"/>
                <a:sym typeface="Calibri"/>
              </a:rPr>
              <a:t>-   </a:t>
            </a:r>
            <a:r>
              <a:rPr b="1" i="0" lang="en-US" sz="1600" u="none" cap="none" strike="noStrike">
                <a:solidFill>
                  <a:schemeClr val="dk1"/>
                </a:solidFill>
                <a:highlight>
                  <a:srgbClr val="FFFFFF"/>
                </a:highlight>
                <a:latin typeface="Calibri"/>
                <a:ea typeface="Calibri"/>
                <a:cs typeface="Calibri"/>
                <a:sym typeface="Calibri"/>
              </a:rPr>
              <a:t>Status</a:t>
            </a:r>
            <a:r>
              <a:rPr b="0" i="0" lang="en-US" sz="1600" u="none" cap="none" strike="noStrike">
                <a:solidFill>
                  <a:schemeClr val="dk1"/>
                </a:solidFill>
                <a:highlight>
                  <a:srgbClr val="FFFFFF"/>
                </a:highlight>
                <a:latin typeface="Calibri"/>
                <a:ea typeface="Calibri"/>
                <a:cs typeface="Calibri"/>
                <a:sym typeface="Calibri"/>
              </a:rPr>
              <a:t> (Pending/Done)</a:t>
            </a:r>
            <a:endParaRPr b="0" i="0" sz="1600" u="none" cap="none" strike="noStrike">
              <a:solidFill>
                <a:schemeClr val="dk1"/>
              </a:solidFill>
              <a:highlight>
                <a:srgbClr val="FFFFFF"/>
              </a:highlight>
              <a:latin typeface="Calibri"/>
              <a:ea typeface="Calibri"/>
              <a:cs typeface="Calibri"/>
              <a:sym typeface="Calibri"/>
            </a:endParaRPr>
          </a:p>
          <a:p>
            <a:pPr indent="-406400" lvl="0" marL="609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Once completed, the Job will disappear from the Pending Jobs list.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Calibri"/>
              <a:ea typeface="Calibri"/>
              <a:cs typeface="Calibri"/>
              <a:sym typeface="Calibri"/>
            </a:endParaRPr>
          </a:p>
        </p:txBody>
      </p:sp>
      <p:pic>
        <p:nvPicPr>
          <p:cNvPr id="1959" name="Google Shape;1959;p84"/>
          <p:cNvPicPr preferRelativeResize="0"/>
          <p:nvPr/>
        </p:nvPicPr>
        <p:blipFill rotWithShape="1">
          <a:blip r:embed="rId3">
            <a:alphaModFix/>
          </a:blip>
          <a:srcRect b="0" l="0" r="0" t="0"/>
          <a:stretch/>
        </p:blipFill>
        <p:spPr>
          <a:xfrm>
            <a:off x="5791200" y="890133"/>
            <a:ext cx="5620495" cy="2640467"/>
          </a:xfrm>
          <a:prstGeom prst="rect">
            <a:avLst/>
          </a:prstGeom>
          <a:noFill/>
          <a:ln cap="flat" cmpd="sng" w="9525">
            <a:solidFill>
              <a:srgbClr val="999999"/>
            </a:solidFill>
            <a:prstDash val="solid"/>
            <a:round/>
            <a:headEnd len="sm" w="sm" type="none"/>
            <a:tailEnd len="sm" w="sm" type="none"/>
          </a:ln>
        </p:spPr>
      </p:pic>
      <p:sp>
        <p:nvSpPr>
          <p:cNvPr id="1960" name="Google Shape;1960;p84"/>
          <p:cNvSpPr/>
          <p:nvPr/>
        </p:nvSpPr>
        <p:spPr>
          <a:xfrm>
            <a:off x="5818367" y="2440167"/>
            <a:ext cx="177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1" name="Google Shape;1961;p84"/>
          <p:cNvSpPr/>
          <p:nvPr/>
        </p:nvSpPr>
        <p:spPr>
          <a:xfrm>
            <a:off x="11153233" y="1225700"/>
            <a:ext cx="177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2" name="Google Shape;1962;p84"/>
          <p:cNvSpPr/>
          <p:nvPr/>
        </p:nvSpPr>
        <p:spPr>
          <a:xfrm>
            <a:off x="10895233" y="1620867"/>
            <a:ext cx="435300" cy="139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63" name="Google Shape;1963;p84"/>
          <p:cNvPicPr preferRelativeResize="0"/>
          <p:nvPr/>
        </p:nvPicPr>
        <p:blipFill rotWithShape="1">
          <a:blip r:embed="rId4">
            <a:alphaModFix/>
          </a:blip>
          <a:srcRect b="0" l="0" r="0" t="0"/>
          <a:stretch/>
        </p:blipFill>
        <p:spPr>
          <a:xfrm>
            <a:off x="595112" y="3703775"/>
            <a:ext cx="7035100" cy="1284737"/>
          </a:xfrm>
          <a:prstGeom prst="rect">
            <a:avLst/>
          </a:prstGeom>
          <a:noFill/>
          <a:ln cap="flat" cmpd="sng" w="9525">
            <a:solidFill>
              <a:srgbClr val="7F7F7F"/>
            </a:solidFill>
            <a:prstDash val="solid"/>
            <a:round/>
            <a:headEnd len="sm" w="sm" type="none"/>
            <a:tailEnd len="sm" w="sm" type="none"/>
          </a:ln>
        </p:spPr>
      </p:pic>
      <p:pic>
        <p:nvPicPr>
          <p:cNvPr id="1964" name="Google Shape;1964;p84"/>
          <p:cNvPicPr preferRelativeResize="0"/>
          <p:nvPr/>
        </p:nvPicPr>
        <p:blipFill rotWithShape="1">
          <a:blip r:embed="rId5">
            <a:alphaModFix/>
          </a:blip>
          <a:srcRect b="0" l="0" r="0" t="0"/>
          <a:stretch/>
        </p:blipFill>
        <p:spPr>
          <a:xfrm>
            <a:off x="4561767" y="5152889"/>
            <a:ext cx="7035121" cy="1284737"/>
          </a:xfrm>
          <a:prstGeom prst="rect">
            <a:avLst/>
          </a:prstGeom>
          <a:noFill/>
          <a:ln cap="flat" cmpd="sng" w="9525">
            <a:solidFill>
              <a:srgbClr val="7F7F7F"/>
            </a:solidFill>
            <a:prstDash val="solid"/>
            <a:round/>
            <a:headEnd len="sm" w="sm" type="none"/>
            <a:tailEnd len="sm" w="sm" type="none"/>
          </a:ln>
        </p:spPr>
      </p:pic>
      <p:cxnSp>
        <p:nvCxnSpPr>
          <p:cNvPr id="1965" name="Google Shape;1965;p84"/>
          <p:cNvCxnSpPr>
            <a:stCxn id="1959" idx="2"/>
            <a:endCxn id="1963" idx="3"/>
          </p:cNvCxnSpPr>
          <p:nvPr/>
        </p:nvCxnSpPr>
        <p:spPr>
          <a:xfrm rot="5400000">
            <a:off x="7708198" y="3452750"/>
            <a:ext cx="815400" cy="971100"/>
          </a:xfrm>
          <a:prstGeom prst="bentConnector2">
            <a:avLst/>
          </a:prstGeom>
          <a:noFill/>
          <a:ln cap="flat" cmpd="sng" w="9525">
            <a:solidFill>
              <a:srgbClr val="FF0000"/>
            </a:solidFill>
            <a:prstDash val="solid"/>
            <a:round/>
            <a:headEnd len="sm" w="sm" type="none"/>
            <a:tailEnd len="med" w="med" type="stealth"/>
          </a:ln>
        </p:spPr>
      </p:cxnSp>
      <p:cxnSp>
        <p:nvCxnSpPr>
          <p:cNvPr id="1966" name="Google Shape;1966;p84"/>
          <p:cNvCxnSpPr>
            <a:stCxn id="1963" idx="2"/>
            <a:endCxn id="1964" idx="1"/>
          </p:cNvCxnSpPr>
          <p:nvPr/>
        </p:nvCxnSpPr>
        <p:spPr>
          <a:xfrm flipH="1" rot="-5400000">
            <a:off x="3933862" y="5167312"/>
            <a:ext cx="806700" cy="449100"/>
          </a:xfrm>
          <a:prstGeom prst="bentConnector2">
            <a:avLst/>
          </a:prstGeom>
          <a:noFill/>
          <a:ln cap="flat" cmpd="sng" w="9525">
            <a:solidFill>
              <a:srgbClr val="FF0000"/>
            </a:solidFill>
            <a:prstDash val="solid"/>
            <a:round/>
            <a:headEnd len="sm" w="sm" type="none"/>
            <a:tailEnd len="med" w="med" type="stealth"/>
          </a:ln>
        </p:spPr>
      </p:cxnSp>
      <p:sp>
        <p:nvSpPr>
          <p:cNvPr id="1967" name="Google Shape;1967;p84"/>
          <p:cNvSpPr/>
          <p:nvPr/>
        </p:nvSpPr>
        <p:spPr>
          <a:xfrm>
            <a:off x="595112" y="4476114"/>
            <a:ext cx="6309600" cy="2538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p84"/>
          <p:cNvSpPr/>
          <p:nvPr/>
        </p:nvSpPr>
        <p:spPr>
          <a:xfrm>
            <a:off x="7494927" y="5907431"/>
            <a:ext cx="1163100" cy="2538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455E"/>
        </a:solidFill>
      </p:bgPr>
    </p:bg>
    <p:spTree>
      <p:nvGrpSpPr>
        <p:cNvPr id="1973" name="Shape 1973"/>
        <p:cNvGrpSpPr/>
        <p:nvPr/>
      </p:nvGrpSpPr>
      <p:grpSpPr>
        <a:xfrm>
          <a:off x="0" y="0"/>
          <a:ext cx="0" cy="0"/>
          <a:chOff x="0" y="0"/>
          <a:chExt cx="0" cy="0"/>
        </a:xfrm>
      </p:grpSpPr>
      <p:sp>
        <p:nvSpPr>
          <p:cNvPr id="1974" name="Google Shape;1974;g251df2b9608_0_0"/>
          <p:cNvSpPr txBox="1"/>
          <p:nvPr>
            <p:ph type="ctrTitle"/>
          </p:nvPr>
        </p:nvSpPr>
        <p:spPr>
          <a:xfrm>
            <a:off x="914400" y="3000751"/>
            <a:ext cx="10363200" cy="774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4800"/>
              <a:buNone/>
            </a:pPr>
            <a:r>
              <a:rPr lang="en-US">
                <a:latin typeface="Calibri"/>
                <a:ea typeface="Calibri"/>
                <a:cs typeface="Calibri"/>
                <a:sym typeface="Calibri"/>
              </a:rPr>
              <a:t>Compliance</a:t>
            </a:r>
            <a:endParaRPr>
              <a:latin typeface="Calibri"/>
              <a:ea typeface="Calibri"/>
              <a:cs typeface="Calibri"/>
              <a:sym typeface="Calibri"/>
            </a:endParaRPr>
          </a:p>
        </p:txBody>
      </p:sp>
      <p:sp>
        <p:nvSpPr>
          <p:cNvPr id="1975" name="Google Shape;1975;g251df2b9608_0_0"/>
          <p:cNvSpPr txBox="1"/>
          <p:nvPr>
            <p:ph idx="12" type="sldNum"/>
          </p:nvPr>
        </p:nvSpPr>
        <p:spPr>
          <a:xfrm>
            <a:off x="11664619" y="6492876"/>
            <a:ext cx="5277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500"/>
              <a:buFont typeface="Arial"/>
              <a:buNone/>
            </a:pPr>
            <a:fld id="{00000000-1234-1234-1234-123412341234}" type="slidenum">
              <a:rPr lang="en-US"/>
              <a:t>‹#›</a:t>
            </a:fld>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9" name="Shape 1979"/>
        <p:cNvGrpSpPr/>
        <p:nvPr/>
      </p:nvGrpSpPr>
      <p:grpSpPr>
        <a:xfrm>
          <a:off x="0" y="0"/>
          <a:ext cx="0" cy="0"/>
          <a:chOff x="0" y="0"/>
          <a:chExt cx="0" cy="0"/>
        </a:xfrm>
      </p:grpSpPr>
      <p:sp>
        <p:nvSpPr>
          <p:cNvPr id="1980" name="Google Shape;1980;g251df2b9608_0_6"/>
          <p:cNvSpPr txBox="1"/>
          <p:nvPr/>
        </p:nvSpPr>
        <p:spPr>
          <a:xfrm>
            <a:off x="312471" y="185945"/>
            <a:ext cx="106845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dk1"/>
                </a:solidFill>
              </a:rPr>
              <a:t>Compliance</a:t>
            </a:r>
            <a:endParaRPr b="0" i="0" sz="1200" u="none" cap="none" strike="noStrike">
              <a:solidFill>
                <a:srgbClr val="000000"/>
              </a:solidFill>
              <a:latin typeface="Arial"/>
              <a:ea typeface="Arial"/>
              <a:cs typeface="Arial"/>
              <a:sym typeface="Arial"/>
            </a:endParaRPr>
          </a:p>
        </p:txBody>
      </p:sp>
      <p:sp>
        <p:nvSpPr>
          <p:cNvPr id="1981" name="Google Shape;1981;g251df2b9608_0_6"/>
          <p:cNvSpPr txBox="1"/>
          <p:nvPr/>
        </p:nvSpPr>
        <p:spPr>
          <a:xfrm>
            <a:off x="0" y="2380233"/>
            <a:ext cx="5461200" cy="3999900"/>
          </a:xfrm>
          <a:prstGeom prst="rect">
            <a:avLst/>
          </a:prstGeom>
          <a:noFill/>
          <a:ln>
            <a:noFill/>
          </a:ln>
        </p:spPr>
        <p:txBody>
          <a:bodyPr anchorCtr="0" anchor="ctr" bIns="121900" lIns="121900" spcFirstLastPara="1" rIns="121900" wrap="square" tIns="121900">
            <a:noAutofit/>
          </a:bodyPr>
          <a:lstStyle/>
          <a:p>
            <a:pPr indent="0" lvl="0" marL="0" rtl="0" algn="l">
              <a:lnSpc>
                <a:spcPct val="150000"/>
              </a:lnSpc>
              <a:spcBef>
                <a:spcPts val="0"/>
              </a:spcBef>
              <a:spcAft>
                <a:spcPts val="0"/>
              </a:spcAft>
              <a:buNone/>
            </a:pPr>
            <a:r>
              <a:rPr lang="en-US" sz="1700"/>
              <a:t>Compliance page under Communication Hub main objective is:</a:t>
            </a:r>
            <a:endParaRPr sz="1700"/>
          </a:p>
          <a:p>
            <a:pPr indent="-412750" lvl="0" marL="609600" rtl="0" algn="l">
              <a:lnSpc>
                <a:spcPct val="150000"/>
              </a:lnSpc>
              <a:spcBef>
                <a:spcPts val="0"/>
              </a:spcBef>
              <a:spcAft>
                <a:spcPts val="0"/>
              </a:spcAft>
              <a:buSzPts val="1700"/>
              <a:buChar char="●"/>
            </a:pPr>
            <a:r>
              <a:rPr b="1" lang="en-US" sz="1700"/>
              <a:t>DNC lookup</a:t>
            </a:r>
            <a:r>
              <a:rPr lang="en-US" sz="1700"/>
              <a:t>: Check the DNC status of numbers</a:t>
            </a:r>
            <a:endParaRPr sz="1700"/>
          </a:p>
          <a:p>
            <a:pPr indent="-412750" lvl="0" marL="609600" rtl="0" algn="l">
              <a:lnSpc>
                <a:spcPct val="150000"/>
              </a:lnSpc>
              <a:spcBef>
                <a:spcPts val="0"/>
              </a:spcBef>
              <a:spcAft>
                <a:spcPts val="0"/>
              </a:spcAft>
              <a:buSzPts val="1700"/>
              <a:buChar char="●"/>
            </a:pPr>
            <a:r>
              <a:rPr b="1" lang="en-US" sz="1700"/>
              <a:t>Activity Logs:</a:t>
            </a:r>
            <a:r>
              <a:rPr lang="en-US" sz="1700"/>
              <a:t> Check the activity status of numbers</a:t>
            </a:r>
            <a:endParaRPr sz="1700"/>
          </a:p>
          <a:p>
            <a:pPr indent="0" lvl="0" marL="0" rtl="0" algn="l">
              <a:lnSpc>
                <a:spcPct val="150000"/>
              </a:lnSpc>
              <a:spcBef>
                <a:spcPts val="0"/>
              </a:spcBef>
              <a:spcAft>
                <a:spcPts val="0"/>
              </a:spcAft>
              <a:buNone/>
            </a:pPr>
            <a:r>
              <a:rPr b="1" lang="en-US" sz="1700"/>
              <a:t>Access Control</a:t>
            </a:r>
            <a:endParaRPr b="1" sz="1700"/>
          </a:p>
          <a:p>
            <a:pPr indent="0" lvl="0" marL="0" rtl="0" algn="l">
              <a:lnSpc>
                <a:spcPct val="150000"/>
              </a:lnSpc>
              <a:spcBef>
                <a:spcPts val="0"/>
              </a:spcBef>
              <a:spcAft>
                <a:spcPts val="0"/>
              </a:spcAft>
              <a:buNone/>
            </a:pPr>
            <a:r>
              <a:rPr lang="en-US" sz="1700"/>
              <a:t>This page is only accessible by the user who has the </a:t>
            </a:r>
            <a:r>
              <a:rPr b="1" lang="en-US" sz="1700"/>
              <a:t>DPO add-on license</a:t>
            </a:r>
            <a:r>
              <a:rPr lang="en-US" sz="1700"/>
              <a:t>.</a:t>
            </a:r>
            <a:endParaRPr sz="1700"/>
          </a:p>
          <a:p>
            <a:pPr indent="0" lvl="0" marL="0" rtl="0" algn="l">
              <a:lnSpc>
                <a:spcPct val="150000"/>
              </a:lnSpc>
              <a:spcBef>
                <a:spcPts val="0"/>
              </a:spcBef>
              <a:spcAft>
                <a:spcPts val="0"/>
              </a:spcAft>
              <a:buNone/>
            </a:pPr>
            <a:r>
              <a:rPr lang="en-US" sz="1700"/>
              <a:t>Users also need a </a:t>
            </a:r>
            <a:r>
              <a:rPr b="1" lang="en-US" sz="1700"/>
              <a:t>DNC add-on license</a:t>
            </a:r>
            <a:r>
              <a:rPr lang="en-US" sz="1700"/>
              <a:t> to check DNC status of numbers.</a:t>
            </a:r>
            <a:endParaRPr sz="1700"/>
          </a:p>
          <a:p>
            <a:pPr indent="-412750" lvl="0" marL="609600" rtl="0" algn="l">
              <a:lnSpc>
                <a:spcPct val="150000"/>
              </a:lnSpc>
              <a:spcBef>
                <a:spcPts val="0"/>
              </a:spcBef>
              <a:spcAft>
                <a:spcPts val="0"/>
              </a:spcAft>
              <a:buSzPts val="1700"/>
              <a:buChar char="●"/>
            </a:pPr>
            <a:r>
              <a:rPr lang="en-US" sz="1700"/>
              <a:t>Go to [Communication Hub]</a:t>
            </a:r>
            <a:endParaRPr sz="1700"/>
          </a:p>
          <a:p>
            <a:pPr indent="-412750" lvl="0" marL="609600" rtl="0" algn="l">
              <a:lnSpc>
                <a:spcPct val="150000"/>
              </a:lnSpc>
              <a:spcBef>
                <a:spcPts val="0"/>
              </a:spcBef>
              <a:spcAft>
                <a:spcPts val="0"/>
              </a:spcAft>
              <a:buSzPts val="1700"/>
              <a:buChar char="●"/>
            </a:pPr>
            <a:r>
              <a:rPr lang="en-US" sz="1700"/>
              <a:t>Select [Compliance]</a:t>
            </a:r>
            <a:endParaRPr sz="1700"/>
          </a:p>
          <a:p>
            <a:pPr indent="-412750" lvl="0" marL="609600" rtl="0" algn="l">
              <a:lnSpc>
                <a:spcPct val="150000"/>
              </a:lnSpc>
              <a:spcBef>
                <a:spcPts val="0"/>
              </a:spcBef>
              <a:spcAft>
                <a:spcPts val="0"/>
              </a:spcAft>
              <a:buSzPts val="1700"/>
              <a:buChar char="●"/>
            </a:pPr>
            <a:r>
              <a:rPr lang="en-US" sz="1700"/>
              <a:t>Fill in number</a:t>
            </a:r>
            <a:endParaRPr sz="1700"/>
          </a:p>
          <a:p>
            <a:pPr indent="-412750" lvl="0" marL="609600" rtl="0" algn="l">
              <a:lnSpc>
                <a:spcPct val="150000"/>
              </a:lnSpc>
              <a:spcBef>
                <a:spcPts val="0"/>
              </a:spcBef>
              <a:spcAft>
                <a:spcPts val="0"/>
              </a:spcAft>
              <a:buSzPts val="1700"/>
              <a:buChar char="●"/>
            </a:pPr>
            <a:r>
              <a:rPr lang="en-US" sz="1700"/>
              <a:t>Search</a:t>
            </a:r>
            <a:endParaRPr sz="1700"/>
          </a:p>
          <a:p>
            <a:pPr indent="0" lvl="0" marL="0" rtl="0" algn="l">
              <a:lnSpc>
                <a:spcPct val="150000"/>
              </a:lnSpc>
              <a:spcBef>
                <a:spcPts val="0"/>
              </a:spcBef>
              <a:spcAft>
                <a:spcPts val="0"/>
              </a:spcAft>
              <a:buNone/>
            </a:pPr>
            <a:r>
              <a:t/>
            </a:r>
            <a:endParaRPr sz="1500"/>
          </a:p>
          <a:p>
            <a:pPr indent="0" lvl="0" marL="609600" rtl="0" algn="l">
              <a:lnSpc>
                <a:spcPct val="150000"/>
              </a:lnSpc>
              <a:spcBef>
                <a:spcPts val="0"/>
              </a:spcBef>
              <a:spcAft>
                <a:spcPts val="0"/>
              </a:spcAft>
              <a:buNone/>
            </a:pPr>
            <a:r>
              <a:t/>
            </a:r>
            <a:endParaRPr sz="1500"/>
          </a:p>
          <a:p>
            <a:pPr indent="0" lvl="0" marL="0" rtl="0" algn="l">
              <a:lnSpc>
                <a:spcPct val="150000"/>
              </a:lnSpc>
              <a:spcBef>
                <a:spcPts val="0"/>
              </a:spcBef>
              <a:spcAft>
                <a:spcPts val="0"/>
              </a:spcAft>
              <a:buNone/>
            </a:pPr>
            <a:r>
              <a:t/>
            </a:r>
            <a:endParaRPr sz="1500"/>
          </a:p>
        </p:txBody>
      </p:sp>
      <p:grpSp>
        <p:nvGrpSpPr>
          <p:cNvPr id="1982" name="Google Shape;1982;g251df2b9608_0_6"/>
          <p:cNvGrpSpPr/>
          <p:nvPr/>
        </p:nvGrpSpPr>
        <p:grpSpPr>
          <a:xfrm>
            <a:off x="5356466" y="2642290"/>
            <a:ext cx="6835229" cy="3340950"/>
            <a:chOff x="4017450" y="1295950"/>
            <a:chExt cx="5126550" cy="2505775"/>
          </a:xfrm>
        </p:grpSpPr>
        <p:pic>
          <p:nvPicPr>
            <p:cNvPr id="1983" name="Google Shape;1983;g251df2b9608_0_6"/>
            <p:cNvPicPr preferRelativeResize="0"/>
            <p:nvPr/>
          </p:nvPicPr>
          <p:blipFill>
            <a:blip r:embed="rId4">
              <a:alphaModFix/>
            </a:blip>
            <a:stretch>
              <a:fillRect/>
            </a:stretch>
          </p:blipFill>
          <p:spPr>
            <a:xfrm>
              <a:off x="4017450" y="1295950"/>
              <a:ext cx="5126550" cy="2505775"/>
            </a:xfrm>
            <a:prstGeom prst="rect">
              <a:avLst/>
            </a:prstGeom>
            <a:noFill/>
            <a:ln cap="flat" cmpd="sng" w="9525">
              <a:solidFill>
                <a:srgbClr val="000000"/>
              </a:solidFill>
              <a:prstDash val="solid"/>
              <a:round/>
              <a:headEnd len="sm" w="sm" type="none"/>
              <a:tailEnd len="sm" w="sm" type="none"/>
            </a:ln>
          </p:spPr>
        </p:pic>
        <p:sp>
          <p:nvSpPr>
            <p:cNvPr id="1984" name="Google Shape;1984;g251df2b9608_0_6"/>
            <p:cNvSpPr/>
            <p:nvPr/>
          </p:nvSpPr>
          <p:spPr>
            <a:xfrm>
              <a:off x="6591225" y="1330025"/>
              <a:ext cx="423600" cy="176700"/>
            </a:xfrm>
            <a:prstGeom prst="roundRect">
              <a:avLst>
                <a:gd fmla="val 16667" name="adj"/>
              </a:avLst>
            </a:prstGeom>
            <a:noFill/>
            <a:ln cap="flat" cmpd="sng" w="9525">
              <a:solidFill>
                <a:srgbClr val="ED1A3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5" name="Google Shape;1985;g251df2b9608_0_6"/>
            <p:cNvSpPr/>
            <p:nvPr/>
          </p:nvSpPr>
          <p:spPr>
            <a:xfrm>
              <a:off x="4037125" y="1624275"/>
              <a:ext cx="124800" cy="176700"/>
            </a:xfrm>
            <a:prstGeom prst="roundRect">
              <a:avLst>
                <a:gd fmla="val 16667" name="adj"/>
              </a:avLst>
            </a:prstGeom>
            <a:noFill/>
            <a:ln cap="flat" cmpd="sng" w="9525">
              <a:solidFill>
                <a:srgbClr val="ED1A3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9" name="Shape 1989"/>
        <p:cNvGrpSpPr/>
        <p:nvPr/>
      </p:nvGrpSpPr>
      <p:grpSpPr>
        <a:xfrm>
          <a:off x="0" y="0"/>
          <a:ext cx="0" cy="0"/>
          <a:chOff x="0" y="0"/>
          <a:chExt cx="0" cy="0"/>
        </a:xfrm>
      </p:grpSpPr>
      <p:sp>
        <p:nvSpPr>
          <p:cNvPr id="1990" name="Google Shape;1990;g251df2b9608_0_15"/>
          <p:cNvSpPr txBox="1"/>
          <p:nvPr/>
        </p:nvSpPr>
        <p:spPr>
          <a:xfrm>
            <a:off x="312471" y="185945"/>
            <a:ext cx="106845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dk1"/>
                </a:solidFill>
              </a:rPr>
              <a:t>Compliance</a:t>
            </a:r>
            <a:endParaRPr b="0" i="0" sz="1200" u="none" cap="none" strike="noStrike">
              <a:solidFill>
                <a:srgbClr val="000000"/>
              </a:solidFill>
              <a:latin typeface="Arial"/>
              <a:ea typeface="Arial"/>
              <a:cs typeface="Arial"/>
              <a:sym typeface="Arial"/>
            </a:endParaRPr>
          </a:p>
        </p:txBody>
      </p:sp>
      <p:graphicFrame>
        <p:nvGraphicFramePr>
          <p:cNvPr id="1991" name="Google Shape;1991;g251df2b9608_0_15"/>
          <p:cNvGraphicFramePr/>
          <p:nvPr/>
        </p:nvGraphicFramePr>
        <p:xfrm>
          <a:off x="2879067" y="656167"/>
          <a:ext cx="3000000" cy="3000000"/>
        </p:xfrm>
        <a:graphic>
          <a:graphicData uri="http://schemas.openxmlformats.org/drawingml/2006/table">
            <a:tbl>
              <a:tblPr>
                <a:noFill/>
                <a:tableStyleId>{D6AF3745-1D64-40D0-BF59-02044D5B44DD}</a:tableStyleId>
              </a:tblPr>
              <a:tblGrid>
                <a:gridCol w="1158075"/>
                <a:gridCol w="1140325"/>
                <a:gridCol w="1240975"/>
                <a:gridCol w="1430275"/>
                <a:gridCol w="4282175"/>
              </a:tblGrid>
              <a:tr h="463525">
                <a:tc>
                  <a:txBody>
                    <a:bodyPr/>
                    <a:lstStyle/>
                    <a:p>
                      <a:pPr indent="0" lvl="0" marL="0" rtl="0" algn="ctr">
                        <a:lnSpc>
                          <a:spcPct val="150000"/>
                        </a:lnSpc>
                        <a:spcBef>
                          <a:spcPts val="1600"/>
                        </a:spcBef>
                        <a:spcAft>
                          <a:spcPts val="1600"/>
                        </a:spcAft>
                        <a:buNone/>
                      </a:pPr>
                      <a:r>
                        <a:rPr b="1" lang="en-US" sz="1200"/>
                        <a:t>Result</a:t>
                      </a:r>
                      <a:endParaRPr b="1"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50000"/>
                        </a:lnSpc>
                        <a:spcBef>
                          <a:spcPts val="1600"/>
                        </a:spcBef>
                        <a:spcAft>
                          <a:spcPts val="1600"/>
                        </a:spcAft>
                        <a:buNone/>
                      </a:pPr>
                      <a:r>
                        <a:rPr b="1" lang="en-US" sz="1200"/>
                        <a:t>Cause</a:t>
                      </a:r>
                      <a:endParaRPr b="1"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50000"/>
                        </a:lnSpc>
                        <a:spcBef>
                          <a:spcPts val="1600"/>
                        </a:spcBef>
                        <a:spcAft>
                          <a:spcPts val="1600"/>
                        </a:spcAft>
                        <a:buNone/>
                      </a:pPr>
                      <a:r>
                        <a:rPr b="1" lang="en-US" sz="1200"/>
                        <a:t>Color</a:t>
                      </a:r>
                      <a:endParaRPr b="1"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50000"/>
                        </a:lnSpc>
                        <a:spcBef>
                          <a:spcPts val="1600"/>
                        </a:spcBef>
                        <a:spcAft>
                          <a:spcPts val="1600"/>
                        </a:spcAft>
                        <a:buNone/>
                      </a:pPr>
                      <a:r>
                        <a:rPr b="1" lang="en-US" sz="1200"/>
                        <a:t>Main text</a:t>
                      </a:r>
                      <a:endParaRPr b="1"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50000"/>
                        </a:lnSpc>
                        <a:spcBef>
                          <a:spcPts val="1600"/>
                        </a:spcBef>
                        <a:spcAft>
                          <a:spcPts val="1600"/>
                        </a:spcAft>
                        <a:buNone/>
                      </a:pPr>
                      <a:r>
                        <a:rPr b="1" lang="en-US" sz="1200"/>
                        <a:t>Description on hovering</a:t>
                      </a:r>
                      <a:endParaRPr b="1"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3525">
                <a:tc>
                  <a:txBody>
                    <a:bodyPr/>
                    <a:lstStyle/>
                    <a:p>
                      <a:pPr indent="0" lvl="0" marL="0" rtl="0" algn="l">
                        <a:lnSpc>
                          <a:spcPct val="150000"/>
                        </a:lnSpc>
                        <a:spcBef>
                          <a:spcPts val="1600"/>
                        </a:spcBef>
                        <a:spcAft>
                          <a:spcPts val="1600"/>
                        </a:spcAft>
                        <a:buNone/>
                      </a:pPr>
                      <a:r>
                        <a:rPr lang="en-US" sz="1200"/>
                        <a:t>permitted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consent</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green </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Allowed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Number is whitelisted.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3525">
                <a:tc>
                  <a:txBody>
                    <a:bodyPr/>
                    <a:lstStyle/>
                    <a:p>
                      <a:pPr indent="0" lvl="0" marL="0" rtl="0" algn="l">
                        <a:lnSpc>
                          <a:spcPct val="150000"/>
                        </a:lnSpc>
                        <a:spcBef>
                          <a:spcPts val="1600"/>
                        </a:spcBef>
                        <a:spcAft>
                          <a:spcPts val="1600"/>
                        </a:spcAft>
                        <a:buNone/>
                      </a:pPr>
                      <a:r>
                        <a:rPr lang="en-US" sz="1200"/>
                        <a:t>permitted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coverage</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green </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Allowed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Non-Singapore number.</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3525">
                <a:tc>
                  <a:txBody>
                    <a:bodyPr/>
                    <a:lstStyle/>
                    <a:p>
                      <a:pPr indent="0" lvl="0" marL="0" rtl="0" algn="l">
                        <a:lnSpc>
                          <a:spcPct val="150000"/>
                        </a:lnSpc>
                        <a:spcBef>
                          <a:spcPts val="1600"/>
                        </a:spcBef>
                        <a:spcAft>
                          <a:spcPts val="1600"/>
                        </a:spcAft>
                        <a:buNone/>
                      </a:pPr>
                      <a:r>
                        <a:rPr lang="en-US" sz="1200"/>
                        <a:t>permitted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bypass</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green </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Allowed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User configures to bypass or override DNC.</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3525">
                <a:tc>
                  <a:txBody>
                    <a:bodyPr/>
                    <a:lstStyle/>
                    <a:p>
                      <a:pPr indent="0" lvl="0" marL="0" rtl="0" algn="l">
                        <a:lnSpc>
                          <a:spcPct val="150000"/>
                        </a:lnSpc>
                        <a:spcBef>
                          <a:spcPts val="1600"/>
                        </a:spcBef>
                        <a:spcAft>
                          <a:spcPts val="1600"/>
                        </a:spcAft>
                        <a:buNone/>
                      </a:pPr>
                      <a:r>
                        <a:rPr lang="en-US" sz="1200"/>
                        <a:t>permitted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license</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green </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Allowed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DNC subscription/license is missing or terminated.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3525">
                <a:tc>
                  <a:txBody>
                    <a:bodyPr/>
                    <a:lstStyle/>
                    <a:p>
                      <a:pPr indent="0" lvl="0" marL="0" rtl="0" algn="l">
                        <a:lnSpc>
                          <a:spcPct val="150000"/>
                        </a:lnSpc>
                        <a:spcBef>
                          <a:spcPts val="1600"/>
                        </a:spcBef>
                        <a:spcAft>
                          <a:spcPts val="1600"/>
                        </a:spcAft>
                        <a:buNone/>
                      </a:pPr>
                      <a:r>
                        <a:rPr lang="en-US" sz="1200"/>
                        <a:t>permitted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credit</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green </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Allowed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Credit is insufficient.</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3525">
                <a:tc>
                  <a:txBody>
                    <a:bodyPr/>
                    <a:lstStyle/>
                    <a:p>
                      <a:pPr indent="0" lvl="0" marL="0" rtl="0" algn="l">
                        <a:lnSpc>
                          <a:spcPct val="150000"/>
                        </a:lnSpc>
                        <a:spcBef>
                          <a:spcPts val="1600"/>
                        </a:spcBef>
                        <a:spcAft>
                          <a:spcPts val="1600"/>
                        </a:spcAft>
                        <a:buNone/>
                      </a:pPr>
                      <a:r>
                        <a:rPr lang="en-US" sz="1200"/>
                        <a:t>permitted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dnc</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green </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Allowed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Number is not registered to DNC registry.</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3525">
                <a:tc>
                  <a:txBody>
                    <a:bodyPr/>
                    <a:lstStyle/>
                    <a:p>
                      <a:pPr indent="0" lvl="0" marL="0" rtl="0" algn="l">
                        <a:lnSpc>
                          <a:spcPct val="150000"/>
                        </a:lnSpc>
                        <a:spcBef>
                          <a:spcPts val="1600"/>
                        </a:spcBef>
                        <a:spcAft>
                          <a:spcPts val="1600"/>
                        </a:spcAft>
                        <a:buNone/>
                      </a:pPr>
                      <a:r>
                        <a:rPr lang="en-US" sz="1200"/>
                        <a:t>blocked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consent</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red </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Blocked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Number is blacklisted.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3525">
                <a:tc>
                  <a:txBody>
                    <a:bodyPr/>
                    <a:lstStyle/>
                    <a:p>
                      <a:pPr indent="0" lvl="0" marL="0" rtl="0" algn="l">
                        <a:lnSpc>
                          <a:spcPct val="150000"/>
                        </a:lnSpc>
                        <a:spcBef>
                          <a:spcPts val="1600"/>
                        </a:spcBef>
                        <a:spcAft>
                          <a:spcPts val="1600"/>
                        </a:spcAft>
                        <a:buNone/>
                      </a:pPr>
                      <a:r>
                        <a:rPr lang="en-US" sz="1200"/>
                        <a:t>blocked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coverage</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red </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Blocked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Not available.</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3525">
                <a:tc>
                  <a:txBody>
                    <a:bodyPr/>
                    <a:lstStyle/>
                    <a:p>
                      <a:pPr indent="0" lvl="0" marL="0" rtl="0" algn="l">
                        <a:lnSpc>
                          <a:spcPct val="150000"/>
                        </a:lnSpc>
                        <a:spcBef>
                          <a:spcPts val="1600"/>
                        </a:spcBef>
                        <a:spcAft>
                          <a:spcPts val="1600"/>
                        </a:spcAft>
                        <a:buNone/>
                      </a:pPr>
                      <a:r>
                        <a:rPr lang="en-US" sz="1200"/>
                        <a:t>blocked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bypass</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red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Blocked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Not available.</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71700">
                <a:tc>
                  <a:txBody>
                    <a:bodyPr/>
                    <a:lstStyle/>
                    <a:p>
                      <a:pPr indent="0" lvl="0" marL="0" rtl="0" algn="l">
                        <a:lnSpc>
                          <a:spcPct val="150000"/>
                        </a:lnSpc>
                        <a:spcBef>
                          <a:spcPts val="1600"/>
                        </a:spcBef>
                        <a:spcAft>
                          <a:spcPts val="1600"/>
                        </a:spcAft>
                        <a:buNone/>
                      </a:pPr>
                      <a:r>
                        <a:rPr lang="en-US" sz="1200"/>
                        <a:t>blocked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license</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red </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Blocked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DNC subscription/license is missing or terminated but the account is COMPLIANT.</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3525">
                <a:tc>
                  <a:txBody>
                    <a:bodyPr/>
                    <a:lstStyle/>
                    <a:p>
                      <a:pPr indent="0" lvl="0" marL="0" rtl="0" algn="l">
                        <a:lnSpc>
                          <a:spcPct val="150000"/>
                        </a:lnSpc>
                        <a:spcBef>
                          <a:spcPts val="1600"/>
                        </a:spcBef>
                        <a:spcAft>
                          <a:spcPts val="1600"/>
                        </a:spcAft>
                        <a:buNone/>
                      </a:pPr>
                      <a:r>
                        <a:rPr lang="en-US" sz="1200"/>
                        <a:t>blocked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credit</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red </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Blocked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Credit is insufficient but the account is COMPLIANT.</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69375">
                <a:tc>
                  <a:txBody>
                    <a:bodyPr/>
                    <a:lstStyle/>
                    <a:p>
                      <a:pPr indent="0" lvl="0" marL="0" rtl="0" algn="l">
                        <a:lnSpc>
                          <a:spcPct val="150000"/>
                        </a:lnSpc>
                        <a:spcBef>
                          <a:spcPts val="1600"/>
                        </a:spcBef>
                        <a:spcAft>
                          <a:spcPts val="1600"/>
                        </a:spcAft>
                        <a:buNone/>
                      </a:pPr>
                      <a:r>
                        <a:rPr lang="en-US" sz="1200"/>
                        <a:t>blocked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dnc</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red </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Blocked</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50000"/>
                        </a:lnSpc>
                        <a:spcBef>
                          <a:spcPts val="1600"/>
                        </a:spcBef>
                        <a:spcAft>
                          <a:spcPts val="1600"/>
                        </a:spcAft>
                        <a:buNone/>
                      </a:pPr>
                      <a:r>
                        <a:rPr lang="en-US" sz="1200"/>
                        <a:t>Number is registered to DNC registry.</a:t>
                      </a:r>
                      <a:endParaRPr sz="1200"/>
                    </a:p>
                  </a:txBody>
                  <a:tcPr marT="84675" marB="84675" marR="84675" marL="846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992" name="Google Shape;1992;g251df2b9608_0_15"/>
          <p:cNvSpPr txBox="1"/>
          <p:nvPr/>
        </p:nvSpPr>
        <p:spPr>
          <a:xfrm>
            <a:off x="156933" y="1679167"/>
            <a:ext cx="2369700" cy="831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1900"/>
              <a:t>Compliance Results</a:t>
            </a:r>
            <a:endParaRPr b="1" sz="1900"/>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455E"/>
        </a:solidFill>
      </p:bgPr>
    </p:bg>
    <p:spTree>
      <p:nvGrpSpPr>
        <p:cNvPr id="1997" name="Shape 1997"/>
        <p:cNvGrpSpPr/>
        <p:nvPr/>
      </p:nvGrpSpPr>
      <p:grpSpPr>
        <a:xfrm>
          <a:off x="0" y="0"/>
          <a:ext cx="0" cy="0"/>
          <a:chOff x="0" y="0"/>
          <a:chExt cx="0" cy="0"/>
        </a:xfrm>
      </p:grpSpPr>
      <p:sp>
        <p:nvSpPr>
          <p:cNvPr id="1998" name="Google Shape;1998;g251df2b9608_0_21"/>
          <p:cNvSpPr txBox="1"/>
          <p:nvPr>
            <p:ph type="ctrTitle"/>
          </p:nvPr>
        </p:nvSpPr>
        <p:spPr>
          <a:xfrm>
            <a:off x="914400" y="3000751"/>
            <a:ext cx="10363200" cy="774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4800"/>
              <a:buNone/>
            </a:pPr>
            <a:r>
              <a:rPr lang="en-US">
                <a:latin typeface="Calibri"/>
                <a:ea typeface="Calibri"/>
                <a:cs typeface="Calibri"/>
                <a:sym typeface="Calibri"/>
              </a:rPr>
              <a:t>Bulk Filtering</a:t>
            </a:r>
            <a:endParaRPr>
              <a:latin typeface="Calibri"/>
              <a:ea typeface="Calibri"/>
              <a:cs typeface="Calibri"/>
              <a:sym typeface="Calibri"/>
            </a:endParaRPr>
          </a:p>
        </p:txBody>
      </p:sp>
      <p:sp>
        <p:nvSpPr>
          <p:cNvPr id="1999" name="Google Shape;1999;g251df2b9608_0_21"/>
          <p:cNvSpPr txBox="1"/>
          <p:nvPr>
            <p:ph idx="12" type="sldNum"/>
          </p:nvPr>
        </p:nvSpPr>
        <p:spPr>
          <a:xfrm>
            <a:off x="11664619" y="6492876"/>
            <a:ext cx="5277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500"/>
              <a:buFont typeface="Arial"/>
              <a:buNone/>
            </a:pPr>
            <a:fld id="{00000000-1234-1234-1234-123412341234}" type="slidenum">
              <a:rPr lang="en-US"/>
              <a:t>‹#›</a:t>
            </a:fld>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3" name="Shape 2003"/>
        <p:cNvGrpSpPr/>
        <p:nvPr/>
      </p:nvGrpSpPr>
      <p:grpSpPr>
        <a:xfrm>
          <a:off x="0" y="0"/>
          <a:ext cx="0" cy="0"/>
          <a:chOff x="0" y="0"/>
          <a:chExt cx="0" cy="0"/>
        </a:xfrm>
      </p:grpSpPr>
      <p:sp>
        <p:nvSpPr>
          <p:cNvPr id="2004" name="Google Shape;2004;g251df2b9608_0_27"/>
          <p:cNvSpPr txBox="1"/>
          <p:nvPr/>
        </p:nvSpPr>
        <p:spPr>
          <a:xfrm>
            <a:off x="312471" y="185945"/>
            <a:ext cx="106845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dk1"/>
                </a:solidFill>
              </a:rPr>
              <a:t>Bulk Filtering</a:t>
            </a:r>
            <a:endParaRPr b="0" i="0" sz="1200" u="none" cap="none" strike="noStrike">
              <a:solidFill>
                <a:srgbClr val="000000"/>
              </a:solidFill>
              <a:latin typeface="Arial"/>
              <a:ea typeface="Arial"/>
              <a:cs typeface="Arial"/>
              <a:sym typeface="Arial"/>
            </a:endParaRPr>
          </a:p>
        </p:txBody>
      </p:sp>
      <p:sp>
        <p:nvSpPr>
          <p:cNvPr id="2005" name="Google Shape;2005;g251df2b9608_0_27"/>
          <p:cNvSpPr txBox="1"/>
          <p:nvPr/>
        </p:nvSpPr>
        <p:spPr>
          <a:xfrm>
            <a:off x="0" y="1176967"/>
            <a:ext cx="5586900" cy="5217900"/>
          </a:xfrm>
          <a:prstGeom prst="rect">
            <a:avLst/>
          </a:prstGeom>
          <a:noFill/>
          <a:ln>
            <a:noFill/>
          </a:ln>
        </p:spPr>
        <p:txBody>
          <a:bodyPr anchorCtr="0" anchor="t" bIns="121900" lIns="121900" spcFirstLastPara="1" rIns="121900" wrap="square" tIns="121900">
            <a:spAutoFit/>
          </a:bodyPr>
          <a:lstStyle/>
          <a:p>
            <a:pPr indent="0" lvl="0" marL="0" rtl="0" algn="l">
              <a:lnSpc>
                <a:spcPct val="150000"/>
              </a:lnSpc>
              <a:spcBef>
                <a:spcPts val="0"/>
              </a:spcBef>
              <a:spcAft>
                <a:spcPts val="0"/>
              </a:spcAft>
              <a:buNone/>
            </a:pPr>
            <a:r>
              <a:rPr lang="en-US" sz="1700">
                <a:solidFill>
                  <a:srgbClr val="000000"/>
                </a:solidFill>
              </a:rPr>
              <a:t>Bulk filtering functionality allows users to upload a number list and check for the DNC status. The system will check the csv file and send the results via email or download from the portal once it has been uploaded.</a:t>
            </a:r>
            <a:endParaRPr sz="1700">
              <a:solidFill>
                <a:srgbClr val="000000"/>
              </a:solidFill>
            </a:endParaRPr>
          </a:p>
          <a:p>
            <a:pPr indent="0" lvl="0" marL="0" rtl="0" algn="l">
              <a:lnSpc>
                <a:spcPct val="150000"/>
              </a:lnSpc>
              <a:spcBef>
                <a:spcPts val="0"/>
              </a:spcBef>
              <a:spcAft>
                <a:spcPts val="0"/>
              </a:spcAft>
              <a:buNone/>
            </a:pPr>
            <a:r>
              <a:rPr b="1" lang="en-US" sz="1700">
                <a:solidFill>
                  <a:srgbClr val="000000"/>
                </a:solidFill>
              </a:rPr>
              <a:t>Access </a:t>
            </a:r>
            <a:endParaRPr b="1" sz="1700">
              <a:solidFill>
                <a:srgbClr val="000000"/>
              </a:solidFill>
            </a:endParaRPr>
          </a:p>
          <a:p>
            <a:pPr indent="0" lvl="0" marL="0" rtl="0" algn="l">
              <a:lnSpc>
                <a:spcPct val="150000"/>
              </a:lnSpc>
              <a:spcBef>
                <a:spcPts val="0"/>
              </a:spcBef>
              <a:spcAft>
                <a:spcPts val="0"/>
              </a:spcAft>
              <a:buNone/>
            </a:pPr>
            <a:r>
              <a:rPr lang="en-US" sz="1700">
                <a:solidFill>
                  <a:srgbClr val="000000"/>
                </a:solidFill>
              </a:rPr>
              <a:t>This page is only accessible by the user who has the </a:t>
            </a:r>
            <a:r>
              <a:rPr b="1" lang="en-US" sz="1700">
                <a:solidFill>
                  <a:srgbClr val="000000"/>
                </a:solidFill>
              </a:rPr>
              <a:t>DNC Bulk Filtering add-on license</a:t>
            </a:r>
            <a:r>
              <a:rPr lang="en-US" sz="1700">
                <a:solidFill>
                  <a:srgbClr val="000000"/>
                </a:solidFill>
              </a:rPr>
              <a:t>.</a:t>
            </a:r>
            <a:endParaRPr sz="1700">
              <a:solidFill>
                <a:srgbClr val="000000"/>
              </a:solidFill>
            </a:endParaRPr>
          </a:p>
          <a:p>
            <a:pPr indent="-412750" lvl="0" marL="609600" rtl="0" algn="l">
              <a:lnSpc>
                <a:spcPct val="150000"/>
              </a:lnSpc>
              <a:spcBef>
                <a:spcPts val="0"/>
              </a:spcBef>
              <a:spcAft>
                <a:spcPts val="0"/>
              </a:spcAft>
              <a:buClr>
                <a:srgbClr val="000000"/>
              </a:buClr>
              <a:buSzPts val="1700"/>
              <a:buChar char="●"/>
            </a:pPr>
            <a:r>
              <a:rPr lang="en-US" sz="1700">
                <a:solidFill>
                  <a:srgbClr val="000000"/>
                </a:solidFill>
              </a:rPr>
              <a:t>Go to [Communication Hub]</a:t>
            </a:r>
            <a:endParaRPr sz="1700">
              <a:solidFill>
                <a:srgbClr val="000000"/>
              </a:solidFill>
            </a:endParaRPr>
          </a:p>
          <a:p>
            <a:pPr indent="-412750" lvl="0" marL="609600" rtl="0" algn="l">
              <a:lnSpc>
                <a:spcPct val="150000"/>
              </a:lnSpc>
              <a:spcBef>
                <a:spcPts val="0"/>
              </a:spcBef>
              <a:spcAft>
                <a:spcPts val="0"/>
              </a:spcAft>
              <a:buClr>
                <a:srgbClr val="000000"/>
              </a:buClr>
              <a:buSzPts val="1700"/>
              <a:buChar char="●"/>
            </a:pPr>
            <a:r>
              <a:rPr lang="en-US" sz="1700">
                <a:solidFill>
                  <a:srgbClr val="000000"/>
                </a:solidFill>
              </a:rPr>
              <a:t>Select [Bulk Filtering]</a:t>
            </a:r>
            <a:endParaRPr sz="1700">
              <a:solidFill>
                <a:srgbClr val="000000"/>
              </a:solidFill>
            </a:endParaRPr>
          </a:p>
          <a:p>
            <a:pPr indent="-412750" lvl="0" marL="609600" rtl="0" algn="l">
              <a:lnSpc>
                <a:spcPct val="150000"/>
              </a:lnSpc>
              <a:spcBef>
                <a:spcPts val="0"/>
              </a:spcBef>
              <a:spcAft>
                <a:spcPts val="0"/>
              </a:spcAft>
              <a:buClr>
                <a:srgbClr val="000000"/>
              </a:buClr>
              <a:buSzPts val="1700"/>
              <a:buChar char="●"/>
            </a:pPr>
            <a:r>
              <a:rPr lang="en-US" sz="1700">
                <a:solidFill>
                  <a:srgbClr val="000000"/>
                </a:solidFill>
              </a:rPr>
              <a:t>Click [</a:t>
            </a:r>
            <a:r>
              <a:rPr lang="en-US" sz="1700"/>
              <a:t>Upload</a:t>
            </a:r>
            <a:r>
              <a:rPr lang="en-US" sz="1700">
                <a:solidFill>
                  <a:srgbClr val="000000"/>
                </a:solidFill>
              </a:rPr>
              <a:t> CSV]</a:t>
            </a:r>
            <a:endParaRPr sz="1700">
              <a:solidFill>
                <a:srgbClr val="000000"/>
              </a:solidFill>
            </a:endParaRPr>
          </a:p>
          <a:p>
            <a:pPr indent="-412750" lvl="0" marL="609600" rtl="0" algn="l">
              <a:lnSpc>
                <a:spcPct val="150000"/>
              </a:lnSpc>
              <a:spcBef>
                <a:spcPts val="0"/>
              </a:spcBef>
              <a:spcAft>
                <a:spcPts val="0"/>
              </a:spcAft>
              <a:buClr>
                <a:srgbClr val="000000"/>
              </a:buClr>
              <a:buSzPts val="1700"/>
              <a:buChar char="●"/>
            </a:pPr>
            <a:r>
              <a:rPr lang="en-US" sz="1700">
                <a:solidFill>
                  <a:srgbClr val="000000"/>
                </a:solidFill>
              </a:rPr>
              <a:t>Select a file</a:t>
            </a:r>
            <a:endParaRPr sz="1700">
              <a:solidFill>
                <a:srgbClr val="000000"/>
              </a:solidFill>
            </a:endParaRPr>
          </a:p>
          <a:p>
            <a:pPr indent="-412750" lvl="0" marL="609600" rtl="0" algn="l">
              <a:lnSpc>
                <a:spcPct val="150000"/>
              </a:lnSpc>
              <a:spcBef>
                <a:spcPts val="0"/>
              </a:spcBef>
              <a:spcAft>
                <a:spcPts val="0"/>
              </a:spcAft>
              <a:buClr>
                <a:srgbClr val="000000"/>
              </a:buClr>
              <a:buSzPts val="1700"/>
              <a:buChar char="●"/>
            </a:pPr>
            <a:r>
              <a:rPr lang="en-US" sz="1700">
                <a:solidFill>
                  <a:srgbClr val="000000"/>
                </a:solidFill>
              </a:rPr>
              <a:t>Fill in email address</a:t>
            </a:r>
            <a:endParaRPr sz="1700">
              <a:solidFill>
                <a:srgbClr val="000000"/>
              </a:solidFill>
            </a:endParaRPr>
          </a:p>
          <a:p>
            <a:pPr indent="-412750" lvl="0" marL="609600" rtl="0" algn="l">
              <a:lnSpc>
                <a:spcPct val="150000"/>
              </a:lnSpc>
              <a:spcBef>
                <a:spcPts val="0"/>
              </a:spcBef>
              <a:spcAft>
                <a:spcPts val="0"/>
              </a:spcAft>
              <a:buClr>
                <a:srgbClr val="000000"/>
              </a:buClr>
              <a:buSzPts val="1700"/>
              <a:buChar char="●"/>
            </a:pPr>
            <a:r>
              <a:rPr lang="en-US" sz="1700">
                <a:solidFill>
                  <a:srgbClr val="000000"/>
                </a:solidFill>
              </a:rPr>
              <a:t>Click [Scan]</a:t>
            </a:r>
            <a:endParaRPr sz="1700">
              <a:solidFill>
                <a:srgbClr val="000000"/>
              </a:solidFill>
            </a:endParaRPr>
          </a:p>
        </p:txBody>
      </p:sp>
      <p:pic>
        <p:nvPicPr>
          <p:cNvPr id="2006" name="Google Shape;2006;g251df2b9608_0_27"/>
          <p:cNvPicPr preferRelativeResize="0"/>
          <p:nvPr/>
        </p:nvPicPr>
        <p:blipFill>
          <a:blip r:embed="rId4">
            <a:alphaModFix/>
          </a:blip>
          <a:stretch>
            <a:fillRect/>
          </a:stretch>
        </p:blipFill>
        <p:spPr>
          <a:xfrm>
            <a:off x="4819800" y="3634794"/>
            <a:ext cx="6993138" cy="2857773"/>
          </a:xfrm>
          <a:prstGeom prst="rect">
            <a:avLst/>
          </a:prstGeom>
          <a:noFill/>
          <a:ln cap="flat" cmpd="sng" w="9525">
            <a:solidFill>
              <a:srgbClr val="000000"/>
            </a:solidFill>
            <a:prstDash val="solid"/>
            <a:round/>
            <a:headEnd len="sm" w="sm" type="none"/>
            <a:tailEnd len="sm" w="sm" type="none"/>
          </a:ln>
        </p:spPr>
      </p:pic>
      <p:sp>
        <p:nvSpPr>
          <p:cNvPr id="2007" name="Google Shape;2007;g251df2b9608_0_27"/>
          <p:cNvSpPr/>
          <p:nvPr/>
        </p:nvSpPr>
        <p:spPr>
          <a:xfrm>
            <a:off x="8866767" y="3640867"/>
            <a:ext cx="674700" cy="282300"/>
          </a:xfrm>
          <a:prstGeom prst="roundRect">
            <a:avLst>
              <a:gd fmla="val 16667" name="adj"/>
            </a:avLst>
          </a:prstGeom>
          <a:noFill/>
          <a:ln cap="flat" cmpd="sng" w="9525">
            <a:solidFill>
              <a:srgbClr val="ED1A3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8" name="Google Shape;2008;g251df2b9608_0_27"/>
          <p:cNvSpPr/>
          <p:nvPr/>
        </p:nvSpPr>
        <p:spPr>
          <a:xfrm>
            <a:off x="9212000" y="5977667"/>
            <a:ext cx="431100" cy="282300"/>
          </a:xfrm>
          <a:prstGeom prst="roundRect">
            <a:avLst>
              <a:gd fmla="val 16667" name="adj"/>
            </a:avLst>
          </a:prstGeom>
          <a:noFill/>
          <a:ln cap="flat" cmpd="sng" w="9525">
            <a:solidFill>
              <a:srgbClr val="ED1A3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9" name="Google Shape;2009;g251df2b9608_0_27"/>
          <p:cNvSpPr/>
          <p:nvPr/>
        </p:nvSpPr>
        <p:spPr>
          <a:xfrm>
            <a:off x="4843200" y="4111667"/>
            <a:ext cx="210000" cy="218100"/>
          </a:xfrm>
          <a:prstGeom prst="roundRect">
            <a:avLst>
              <a:gd fmla="val 16667" name="adj"/>
            </a:avLst>
          </a:prstGeom>
          <a:noFill/>
          <a:ln cap="flat" cmpd="sng" w="9525">
            <a:solidFill>
              <a:srgbClr val="ED1A3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3" name="Shape 2013"/>
        <p:cNvGrpSpPr/>
        <p:nvPr/>
      </p:nvGrpSpPr>
      <p:grpSpPr>
        <a:xfrm>
          <a:off x="0" y="0"/>
          <a:ext cx="0" cy="0"/>
          <a:chOff x="0" y="0"/>
          <a:chExt cx="0" cy="0"/>
        </a:xfrm>
      </p:grpSpPr>
      <p:sp>
        <p:nvSpPr>
          <p:cNvPr id="2014" name="Google Shape;2014;g251df2b9608_0_36"/>
          <p:cNvSpPr txBox="1"/>
          <p:nvPr/>
        </p:nvSpPr>
        <p:spPr>
          <a:xfrm>
            <a:off x="234633" y="1448933"/>
            <a:ext cx="3123600" cy="1169700"/>
          </a:xfrm>
          <a:prstGeom prst="rect">
            <a:avLst/>
          </a:prstGeom>
          <a:noFill/>
          <a:ln>
            <a:noFill/>
          </a:ln>
        </p:spPr>
        <p:txBody>
          <a:bodyPr anchorCtr="0" anchor="t" bIns="121900" lIns="121900" spcFirstLastPara="1" rIns="121900" wrap="square" tIns="121900">
            <a:spAutoFit/>
          </a:bodyPr>
          <a:lstStyle/>
          <a:p>
            <a:pPr indent="0" lvl="0" marL="0" rtl="0" algn="l">
              <a:lnSpc>
                <a:spcPct val="150000"/>
              </a:lnSpc>
              <a:spcBef>
                <a:spcPts val="0"/>
              </a:spcBef>
              <a:spcAft>
                <a:spcPts val="0"/>
              </a:spcAft>
              <a:buNone/>
            </a:pPr>
            <a:r>
              <a:rPr lang="en-US" sz="1500">
                <a:solidFill>
                  <a:srgbClr val="000000"/>
                </a:solidFill>
              </a:rPr>
              <a:t>=&gt; Users can download the report directly from the web portal or check the report sent via email</a:t>
            </a:r>
            <a:endParaRPr sz="1500">
              <a:solidFill>
                <a:srgbClr val="000000"/>
              </a:solidFill>
            </a:endParaRPr>
          </a:p>
        </p:txBody>
      </p:sp>
      <p:sp>
        <p:nvSpPr>
          <p:cNvPr id="2015" name="Google Shape;2015;g251df2b9608_0_36"/>
          <p:cNvSpPr txBox="1"/>
          <p:nvPr/>
        </p:nvSpPr>
        <p:spPr>
          <a:xfrm>
            <a:off x="312471" y="185945"/>
            <a:ext cx="106845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dk1"/>
                </a:solidFill>
              </a:rPr>
              <a:t>Bulk Filtering</a:t>
            </a:r>
            <a:endParaRPr b="0" i="0" sz="1200" u="none" cap="none" strike="noStrike">
              <a:solidFill>
                <a:srgbClr val="000000"/>
              </a:solidFill>
              <a:latin typeface="Arial"/>
              <a:ea typeface="Arial"/>
              <a:cs typeface="Arial"/>
              <a:sym typeface="Arial"/>
            </a:endParaRPr>
          </a:p>
        </p:txBody>
      </p:sp>
      <p:sp>
        <p:nvSpPr>
          <p:cNvPr id="2016" name="Google Shape;2016;g251df2b9608_0_36"/>
          <p:cNvSpPr txBox="1"/>
          <p:nvPr/>
        </p:nvSpPr>
        <p:spPr>
          <a:xfrm>
            <a:off x="234633" y="3876267"/>
            <a:ext cx="3999900" cy="2040000"/>
          </a:xfrm>
          <a:prstGeom prst="rect">
            <a:avLst/>
          </a:prstGeom>
          <a:noFill/>
          <a:ln>
            <a:noFill/>
          </a:ln>
        </p:spPr>
        <p:txBody>
          <a:bodyPr anchorCtr="0" anchor="ctr" bIns="121900" lIns="121900" spcFirstLastPara="1" rIns="121900" wrap="square" tIns="121900">
            <a:noAutofit/>
          </a:bodyPr>
          <a:lstStyle/>
          <a:p>
            <a:pPr indent="0" lvl="0" marL="0" rtl="0" algn="l">
              <a:lnSpc>
                <a:spcPct val="150000"/>
              </a:lnSpc>
              <a:spcBef>
                <a:spcPts val="0"/>
              </a:spcBef>
              <a:spcAft>
                <a:spcPts val="0"/>
              </a:spcAft>
              <a:buNone/>
            </a:pPr>
            <a:r>
              <a:t/>
            </a:r>
            <a:endParaRPr sz="1500"/>
          </a:p>
          <a:p>
            <a:pPr indent="0" lvl="0" marL="88900" rtl="0" algn="l">
              <a:spcBef>
                <a:spcPts val="600"/>
              </a:spcBef>
              <a:spcAft>
                <a:spcPts val="0"/>
              </a:spcAft>
              <a:buNone/>
            </a:pPr>
            <a:r>
              <a:rPr lang="en-US" sz="1500"/>
              <a:t>Note:</a:t>
            </a:r>
            <a:endParaRPr sz="1500"/>
          </a:p>
          <a:p>
            <a:pPr indent="-400050" lvl="0" marL="698500" marR="419100" rtl="0" algn="l">
              <a:lnSpc>
                <a:spcPct val="115000"/>
              </a:lnSpc>
              <a:spcBef>
                <a:spcPts val="300"/>
              </a:spcBef>
              <a:spcAft>
                <a:spcPts val="0"/>
              </a:spcAft>
              <a:buSzPts val="1500"/>
              <a:buChar char="●"/>
            </a:pPr>
            <a:r>
              <a:rPr lang="en-US" sz="1500"/>
              <a:t>All numbers will be charged regardless of how many times they have previously been uploaded and checked.</a:t>
            </a:r>
            <a:endParaRPr sz="1500"/>
          </a:p>
          <a:p>
            <a:pPr indent="-400050" lvl="0" marL="698500" rtl="0" algn="l">
              <a:spcBef>
                <a:spcPts val="0"/>
              </a:spcBef>
              <a:spcAft>
                <a:spcPts val="0"/>
              </a:spcAft>
              <a:buSzPts val="1500"/>
              <a:buChar char="●"/>
            </a:pPr>
            <a:r>
              <a:rPr lang="en-US" sz="1500"/>
              <a:t>Duplicated phone numbers in the same file will still be charged twice.</a:t>
            </a:r>
            <a:endParaRPr sz="1500"/>
          </a:p>
        </p:txBody>
      </p:sp>
      <p:pic>
        <p:nvPicPr>
          <p:cNvPr id="2017" name="Google Shape;2017;g251df2b9608_0_36"/>
          <p:cNvPicPr preferRelativeResize="0"/>
          <p:nvPr/>
        </p:nvPicPr>
        <p:blipFill>
          <a:blip r:embed="rId4">
            <a:alphaModFix/>
          </a:blip>
          <a:stretch>
            <a:fillRect/>
          </a:stretch>
        </p:blipFill>
        <p:spPr>
          <a:xfrm>
            <a:off x="4755100" y="3122967"/>
            <a:ext cx="7128768" cy="3702166"/>
          </a:xfrm>
          <a:prstGeom prst="rect">
            <a:avLst/>
          </a:prstGeom>
          <a:noFill/>
          <a:ln cap="flat" cmpd="sng" w="9525">
            <a:solidFill>
              <a:srgbClr val="000000"/>
            </a:solidFill>
            <a:prstDash val="solid"/>
            <a:round/>
            <a:headEnd len="sm" w="sm" type="none"/>
            <a:tailEnd len="sm" w="sm" type="none"/>
          </a:ln>
        </p:spPr>
      </p:pic>
      <p:pic>
        <p:nvPicPr>
          <p:cNvPr id="2018" name="Google Shape;2018;g251df2b9608_0_36"/>
          <p:cNvPicPr preferRelativeResize="0"/>
          <p:nvPr/>
        </p:nvPicPr>
        <p:blipFill>
          <a:blip r:embed="rId5">
            <a:alphaModFix/>
          </a:blip>
          <a:stretch>
            <a:fillRect/>
          </a:stretch>
        </p:blipFill>
        <p:spPr>
          <a:xfrm>
            <a:off x="5443438" y="676350"/>
            <a:ext cx="5752100" cy="2290826"/>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3" name="Shape 2023"/>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2e681e9952e_0_50"/>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Authenticator App</a:t>
            </a:r>
            <a:endParaRPr b="1" sz="2600">
              <a:solidFill>
                <a:schemeClr val="dk1"/>
              </a:solidFill>
              <a:latin typeface="Arial"/>
              <a:ea typeface="Arial"/>
              <a:cs typeface="Arial"/>
              <a:sym typeface="Arial"/>
            </a:endParaRPr>
          </a:p>
        </p:txBody>
      </p:sp>
      <p:sp>
        <p:nvSpPr>
          <p:cNvPr id="418" name="Google Shape;418;g2e681e9952e_0_50"/>
          <p:cNvSpPr txBox="1"/>
          <p:nvPr/>
        </p:nvSpPr>
        <p:spPr>
          <a:xfrm>
            <a:off x="403550" y="1009875"/>
            <a:ext cx="46458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700">
                <a:solidFill>
                  <a:schemeClr val="accent3"/>
                </a:solidFill>
                <a:latin typeface="Calibri"/>
                <a:ea typeface="Calibri"/>
                <a:cs typeface="Calibri"/>
                <a:sym typeface="Calibri"/>
              </a:rPr>
              <a:t>Step 5: Confirmation</a:t>
            </a:r>
            <a:endParaRPr b="1" sz="1700">
              <a:solidFill>
                <a:schemeClr val="accent3"/>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Once completing all the steps, a confirmation message will pop up. Click Continue to finalize the setup.</a:t>
            </a: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User can use authenticator app for the next login.</a:t>
            </a:r>
            <a:endParaRPr sz="1700">
              <a:solidFill>
                <a:schemeClr val="dk1"/>
              </a:solidFill>
              <a:latin typeface="Calibri"/>
              <a:ea typeface="Calibri"/>
              <a:cs typeface="Calibri"/>
              <a:sym typeface="Calibri"/>
            </a:endParaRPr>
          </a:p>
        </p:txBody>
      </p:sp>
      <p:pic>
        <p:nvPicPr>
          <p:cNvPr id="419" name="Google Shape;419;g2e681e9952e_0_50"/>
          <p:cNvPicPr preferRelativeResize="0"/>
          <p:nvPr/>
        </p:nvPicPr>
        <p:blipFill>
          <a:blip r:embed="rId4">
            <a:alphaModFix/>
          </a:blip>
          <a:stretch>
            <a:fillRect/>
          </a:stretch>
        </p:blipFill>
        <p:spPr>
          <a:xfrm>
            <a:off x="5049351" y="2515225"/>
            <a:ext cx="6571575" cy="3773024"/>
          </a:xfrm>
          <a:prstGeom prst="rect">
            <a:avLst/>
          </a:prstGeom>
          <a:noFill/>
          <a:ln cap="flat" cmpd="sng" w="9525">
            <a:solidFill>
              <a:srgbClr val="595959"/>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
          <p:cNvSpPr txBox="1"/>
          <p:nvPr/>
        </p:nvSpPr>
        <p:spPr>
          <a:xfrm>
            <a:off x="642450" y="318513"/>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General Portal Settings </a:t>
            </a:r>
            <a:r>
              <a:rPr b="0" i="0" lang="en-US" sz="2800" u="none" cap="none" strike="noStrike">
                <a:solidFill>
                  <a:schemeClr val="dk1"/>
                </a:solidFill>
                <a:latin typeface="Arial"/>
                <a:ea typeface="Arial"/>
                <a:cs typeface="Arial"/>
                <a:sym typeface="Arial"/>
              </a:rPr>
              <a:t>&lt;Homepage&gt;</a:t>
            </a:r>
            <a:endParaRPr b="0" i="0" sz="4300" u="none" cap="none" strike="noStrike">
              <a:solidFill>
                <a:schemeClr val="dk1"/>
              </a:solidFill>
              <a:latin typeface="Arial"/>
              <a:ea typeface="Arial"/>
              <a:cs typeface="Arial"/>
              <a:sym typeface="Arial"/>
            </a:endParaRPr>
          </a:p>
        </p:txBody>
      </p:sp>
      <p:sp>
        <p:nvSpPr>
          <p:cNvPr id="425" name="Google Shape;425;p5"/>
          <p:cNvSpPr/>
          <p:nvPr/>
        </p:nvSpPr>
        <p:spPr>
          <a:xfrm>
            <a:off x="7038146" y="1237691"/>
            <a:ext cx="3514800" cy="1050600"/>
          </a:xfrm>
          <a:prstGeom prst="roundRect">
            <a:avLst>
              <a:gd fmla="val 0" name="adj"/>
            </a:avLst>
          </a:prstGeom>
          <a:solidFill>
            <a:schemeClr val="accent1"/>
          </a:solidFill>
          <a:ln>
            <a:noFill/>
          </a:ln>
        </p:spPr>
        <p:txBody>
          <a:bodyPr anchorCtr="0" anchor="ctr" bIns="71100" lIns="71100" spcFirstLastPara="1" rIns="71100" wrap="square" tIns="71100">
            <a:noAutofit/>
          </a:bodyPr>
          <a:lstStyle/>
          <a:p>
            <a:pPr indent="0" lvl="0" marL="0" marR="0" rtl="0" algn="ctr">
              <a:lnSpc>
                <a:spcPct val="115000"/>
              </a:lnSpc>
              <a:spcBef>
                <a:spcPts val="0"/>
              </a:spcBef>
              <a:spcAft>
                <a:spcPts val="0"/>
              </a:spcAft>
              <a:buClr>
                <a:schemeClr val="lt1"/>
              </a:buClr>
              <a:buSzPts val="1800"/>
              <a:buFont typeface="Calibri"/>
              <a:buNone/>
            </a:pPr>
            <a:r>
              <a:rPr b="1" i="0" lang="en-US" sz="1600" u="none" cap="none" strike="noStrike">
                <a:solidFill>
                  <a:schemeClr val="lt1"/>
                </a:solidFill>
                <a:latin typeface="Calibri"/>
                <a:ea typeface="Calibri"/>
                <a:cs typeface="Calibri"/>
                <a:sym typeface="Calibri"/>
              </a:rPr>
              <a:t>Design for </a:t>
            </a:r>
            <a:endParaRPr b="1" i="0" sz="1600" u="none" cap="none" strike="noStrike">
              <a:solidFill>
                <a:schemeClr val="lt1"/>
              </a:solidFill>
              <a:latin typeface="Calibri"/>
              <a:ea typeface="Calibri"/>
              <a:cs typeface="Calibri"/>
              <a:sym typeface="Calibri"/>
            </a:endParaRPr>
          </a:p>
          <a:p>
            <a:pPr indent="0" lvl="0" marL="0" marR="0" rtl="0" algn="ctr">
              <a:lnSpc>
                <a:spcPct val="115000"/>
              </a:lnSpc>
              <a:spcBef>
                <a:spcPts val="0"/>
              </a:spcBef>
              <a:spcAft>
                <a:spcPts val="0"/>
              </a:spcAft>
              <a:buClr>
                <a:schemeClr val="lt1"/>
              </a:buClr>
              <a:buSzPts val="1800"/>
              <a:buFont typeface="Calibri"/>
              <a:buNone/>
            </a:pPr>
            <a:r>
              <a:rPr b="1" i="0" lang="en-US" sz="1600" u="none" cap="none" strike="noStrike">
                <a:solidFill>
                  <a:schemeClr val="lt1"/>
                </a:solidFill>
                <a:latin typeface="Calibri"/>
                <a:ea typeface="Calibri"/>
                <a:cs typeface="Calibri"/>
                <a:sym typeface="Calibri"/>
              </a:rPr>
              <a:t>Digital Customer Experience</a:t>
            </a:r>
            <a:endParaRPr b="1" i="0" sz="1600" u="none" cap="none" strike="noStrike">
              <a:solidFill>
                <a:schemeClr val="lt1"/>
              </a:solidFill>
              <a:latin typeface="Calibri"/>
              <a:ea typeface="Calibri"/>
              <a:cs typeface="Calibri"/>
              <a:sym typeface="Calibri"/>
            </a:endParaRPr>
          </a:p>
        </p:txBody>
      </p:sp>
      <p:sp>
        <p:nvSpPr>
          <p:cNvPr id="426" name="Google Shape;426;p5"/>
          <p:cNvSpPr/>
          <p:nvPr/>
        </p:nvSpPr>
        <p:spPr>
          <a:xfrm>
            <a:off x="7038146" y="2752353"/>
            <a:ext cx="3514800" cy="1050600"/>
          </a:xfrm>
          <a:prstGeom prst="roundRect">
            <a:avLst>
              <a:gd fmla="val 0" name="adj"/>
            </a:avLst>
          </a:prstGeom>
          <a:solidFill>
            <a:srgbClr val="DA0CC0"/>
          </a:solidFill>
          <a:ln>
            <a:noFill/>
          </a:ln>
        </p:spPr>
        <p:txBody>
          <a:bodyPr anchorCtr="0" anchor="ctr" bIns="71100" lIns="71100" spcFirstLastPara="1" rIns="71100" wrap="square" tIns="71100">
            <a:noAutofit/>
          </a:bodyPr>
          <a:lstStyle/>
          <a:p>
            <a:pPr indent="0" lvl="0" marL="0" marR="0" rtl="0" algn="ctr">
              <a:lnSpc>
                <a:spcPct val="115000"/>
              </a:lnSpc>
              <a:spcBef>
                <a:spcPts val="0"/>
              </a:spcBef>
              <a:spcAft>
                <a:spcPts val="0"/>
              </a:spcAft>
              <a:buClr>
                <a:schemeClr val="lt1"/>
              </a:buClr>
              <a:buSzPts val="1800"/>
              <a:buFont typeface="Calibri"/>
              <a:buNone/>
            </a:pPr>
            <a:r>
              <a:rPr b="1" i="0" lang="en-US" sz="1600" u="none" cap="none" strike="noStrike">
                <a:solidFill>
                  <a:schemeClr val="lt1"/>
                </a:solidFill>
                <a:latin typeface="Calibri"/>
                <a:ea typeface="Calibri"/>
                <a:cs typeface="Calibri"/>
                <a:sym typeface="Calibri"/>
              </a:rPr>
              <a:t>Enterprise Teams and Access Management Workflow</a:t>
            </a:r>
            <a:endParaRPr b="1" i="0" sz="1600" u="none" cap="none" strike="noStrike">
              <a:solidFill>
                <a:schemeClr val="lt1"/>
              </a:solidFill>
              <a:latin typeface="Calibri"/>
              <a:ea typeface="Calibri"/>
              <a:cs typeface="Calibri"/>
              <a:sym typeface="Calibri"/>
            </a:endParaRPr>
          </a:p>
        </p:txBody>
      </p:sp>
      <p:sp>
        <p:nvSpPr>
          <p:cNvPr id="427" name="Google Shape;427;p5"/>
          <p:cNvSpPr/>
          <p:nvPr/>
        </p:nvSpPr>
        <p:spPr>
          <a:xfrm>
            <a:off x="7038146" y="4267016"/>
            <a:ext cx="3514800" cy="1050600"/>
          </a:xfrm>
          <a:prstGeom prst="roundRect">
            <a:avLst>
              <a:gd fmla="val 0" name="adj"/>
            </a:avLst>
          </a:prstGeom>
          <a:solidFill>
            <a:srgbClr val="FCCC3C"/>
          </a:solidFill>
          <a:ln>
            <a:noFill/>
          </a:ln>
        </p:spPr>
        <p:txBody>
          <a:bodyPr anchorCtr="0" anchor="ctr" bIns="71100" lIns="71100" spcFirstLastPara="1" rIns="71100" wrap="square" tIns="71100">
            <a:noAutofit/>
          </a:bodyPr>
          <a:lstStyle/>
          <a:p>
            <a:pPr indent="0" lvl="0" marL="0" marR="0" rtl="0" algn="ctr">
              <a:lnSpc>
                <a:spcPct val="100000"/>
              </a:lnSpc>
              <a:spcBef>
                <a:spcPts val="0"/>
              </a:spcBef>
              <a:spcAft>
                <a:spcPts val="0"/>
              </a:spcAft>
              <a:buClr>
                <a:schemeClr val="lt1"/>
              </a:buClr>
              <a:buSzPts val="1800"/>
              <a:buFont typeface="Calibri"/>
              <a:buNone/>
            </a:pPr>
            <a:r>
              <a:rPr b="1" i="0" lang="en-US" sz="1600" u="none" cap="none" strike="noStrike">
                <a:solidFill>
                  <a:schemeClr val="lt1"/>
                </a:solidFill>
                <a:latin typeface="Calibri"/>
                <a:ea typeface="Calibri"/>
                <a:cs typeface="Calibri"/>
                <a:sym typeface="Calibri"/>
              </a:rPr>
              <a:t>Dark Mode Supported</a:t>
            </a:r>
            <a:endParaRPr b="1" i="0" sz="1600" u="none" cap="none" strike="noStrike">
              <a:solidFill>
                <a:schemeClr val="lt1"/>
              </a:solidFill>
              <a:latin typeface="Calibri"/>
              <a:ea typeface="Calibri"/>
              <a:cs typeface="Calibri"/>
              <a:sym typeface="Calibri"/>
            </a:endParaRPr>
          </a:p>
        </p:txBody>
      </p:sp>
      <p:sp>
        <p:nvSpPr>
          <p:cNvPr id="428" name="Google Shape;428;p5"/>
          <p:cNvSpPr txBox="1"/>
          <p:nvPr/>
        </p:nvSpPr>
        <p:spPr>
          <a:xfrm>
            <a:off x="1557200" y="5547850"/>
            <a:ext cx="8995800" cy="747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800"/>
              <a:buFont typeface="Calibri"/>
              <a:buNone/>
            </a:pPr>
            <a:r>
              <a:rPr b="0" i="0" lang="en-US" sz="1700" u="none" cap="none" strike="noStrike">
                <a:solidFill>
                  <a:schemeClr val="dk1"/>
                </a:solidFill>
                <a:latin typeface="Calibri"/>
                <a:ea typeface="Calibri"/>
                <a:cs typeface="Calibri"/>
                <a:sym typeface="Calibri"/>
              </a:rPr>
              <a:t>Once logged in, Owner/Admins will be directed to the Homepage wherein they can view/create announcements for their organization, and access the Web Phone/Team Chat on the side bar.</a:t>
            </a:r>
            <a:endParaRPr b="0" i="0" sz="1700" u="none" cap="none" strike="noStrike">
              <a:solidFill>
                <a:schemeClr val="dk1"/>
              </a:solidFill>
              <a:latin typeface="Calibri"/>
              <a:ea typeface="Calibri"/>
              <a:cs typeface="Calibri"/>
              <a:sym typeface="Calibri"/>
            </a:endParaRPr>
          </a:p>
        </p:txBody>
      </p:sp>
      <p:grpSp>
        <p:nvGrpSpPr>
          <p:cNvPr id="429" name="Google Shape;429;p5"/>
          <p:cNvGrpSpPr/>
          <p:nvPr/>
        </p:nvGrpSpPr>
        <p:grpSpPr>
          <a:xfrm>
            <a:off x="1603664" y="1238030"/>
            <a:ext cx="4760304" cy="4079249"/>
            <a:chOff x="773703" y="1225918"/>
            <a:chExt cx="5733924" cy="4913574"/>
          </a:xfrm>
        </p:grpSpPr>
        <p:pic>
          <p:nvPicPr>
            <p:cNvPr id="430" name="Google Shape;430;p5"/>
            <p:cNvPicPr preferRelativeResize="0"/>
            <p:nvPr/>
          </p:nvPicPr>
          <p:blipFill rotWithShape="1">
            <a:blip r:embed="rId3">
              <a:alphaModFix/>
            </a:blip>
            <a:srcRect b="0" l="0" r="0" t="0"/>
            <a:stretch/>
          </p:blipFill>
          <p:spPr>
            <a:xfrm>
              <a:off x="773703" y="1225918"/>
              <a:ext cx="5733924" cy="4913574"/>
            </a:xfrm>
            <a:prstGeom prst="rect">
              <a:avLst/>
            </a:prstGeom>
            <a:noFill/>
            <a:ln cap="flat" cmpd="sng" w="9525">
              <a:solidFill>
                <a:srgbClr val="999999"/>
              </a:solidFill>
              <a:prstDash val="solid"/>
              <a:round/>
              <a:headEnd len="sm" w="sm" type="none"/>
              <a:tailEnd len="sm" w="sm" type="none"/>
            </a:ln>
          </p:spPr>
        </p:pic>
        <p:sp>
          <p:nvSpPr>
            <p:cNvPr id="431" name="Google Shape;431;p5"/>
            <p:cNvSpPr/>
            <p:nvPr/>
          </p:nvSpPr>
          <p:spPr>
            <a:xfrm>
              <a:off x="1085375" y="1250175"/>
              <a:ext cx="1219800" cy="207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g2790cb2d88b_0_0"/>
          <p:cNvSpPr txBox="1"/>
          <p:nvPr/>
        </p:nvSpPr>
        <p:spPr>
          <a:xfrm>
            <a:off x="642450" y="318513"/>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General Portal Settings </a:t>
            </a:r>
            <a:r>
              <a:rPr b="0" i="0" lang="en-US" sz="2800" u="none" cap="none" strike="noStrike">
                <a:solidFill>
                  <a:schemeClr val="dk1"/>
                </a:solidFill>
                <a:latin typeface="Arial"/>
                <a:ea typeface="Arial"/>
                <a:cs typeface="Arial"/>
                <a:sym typeface="Arial"/>
              </a:rPr>
              <a:t>&lt;Homepage&gt;</a:t>
            </a:r>
            <a:endParaRPr b="0" i="0" sz="4300" u="none" cap="none" strike="noStrike">
              <a:solidFill>
                <a:schemeClr val="dk1"/>
              </a:solidFill>
              <a:latin typeface="Arial"/>
              <a:ea typeface="Arial"/>
              <a:cs typeface="Arial"/>
              <a:sym typeface="Arial"/>
            </a:endParaRPr>
          </a:p>
        </p:txBody>
      </p:sp>
      <p:sp>
        <p:nvSpPr>
          <p:cNvPr id="438" name="Google Shape;438;g2790cb2d88b_0_0"/>
          <p:cNvSpPr txBox="1"/>
          <p:nvPr/>
        </p:nvSpPr>
        <p:spPr>
          <a:xfrm>
            <a:off x="642450" y="1146825"/>
            <a:ext cx="9066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latin typeface="Calibri"/>
                <a:ea typeface="Calibri"/>
                <a:cs typeface="Calibri"/>
                <a:sym typeface="Calibri"/>
              </a:rPr>
              <a:t>UI supports to display each item in Home tab according to assigned licenses of users.</a:t>
            </a:r>
            <a:endParaRPr sz="1700">
              <a:latin typeface="Calibri"/>
              <a:ea typeface="Calibri"/>
              <a:cs typeface="Calibri"/>
              <a:sym typeface="Calibri"/>
            </a:endParaRPr>
          </a:p>
        </p:txBody>
      </p:sp>
      <p:graphicFrame>
        <p:nvGraphicFramePr>
          <p:cNvPr id="439" name="Google Shape;439;g2790cb2d88b_0_0"/>
          <p:cNvGraphicFramePr/>
          <p:nvPr/>
        </p:nvGraphicFramePr>
        <p:xfrm>
          <a:off x="642450" y="2131150"/>
          <a:ext cx="3000000" cy="3000000"/>
        </p:xfrm>
        <a:graphic>
          <a:graphicData uri="http://schemas.openxmlformats.org/drawingml/2006/table">
            <a:tbl>
              <a:tblPr>
                <a:solidFill>
                  <a:srgbClr val="FFFFFF"/>
                </a:solidFill>
                <a:tableStyleId>{7EF85DA9-3650-44A3-888C-7473A59917A9}</a:tableStyleId>
              </a:tblPr>
              <a:tblGrid>
                <a:gridCol w="1847850"/>
                <a:gridCol w="2295525"/>
              </a:tblGrid>
              <a:tr h="514350">
                <a:tc>
                  <a:txBody>
                    <a:bodyPr/>
                    <a:lstStyle/>
                    <a:p>
                      <a:pPr indent="0" lvl="0" marL="0" rtl="0" algn="l">
                        <a:spcBef>
                          <a:spcPts val="0"/>
                        </a:spcBef>
                        <a:spcAft>
                          <a:spcPts val="0"/>
                        </a:spcAft>
                        <a:buNone/>
                      </a:pPr>
                      <a:r>
                        <a:rPr b="1" lang="en-US" sz="1350">
                          <a:solidFill>
                            <a:srgbClr val="747474"/>
                          </a:solidFill>
                          <a:highlight>
                            <a:srgbClr val="FFFFFF"/>
                          </a:highlight>
                        </a:rPr>
                        <a:t>Item in Home Page</a:t>
                      </a:r>
                      <a:endParaRPr b="1" sz="1350">
                        <a:solidFill>
                          <a:srgbClr val="747474"/>
                        </a:solidFill>
                        <a:highlight>
                          <a:srgbClr val="FFFFFF"/>
                        </a:highlight>
                      </a:endParaRPr>
                    </a:p>
                  </a:txBody>
                  <a:tcPr marT="152400" marB="152400" marR="152400" marL="152400" anchor="ctr">
                    <a:lnL cap="flat" cmpd="sng" w="9525">
                      <a:solidFill>
                        <a:srgbClr val="DADAE7"/>
                      </a:solidFill>
                      <a:prstDash val="solid"/>
                      <a:round/>
                      <a:headEnd len="sm" w="sm" type="none"/>
                      <a:tailEnd len="sm" w="sm" type="none"/>
                    </a:lnL>
                    <a:lnR cap="flat" cmpd="sng" w="9525">
                      <a:solidFill>
                        <a:srgbClr val="DADAE7"/>
                      </a:solidFill>
                      <a:prstDash val="solid"/>
                      <a:round/>
                      <a:headEnd len="sm" w="sm" type="none"/>
                      <a:tailEnd len="sm" w="sm" type="none"/>
                    </a:lnR>
                    <a:lnT cap="flat" cmpd="sng" w="9525">
                      <a:solidFill>
                        <a:srgbClr val="DADAE7"/>
                      </a:solidFill>
                      <a:prstDash val="solid"/>
                      <a:round/>
                      <a:headEnd len="sm" w="sm" type="none"/>
                      <a:tailEnd len="sm" w="sm" type="none"/>
                    </a:lnT>
                    <a:lnB cap="flat" cmpd="sng" w="9525">
                      <a:solidFill>
                        <a:srgbClr val="DADAE7"/>
                      </a:solidFill>
                      <a:prstDash val="solid"/>
                      <a:round/>
                      <a:headEnd len="sm" w="sm" type="none"/>
                      <a:tailEnd len="sm" w="sm" type="none"/>
                    </a:lnB>
                  </a:tcPr>
                </a:tc>
                <a:tc>
                  <a:txBody>
                    <a:bodyPr/>
                    <a:lstStyle/>
                    <a:p>
                      <a:pPr indent="0" lvl="0" marL="0" rtl="0" algn="l">
                        <a:spcBef>
                          <a:spcPts val="0"/>
                        </a:spcBef>
                        <a:spcAft>
                          <a:spcPts val="0"/>
                        </a:spcAft>
                        <a:buNone/>
                      </a:pPr>
                      <a:r>
                        <a:rPr b="1" lang="en-US" sz="1350">
                          <a:solidFill>
                            <a:srgbClr val="747474"/>
                          </a:solidFill>
                          <a:highlight>
                            <a:srgbClr val="FFFFFF"/>
                          </a:highlight>
                        </a:rPr>
                        <a:t>Assigned Licenses</a:t>
                      </a:r>
                      <a:endParaRPr b="1" sz="1350">
                        <a:solidFill>
                          <a:srgbClr val="747474"/>
                        </a:solidFill>
                        <a:highlight>
                          <a:srgbClr val="FFFFFF"/>
                        </a:highlight>
                      </a:endParaRPr>
                    </a:p>
                  </a:txBody>
                  <a:tcPr marT="152400" marB="152400" marR="152400" marL="152400" anchor="ctr">
                    <a:lnL cap="flat" cmpd="sng" w="9525">
                      <a:solidFill>
                        <a:srgbClr val="DADAE7"/>
                      </a:solidFill>
                      <a:prstDash val="solid"/>
                      <a:round/>
                      <a:headEnd len="sm" w="sm" type="none"/>
                      <a:tailEnd len="sm" w="sm" type="none"/>
                    </a:lnL>
                    <a:lnR cap="flat" cmpd="sng" w="9525">
                      <a:solidFill>
                        <a:srgbClr val="DADAE7"/>
                      </a:solidFill>
                      <a:prstDash val="solid"/>
                      <a:round/>
                      <a:headEnd len="sm" w="sm" type="none"/>
                      <a:tailEnd len="sm" w="sm" type="none"/>
                    </a:lnR>
                    <a:lnT cap="flat" cmpd="sng" w="9525">
                      <a:solidFill>
                        <a:srgbClr val="DADAE7"/>
                      </a:solidFill>
                      <a:prstDash val="solid"/>
                      <a:round/>
                      <a:headEnd len="sm" w="sm" type="none"/>
                      <a:tailEnd len="sm" w="sm" type="none"/>
                    </a:lnT>
                    <a:lnB cap="flat" cmpd="sng" w="9525">
                      <a:solidFill>
                        <a:srgbClr val="DADAE7"/>
                      </a:solidFill>
                      <a:prstDash val="solid"/>
                      <a:round/>
                      <a:headEnd len="sm" w="sm" type="none"/>
                      <a:tailEnd len="sm" w="sm" type="none"/>
                    </a:lnB>
                  </a:tcPr>
                </a:tc>
              </a:tr>
              <a:tr h="971550">
                <a:tc>
                  <a:txBody>
                    <a:bodyPr/>
                    <a:lstStyle/>
                    <a:p>
                      <a:pPr indent="-314325" lvl="0" marL="457200" rtl="0" algn="l">
                        <a:lnSpc>
                          <a:spcPct val="115000"/>
                        </a:lnSpc>
                        <a:spcBef>
                          <a:spcPts val="1800"/>
                        </a:spcBef>
                        <a:spcAft>
                          <a:spcPts val="0"/>
                        </a:spcAft>
                        <a:buClr>
                          <a:srgbClr val="747474"/>
                        </a:buClr>
                        <a:buSzPts val="1350"/>
                        <a:buChar char="●"/>
                      </a:pPr>
                      <a:r>
                        <a:rPr lang="en-US" sz="1350">
                          <a:solidFill>
                            <a:srgbClr val="747474"/>
                          </a:solidFill>
                          <a:highlight>
                            <a:srgbClr val="FFFFFF"/>
                          </a:highlight>
                        </a:rPr>
                        <a:t>Status Bar</a:t>
                      </a:r>
                      <a:endParaRPr sz="1350">
                        <a:solidFill>
                          <a:srgbClr val="747474"/>
                        </a:solidFill>
                        <a:highlight>
                          <a:srgbClr val="FFFFFF"/>
                        </a:highlight>
                      </a:endParaRPr>
                    </a:p>
                  </a:txBody>
                  <a:tcPr marT="152400" marB="152400" marR="152400" marL="152400" anchor="ctr">
                    <a:lnL cap="flat" cmpd="sng" w="9525">
                      <a:solidFill>
                        <a:srgbClr val="DADAE7"/>
                      </a:solidFill>
                      <a:prstDash val="solid"/>
                      <a:round/>
                      <a:headEnd len="sm" w="sm" type="none"/>
                      <a:tailEnd len="sm" w="sm" type="none"/>
                    </a:lnL>
                    <a:lnR cap="flat" cmpd="sng" w="9525">
                      <a:solidFill>
                        <a:srgbClr val="DADAE7"/>
                      </a:solidFill>
                      <a:prstDash val="solid"/>
                      <a:round/>
                      <a:headEnd len="sm" w="sm" type="none"/>
                      <a:tailEnd len="sm" w="sm" type="none"/>
                    </a:lnR>
                    <a:lnT cap="flat" cmpd="sng" w="9525">
                      <a:solidFill>
                        <a:srgbClr val="DADAE7"/>
                      </a:solidFill>
                      <a:prstDash val="solid"/>
                      <a:round/>
                      <a:headEnd len="sm" w="sm" type="none"/>
                      <a:tailEnd len="sm" w="sm" type="none"/>
                    </a:lnT>
                    <a:lnB cap="flat" cmpd="sng" w="9525">
                      <a:solidFill>
                        <a:srgbClr val="DADAE7"/>
                      </a:solidFill>
                      <a:prstDash val="solid"/>
                      <a:round/>
                      <a:headEnd len="sm" w="sm" type="none"/>
                      <a:tailEnd len="sm" w="sm" type="none"/>
                    </a:lnB>
                  </a:tcPr>
                </a:tc>
                <a:tc>
                  <a:txBody>
                    <a:bodyPr/>
                    <a:lstStyle/>
                    <a:p>
                      <a:pPr indent="-314325" lvl="0" marL="457200" rtl="0" algn="l">
                        <a:lnSpc>
                          <a:spcPct val="115000"/>
                        </a:lnSpc>
                        <a:spcBef>
                          <a:spcPts val="1800"/>
                        </a:spcBef>
                        <a:spcAft>
                          <a:spcPts val="0"/>
                        </a:spcAft>
                        <a:buClr>
                          <a:srgbClr val="747474"/>
                        </a:buClr>
                        <a:buSzPts val="1350"/>
                        <a:buChar char="●"/>
                      </a:pPr>
                      <a:r>
                        <a:rPr lang="en-US" sz="1350">
                          <a:solidFill>
                            <a:srgbClr val="747474"/>
                          </a:solidFill>
                          <a:highlight>
                            <a:srgbClr val="FFFFFF"/>
                          </a:highlight>
                        </a:rPr>
                        <a:t>Base: Phone System</a:t>
                      </a:r>
                      <a:endParaRPr sz="1350">
                        <a:solidFill>
                          <a:srgbClr val="747474"/>
                        </a:solidFill>
                        <a:highlight>
                          <a:srgbClr val="FFFFFF"/>
                        </a:highlight>
                      </a:endParaRPr>
                    </a:p>
                    <a:p>
                      <a:pPr indent="-314325" lvl="0" marL="457200" rtl="0" algn="l">
                        <a:lnSpc>
                          <a:spcPct val="115000"/>
                        </a:lnSpc>
                        <a:spcBef>
                          <a:spcPts val="0"/>
                        </a:spcBef>
                        <a:spcAft>
                          <a:spcPts val="0"/>
                        </a:spcAft>
                        <a:buClr>
                          <a:srgbClr val="747474"/>
                        </a:buClr>
                        <a:buSzPts val="1350"/>
                        <a:buChar char="●"/>
                      </a:pPr>
                      <a:r>
                        <a:rPr lang="en-US" sz="1350">
                          <a:solidFill>
                            <a:srgbClr val="747474"/>
                          </a:solidFill>
                          <a:highlight>
                            <a:srgbClr val="FFFFFF"/>
                          </a:highlight>
                        </a:rPr>
                        <a:t>Addon: None</a:t>
                      </a:r>
                      <a:endParaRPr sz="1350">
                        <a:solidFill>
                          <a:srgbClr val="747474"/>
                        </a:solidFill>
                        <a:highlight>
                          <a:srgbClr val="FFFFFF"/>
                        </a:highlight>
                      </a:endParaRPr>
                    </a:p>
                  </a:txBody>
                  <a:tcPr marT="152400" marB="152400" marR="152400" marL="152400" anchor="ctr">
                    <a:lnL cap="flat" cmpd="sng" w="9525">
                      <a:solidFill>
                        <a:srgbClr val="DADAE7"/>
                      </a:solidFill>
                      <a:prstDash val="solid"/>
                      <a:round/>
                      <a:headEnd len="sm" w="sm" type="none"/>
                      <a:tailEnd len="sm" w="sm" type="none"/>
                    </a:lnL>
                    <a:lnR cap="flat" cmpd="sng" w="9525">
                      <a:solidFill>
                        <a:srgbClr val="DADAE7"/>
                      </a:solidFill>
                      <a:prstDash val="solid"/>
                      <a:round/>
                      <a:headEnd len="sm" w="sm" type="none"/>
                      <a:tailEnd len="sm" w="sm" type="none"/>
                    </a:lnR>
                    <a:lnT cap="flat" cmpd="sng" w="9525">
                      <a:solidFill>
                        <a:srgbClr val="DADAE7"/>
                      </a:solidFill>
                      <a:prstDash val="solid"/>
                      <a:round/>
                      <a:headEnd len="sm" w="sm" type="none"/>
                      <a:tailEnd len="sm" w="sm" type="none"/>
                    </a:lnT>
                    <a:lnB cap="flat" cmpd="sng" w="9525">
                      <a:solidFill>
                        <a:srgbClr val="DADAE7"/>
                      </a:solidFill>
                      <a:prstDash val="solid"/>
                      <a:round/>
                      <a:headEnd len="sm" w="sm" type="none"/>
                      <a:tailEnd len="sm" w="sm" type="none"/>
                    </a:lnB>
                  </a:tcPr>
                </a:tc>
              </a:tr>
            </a:tbl>
          </a:graphicData>
        </a:graphic>
      </p:graphicFrame>
      <p:pic>
        <p:nvPicPr>
          <p:cNvPr id="440" name="Google Shape;440;g2790cb2d88b_0_0"/>
          <p:cNvPicPr preferRelativeResize="0"/>
          <p:nvPr/>
        </p:nvPicPr>
        <p:blipFill>
          <a:blip r:embed="rId4">
            <a:alphaModFix/>
          </a:blip>
          <a:stretch>
            <a:fillRect/>
          </a:stretch>
        </p:blipFill>
        <p:spPr>
          <a:xfrm>
            <a:off x="5299450" y="2917875"/>
            <a:ext cx="6413224" cy="3564525"/>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g2a6c14d6678_0_0"/>
          <p:cNvSpPr txBox="1"/>
          <p:nvPr/>
        </p:nvSpPr>
        <p:spPr>
          <a:xfrm>
            <a:off x="642450" y="318513"/>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General Portal Settings </a:t>
            </a:r>
            <a:r>
              <a:rPr b="0" i="0" lang="en-US" sz="2800" u="none" cap="none" strike="noStrike">
                <a:solidFill>
                  <a:schemeClr val="dk1"/>
                </a:solidFill>
                <a:latin typeface="Arial"/>
                <a:ea typeface="Arial"/>
                <a:cs typeface="Arial"/>
                <a:sym typeface="Arial"/>
              </a:rPr>
              <a:t>&lt;Homepage&gt;</a:t>
            </a:r>
            <a:endParaRPr b="0" i="0" sz="4300" u="none" cap="none" strike="noStrike">
              <a:solidFill>
                <a:schemeClr val="dk1"/>
              </a:solidFill>
              <a:latin typeface="Arial"/>
              <a:ea typeface="Arial"/>
              <a:cs typeface="Arial"/>
              <a:sym typeface="Arial"/>
            </a:endParaRPr>
          </a:p>
        </p:txBody>
      </p:sp>
      <p:sp>
        <p:nvSpPr>
          <p:cNvPr id="447" name="Google Shape;447;g2a6c14d6678_0_0"/>
          <p:cNvSpPr txBox="1"/>
          <p:nvPr/>
        </p:nvSpPr>
        <p:spPr>
          <a:xfrm>
            <a:off x="642450" y="1146825"/>
            <a:ext cx="9066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latin typeface="Calibri"/>
                <a:ea typeface="Calibri"/>
                <a:cs typeface="Calibri"/>
                <a:sym typeface="Calibri"/>
              </a:rPr>
              <a:t>Portal offers both light mode and dark mode, allowing users to select their preferred visual settings:</a:t>
            </a:r>
            <a:endParaRPr sz="1700">
              <a:latin typeface="Calibri"/>
              <a:ea typeface="Calibri"/>
              <a:cs typeface="Calibri"/>
              <a:sym typeface="Calibri"/>
            </a:endParaRPr>
          </a:p>
        </p:txBody>
      </p:sp>
      <p:pic>
        <p:nvPicPr>
          <p:cNvPr id="448" name="Google Shape;448;g2a6c14d6678_0_0"/>
          <p:cNvPicPr preferRelativeResize="0"/>
          <p:nvPr/>
        </p:nvPicPr>
        <p:blipFill>
          <a:blip r:embed="rId4">
            <a:alphaModFix/>
          </a:blip>
          <a:stretch>
            <a:fillRect/>
          </a:stretch>
        </p:blipFill>
        <p:spPr>
          <a:xfrm>
            <a:off x="5239275" y="2120775"/>
            <a:ext cx="6413224" cy="3564525"/>
          </a:xfrm>
          <a:prstGeom prst="rect">
            <a:avLst/>
          </a:prstGeom>
          <a:noFill/>
          <a:ln cap="flat" cmpd="sng" w="9525">
            <a:solidFill>
              <a:srgbClr val="44546A"/>
            </a:solidFill>
            <a:prstDash val="solid"/>
            <a:round/>
            <a:headEnd len="sm" w="sm" type="none"/>
            <a:tailEnd len="sm" w="sm" type="none"/>
          </a:ln>
        </p:spPr>
      </p:pic>
      <p:sp>
        <p:nvSpPr>
          <p:cNvPr id="449" name="Google Shape;449;g2a6c14d6678_0_0"/>
          <p:cNvSpPr txBox="1"/>
          <p:nvPr/>
        </p:nvSpPr>
        <p:spPr>
          <a:xfrm>
            <a:off x="642450" y="2255925"/>
            <a:ext cx="3643800" cy="9696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Login to the portal</a:t>
            </a: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Go to profile</a:t>
            </a: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Turn on/off for light/dark mode</a:t>
            </a:r>
            <a:endParaRPr sz="1700">
              <a:solidFill>
                <a:schemeClr val="dk1"/>
              </a:solidFill>
              <a:latin typeface="Calibri"/>
              <a:ea typeface="Calibri"/>
              <a:cs typeface="Calibri"/>
              <a:sym typeface="Calibri"/>
            </a:endParaRPr>
          </a:p>
        </p:txBody>
      </p:sp>
      <p:sp>
        <p:nvSpPr>
          <p:cNvPr id="450" name="Google Shape;450;g2a6c14d6678_0_0"/>
          <p:cNvSpPr/>
          <p:nvPr/>
        </p:nvSpPr>
        <p:spPr>
          <a:xfrm>
            <a:off x="5504450" y="3233475"/>
            <a:ext cx="631800" cy="1956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g2790cb2d88b_0_12"/>
          <p:cNvSpPr txBox="1"/>
          <p:nvPr/>
        </p:nvSpPr>
        <p:spPr>
          <a:xfrm>
            <a:off x="642450" y="318513"/>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General Portal Settings </a:t>
            </a:r>
            <a:r>
              <a:rPr b="0" i="0" lang="en-US" sz="2800" u="none" cap="none" strike="noStrike">
                <a:solidFill>
                  <a:schemeClr val="dk1"/>
                </a:solidFill>
                <a:latin typeface="Arial"/>
                <a:ea typeface="Arial"/>
                <a:cs typeface="Arial"/>
                <a:sym typeface="Arial"/>
              </a:rPr>
              <a:t>&lt;Homepage&gt;</a:t>
            </a:r>
            <a:endParaRPr b="0" i="0" sz="4300" u="none" cap="none" strike="noStrike">
              <a:solidFill>
                <a:schemeClr val="dk1"/>
              </a:solidFill>
              <a:latin typeface="Arial"/>
              <a:ea typeface="Arial"/>
              <a:cs typeface="Arial"/>
              <a:sym typeface="Arial"/>
            </a:endParaRPr>
          </a:p>
        </p:txBody>
      </p:sp>
      <p:graphicFrame>
        <p:nvGraphicFramePr>
          <p:cNvPr id="457" name="Google Shape;457;g2790cb2d88b_0_12"/>
          <p:cNvGraphicFramePr/>
          <p:nvPr/>
        </p:nvGraphicFramePr>
        <p:xfrm>
          <a:off x="642450" y="1430575"/>
          <a:ext cx="3000000" cy="3000000"/>
        </p:xfrm>
        <a:graphic>
          <a:graphicData uri="http://schemas.openxmlformats.org/drawingml/2006/table">
            <a:tbl>
              <a:tblPr>
                <a:solidFill>
                  <a:srgbClr val="FFFFFF"/>
                </a:solidFill>
                <a:tableStyleId>{7EF85DA9-3650-44A3-888C-7473A59917A9}</a:tableStyleId>
              </a:tblPr>
              <a:tblGrid>
                <a:gridCol w="2295525"/>
                <a:gridCol w="2266950"/>
              </a:tblGrid>
              <a:tr h="514350">
                <a:tc>
                  <a:txBody>
                    <a:bodyPr/>
                    <a:lstStyle/>
                    <a:p>
                      <a:pPr indent="0" lvl="0" marL="0" rtl="0" algn="l">
                        <a:spcBef>
                          <a:spcPts val="0"/>
                        </a:spcBef>
                        <a:spcAft>
                          <a:spcPts val="0"/>
                        </a:spcAft>
                        <a:buNone/>
                      </a:pPr>
                      <a:r>
                        <a:rPr b="1" lang="en-US" sz="1350">
                          <a:solidFill>
                            <a:srgbClr val="747474"/>
                          </a:solidFill>
                          <a:highlight>
                            <a:srgbClr val="FFFFFF"/>
                          </a:highlight>
                        </a:rPr>
                        <a:t>Item in Home Page</a:t>
                      </a:r>
                      <a:endParaRPr b="1" sz="1350">
                        <a:solidFill>
                          <a:srgbClr val="747474"/>
                        </a:solidFill>
                        <a:highlight>
                          <a:srgbClr val="FFFFFF"/>
                        </a:highlight>
                      </a:endParaRPr>
                    </a:p>
                  </a:txBody>
                  <a:tcPr marT="152400" marB="152400" marR="152400" marL="152400" anchor="ctr">
                    <a:lnL cap="flat" cmpd="sng" w="9525">
                      <a:solidFill>
                        <a:srgbClr val="DADAE7"/>
                      </a:solidFill>
                      <a:prstDash val="solid"/>
                      <a:round/>
                      <a:headEnd len="sm" w="sm" type="none"/>
                      <a:tailEnd len="sm" w="sm" type="none"/>
                    </a:lnL>
                    <a:lnR cap="flat" cmpd="sng" w="9525">
                      <a:solidFill>
                        <a:srgbClr val="DADAE7"/>
                      </a:solidFill>
                      <a:prstDash val="solid"/>
                      <a:round/>
                      <a:headEnd len="sm" w="sm" type="none"/>
                      <a:tailEnd len="sm" w="sm" type="none"/>
                    </a:lnR>
                    <a:lnT cap="flat" cmpd="sng" w="9525">
                      <a:solidFill>
                        <a:srgbClr val="DADAE7"/>
                      </a:solidFill>
                      <a:prstDash val="solid"/>
                      <a:round/>
                      <a:headEnd len="sm" w="sm" type="none"/>
                      <a:tailEnd len="sm" w="sm" type="none"/>
                    </a:lnT>
                    <a:lnB cap="flat" cmpd="sng" w="9525">
                      <a:solidFill>
                        <a:srgbClr val="DADAE7"/>
                      </a:solidFill>
                      <a:prstDash val="solid"/>
                      <a:round/>
                      <a:headEnd len="sm" w="sm" type="none"/>
                      <a:tailEnd len="sm" w="sm" type="none"/>
                    </a:lnB>
                  </a:tcPr>
                </a:tc>
                <a:tc>
                  <a:txBody>
                    <a:bodyPr/>
                    <a:lstStyle/>
                    <a:p>
                      <a:pPr indent="0" lvl="0" marL="0" rtl="0" algn="l">
                        <a:spcBef>
                          <a:spcPts val="0"/>
                        </a:spcBef>
                        <a:spcAft>
                          <a:spcPts val="0"/>
                        </a:spcAft>
                        <a:buNone/>
                      </a:pPr>
                      <a:r>
                        <a:rPr b="1" lang="en-US" sz="1350">
                          <a:solidFill>
                            <a:srgbClr val="747474"/>
                          </a:solidFill>
                          <a:highlight>
                            <a:srgbClr val="FFFFFF"/>
                          </a:highlight>
                        </a:rPr>
                        <a:t>Assigned Licenses</a:t>
                      </a:r>
                      <a:endParaRPr b="1" sz="1350">
                        <a:solidFill>
                          <a:srgbClr val="747474"/>
                        </a:solidFill>
                        <a:highlight>
                          <a:srgbClr val="FFFFFF"/>
                        </a:highlight>
                      </a:endParaRPr>
                    </a:p>
                  </a:txBody>
                  <a:tcPr marT="152400" marB="152400" marR="152400" marL="152400" anchor="ctr">
                    <a:lnL cap="flat" cmpd="sng" w="9525">
                      <a:solidFill>
                        <a:srgbClr val="DADAE7"/>
                      </a:solidFill>
                      <a:prstDash val="solid"/>
                      <a:round/>
                      <a:headEnd len="sm" w="sm" type="none"/>
                      <a:tailEnd len="sm" w="sm" type="none"/>
                    </a:lnL>
                    <a:lnR cap="flat" cmpd="sng" w="9525">
                      <a:solidFill>
                        <a:srgbClr val="DADAE7"/>
                      </a:solidFill>
                      <a:prstDash val="solid"/>
                      <a:round/>
                      <a:headEnd len="sm" w="sm" type="none"/>
                      <a:tailEnd len="sm" w="sm" type="none"/>
                    </a:lnR>
                    <a:lnT cap="flat" cmpd="sng" w="9525">
                      <a:solidFill>
                        <a:srgbClr val="DADAE7"/>
                      </a:solidFill>
                      <a:prstDash val="solid"/>
                      <a:round/>
                      <a:headEnd len="sm" w="sm" type="none"/>
                      <a:tailEnd len="sm" w="sm" type="none"/>
                    </a:lnT>
                    <a:lnB cap="flat" cmpd="sng" w="9525">
                      <a:solidFill>
                        <a:srgbClr val="DADAE7"/>
                      </a:solidFill>
                      <a:prstDash val="solid"/>
                      <a:round/>
                      <a:headEnd len="sm" w="sm" type="none"/>
                      <a:tailEnd len="sm" w="sm" type="none"/>
                    </a:lnB>
                  </a:tcPr>
                </a:tc>
              </a:tr>
              <a:tr h="971550">
                <a:tc>
                  <a:txBody>
                    <a:bodyPr/>
                    <a:lstStyle/>
                    <a:p>
                      <a:pPr indent="-314325" lvl="0" marL="457200" rtl="0" algn="l">
                        <a:lnSpc>
                          <a:spcPct val="115000"/>
                        </a:lnSpc>
                        <a:spcBef>
                          <a:spcPts val="1800"/>
                        </a:spcBef>
                        <a:spcAft>
                          <a:spcPts val="0"/>
                        </a:spcAft>
                        <a:buClr>
                          <a:srgbClr val="747474"/>
                        </a:buClr>
                        <a:buSzPts val="1350"/>
                        <a:buChar char="●"/>
                      </a:pPr>
                      <a:r>
                        <a:rPr lang="en-US" sz="1350">
                          <a:solidFill>
                            <a:srgbClr val="747474"/>
                          </a:solidFill>
                          <a:highlight>
                            <a:srgbClr val="FFFFFF"/>
                          </a:highlight>
                        </a:rPr>
                        <a:t>Status Bar</a:t>
                      </a:r>
                      <a:endParaRPr sz="1350">
                        <a:solidFill>
                          <a:srgbClr val="747474"/>
                        </a:solidFill>
                        <a:highlight>
                          <a:srgbClr val="FFFFFF"/>
                        </a:highlight>
                      </a:endParaRPr>
                    </a:p>
                    <a:p>
                      <a:pPr indent="-314325" lvl="0" marL="457200" rtl="0" algn="l">
                        <a:lnSpc>
                          <a:spcPct val="115000"/>
                        </a:lnSpc>
                        <a:spcBef>
                          <a:spcPts val="0"/>
                        </a:spcBef>
                        <a:spcAft>
                          <a:spcPts val="0"/>
                        </a:spcAft>
                        <a:buClr>
                          <a:srgbClr val="747474"/>
                        </a:buClr>
                        <a:buSzPts val="1350"/>
                        <a:buChar char="●"/>
                      </a:pPr>
                      <a:r>
                        <a:rPr lang="en-US" sz="1350">
                          <a:solidFill>
                            <a:srgbClr val="747474"/>
                          </a:solidFill>
                          <a:highlight>
                            <a:srgbClr val="FFFFFF"/>
                          </a:highlight>
                        </a:rPr>
                        <a:t>Web Phone Call icon</a:t>
                      </a:r>
                      <a:endParaRPr sz="1350">
                        <a:solidFill>
                          <a:srgbClr val="747474"/>
                        </a:solidFill>
                        <a:highlight>
                          <a:srgbClr val="FFFFFF"/>
                        </a:highlight>
                      </a:endParaRPr>
                    </a:p>
                  </a:txBody>
                  <a:tcPr marT="152400" marB="152400" marR="152400" marL="152400" anchor="ctr">
                    <a:lnL cap="flat" cmpd="sng" w="9525">
                      <a:solidFill>
                        <a:srgbClr val="DADAE7"/>
                      </a:solidFill>
                      <a:prstDash val="solid"/>
                      <a:round/>
                      <a:headEnd len="sm" w="sm" type="none"/>
                      <a:tailEnd len="sm" w="sm" type="none"/>
                    </a:lnL>
                    <a:lnR cap="flat" cmpd="sng" w="9525">
                      <a:solidFill>
                        <a:srgbClr val="DADAE7"/>
                      </a:solidFill>
                      <a:prstDash val="solid"/>
                      <a:round/>
                      <a:headEnd len="sm" w="sm" type="none"/>
                      <a:tailEnd len="sm" w="sm" type="none"/>
                    </a:lnR>
                    <a:lnT cap="flat" cmpd="sng" w="9525">
                      <a:solidFill>
                        <a:srgbClr val="DADAE7"/>
                      </a:solidFill>
                      <a:prstDash val="solid"/>
                      <a:round/>
                      <a:headEnd len="sm" w="sm" type="none"/>
                      <a:tailEnd len="sm" w="sm" type="none"/>
                    </a:lnT>
                    <a:lnB cap="flat" cmpd="sng" w="9525">
                      <a:solidFill>
                        <a:srgbClr val="DADAE7"/>
                      </a:solidFill>
                      <a:prstDash val="solid"/>
                      <a:round/>
                      <a:headEnd len="sm" w="sm" type="none"/>
                      <a:tailEnd len="sm" w="sm" type="none"/>
                    </a:lnB>
                  </a:tcPr>
                </a:tc>
                <a:tc>
                  <a:txBody>
                    <a:bodyPr/>
                    <a:lstStyle/>
                    <a:p>
                      <a:pPr indent="-314325" lvl="0" marL="457200" rtl="0" algn="l">
                        <a:lnSpc>
                          <a:spcPct val="115000"/>
                        </a:lnSpc>
                        <a:spcBef>
                          <a:spcPts val="1800"/>
                        </a:spcBef>
                        <a:spcAft>
                          <a:spcPts val="0"/>
                        </a:spcAft>
                        <a:buClr>
                          <a:srgbClr val="747474"/>
                        </a:buClr>
                        <a:buSzPts val="1350"/>
                        <a:buChar char="●"/>
                      </a:pPr>
                      <a:r>
                        <a:rPr lang="en-US" sz="1350">
                          <a:solidFill>
                            <a:srgbClr val="747474"/>
                          </a:solidFill>
                          <a:highlight>
                            <a:srgbClr val="FFFFFF"/>
                          </a:highlight>
                        </a:rPr>
                        <a:t>Base: Phone system</a:t>
                      </a:r>
                      <a:endParaRPr sz="1350">
                        <a:solidFill>
                          <a:srgbClr val="747474"/>
                        </a:solidFill>
                        <a:highlight>
                          <a:srgbClr val="FFFFFF"/>
                        </a:highlight>
                      </a:endParaRPr>
                    </a:p>
                    <a:p>
                      <a:pPr indent="-314325" lvl="0" marL="457200" rtl="0" algn="l">
                        <a:lnSpc>
                          <a:spcPct val="115000"/>
                        </a:lnSpc>
                        <a:spcBef>
                          <a:spcPts val="0"/>
                        </a:spcBef>
                        <a:spcAft>
                          <a:spcPts val="0"/>
                        </a:spcAft>
                        <a:buClr>
                          <a:srgbClr val="747474"/>
                        </a:buClr>
                        <a:buSzPts val="1350"/>
                        <a:buChar char="●"/>
                      </a:pPr>
                      <a:r>
                        <a:rPr lang="en-US" sz="1350">
                          <a:solidFill>
                            <a:srgbClr val="747474"/>
                          </a:solidFill>
                          <a:highlight>
                            <a:srgbClr val="FFFFFF"/>
                          </a:highlight>
                        </a:rPr>
                        <a:t>Addon: Web Phone</a:t>
                      </a:r>
                      <a:endParaRPr sz="1350">
                        <a:solidFill>
                          <a:srgbClr val="747474"/>
                        </a:solidFill>
                        <a:highlight>
                          <a:srgbClr val="FFFFFF"/>
                        </a:highlight>
                      </a:endParaRPr>
                    </a:p>
                  </a:txBody>
                  <a:tcPr marT="152400" marB="152400" marR="152400" marL="152400" anchor="ctr">
                    <a:lnL cap="flat" cmpd="sng" w="9525">
                      <a:solidFill>
                        <a:srgbClr val="DADAE7"/>
                      </a:solidFill>
                      <a:prstDash val="solid"/>
                      <a:round/>
                      <a:headEnd len="sm" w="sm" type="none"/>
                      <a:tailEnd len="sm" w="sm" type="none"/>
                    </a:lnL>
                    <a:lnR cap="flat" cmpd="sng" w="9525">
                      <a:solidFill>
                        <a:srgbClr val="DADAE7"/>
                      </a:solidFill>
                      <a:prstDash val="solid"/>
                      <a:round/>
                      <a:headEnd len="sm" w="sm" type="none"/>
                      <a:tailEnd len="sm" w="sm" type="none"/>
                    </a:lnR>
                    <a:lnT cap="flat" cmpd="sng" w="9525">
                      <a:solidFill>
                        <a:srgbClr val="DADAE7"/>
                      </a:solidFill>
                      <a:prstDash val="solid"/>
                      <a:round/>
                      <a:headEnd len="sm" w="sm" type="none"/>
                      <a:tailEnd len="sm" w="sm" type="none"/>
                    </a:lnT>
                    <a:lnB cap="flat" cmpd="sng" w="9525">
                      <a:solidFill>
                        <a:srgbClr val="DADAE7"/>
                      </a:solidFill>
                      <a:prstDash val="solid"/>
                      <a:round/>
                      <a:headEnd len="sm" w="sm" type="none"/>
                      <a:tailEnd len="sm" w="sm" type="none"/>
                    </a:lnB>
                  </a:tcPr>
                </a:tc>
              </a:tr>
            </a:tbl>
          </a:graphicData>
        </a:graphic>
      </p:graphicFrame>
      <p:pic>
        <p:nvPicPr>
          <p:cNvPr id="458" name="Google Shape;458;g2790cb2d88b_0_12"/>
          <p:cNvPicPr preferRelativeResize="0"/>
          <p:nvPr/>
        </p:nvPicPr>
        <p:blipFill>
          <a:blip r:embed="rId4">
            <a:alphaModFix/>
          </a:blip>
          <a:stretch>
            <a:fillRect/>
          </a:stretch>
        </p:blipFill>
        <p:spPr>
          <a:xfrm>
            <a:off x="5342475" y="2574775"/>
            <a:ext cx="6630200" cy="358055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graphicFrame>
        <p:nvGraphicFramePr>
          <p:cNvPr id="464" name="Google Shape;464;g2790cb2d88b_0_21"/>
          <p:cNvGraphicFramePr/>
          <p:nvPr/>
        </p:nvGraphicFramePr>
        <p:xfrm>
          <a:off x="373625" y="1406025"/>
          <a:ext cx="3000000" cy="3000000"/>
        </p:xfrm>
        <a:graphic>
          <a:graphicData uri="http://schemas.openxmlformats.org/drawingml/2006/table">
            <a:tbl>
              <a:tblPr>
                <a:solidFill>
                  <a:srgbClr val="FFFFFF"/>
                </a:solidFill>
                <a:tableStyleId>{7EF85DA9-3650-44A3-888C-7473A59917A9}</a:tableStyleId>
              </a:tblPr>
              <a:tblGrid>
                <a:gridCol w="2508650"/>
                <a:gridCol w="2975175"/>
              </a:tblGrid>
              <a:tr h="514350">
                <a:tc>
                  <a:txBody>
                    <a:bodyPr/>
                    <a:lstStyle/>
                    <a:p>
                      <a:pPr indent="0" lvl="0" marL="0" rtl="0" algn="l">
                        <a:spcBef>
                          <a:spcPts val="0"/>
                        </a:spcBef>
                        <a:spcAft>
                          <a:spcPts val="0"/>
                        </a:spcAft>
                        <a:buNone/>
                      </a:pPr>
                      <a:r>
                        <a:rPr b="1" lang="en-US" sz="1350">
                          <a:solidFill>
                            <a:srgbClr val="747474"/>
                          </a:solidFill>
                          <a:highlight>
                            <a:srgbClr val="FFFFFF"/>
                          </a:highlight>
                        </a:rPr>
                        <a:t>Items in Home Page</a:t>
                      </a:r>
                      <a:endParaRPr b="1" sz="1350">
                        <a:solidFill>
                          <a:srgbClr val="747474"/>
                        </a:solidFill>
                        <a:highlight>
                          <a:srgbClr val="FFFFFF"/>
                        </a:highlight>
                      </a:endParaRPr>
                    </a:p>
                  </a:txBody>
                  <a:tcPr marT="152400" marB="152400" marR="152400" marL="152400" anchor="ctr">
                    <a:lnL cap="flat" cmpd="sng" w="9525">
                      <a:solidFill>
                        <a:srgbClr val="DADAE7"/>
                      </a:solidFill>
                      <a:prstDash val="solid"/>
                      <a:round/>
                      <a:headEnd len="sm" w="sm" type="none"/>
                      <a:tailEnd len="sm" w="sm" type="none"/>
                    </a:lnL>
                    <a:lnR cap="flat" cmpd="sng" w="9525">
                      <a:solidFill>
                        <a:srgbClr val="DADAE7"/>
                      </a:solidFill>
                      <a:prstDash val="solid"/>
                      <a:round/>
                      <a:headEnd len="sm" w="sm" type="none"/>
                      <a:tailEnd len="sm" w="sm" type="none"/>
                    </a:lnR>
                    <a:lnT cap="flat" cmpd="sng" w="9525">
                      <a:solidFill>
                        <a:srgbClr val="DADAE7"/>
                      </a:solidFill>
                      <a:prstDash val="solid"/>
                      <a:round/>
                      <a:headEnd len="sm" w="sm" type="none"/>
                      <a:tailEnd len="sm" w="sm" type="none"/>
                    </a:lnT>
                    <a:lnB cap="flat" cmpd="sng" w="9525">
                      <a:solidFill>
                        <a:srgbClr val="DADAE7"/>
                      </a:solidFill>
                      <a:prstDash val="solid"/>
                      <a:round/>
                      <a:headEnd len="sm" w="sm" type="none"/>
                      <a:tailEnd len="sm" w="sm" type="none"/>
                    </a:lnB>
                  </a:tcPr>
                </a:tc>
                <a:tc>
                  <a:txBody>
                    <a:bodyPr/>
                    <a:lstStyle/>
                    <a:p>
                      <a:pPr indent="0" lvl="0" marL="0" rtl="0" algn="l">
                        <a:spcBef>
                          <a:spcPts val="0"/>
                        </a:spcBef>
                        <a:spcAft>
                          <a:spcPts val="0"/>
                        </a:spcAft>
                        <a:buNone/>
                      </a:pPr>
                      <a:r>
                        <a:rPr b="1" lang="en-US" sz="1350">
                          <a:solidFill>
                            <a:srgbClr val="747474"/>
                          </a:solidFill>
                          <a:highlight>
                            <a:srgbClr val="FFFFFF"/>
                          </a:highlight>
                        </a:rPr>
                        <a:t>Assigned Licenses</a:t>
                      </a:r>
                      <a:endParaRPr b="1" sz="1350">
                        <a:solidFill>
                          <a:srgbClr val="747474"/>
                        </a:solidFill>
                        <a:highlight>
                          <a:srgbClr val="FFFFFF"/>
                        </a:highlight>
                      </a:endParaRPr>
                    </a:p>
                  </a:txBody>
                  <a:tcPr marT="152400" marB="152400" marR="152400" marL="152400" anchor="ctr">
                    <a:lnL cap="flat" cmpd="sng" w="9525">
                      <a:solidFill>
                        <a:srgbClr val="DADAE7"/>
                      </a:solidFill>
                      <a:prstDash val="solid"/>
                      <a:round/>
                      <a:headEnd len="sm" w="sm" type="none"/>
                      <a:tailEnd len="sm" w="sm" type="none"/>
                    </a:lnL>
                    <a:lnR cap="flat" cmpd="sng" w="9525">
                      <a:solidFill>
                        <a:srgbClr val="DADAE7"/>
                      </a:solidFill>
                      <a:prstDash val="solid"/>
                      <a:round/>
                      <a:headEnd len="sm" w="sm" type="none"/>
                      <a:tailEnd len="sm" w="sm" type="none"/>
                    </a:lnR>
                    <a:lnT cap="flat" cmpd="sng" w="9525">
                      <a:solidFill>
                        <a:srgbClr val="DADAE7"/>
                      </a:solidFill>
                      <a:prstDash val="solid"/>
                      <a:round/>
                      <a:headEnd len="sm" w="sm" type="none"/>
                      <a:tailEnd len="sm" w="sm" type="none"/>
                    </a:lnT>
                    <a:lnB cap="flat" cmpd="sng" w="9525">
                      <a:solidFill>
                        <a:srgbClr val="DADAE7"/>
                      </a:solidFill>
                      <a:prstDash val="solid"/>
                      <a:round/>
                      <a:headEnd len="sm" w="sm" type="none"/>
                      <a:tailEnd len="sm" w="sm" type="none"/>
                    </a:lnB>
                  </a:tcPr>
                </a:tc>
              </a:tr>
              <a:tr h="971550">
                <a:tc>
                  <a:txBody>
                    <a:bodyPr/>
                    <a:lstStyle/>
                    <a:p>
                      <a:pPr indent="-314325" lvl="0" marL="457200" rtl="0" algn="l">
                        <a:lnSpc>
                          <a:spcPct val="115000"/>
                        </a:lnSpc>
                        <a:spcBef>
                          <a:spcPts val="1800"/>
                        </a:spcBef>
                        <a:spcAft>
                          <a:spcPts val="0"/>
                        </a:spcAft>
                        <a:buClr>
                          <a:srgbClr val="747474"/>
                        </a:buClr>
                        <a:buSzPts val="1350"/>
                        <a:buChar char="●"/>
                      </a:pPr>
                      <a:r>
                        <a:rPr lang="en-US" sz="1350">
                          <a:solidFill>
                            <a:srgbClr val="747474"/>
                          </a:solidFill>
                          <a:highlight>
                            <a:srgbClr val="FFFFFF"/>
                          </a:highlight>
                        </a:rPr>
                        <a:t>Status bar</a:t>
                      </a:r>
                      <a:endParaRPr sz="1350">
                        <a:solidFill>
                          <a:srgbClr val="747474"/>
                        </a:solidFill>
                        <a:highlight>
                          <a:srgbClr val="FFFFFF"/>
                        </a:highlight>
                      </a:endParaRPr>
                    </a:p>
                    <a:p>
                      <a:pPr indent="-314325" lvl="0" marL="457200" rtl="0" algn="l">
                        <a:lnSpc>
                          <a:spcPct val="115000"/>
                        </a:lnSpc>
                        <a:spcBef>
                          <a:spcPts val="0"/>
                        </a:spcBef>
                        <a:spcAft>
                          <a:spcPts val="0"/>
                        </a:spcAft>
                        <a:buClr>
                          <a:srgbClr val="747474"/>
                        </a:buClr>
                        <a:buSzPts val="1350"/>
                        <a:buChar char="●"/>
                      </a:pPr>
                      <a:r>
                        <a:rPr lang="en-US" sz="1350">
                          <a:solidFill>
                            <a:srgbClr val="747474"/>
                          </a:solidFill>
                          <a:highlight>
                            <a:srgbClr val="FFFFFF"/>
                          </a:highlight>
                        </a:rPr>
                        <a:t>Team Chat section on web</a:t>
                      </a:r>
                      <a:endParaRPr sz="1350">
                        <a:solidFill>
                          <a:srgbClr val="747474"/>
                        </a:solidFill>
                        <a:highlight>
                          <a:srgbClr val="FFFFFF"/>
                        </a:highlight>
                      </a:endParaRPr>
                    </a:p>
                  </a:txBody>
                  <a:tcPr marT="152400" marB="152400" marR="152400" marL="152400" anchor="ctr">
                    <a:lnL cap="flat" cmpd="sng" w="9525">
                      <a:solidFill>
                        <a:srgbClr val="DADAE7"/>
                      </a:solidFill>
                      <a:prstDash val="solid"/>
                      <a:round/>
                      <a:headEnd len="sm" w="sm" type="none"/>
                      <a:tailEnd len="sm" w="sm" type="none"/>
                    </a:lnL>
                    <a:lnR cap="flat" cmpd="sng" w="9525">
                      <a:solidFill>
                        <a:srgbClr val="DADAE7"/>
                      </a:solidFill>
                      <a:prstDash val="solid"/>
                      <a:round/>
                      <a:headEnd len="sm" w="sm" type="none"/>
                      <a:tailEnd len="sm" w="sm" type="none"/>
                    </a:lnR>
                    <a:lnT cap="flat" cmpd="sng" w="9525">
                      <a:solidFill>
                        <a:srgbClr val="DADAE7"/>
                      </a:solidFill>
                      <a:prstDash val="solid"/>
                      <a:round/>
                      <a:headEnd len="sm" w="sm" type="none"/>
                      <a:tailEnd len="sm" w="sm" type="none"/>
                    </a:lnT>
                    <a:lnB cap="flat" cmpd="sng" w="9525">
                      <a:solidFill>
                        <a:srgbClr val="DADAE7"/>
                      </a:solidFill>
                      <a:prstDash val="solid"/>
                      <a:round/>
                      <a:headEnd len="sm" w="sm" type="none"/>
                      <a:tailEnd len="sm" w="sm" type="none"/>
                    </a:lnB>
                  </a:tcPr>
                </a:tc>
                <a:tc>
                  <a:txBody>
                    <a:bodyPr/>
                    <a:lstStyle/>
                    <a:p>
                      <a:pPr indent="-314325" lvl="0" marL="457200" rtl="0" algn="l">
                        <a:lnSpc>
                          <a:spcPct val="115000"/>
                        </a:lnSpc>
                        <a:spcBef>
                          <a:spcPts val="1800"/>
                        </a:spcBef>
                        <a:spcAft>
                          <a:spcPts val="0"/>
                        </a:spcAft>
                        <a:buClr>
                          <a:srgbClr val="747474"/>
                        </a:buClr>
                        <a:buSzPts val="1350"/>
                        <a:buChar char="●"/>
                      </a:pPr>
                      <a:r>
                        <a:rPr lang="en-US" sz="1350">
                          <a:solidFill>
                            <a:srgbClr val="747474"/>
                          </a:solidFill>
                          <a:highlight>
                            <a:srgbClr val="FFFFFF"/>
                          </a:highlight>
                        </a:rPr>
                        <a:t>Base: Phone system</a:t>
                      </a:r>
                      <a:endParaRPr sz="1350">
                        <a:solidFill>
                          <a:srgbClr val="747474"/>
                        </a:solidFill>
                        <a:highlight>
                          <a:srgbClr val="FFFFFF"/>
                        </a:highlight>
                      </a:endParaRPr>
                    </a:p>
                    <a:p>
                      <a:pPr indent="-314325" lvl="0" marL="457200" rtl="0" algn="l">
                        <a:lnSpc>
                          <a:spcPct val="115000"/>
                        </a:lnSpc>
                        <a:spcBef>
                          <a:spcPts val="0"/>
                        </a:spcBef>
                        <a:spcAft>
                          <a:spcPts val="0"/>
                        </a:spcAft>
                        <a:buClr>
                          <a:srgbClr val="747474"/>
                        </a:buClr>
                        <a:buSzPts val="1350"/>
                        <a:buChar char="●"/>
                      </a:pPr>
                      <a:r>
                        <a:rPr lang="en-US" sz="1350">
                          <a:solidFill>
                            <a:srgbClr val="747474"/>
                          </a:solidFill>
                          <a:highlight>
                            <a:srgbClr val="FFFFFF"/>
                          </a:highlight>
                        </a:rPr>
                        <a:t>Addon: Team Chat &amp; Web Phone</a:t>
                      </a:r>
                      <a:endParaRPr sz="1350">
                        <a:solidFill>
                          <a:srgbClr val="747474"/>
                        </a:solidFill>
                        <a:highlight>
                          <a:srgbClr val="FFFFFF"/>
                        </a:highlight>
                      </a:endParaRPr>
                    </a:p>
                  </a:txBody>
                  <a:tcPr marT="152400" marB="152400" marR="152400" marL="152400" anchor="ctr">
                    <a:lnL cap="flat" cmpd="sng" w="9525">
                      <a:solidFill>
                        <a:srgbClr val="DADAE7"/>
                      </a:solidFill>
                      <a:prstDash val="solid"/>
                      <a:round/>
                      <a:headEnd len="sm" w="sm" type="none"/>
                      <a:tailEnd len="sm" w="sm" type="none"/>
                    </a:lnL>
                    <a:lnR cap="flat" cmpd="sng" w="9525">
                      <a:solidFill>
                        <a:srgbClr val="DADAE7"/>
                      </a:solidFill>
                      <a:prstDash val="solid"/>
                      <a:round/>
                      <a:headEnd len="sm" w="sm" type="none"/>
                      <a:tailEnd len="sm" w="sm" type="none"/>
                    </a:lnR>
                    <a:lnT cap="flat" cmpd="sng" w="9525">
                      <a:solidFill>
                        <a:srgbClr val="DADAE7"/>
                      </a:solidFill>
                      <a:prstDash val="solid"/>
                      <a:round/>
                      <a:headEnd len="sm" w="sm" type="none"/>
                      <a:tailEnd len="sm" w="sm" type="none"/>
                    </a:lnT>
                    <a:lnB cap="flat" cmpd="sng" w="9525">
                      <a:solidFill>
                        <a:srgbClr val="DADAE7"/>
                      </a:solidFill>
                      <a:prstDash val="solid"/>
                      <a:round/>
                      <a:headEnd len="sm" w="sm" type="none"/>
                      <a:tailEnd len="sm" w="sm" type="none"/>
                    </a:lnB>
                  </a:tcPr>
                </a:tc>
              </a:tr>
            </a:tbl>
          </a:graphicData>
        </a:graphic>
      </p:graphicFrame>
      <p:sp>
        <p:nvSpPr>
          <p:cNvPr id="465" name="Google Shape;465;g2790cb2d88b_0_21"/>
          <p:cNvSpPr txBox="1"/>
          <p:nvPr/>
        </p:nvSpPr>
        <p:spPr>
          <a:xfrm>
            <a:off x="642450" y="318513"/>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General Portal Settings </a:t>
            </a:r>
            <a:r>
              <a:rPr b="0" i="0" lang="en-US" sz="2800" u="none" cap="none" strike="noStrike">
                <a:solidFill>
                  <a:schemeClr val="dk1"/>
                </a:solidFill>
                <a:latin typeface="Arial"/>
                <a:ea typeface="Arial"/>
                <a:cs typeface="Arial"/>
                <a:sym typeface="Arial"/>
              </a:rPr>
              <a:t>&lt;Homepage&gt;</a:t>
            </a:r>
            <a:endParaRPr b="0" i="0" sz="4300" u="none" cap="none" strike="noStrike">
              <a:solidFill>
                <a:schemeClr val="dk1"/>
              </a:solidFill>
              <a:latin typeface="Arial"/>
              <a:ea typeface="Arial"/>
              <a:cs typeface="Arial"/>
              <a:sym typeface="Arial"/>
            </a:endParaRPr>
          </a:p>
        </p:txBody>
      </p:sp>
      <p:pic>
        <p:nvPicPr>
          <p:cNvPr id="466" name="Google Shape;466;g2790cb2d88b_0_21"/>
          <p:cNvPicPr preferRelativeResize="0"/>
          <p:nvPr/>
        </p:nvPicPr>
        <p:blipFill>
          <a:blip r:embed="rId4">
            <a:alphaModFix/>
          </a:blip>
          <a:stretch>
            <a:fillRect/>
          </a:stretch>
        </p:blipFill>
        <p:spPr>
          <a:xfrm>
            <a:off x="6002700" y="3070250"/>
            <a:ext cx="6100301" cy="350037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27961040d36_0_0"/>
          <p:cNvSpPr txBox="1"/>
          <p:nvPr>
            <p:ph type="ctrTitle"/>
          </p:nvPr>
        </p:nvSpPr>
        <p:spPr>
          <a:xfrm>
            <a:off x="953700" y="348150"/>
            <a:ext cx="10284600" cy="828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Release Notes </a:t>
            </a:r>
            <a:endParaRPr/>
          </a:p>
        </p:txBody>
      </p:sp>
      <p:graphicFrame>
        <p:nvGraphicFramePr>
          <p:cNvPr id="303" name="Google Shape;303;g27961040d36_0_0"/>
          <p:cNvGraphicFramePr/>
          <p:nvPr/>
        </p:nvGraphicFramePr>
        <p:xfrm>
          <a:off x="810500" y="1571325"/>
          <a:ext cx="3000000" cy="3000000"/>
        </p:xfrm>
        <a:graphic>
          <a:graphicData uri="http://schemas.openxmlformats.org/drawingml/2006/table">
            <a:tbl>
              <a:tblPr>
                <a:noFill/>
                <a:tableStyleId>{D6AF3745-1D64-40D0-BF59-02044D5B44DD}</a:tableStyleId>
              </a:tblPr>
              <a:tblGrid>
                <a:gridCol w="2480125"/>
                <a:gridCol w="1155275"/>
                <a:gridCol w="6651600"/>
              </a:tblGrid>
              <a:tr h="381000">
                <a:tc>
                  <a:txBody>
                    <a:bodyPr/>
                    <a:lstStyle/>
                    <a:p>
                      <a:pPr indent="0" lvl="0" marL="0" rtl="0" algn="l">
                        <a:spcBef>
                          <a:spcPts val="0"/>
                        </a:spcBef>
                        <a:spcAft>
                          <a:spcPts val="0"/>
                        </a:spcAft>
                        <a:buNone/>
                      </a:pPr>
                      <a:r>
                        <a:rPr b="1" lang="en-US" sz="1600"/>
                        <a:t>Item</a:t>
                      </a:r>
                      <a:endParaRPr b="1" sz="16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US" sz="1600"/>
                        <a:t>Slide No.</a:t>
                      </a:r>
                      <a:endParaRPr b="1" sz="16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US" sz="1600"/>
                        <a:t>Change Description</a:t>
                      </a:r>
                      <a:endParaRPr b="1" sz="16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a:solidFill>
                            <a:schemeClr val="dk1"/>
                          </a:solidFill>
                        </a:rPr>
                        <a:t>Inbound call filter</a:t>
                      </a:r>
                      <a:endParaRPr b="1" sz="16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u="sng">
                          <a:solidFill>
                            <a:schemeClr val="hlink"/>
                          </a:solidFill>
                          <a:hlinkClick action="ppaction://hlinksldjump" r:id="rId3"/>
                        </a:rPr>
                        <a:t>42</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dk1"/>
                          </a:solidFill>
                        </a:rPr>
                        <a:t>Remove some actions in Inbound Call Filter at Organization Level</a:t>
                      </a:r>
                      <a:endParaRPr b="1" sz="16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a:t>UI Enhancement</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u="sng">
                          <a:solidFill>
                            <a:schemeClr val="hlink"/>
                          </a:solidFill>
                          <a:hlinkClick action="ppaction://hlinksldjump" r:id="rId4"/>
                        </a:rPr>
                        <a:t>98</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dk1"/>
                          </a:solidFill>
                        </a:rPr>
                        <a:t>Notification to set up custom Public holiday for upcoming year</a:t>
                      </a:r>
                      <a:endParaRPr>
                        <a:solidFill>
                          <a:schemeClr val="dk1"/>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a:t>Security Policy</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u="sng">
                          <a:solidFill>
                            <a:schemeClr val="hlink"/>
                          </a:solidFill>
                          <a:hlinkClick action="ppaction://hlinksldjump" r:id="rId5"/>
                        </a:rPr>
                        <a:t>111-112</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dk1"/>
                          </a:solidFill>
                        </a:rPr>
                        <a:t>Add “Always Remember Me” to the Security Policy setting</a:t>
                      </a:r>
                      <a:endParaRPr>
                        <a:solidFill>
                          <a:schemeClr val="dk1"/>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graphicFrame>
        <p:nvGraphicFramePr>
          <p:cNvPr id="472" name="Google Shape;472;g2790cb2d88b_0_30"/>
          <p:cNvGraphicFramePr/>
          <p:nvPr/>
        </p:nvGraphicFramePr>
        <p:xfrm>
          <a:off x="4763" y="1116925"/>
          <a:ext cx="3000000" cy="3000000"/>
        </p:xfrm>
        <a:graphic>
          <a:graphicData uri="http://schemas.openxmlformats.org/drawingml/2006/table">
            <a:tbl>
              <a:tblPr>
                <a:solidFill>
                  <a:srgbClr val="FFFFFF"/>
                </a:solidFill>
                <a:tableStyleId>{7EF85DA9-3650-44A3-888C-7473A59917A9}</a:tableStyleId>
              </a:tblPr>
              <a:tblGrid>
                <a:gridCol w="2809875"/>
                <a:gridCol w="9372600"/>
              </a:tblGrid>
              <a:tr h="450650">
                <a:tc>
                  <a:txBody>
                    <a:bodyPr/>
                    <a:lstStyle/>
                    <a:p>
                      <a:pPr indent="0" lvl="0" marL="0" rtl="0" algn="l">
                        <a:spcBef>
                          <a:spcPts val="0"/>
                        </a:spcBef>
                        <a:spcAft>
                          <a:spcPts val="0"/>
                        </a:spcAft>
                        <a:buNone/>
                      </a:pPr>
                      <a:r>
                        <a:rPr b="1" lang="en-US" sz="1350">
                          <a:solidFill>
                            <a:srgbClr val="747474"/>
                          </a:solidFill>
                          <a:highlight>
                            <a:srgbClr val="FFFFFF"/>
                          </a:highlight>
                        </a:rPr>
                        <a:t>Items in Home Page</a:t>
                      </a:r>
                      <a:endParaRPr b="1" sz="1350">
                        <a:solidFill>
                          <a:srgbClr val="747474"/>
                        </a:solidFill>
                        <a:highlight>
                          <a:srgbClr val="FFFFFF"/>
                        </a:highlight>
                      </a:endParaRPr>
                    </a:p>
                  </a:txBody>
                  <a:tcPr marT="152400" marB="152400" marR="152400" marL="152400" anchor="ctr">
                    <a:lnL cap="flat" cmpd="sng" w="9525">
                      <a:solidFill>
                        <a:srgbClr val="DADAE7"/>
                      </a:solidFill>
                      <a:prstDash val="solid"/>
                      <a:round/>
                      <a:headEnd len="sm" w="sm" type="none"/>
                      <a:tailEnd len="sm" w="sm" type="none"/>
                    </a:lnL>
                    <a:lnR cap="flat" cmpd="sng" w="9525">
                      <a:solidFill>
                        <a:srgbClr val="DADAE7"/>
                      </a:solidFill>
                      <a:prstDash val="solid"/>
                      <a:round/>
                      <a:headEnd len="sm" w="sm" type="none"/>
                      <a:tailEnd len="sm" w="sm" type="none"/>
                    </a:lnR>
                    <a:lnT cap="flat" cmpd="sng" w="9525">
                      <a:solidFill>
                        <a:srgbClr val="DADAE7"/>
                      </a:solidFill>
                      <a:prstDash val="solid"/>
                      <a:round/>
                      <a:headEnd len="sm" w="sm" type="none"/>
                      <a:tailEnd len="sm" w="sm" type="none"/>
                    </a:lnT>
                    <a:lnB cap="flat" cmpd="sng" w="9525">
                      <a:solidFill>
                        <a:srgbClr val="DADAE7"/>
                      </a:solidFill>
                      <a:prstDash val="solid"/>
                      <a:round/>
                      <a:headEnd len="sm" w="sm" type="none"/>
                      <a:tailEnd len="sm" w="sm" type="none"/>
                    </a:lnB>
                  </a:tcPr>
                </a:tc>
                <a:tc>
                  <a:txBody>
                    <a:bodyPr/>
                    <a:lstStyle/>
                    <a:p>
                      <a:pPr indent="0" lvl="0" marL="0" rtl="0" algn="l">
                        <a:spcBef>
                          <a:spcPts val="0"/>
                        </a:spcBef>
                        <a:spcAft>
                          <a:spcPts val="0"/>
                        </a:spcAft>
                        <a:buNone/>
                      </a:pPr>
                      <a:r>
                        <a:rPr b="1" lang="en-US" sz="1350">
                          <a:solidFill>
                            <a:srgbClr val="747474"/>
                          </a:solidFill>
                          <a:highlight>
                            <a:srgbClr val="FFFFFF"/>
                          </a:highlight>
                        </a:rPr>
                        <a:t>Assigned Licenses</a:t>
                      </a:r>
                      <a:endParaRPr b="1" sz="1350">
                        <a:solidFill>
                          <a:srgbClr val="747474"/>
                        </a:solidFill>
                        <a:highlight>
                          <a:srgbClr val="FFFFFF"/>
                        </a:highlight>
                      </a:endParaRPr>
                    </a:p>
                  </a:txBody>
                  <a:tcPr marT="152400" marB="152400" marR="152400" marL="152400" anchor="ctr">
                    <a:lnL cap="flat" cmpd="sng" w="9525">
                      <a:solidFill>
                        <a:srgbClr val="DADAE7"/>
                      </a:solidFill>
                      <a:prstDash val="solid"/>
                      <a:round/>
                      <a:headEnd len="sm" w="sm" type="none"/>
                      <a:tailEnd len="sm" w="sm" type="none"/>
                    </a:lnL>
                    <a:lnR cap="flat" cmpd="sng" w="9525">
                      <a:solidFill>
                        <a:srgbClr val="DADAE7"/>
                      </a:solidFill>
                      <a:prstDash val="solid"/>
                      <a:round/>
                      <a:headEnd len="sm" w="sm" type="none"/>
                      <a:tailEnd len="sm" w="sm" type="none"/>
                    </a:lnR>
                    <a:lnT cap="flat" cmpd="sng" w="9525">
                      <a:solidFill>
                        <a:srgbClr val="DADAE7"/>
                      </a:solidFill>
                      <a:prstDash val="solid"/>
                      <a:round/>
                      <a:headEnd len="sm" w="sm" type="none"/>
                      <a:tailEnd len="sm" w="sm" type="none"/>
                    </a:lnT>
                    <a:lnB cap="flat" cmpd="sng" w="9525">
                      <a:solidFill>
                        <a:srgbClr val="DADAE7"/>
                      </a:solidFill>
                      <a:prstDash val="solid"/>
                      <a:round/>
                      <a:headEnd len="sm" w="sm" type="none"/>
                      <a:tailEnd len="sm" w="sm" type="none"/>
                    </a:lnB>
                  </a:tcPr>
                </a:tc>
              </a:tr>
              <a:tr h="1752475">
                <a:tc>
                  <a:txBody>
                    <a:bodyPr/>
                    <a:lstStyle/>
                    <a:p>
                      <a:pPr indent="-314325" lvl="0" marL="457200" rtl="0" algn="l">
                        <a:lnSpc>
                          <a:spcPct val="115000"/>
                        </a:lnSpc>
                        <a:spcBef>
                          <a:spcPts val="1800"/>
                        </a:spcBef>
                        <a:spcAft>
                          <a:spcPts val="0"/>
                        </a:spcAft>
                        <a:buClr>
                          <a:srgbClr val="747474"/>
                        </a:buClr>
                        <a:buSzPts val="1350"/>
                        <a:buChar char="●"/>
                      </a:pPr>
                      <a:r>
                        <a:rPr lang="en-US" sz="1350">
                          <a:solidFill>
                            <a:srgbClr val="747474"/>
                          </a:solidFill>
                          <a:highlight>
                            <a:srgbClr val="FFFFFF"/>
                          </a:highlight>
                        </a:rPr>
                        <a:t>Status Bar</a:t>
                      </a:r>
                      <a:endParaRPr sz="1350">
                        <a:solidFill>
                          <a:srgbClr val="747474"/>
                        </a:solidFill>
                        <a:highlight>
                          <a:srgbClr val="FFFFFF"/>
                        </a:highlight>
                      </a:endParaRPr>
                    </a:p>
                    <a:p>
                      <a:pPr indent="-314325" lvl="0" marL="457200" rtl="0" algn="l">
                        <a:lnSpc>
                          <a:spcPct val="115000"/>
                        </a:lnSpc>
                        <a:spcBef>
                          <a:spcPts val="0"/>
                        </a:spcBef>
                        <a:spcAft>
                          <a:spcPts val="0"/>
                        </a:spcAft>
                        <a:buClr>
                          <a:srgbClr val="747474"/>
                        </a:buClr>
                        <a:buSzPts val="1350"/>
                        <a:buChar char="●"/>
                      </a:pPr>
                      <a:r>
                        <a:rPr lang="en-US" sz="1350">
                          <a:solidFill>
                            <a:srgbClr val="747474"/>
                          </a:solidFill>
                          <a:highlight>
                            <a:srgbClr val="FFFFFF"/>
                          </a:highlight>
                        </a:rPr>
                        <a:t>Inbox Section: Me + inboxes</a:t>
                      </a:r>
                      <a:endParaRPr sz="1350">
                        <a:solidFill>
                          <a:srgbClr val="747474"/>
                        </a:solidFill>
                        <a:highlight>
                          <a:srgbClr val="FFFFFF"/>
                        </a:highlight>
                      </a:endParaRPr>
                    </a:p>
                  </a:txBody>
                  <a:tcPr marT="152400" marB="152400" marR="152400" marL="152400" anchor="ctr">
                    <a:lnL cap="flat" cmpd="sng" w="9525">
                      <a:solidFill>
                        <a:srgbClr val="DADAE7"/>
                      </a:solidFill>
                      <a:prstDash val="solid"/>
                      <a:round/>
                      <a:headEnd len="sm" w="sm" type="none"/>
                      <a:tailEnd len="sm" w="sm" type="none"/>
                    </a:lnL>
                    <a:lnR cap="flat" cmpd="sng" w="9525">
                      <a:solidFill>
                        <a:srgbClr val="DADAE7"/>
                      </a:solidFill>
                      <a:prstDash val="solid"/>
                      <a:round/>
                      <a:headEnd len="sm" w="sm" type="none"/>
                      <a:tailEnd len="sm" w="sm" type="none"/>
                    </a:lnR>
                    <a:lnT cap="flat" cmpd="sng" w="9525">
                      <a:solidFill>
                        <a:srgbClr val="DADAE7"/>
                      </a:solidFill>
                      <a:prstDash val="solid"/>
                      <a:round/>
                      <a:headEnd len="sm" w="sm" type="none"/>
                      <a:tailEnd len="sm" w="sm" type="none"/>
                    </a:lnT>
                    <a:lnB cap="flat" cmpd="sng" w="9525">
                      <a:solidFill>
                        <a:srgbClr val="DADAE7"/>
                      </a:solidFill>
                      <a:prstDash val="solid"/>
                      <a:round/>
                      <a:headEnd len="sm" w="sm" type="none"/>
                      <a:tailEnd len="sm" w="sm" type="none"/>
                    </a:lnB>
                  </a:tcPr>
                </a:tc>
                <a:tc>
                  <a:txBody>
                    <a:bodyPr/>
                    <a:lstStyle/>
                    <a:p>
                      <a:pPr indent="-314325" lvl="0" marL="457200" rtl="0" algn="l">
                        <a:lnSpc>
                          <a:spcPct val="115000"/>
                        </a:lnSpc>
                        <a:spcBef>
                          <a:spcPts val="1800"/>
                        </a:spcBef>
                        <a:spcAft>
                          <a:spcPts val="0"/>
                        </a:spcAft>
                        <a:buClr>
                          <a:srgbClr val="747474"/>
                        </a:buClr>
                        <a:buSzPts val="1350"/>
                        <a:buChar char="●"/>
                      </a:pPr>
                      <a:r>
                        <a:rPr lang="en-US" sz="1350">
                          <a:solidFill>
                            <a:srgbClr val="747474"/>
                          </a:solidFill>
                          <a:highlight>
                            <a:srgbClr val="FFFFFF"/>
                          </a:highlight>
                        </a:rPr>
                        <a:t>Base: Phone System</a:t>
                      </a:r>
                      <a:endParaRPr sz="1350">
                        <a:solidFill>
                          <a:srgbClr val="747474"/>
                        </a:solidFill>
                        <a:highlight>
                          <a:srgbClr val="FFFFFF"/>
                        </a:highlight>
                      </a:endParaRPr>
                    </a:p>
                    <a:p>
                      <a:pPr indent="-314325" lvl="0" marL="457200" rtl="0" algn="l">
                        <a:lnSpc>
                          <a:spcPct val="115000"/>
                        </a:lnSpc>
                        <a:spcBef>
                          <a:spcPts val="0"/>
                        </a:spcBef>
                        <a:spcAft>
                          <a:spcPts val="0"/>
                        </a:spcAft>
                        <a:buClr>
                          <a:srgbClr val="747474"/>
                        </a:buClr>
                        <a:buSzPts val="1350"/>
                        <a:buChar char="●"/>
                      </a:pPr>
                      <a:r>
                        <a:rPr lang="en-US" sz="1350">
                          <a:solidFill>
                            <a:srgbClr val="747474"/>
                          </a:solidFill>
                          <a:highlight>
                            <a:srgbClr val="FFFFFF"/>
                          </a:highlight>
                        </a:rPr>
                        <a:t>Addon:</a:t>
                      </a:r>
                      <a:endParaRPr sz="1350">
                        <a:solidFill>
                          <a:srgbClr val="747474"/>
                        </a:solidFill>
                        <a:highlight>
                          <a:srgbClr val="FFFFFF"/>
                        </a:highlight>
                      </a:endParaRPr>
                    </a:p>
                    <a:p>
                      <a:pPr indent="-314325" lvl="1" marL="914400" rtl="0" algn="l">
                        <a:lnSpc>
                          <a:spcPct val="115000"/>
                        </a:lnSpc>
                        <a:spcBef>
                          <a:spcPts val="0"/>
                        </a:spcBef>
                        <a:spcAft>
                          <a:spcPts val="0"/>
                        </a:spcAft>
                        <a:buClr>
                          <a:srgbClr val="747474"/>
                        </a:buClr>
                        <a:buSzPts val="1350"/>
                        <a:buChar char="○"/>
                      </a:pPr>
                      <a:r>
                        <a:rPr lang="en-US" sz="1350">
                          <a:solidFill>
                            <a:srgbClr val="747474"/>
                          </a:solidFill>
                          <a:highlight>
                            <a:srgbClr val="FFFFFF"/>
                          </a:highlight>
                        </a:rPr>
                        <a:t>Contact Center (compulsory)</a:t>
                      </a:r>
                      <a:endParaRPr sz="1350">
                        <a:solidFill>
                          <a:srgbClr val="747474"/>
                        </a:solidFill>
                        <a:highlight>
                          <a:srgbClr val="FFFFFF"/>
                        </a:highlight>
                      </a:endParaRPr>
                    </a:p>
                    <a:p>
                      <a:pPr indent="-314325" lvl="1" marL="914400" rtl="0" algn="l">
                        <a:lnSpc>
                          <a:spcPct val="115000"/>
                        </a:lnSpc>
                        <a:spcBef>
                          <a:spcPts val="0"/>
                        </a:spcBef>
                        <a:spcAft>
                          <a:spcPts val="0"/>
                        </a:spcAft>
                        <a:buClr>
                          <a:srgbClr val="747474"/>
                        </a:buClr>
                        <a:buSzPts val="1350"/>
                        <a:buChar char="○"/>
                      </a:pPr>
                      <a:r>
                        <a:rPr lang="en-US" sz="1350">
                          <a:solidFill>
                            <a:srgbClr val="747474"/>
                          </a:solidFill>
                          <a:highlight>
                            <a:srgbClr val="FFFFFF"/>
                          </a:highlight>
                        </a:rPr>
                        <a:t>Channel License (live chat or support center or email etc) opptional based on what channel the agents belong to</a:t>
                      </a:r>
                      <a:endParaRPr sz="1350">
                        <a:solidFill>
                          <a:srgbClr val="747474"/>
                        </a:solidFill>
                        <a:highlight>
                          <a:srgbClr val="FFFFFF"/>
                        </a:highlight>
                      </a:endParaRPr>
                    </a:p>
                  </a:txBody>
                  <a:tcPr marT="152400" marB="152400" marR="152400" marL="152400" anchor="ctr">
                    <a:lnL cap="flat" cmpd="sng" w="9525">
                      <a:solidFill>
                        <a:srgbClr val="DADAE7"/>
                      </a:solidFill>
                      <a:prstDash val="solid"/>
                      <a:round/>
                      <a:headEnd len="sm" w="sm" type="none"/>
                      <a:tailEnd len="sm" w="sm" type="none"/>
                    </a:lnL>
                    <a:lnR cap="flat" cmpd="sng" w="9525">
                      <a:solidFill>
                        <a:srgbClr val="DADAE7"/>
                      </a:solidFill>
                      <a:prstDash val="solid"/>
                      <a:round/>
                      <a:headEnd len="sm" w="sm" type="none"/>
                      <a:tailEnd len="sm" w="sm" type="none"/>
                    </a:lnR>
                    <a:lnT cap="flat" cmpd="sng" w="9525">
                      <a:solidFill>
                        <a:srgbClr val="DADAE7"/>
                      </a:solidFill>
                      <a:prstDash val="solid"/>
                      <a:round/>
                      <a:headEnd len="sm" w="sm" type="none"/>
                      <a:tailEnd len="sm" w="sm" type="none"/>
                    </a:lnT>
                    <a:lnB cap="flat" cmpd="sng" w="9525">
                      <a:solidFill>
                        <a:srgbClr val="DADAE7"/>
                      </a:solidFill>
                      <a:prstDash val="solid"/>
                      <a:round/>
                      <a:headEnd len="sm" w="sm" type="none"/>
                      <a:tailEnd len="sm" w="sm" type="none"/>
                    </a:lnB>
                  </a:tcPr>
                </a:tc>
              </a:tr>
            </a:tbl>
          </a:graphicData>
        </a:graphic>
      </p:graphicFrame>
      <p:sp>
        <p:nvSpPr>
          <p:cNvPr id="473" name="Google Shape;473;g2790cb2d88b_0_30"/>
          <p:cNvSpPr txBox="1"/>
          <p:nvPr/>
        </p:nvSpPr>
        <p:spPr>
          <a:xfrm>
            <a:off x="208950" y="4830725"/>
            <a:ext cx="3554100" cy="1847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t>Note:</a:t>
            </a:r>
            <a:endParaRPr b="1" sz="1200"/>
          </a:p>
          <a:p>
            <a:pPr indent="-304800" lvl="0" marL="457200" rtl="0" algn="just">
              <a:spcBef>
                <a:spcPts val="0"/>
              </a:spcBef>
              <a:spcAft>
                <a:spcPts val="0"/>
              </a:spcAft>
              <a:buSzPts val="1200"/>
              <a:buChar char="●"/>
            </a:pPr>
            <a:r>
              <a:rPr lang="en-US" sz="1200"/>
              <a:t>The agents' state on Unified Workspace keeps users aware of their current status, helping them manage workflow, task load, and availability effectively</a:t>
            </a:r>
            <a:endParaRPr sz="1200"/>
          </a:p>
          <a:p>
            <a:pPr indent="-304800" lvl="0" marL="457200" rtl="0" algn="just">
              <a:spcBef>
                <a:spcPts val="0"/>
              </a:spcBef>
              <a:spcAft>
                <a:spcPts val="0"/>
              </a:spcAft>
              <a:buSzPts val="1200"/>
              <a:buChar char="●"/>
            </a:pPr>
            <a:r>
              <a:rPr lang="en-US" sz="1200"/>
              <a:t>Status bar is Available by default and is not allowed to change if the extension is assigned to Microsoft Teams and Zoom licenses.</a:t>
            </a:r>
            <a:endParaRPr sz="1200"/>
          </a:p>
        </p:txBody>
      </p:sp>
      <p:sp>
        <p:nvSpPr>
          <p:cNvPr id="474" name="Google Shape;474;g2790cb2d88b_0_30"/>
          <p:cNvSpPr txBox="1"/>
          <p:nvPr/>
        </p:nvSpPr>
        <p:spPr>
          <a:xfrm>
            <a:off x="642450" y="318513"/>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General Portal Settings </a:t>
            </a:r>
            <a:r>
              <a:rPr b="0" i="0" lang="en-US" sz="2800" u="none" cap="none" strike="noStrike">
                <a:solidFill>
                  <a:schemeClr val="dk1"/>
                </a:solidFill>
                <a:latin typeface="Arial"/>
                <a:ea typeface="Arial"/>
                <a:cs typeface="Arial"/>
                <a:sym typeface="Arial"/>
              </a:rPr>
              <a:t>&lt;Homepage&gt;</a:t>
            </a:r>
            <a:endParaRPr b="0" i="0" sz="4300" u="none" cap="none" strike="noStrike">
              <a:solidFill>
                <a:schemeClr val="dk1"/>
              </a:solidFill>
              <a:latin typeface="Arial"/>
              <a:ea typeface="Arial"/>
              <a:cs typeface="Arial"/>
              <a:sym typeface="Arial"/>
            </a:endParaRPr>
          </a:p>
        </p:txBody>
      </p:sp>
      <p:pic>
        <p:nvPicPr>
          <p:cNvPr id="475" name="Google Shape;475;g2790cb2d88b_0_30"/>
          <p:cNvPicPr preferRelativeResize="0"/>
          <p:nvPr/>
        </p:nvPicPr>
        <p:blipFill>
          <a:blip r:embed="rId4">
            <a:alphaModFix/>
          </a:blip>
          <a:stretch>
            <a:fillRect/>
          </a:stretch>
        </p:blipFill>
        <p:spPr>
          <a:xfrm>
            <a:off x="4870100" y="3559700"/>
            <a:ext cx="6506125" cy="31181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g2fe8fb9df3e_0_3"/>
          <p:cNvSpPr txBox="1"/>
          <p:nvPr/>
        </p:nvSpPr>
        <p:spPr>
          <a:xfrm>
            <a:off x="218925" y="188213"/>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General Portal Settings </a:t>
            </a:r>
            <a:r>
              <a:rPr b="0" i="0" lang="en-US" sz="2800" u="none" cap="none" strike="noStrike">
                <a:solidFill>
                  <a:schemeClr val="dk1"/>
                </a:solidFill>
                <a:latin typeface="Arial"/>
                <a:ea typeface="Arial"/>
                <a:cs typeface="Arial"/>
                <a:sym typeface="Arial"/>
              </a:rPr>
              <a:t>&lt;Homepage&gt; </a:t>
            </a:r>
            <a:r>
              <a:rPr lang="en-US" sz="2800">
                <a:solidFill>
                  <a:schemeClr val="dk1"/>
                </a:solidFill>
              </a:rPr>
              <a:t>Explanation</a:t>
            </a:r>
            <a:endParaRPr b="0" i="0" sz="4300" u="none" cap="none" strike="noStrike">
              <a:solidFill>
                <a:schemeClr val="dk1"/>
              </a:solidFill>
              <a:latin typeface="Arial"/>
              <a:ea typeface="Arial"/>
              <a:cs typeface="Arial"/>
              <a:sym typeface="Arial"/>
            </a:endParaRPr>
          </a:p>
        </p:txBody>
      </p:sp>
      <p:pic>
        <p:nvPicPr>
          <p:cNvPr id="482" name="Google Shape;482;g2fe8fb9df3e_0_3"/>
          <p:cNvPicPr preferRelativeResize="0"/>
          <p:nvPr/>
        </p:nvPicPr>
        <p:blipFill>
          <a:blip r:embed="rId4">
            <a:alphaModFix/>
          </a:blip>
          <a:stretch>
            <a:fillRect/>
          </a:stretch>
        </p:blipFill>
        <p:spPr>
          <a:xfrm>
            <a:off x="2379837" y="2579075"/>
            <a:ext cx="7432325" cy="4013749"/>
          </a:xfrm>
          <a:prstGeom prst="rect">
            <a:avLst/>
          </a:prstGeom>
          <a:noFill/>
          <a:ln>
            <a:noFill/>
          </a:ln>
        </p:spPr>
      </p:pic>
      <p:pic>
        <p:nvPicPr>
          <p:cNvPr id="483" name="Google Shape;483;g2fe8fb9df3e_0_3"/>
          <p:cNvPicPr preferRelativeResize="0"/>
          <p:nvPr/>
        </p:nvPicPr>
        <p:blipFill>
          <a:blip r:embed="rId5">
            <a:alphaModFix/>
          </a:blip>
          <a:stretch>
            <a:fillRect/>
          </a:stretch>
        </p:blipFill>
        <p:spPr>
          <a:xfrm>
            <a:off x="2668850" y="2579075"/>
            <a:ext cx="1200025" cy="245100"/>
          </a:xfrm>
          <a:prstGeom prst="rect">
            <a:avLst/>
          </a:prstGeom>
          <a:noFill/>
          <a:ln>
            <a:noFill/>
          </a:ln>
        </p:spPr>
      </p:pic>
      <p:sp>
        <p:nvSpPr>
          <p:cNvPr id="484" name="Google Shape;484;g2fe8fb9df3e_0_3"/>
          <p:cNvSpPr/>
          <p:nvPr/>
        </p:nvSpPr>
        <p:spPr>
          <a:xfrm>
            <a:off x="2711875" y="2856500"/>
            <a:ext cx="1217400" cy="1929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5" name="Google Shape;485;g2fe8fb9df3e_0_3"/>
          <p:cNvSpPr/>
          <p:nvPr/>
        </p:nvSpPr>
        <p:spPr>
          <a:xfrm>
            <a:off x="2711875" y="3271850"/>
            <a:ext cx="1217400" cy="1143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6" name="Google Shape;486;g2fe8fb9df3e_0_3"/>
          <p:cNvSpPr/>
          <p:nvPr/>
        </p:nvSpPr>
        <p:spPr>
          <a:xfrm>
            <a:off x="2711875" y="3448050"/>
            <a:ext cx="1217400" cy="1143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7" name="Google Shape;487;g2fe8fb9df3e_0_3"/>
          <p:cNvSpPr/>
          <p:nvPr/>
        </p:nvSpPr>
        <p:spPr>
          <a:xfrm>
            <a:off x="2711875" y="3624250"/>
            <a:ext cx="1217400" cy="1143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8" name="Google Shape;488;g2fe8fb9df3e_0_3"/>
          <p:cNvSpPr/>
          <p:nvPr/>
        </p:nvSpPr>
        <p:spPr>
          <a:xfrm>
            <a:off x="2711875" y="3800450"/>
            <a:ext cx="1217400" cy="4620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9" name="Google Shape;489;g2fe8fb9df3e_0_3"/>
          <p:cNvSpPr/>
          <p:nvPr/>
        </p:nvSpPr>
        <p:spPr>
          <a:xfrm>
            <a:off x="2711875" y="4324350"/>
            <a:ext cx="1217400" cy="1143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0" name="Google Shape;490;g2fe8fb9df3e_0_3"/>
          <p:cNvSpPr/>
          <p:nvPr/>
        </p:nvSpPr>
        <p:spPr>
          <a:xfrm>
            <a:off x="4073950" y="2689825"/>
            <a:ext cx="836100" cy="1929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1" name="Google Shape;491;g2fe8fb9df3e_0_3"/>
          <p:cNvSpPr/>
          <p:nvPr/>
        </p:nvSpPr>
        <p:spPr>
          <a:xfrm>
            <a:off x="5326500" y="2689825"/>
            <a:ext cx="279000" cy="1929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2" name="Google Shape;492;g2fe8fb9df3e_0_3"/>
          <p:cNvSpPr/>
          <p:nvPr/>
        </p:nvSpPr>
        <p:spPr>
          <a:xfrm>
            <a:off x="9331750" y="2689825"/>
            <a:ext cx="159900" cy="1668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3" name="Google Shape;493;g2fe8fb9df3e_0_3"/>
          <p:cNvSpPr/>
          <p:nvPr/>
        </p:nvSpPr>
        <p:spPr>
          <a:xfrm>
            <a:off x="7074325" y="2943225"/>
            <a:ext cx="2574600" cy="5571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4" name="Google Shape;494;g2fe8fb9df3e_0_3"/>
          <p:cNvSpPr/>
          <p:nvPr/>
        </p:nvSpPr>
        <p:spPr>
          <a:xfrm>
            <a:off x="9517475" y="2689825"/>
            <a:ext cx="131400" cy="1668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95" name="Google Shape;495;g2fe8fb9df3e_0_3"/>
          <p:cNvPicPr preferRelativeResize="0"/>
          <p:nvPr/>
        </p:nvPicPr>
        <p:blipFill>
          <a:blip r:embed="rId6">
            <a:alphaModFix/>
          </a:blip>
          <a:stretch>
            <a:fillRect/>
          </a:stretch>
        </p:blipFill>
        <p:spPr>
          <a:xfrm>
            <a:off x="218925" y="1106425"/>
            <a:ext cx="1360778" cy="828300"/>
          </a:xfrm>
          <a:prstGeom prst="rect">
            <a:avLst/>
          </a:prstGeom>
          <a:noFill/>
          <a:ln>
            <a:noFill/>
          </a:ln>
        </p:spPr>
      </p:pic>
      <p:pic>
        <p:nvPicPr>
          <p:cNvPr id="496" name="Google Shape;496;g2fe8fb9df3e_0_3"/>
          <p:cNvPicPr preferRelativeResize="0"/>
          <p:nvPr/>
        </p:nvPicPr>
        <p:blipFill>
          <a:blip r:embed="rId7">
            <a:alphaModFix/>
          </a:blip>
          <a:stretch>
            <a:fillRect/>
          </a:stretch>
        </p:blipFill>
        <p:spPr>
          <a:xfrm>
            <a:off x="4463288" y="1016525"/>
            <a:ext cx="2005424" cy="1371576"/>
          </a:xfrm>
          <a:prstGeom prst="rect">
            <a:avLst/>
          </a:prstGeom>
          <a:noFill/>
          <a:ln>
            <a:noFill/>
          </a:ln>
        </p:spPr>
      </p:pic>
      <p:pic>
        <p:nvPicPr>
          <p:cNvPr id="497" name="Google Shape;497;g2fe8fb9df3e_0_3"/>
          <p:cNvPicPr preferRelativeResize="0"/>
          <p:nvPr/>
        </p:nvPicPr>
        <p:blipFill>
          <a:blip r:embed="rId8">
            <a:alphaModFix/>
          </a:blip>
          <a:stretch>
            <a:fillRect/>
          </a:stretch>
        </p:blipFill>
        <p:spPr>
          <a:xfrm>
            <a:off x="6950125" y="1182250"/>
            <a:ext cx="1836000" cy="761687"/>
          </a:xfrm>
          <a:prstGeom prst="rect">
            <a:avLst/>
          </a:prstGeom>
          <a:noFill/>
          <a:ln>
            <a:noFill/>
          </a:ln>
        </p:spPr>
      </p:pic>
      <p:pic>
        <p:nvPicPr>
          <p:cNvPr id="498" name="Google Shape;498;g2fe8fb9df3e_0_3"/>
          <p:cNvPicPr preferRelativeResize="0"/>
          <p:nvPr/>
        </p:nvPicPr>
        <p:blipFill>
          <a:blip r:embed="rId9">
            <a:alphaModFix/>
          </a:blip>
          <a:stretch>
            <a:fillRect/>
          </a:stretch>
        </p:blipFill>
        <p:spPr>
          <a:xfrm>
            <a:off x="9517475" y="1182258"/>
            <a:ext cx="2552869" cy="919625"/>
          </a:xfrm>
          <a:prstGeom prst="rect">
            <a:avLst/>
          </a:prstGeom>
          <a:noFill/>
          <a:ln>
            <a:noFill/>
          </a:ln>
        </p:spPr>
      </p:pic>
      <p:sp>
        <p:nvSpPr>
          <p:cNvPr id="499" name="Google Shape;499;g2fe8fb9df3e_0_3"/>
          <p:cNvSpPr txBox="1"/>
          <p:nvPr/>
        </p:nvSpPr>
        <p:spPr>
          <a:xfrm>
            <a:off x="104450" y="1934725"/>
            <a:ext cx="1944600" cy="2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Search users and channels</a:t>
            </a:r>
            <a:endParaRPr sz="1200">
              <a:solidFill>
                <a:schemeClr val="dk1"/>
              </a:solidFill>
              <a:latin typeface="Calibri"/>
              <a:ea typeface="Calibri"/>
              <a:cs typeface="Calibri"/>
              <a:sym typeface="Calibri"/>
            </a:endParaRPr>
          </a:p>
        </p:txBody>
      </p:sp>
      <p:sp>
        <p:nvSpPr>
          <p:cNvPr id="500" name="Google Shape;500;g2fe8fb9df3e_0_3"/>
          <p:cNvSpPr txBox="1"/>
          <p:nvPr/>
        </p:nvSpPr>
        <p:spPr>
          <a:xfrm>
            <a:off x="104475" y="2826350"/>
            <a:ext cx="1836000" cy="2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Check Bookmarked messages</a:t>
            </a:r>
            <a:endParaRPr sz="1200">
              <a:solidFill>
                <a:schemeClr val="dk1"/>
              </a:solidFill>
              <a:latin typeface="Calibri"/>
              <a:ea typeface="Calibri"/>
              <a:cs typeface="Calibri"/>
              <a:sym typeface="Calibri"/>
            </a:endParaRPr>
          </a:p>
        </p:txBody>
      </p:sp>
      <p:sp>
        <p:nvSpPr>
          <p:cNvPr id="501" name="Google Shape;501;g2fe8fb9df3e_0_3"/>
          <p:cNvSpPr txBox="1"/>
          <p:nvPr/>
        </p:nvSpPr>
        <p:spPr>
          <a:xfrm>
            <a:off x="104475" y="3668012"/>
            <a:ext cx="1836000" cy="49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Agents can manage their tickets </a:t>
            </a:r>
            <a:endParaRPr sz="1200">
              <a:solidFill>
                <a:schemeClr val="dk1"/>
              </a:solidFill>
              <a:latin typeface="Calibri"/>
              <a:ea typeface="Calibri"/>
              <a:cs typeface="Calibri"/>
              <a:sym typeface="Calibri"/>
            </a:endParaRPr>
          </a:p>
        </p:txBody>
      </p:sp>
      <p:sp>
        <p:nvSpPr>
          <p:cNvPr id="502" name="Google Shape;502;g2fe8fb9df3e_0_3"/>
          <p:cNvSpPr txBox="1"/>
          <p:nvPr/>
        </p:nvSpPr>
        <p:spPr>
          <a:xfrm>
            <a:off x="104450" y="4386600"/>
            <a:ext cx="1944600" cy="43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All Inboxes merged inside one tab</a:t>
            </a:r>
            <a:endParaRPr sz="1200">
              <a:solidFill>
                <a:schemeClr val="dk1"/>
              </a:solidFill>
              <a:latin typeface="Calibri"/>
              <a:ea typeface="Calibri"/>
              <a:cs typeface="Calibri"/>
              <a:sym typeface="Calibri"/>
            </a:endParaRPr>
          </a:p>
        </p:txBody>
      </p:sp>
      <p:sp>
        <p:nvSpPr>
          <p:cNvPr id="503" name="Google Shape;503;g2fe8fb9df3e_0_3"/>
          <p:cNvSpPr txBox="1"/>
          <p:nvPr/>
        </p:nvSpPr>
        <p:spPr>
          <a:xfrm>
            <a:off x="74000" y="5131900"/>
            <a:ext cx="1836000" cy="3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Display starred users and channels</a:t>
            </a:r>
            <a:endParaRPr sz="1200">
              <a:solidFill>
                <a:schemeClr val="dk1"/>
              </a:solidFill>
              <a:latin typeface="Calibri"/>
              <a:ea typeface="Calibri"/>
              <a:cs typeface="Calibri"/>
              <a:sym typeface="Calibri"/>
            </a:endParaRPr>
          </a:p>
        </p:txBody>
      </p:sp>
      <p:sp>
        <p:nvSpPr>
          <p:cNvPr id="504" name="Google Shape;504;g2fe8fb9df3e_0_3"/>
          <p:cNvSpPr txBox="1"/>
          <p:nvPr/>
        </p:nvSpPr>
        <p:spPr>
          <a:xfrm>
            <a:off x="104475" y="5881025"/>
            <a:ext cx="1836000" cy="3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Display available channels</a:t>
            </a:r>
            <a:endParaRPr sz="1200">
              <a:solidFill>
                <a:schemeClr val="dk1"/>
              </a:solidFill>
              <a:latin typeface="Calibri"/>
              <a:ea typeface="Calibri"/>
              <a:cs typeface="Calibri"/>
              <a:sym typeface="Calibri"/>
            </a:endParaRPr>
          </a:p>
        </p:txBody>
      </p:sp>
      <p:sp>
        <p:nvSpPr>
          <p:cNvPr id="505" name="Google Shape;505;g2fe8fb9df3e_0_3"/>
          <p:cNvSpPr txBox="1"/>
          <p:nvPr/>
        </p:nvSpPr>
        <p:spPr>
          <a:xfrm>
            <a:off x="2379825" y="1471313"/>
            <a:ext cx="2005500" cy="4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Click on the channel name to check channel information </a:t>
            </a:r>
            <a:endParaRPr sz="1200">
              <a:solidFill>
                <a:schemeClr val="dk1"/>
              </a:solidFill>
              <a:latin typeface="Calibri"/>
              <a:ea typeface="Calibri"/>
              <a:cs typeface="Calibri"/>
              <a:sym typeface="Calibri"/>
            </a:endParaRPr>
          </a:p>
        </p:txBody>
      </p:sp>
      <p:sp>
        <p:nvSpPr>
          <p:cNvPr id="506" name="Google Shape;506;g2fe8fb9df3e_0_3"/>
          <p:cNvSpPr txBox="1"/>
          <p:nvPr/>
        </p:nvSpPr>
        <p:spPr>
          <a:xfrm>
            <a:off x="7073263" y="1985400"/>
            <a:ext cx="1589700" cy="2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Check uploaded files</a:t>
            </a:r>
            <a:endParaRPr sz="1200">
              <a:solidFill>
                <a:schemeClr val="dk1"/>
              </a:solidFill>
              <a:latin typeface="Calibri"/>
              <a:ea typeface="Calibri"/>
              <a:cs typeface="Calibri"/>
              <a:sym typeface="Calibri"/>
            </a:endParaRPr>
          </a:p>
        </p:txBody>
      </p:sp>
      <p:sp>
        <p:nvSpPr>
          <p:cNvPr id="507" name="Google Shape;507;g2fe8fb9df3e_0_3"/>
          <p:cNvSpPr txBox="1"/>
          <p:nvPr/>
        </p:nvSpPr>
        <p:spPr>
          <a:xfrm>
            <a:off x="10193798" y="2131825"/>
            <a:ext cx="1461000" cy="2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Search messages</a:t>
            </a:r>
            <a:endParaRPr sz="1200">
              <a:solidFill>
                <a:schemeClr val="dk1"/>
              </a:solidFill>
              <a:latin typeface="Calibri"/>
              <a:ea typeface="Calibri"/>
              <a:cs typeface="Calibri"/>
              <a:sym typeface="Calibri"/>
            </a:endParaRPr>
          </a:p>
        </p:txBody>
      </p:sp>
      <p:sp>
        <p:nvSpPr>
          <p:cNvPr id="508" name="Google Shape;508;g2fe8fb9df3e_0_3"/>
          <p:cNvSpPr txBox="1"/>
          <p:nvPr/>
        </p:nvSpPr>
        <p:spPr>
          <a:xfrm>
            <a:off x="10106875" y="3554800"/>
            <a:ext cx="1836000" cy="2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Check pinned messages</a:t>
            </a:r>
            <a:endParaRPr sz="1200">
              <a:solidFill>
                <a:schemeClr val="dk1"/>
              </a:solidFill>
              <a:latin typeface="Calibri"/>
              <a:ea typeface="Calibri"/>
              <a:cs typeface="Calibri"/>
              <a:sym typeface="Calibri"/>
            </a:endParaRPr>
          </a:p>
        </p:txBody>
      </p:sp>
      <p:cxnSp>
        <p:nvCxnSpPr>
          <p:cNvPr id="509" name="Google Shape;509;g2fe8fb9df3e_0_3"/>
          <p:cNvCxnSpPr>
            <a:stCxn id="484" idx="0"/>
            <a:endCxn id="499" idx="2"/>
          </p:cNvCxnSpPr>
          <p:nvPr/>
        </p:nvCxnSpPr>
        <p:spPr>
          <a:xfrm flipH="1" rot="5400000">
            <a:off x="1864375" y="1400300"/>
            <a:ext cx="668700" cy="2243700"/>
          </a:xfrm>
          <a:prstGeom prst="bentConnector3">
            <a:avLst>
              <a:gd fmla="val 49991" name="adj1"/>
            </a:avLst>
          </a:prstGeom>
          <a:noFill/>
          <a:ln cap="flat" cmpd="sng" w="9525">
            <a:solidFill>
              <a:srgbClr val="FF0000"/>
            </a:solidFill>
            <a:prstDash val="solid"/>
            <a:round/>
            <a:headEnd len="med" w="med" type="none"/>
            <a:tailEnd len="med" w="med" type="stealth"/>
          </a:ln>
        </p:spPr>
      </p:cxnSp>
      <p:cxnSp>
        <p:nvCxnSpPr>
          <p:cNvPr id="510" name="Google Shape;510;g2fe8fb9df3e_0_3"/>
          <p:cNvCxnSpPr>
            <a:stCxn id="485" idx="1"/>
            <a:endCxn id="500" idx="0"/>
          </p:cNvCxnSpPr>
          <p:nvPr/>
        </p:nvCxnSpPr>
        <p:spPr>
          <a:xfrm rot="10800000">
            <a:off x="1022575" y="2826500"/>
            <a:ext cx="1689300" cy="502500"/>
          </a:xfrm>
          <a:prstGeom prst="bentConnector4">
            <a:avLst>
              <a:gd fmla="val 22832" name="adj1"/>
              <a:gd fmla="val 130010" name="adj2"/>
            </a:avLst>
          </a:prstGeom>
          <a:noFill/>
          <a:ln cap="flat" cmpd="sng" w="9525">
            <a:solidFill>
              <a:srgbClr val="FF0000"/>
            </a:solidFill>
            <a:prstDash val="solid"/>
            <a:round/>
            <a:headEnd len="med" w="med" type="none"/>
            <a:tailEnd len="med" w="med" type="stealth"/>
          </a:ln>
        </p:spPr>
      </p:cxnSp>
      <p:cxnSp>
        <p:nvCxnSpPr>
          <p:cNvPr id="511" name="Google Shape;511;g2fe8fb9df3e_0_3"/>
          <p:cNvCxnSpPr>
            <a:stCxn id="486" idx="1"/>
            <a:endCxn id="501" idx="0"/>
          </p:cNvCxnSpPr>
          <p:nvPr/>
        </p:nvCxnSpPr>
        <p:spPr>
          <a:xfrm flipH="1">
            <a:off x="1022575" y="3505200"/>
            <a:ext cx="1689300" cy="162900"/>
          </a:xfrm>
          <a:prstGeom prst="bentConnector2">
            <a:avLst/>
          </a:prstGeom>
          <a:noFill/>
          <a:ln cap="flat" cmpd="sng" w="9525">
            <a:solidFill>
              <a:srgbClr val="FF0000"/>
            </a:solidFill>
            <a:prstDash val="solid"/>
            <a:round/>
            <a:headEnd len="med" w="med" type="none"/>
            <a:tailEnd len="med" w="med" type="stealth"/>
          </a:ln>
        </p:spPr>
      </p:cxnSp>
      <p:cxnSp>
        <p:nvCxnSpPr>
          <p:cNvPr id="512" name="Google Shape;512;g2fe8fb9df3e_0_3"/>
          <p:cNvCxnSpPr>
            <a:stCxn id="487" idx="1"/>
            <a:endCxn id="502" idx="2"/>
          </p:cNvCxnSpPr>
          <p:nvPr/>
        </p:nvCxnSpPr>
        <p:spPr>
          <a:xfrm flipH="1">
            <a:off x="1076875" y="3681400"/>
            <a:ext cx="1635000" cy="1136700"/>
          </a:xfrm>
          <a:prstGeom prst="bentConnector4">
            <a:avLst>
              <a:gd fmla="val 20270" name="adj1"/>
              <a:gd fmla="val 120940" name="adj2"/>
            </a:avLst>
          </a:prstGeom>
          <a:noFill/>
          <a:ln cap="flat" cmpd="sng" w="9525">
            <a:solidFill>
              <a:srgbClr val="FF0000"/>
            </a:solidFill>
            <a:prstDash val="solid"/>
            <a:round/>
            <a:headEnd len="med" w="med" type="none"/>
            <a:tailEnd len="med" w="med" type="stealth"/>
          </a:ln>
        </p:spPr>
      </p:cxnSp>
      <p:cxnSp>
        <p:nvCxnSpPr>
          <p:cNvPr id="513" name="Google Shape;513;g2fe8fb9df3e_0_3"/>
          <p:cNvCxnSpPr>
            <a:stCxn id="488" idx="1"/>
            <a:endCxn id="503" idx="2"/>
          </p:cNvCxnSpPr>
          <p:nvPr/>
        </p:nvCxnSpPr>
        <p:spPr>
          <a:xfrm flipH="1">
            <a:off x="991975" y="4031450"/>
            <a:ext cx="1719900" cy="1431600"/>
          </a:xfrm>
          <a:prstGeom prst="bentConnector4">
            <a:avLst>
              <a:gd fmla="val 23312" name="adj1"/>
              <a:gd fmla="val 116637" name="adj2"/>
            </a:avLst>
          </a:prstGeom>
          <a:noFill/>
          <a:ln cap="flat" cmpd="sng" w="9525">
            <a:solidFill>
              <a:srgbClr val="FF0000"/>
            </a:solidFill>
            <a:prstDash val="solid"/>
            <a:round/>
            <a:headEnd len="med" w="med" type="none"/>
            <a:tailEnd len="med" w="med" type="stealth"/>
          </a:ln>
        </p:spPr>
      </p:cxnSp>
      <p:cxnSp>
        <p:nvCxnSpPr>
          <p:cNvPr id="514" name="Google Shape;514;g2fe8fb9df3e_0_3"/>
          <p:cNvCxnSpPr>
            <a:stCxn id="489" idx="2"/>
            <a:endCxn id="504" idx="3"/>
          </p:cNvCxnSpPr>
          <p:nvPr/>
        </p:nvCxnSpPr>
        <p:spPr>
          <a:xfrm rot="5400000">
            <a:off x="1826575" y="4552650"/>
            <a:ext cx="1608000" cy="1380000"/>
          </a:xfrm>
          <a:prstGeom prst="bentConnector2">
            <a:avLst/>
          </a:prstGeom>
          <a:noFill/>
          <a:ln cap="flat" cmpd="sng" w="9525">
            <a:solidFill>
              <a:srgbClr val="FF0000"/>
            </a:solidFill>
            <a:prstDash val="solid"/>
            <a:round/>
            <a:headEnd len="med" w="med" type="none"/>
            <a:tailEnd len="med" w="med" type="stealth"/>
          </a:ln>
        </p:spPr>
      </p:cxnSp>
      <p:cxnSp>
        <p:nvCxnSpPr>
          <p:cNvPr id="515" name="Google Shape;515;g2fe8fb9df3e_0_3"/>
          <p:cNvCxnSpPr>
            <a:stCxn id="490" idx="0"/>
            <a:endCxn id="505" idx="1"/>
          </p:cNvCxnSpPr>
          <p:nvPr/>
        </p:nvCxnSpPr>
        <p:spPr>
          <a:xfrm flipH="1" rot="5400000">
            <a:off x="2942050" y="1139875"/>
            <a:ext cx="987600" cy="2112300"/>
          </a:xfrm>
          <a:prstGeom prst="bentConnector4">
            <a:avLst>
              <a:gd fmla="val 38301" name="adj1"/>
              <a:gd fmla="val 111267" name="adj2"/>
            </a:avLst>
          </a:prstGeom>
          <a:noFill/>
          <a:ln cap="flat" cmpd="sng" w="9525">
            <a:solidFill>
              <a:srgbClr val="FF0000"/>
            </a:solidFill>
            <a:prstDash val="solid"/>
            <a:round/>
            <a:headEnd len="med" w="med" type="none"/>
            <a:tailEnd len="med" w="med" type="stealth"/>
          </a:ln>
        </p:spPr>
      </p:cxnSp>
      <p:cxnSp>
        <p:nvCxnSpPr>
          <p:cNvPr id="516" name="Google Shape;516;g2fe8fb9df3e_0_3"/>
          <p:cNvCxnSpPr>
            <a:stCxn id="491" idx="3"/>
            <a:endCxn id="506" idx="2"/>
          </p:cNvCxnSpPr>
          <p:nvPr/>
        </p:nvCxnSpPr>
        <p:spPr>
          <a:xfrm flipH="1" rot="10800000">
            <a:off x="5605500" y="2238475"/>
            <a:ext cx="2262600" cy="547800"/>
          </a:xfrm>
          <a:prstGeom prst="bentConnector2">
            <a:avLst/>
          </a:prstGeom>
          <a:noFill/>
          <a:ln cap="flat" cmpd="sng" w="9525">
            <a:solidFill>
              <a:srgbClr val="FF0000"/>
            </a:solidFill>
            <a:prstDash val="solid"/>
            <a:round/>
            <a:headEnd len="med" w="med" type="none"/>
            <a:tailEnd len="med" w="med" type="stealth"/>
          </a:ln>
        </p:spPr>
      </p:cxnSp>
      <p:cxnSp>
        <p:nvCxnSpPr>
          <p:cNvPr id="517" name="Google Shape;517;g2fe8fb9df3e_0_3"/>
          <p:cNvCxnSpPr>
            <a:stCxn id="492" idx="0"/>
            <a:endCxn id="507" idx="1"/>
          </p:cNvCxnSpPr>
          <p:nvPr/>
        </p:nvCxnSpPr>
        <p:spPr>
          <a:xfrm rot="-5400000">
            <a:off x="9587050" y="2083075"/>
            <a:ext cx="431400" cy="782100"/>
          </a:xfrm>
          <a:prstGeom prst="bentConnector2">
            <a:avLst/>
          </a:prstGeom>
          <a:noFill/>
          <a:ln cap="flat" cmpd="sng" w="9525">
            <a:solidFill>
              <a:srgbClr val="FF0000"/>
            </a:solidFill>
            <a:prstDash val="solid"/>
            <a:round/>
            <a:headEnd len="med" w="med" type="none"/>
            <a:tailEnd len="med" w="med" type="stealth"/>
          </a:ln>
        </p:spPr>
      </p:cxnSp>
      <p:cxnSp>
        <p:nvCxnSpPr>
          <p:cNvPr id="518" name="Google Shape;518;g2fe8fb9df3e_0_3"/>
          <p:cNvCxnSpPr>
            <a:stCxn id="494" idx="3"/>
            <a:endCxn id="493" idx="3"/>
          </p:cNvCxnSpPr>
          <p:nvPr/>
        </p:nvCxnSpPr>
        <p:spPr>
          <a:xfrm>
            <a:off x="9648875" y="2773225"/>
            <a:ext cx="600" cy="448500"/>
          </a:xfrm>
          <a:prstGeom prst="bentConnector3">
            <a:avLst>
              <a:gd fmla="val 39695833" name="adj1"/>
            </a:avLst>
          </a:prstGeom>
          <a:noFill/>
          <a:ln cap="flat" cmpd="sng" w="9525">
            <a:solidFill>
              <a:srgbClr val="FF0000"/>
            </a:solidFill>
            <a:prstDash val="solid"/>
            <a:round/>
            <a:headEnd len="med" w="med" type="none"/>
            <a:tailEnd len="med" w="med" type="stealth"/>
          </a:ln>
        </p:spPr>
      </p:cxnSp>
      <p:cxnSp>
        <p:nvCxnSpPr>
          <p:cNvPr id="519" name="Google Shape;519;g2fe8fb9df3e_0_3"/>
          <p:cNvCxnSpPr>
            <a:stCxn id="493" idx="2"/>
            <a:endCxn id="508" idx="2"/>
          </p:cNvCxnSpPr>
          <p:nvPr/>
        </p:nvCxnSpPr>
        <p:spPr>
          <a:xfrm flipH="1" rot="-5400000">
            <a:off x="9539425" y="2322525"/>
            <a:ext cx="307800" cy="2663400"/>
          </a:xfrm>
          <a:prstGeom prst="bentConnector3">
            <a:avLst>
              <a:gd fmla="val 177323" name="adj1"/>
            </a:avLst>
          </a:prstGeom>
          <a:noFill/>
          <a:ln cap="flat" cmpd="sng" w="9525">
            <a:solidFill>
              <a:srgbClr val="FF0000"/>
            </a:solidFill>
            <a:prstDash val="solid"/>
            <a:round/>
            <a:headEnd len="med" w="med" type="none"/>
            <a:tailEnd len="med" w="med" type="stealth"/>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g2dba4ecb9c7_0_17"/>
          <p:cNvPicPr preferRelativeResize="0"/>
          <p:nvPr/>
        </p:nvPicPr>
        <p:blipFill>
          <a:blip r:embed="rId4">
            <a:alphaModFix/>
          </a:blip>
          <a:stretch>
            <a:fillRect/>
          </a:stretch>
        </p:blipFill>
        <p:spPr>
          <a:xfrm>
            <a:off x="3810000" y="914400"/>
            <a:ext cx="4267200" cy="5791200"/>
          </a:xfrm>
          <a:prstGeom prst="rect">
            <a:avLst/>
          </a:prstGeom>
          <a:noFill/>
          <a:ln cap="flat" cmpd="sng" w="9525">
            <a:solidFill>
              <a:schemeClr val="dk2"/>
            </a:solidFill>
            <a:prstDash val="solid"/>
            <a:round/>
            <a:headEnd len="sm" w="sm" type="none"/>
            <a:tailEnd len="sm" w="sm" type="none"/>
          </a:ln>
        </p:spPr>
      </p:pic>
      <p:sp>
        <p:nvSpPr>
          <p:cNvPr id="526" name="Google Shape;526;g2dba4ecb9c7_0_17"/>
          <p:cNvSpPr txBox="1"/>
          <p:nvPr/>
        </p:nvSpPr>
        <p:spPr>
          <a:xfrm>
            <a:off x="8986175" y="914400"/>
            <a:ext cx="13356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rPr>
              <a:t>Identity Name</a:t>
            </a:r>
            <a:endParaRPr>
              <a:solidFill>
                <a:schemeClr val="dk1"/>
              </a:solidFill>
            </a:endParaRPr>
          </a:p>
        </p:txBody>
      </p:sp>
      <p:sp>
        <p:nvSpPr>
          <p:cNvPr id="527" name="Google Shape;527;g2dba4ecb9c7_0_17"/>
          <p:cNvSpPr txBox="1"/>
          <p:nvPr/>
        </p:nvSpPr>
        <p:spPr>
          <a:xfrm>
            <a:off x="8829075" y="1469350"/>
            <a:ext cx="10041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rPr>
              <a:t>Org Name</a:t>
            </a:r>
            <a:endParaRPr>
              <a:solidFill>
                <a:schemeClr val="dk1"/>
              </a:solidFill>
            </a:endParaRPr>
          </a:p>
        </p:txBody>
      </p:sp>
      <p:sp>
        <p:nvSpPr>
          <p:cNvPr id="528" name="Google Shape;528;g2dba4ecb9c7_0_17"/>
          <p:cNvSpPr txBox="1"/>
          <p:nvPr/>
        </p:nvSpPr>
        <p:spPr>
          <a:xfrm>
            <a:off x="8986175" y="2024300"/>
            <a:ext cx="10041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rPr>
              <a:t>Org UUID</a:t>
            </a:r>
            <a:endParaRPr>
              <a:solidFill>
                <a:schemeClr val="dk1"/>
              </a:solidFill>
            </a:endParaRPr>
          </a:p>
        </p:txBody>
      </p:sp>
      <p:sp>
        <p:nvSpPr>
          <p:cNvPr id="529" name="Google Shape;529;g2dba4ecb9c7_0_17"/>
          <p:cNvSpPr txBox="1"/>
          <p:nvPr/>
        </p:nvSpPr>
        <p:spPr>
          <a:xfrm>
            <a:off x="1565425" y="914400"/>
            <a:ext cx="13356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rPr>
              <a:t>Identity Avatar</a:t>
            </a:r>
            <a:endParaRPr>
              <a:solidFill>
                <a:schemeClr val="dk1"/>
              </a:solidFill>
            </a:endParaRPr>
          </a:p>
        </p:txBody>
      </p:sp>
      <p:sp>
        <p:nvSpPr>
          <p:cNvPr id="530" name="Google Shape;530;g2dba4ecb9c7_0_17"/>
          <p:cNvSpPr txBox="1"/>
          <p:nvPr/>
        </p:nvSpPr>
        <p:spPr>
          <a:xfrm>
            <a:off x="694675" y="3609900"/>
            <a:ext cx="2036100" cy="585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rPr>
              <a:t>Manage Organization</a:t>
            </a:r>
            <a:endParaRPr>
              <a:solidFill>
                <a:schemeClr val="dk1"/>
              </a:solidFill>
            </a:endParaRPr>
          </a:p>
          <a:p>
            <a:pPr indent="0" lvl="0" marL="0" rtl="0" algn="l">
              <a:spcBef>
                <a:spcPts val="0"/>
              </a:spcBef>
              <a:spcAft>
                <a:spcPts val="0"/>
              </a:spcAft>
              <a:buNone/>
            </a:pPr>
            <a:r>
              <a:rPr lang="en-US" sz="1200">
                <a:solidFill>
                  <a:schemeClr val="dk1"/>
                </a:solidFill>
              </a:rPr>
              <a:t>(If access to Org settings)</a:t>
            </a:r>
            <a:endParaRPr sz="1200">
              <a:solidFill>
                <a:schemeClr val="dk1"/>
              </a:solidFill>
            </a:endParaRPr>
          </a:p>
        </p:txBody>
      </p:sp>
      <p:sp>
        <p:nvSpPr>
          <p:cNvPr id="531" name="Google Shape;531;g2dba4ecb9c7_0_17"/>
          <p:cNvSpPr txBox="1"/>
          <p:nvPr/>
        </p:nvSpPr>
        <p:spPr>
          <a:xfrm>
            <a:off x="1075125" y="4511650"/>
            <a:ext cx="2036100" cy="585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rPr>
              <a:t>Switch</a:t>
            </a:r>
            <a:r>
              <a:rPr lang="en-US">
                <a:solidFill>
                  <a:schemeClr val="dk1"/>
                </a:solidFill>
              </a:rPr>
              <a:t> Organization</a:t>
            </a:r>
            <a:endParaRPr>
              <a:solidFill>
                <a:schemeClr val="dk1"/>
              </a:solidFill>
            </a:endParaRPr>
          </a:p>
          <a:p>
            <a:pPr indent="0" lvl="0" marL="0" rtl="0" algn="l">
              <a:spcBef>
                <a:spcPts val="0"/>
              </a:spcBef>
              <a:spcAft>
                <a:spcPts val="0"/>
              </a:spcAft>
              <a:buNone/>
            </a:pPr>
            <a:r>
              <a:rPr lang="en-US" sz="1200">
                <a:solidFill>
                  <a:schemeClr val="dk1"/>
                </a:solidFill>
              </a:rPr>
              <a:t>(If access to multiple Orgs)</a:t>
            </a:r>
            <a:endParaRPr sz="1200">
              <a:solidFill>
                <a:schemeClr val="dk1"/>
              </a:solidFill>
            </a:endParaRPr>
          </a:p>
        </p:txBody>
      </p:sp>
      <p:sp>
        <p:nvSpPr>
          <p:cNvPr id="532" name="Google Shape;532;g2dba4ecb9c7_0_17"/>
          <p:cNvSpPr txBox="1"/>
          <p:nvPr/>
        </p:nvSpPr>
        <p:spPr>
          <a:xfrm>
            <a:off x="8644075" y="5096650"/>
            <a:ext cx="1677600" cy="615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rPr>
              <a:t>Enable Light/Dark Mode</a:t>
            </a:r>
            <a:endParaRPr>
              <a:solidFill>
                <a:schemeClr val="dk1"/>
              </a:solidFill>
            </a:endParaRPr>
          </a:p>
        </p:txBody>
      </p:sp>
      <p:sp>
        <p:nvSpPr>
          <p:cNvPr id="533" name="Google Shape;533;g2dba4ecb9c7_0_17"/>
          <p:cNvSpPr txBox="1"/>
          <p:nvPr/>
        </p:nvSpPr>
        <p:spPr>
          <a:xfrm>
            <a:off x="1395175" y="6132925"/>
            <a:ext cx="13356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rPr>
              <a:t>Sign Out</a:t>
            </a:r>
            <a:endParaRPr>
              <a:solidFill>
                <a:schemeClr val="dk1"/>
              </a:solidFill>
            </a:endParaRPr>
          </a:p>
        </p:txBody>
      </p:sp>
      <p:cxnSp>
        <p:nvCxnSpPr>
          <p:cNvPr id="534" name="Google Shape;534;g2dba4ecb9c7_0_17"/>
          <p:cNvCxnSpPr>
            <a:endCxn id="526" idx="1"/>
          </p:cNvCxnSpPr>
          <p:nvPr/>
        </p:nvCxnSpPr>
        <p:spPr>
          <a:xfrm flipH="1" rot="10800000">
            <a:off x="6933575" y="1114500"/>
            <a:ext cx="2052600" cy="260100"/>
          </a:xfrm>
          <a:prstGeom prst="bentConnector3">
            <a:avLst>
              <a:gd fmla="val 50000" name="adj1"/>
            </a:avLst>
          </a:prstGeom>
          <a:noFill/>
          <a:ln cap="flat" cmpd="sng" w="9525">
            <a:solidFill>
              <a:schemeClr val="accent1"/>
            </a:solidFill>
            <a:prstDash val="solid"/>
            <a:round/>
            <a:headEnd len="med" w="med" type="none"/>
            <a:tailEnd len="med" w="med" type="triangle"/>
          </a:ln>
        </p:spPr>
      </p:cxnSp>
      <p:cxnSp>
        <p:nvCxnSpPr>
          <p:cNvPr id="535" name="Google Shape;535;g2dba4ecb9c7_0_17"/>
          <p:cNvCxnSpPr>
            <a:endCxn id="527" idx="1"/>
          </p:cNvCxnSpPr>
          <p:nvPr/>
        </p:nvCxnSpPr>
        <p:spPr>
          <a:xfrm flipH="1" rot="10800000">
            <a:off x="7813275" y="1669450"/>
            <a:ext cx="1015800" cy="47400"/>
          </a:xfrm>
          <a:prstGeom prst="bentConnector3">
            <a:avLst>
              <a:gd fmla="val 50000" name="adj1"/>
            </a:avLst>
          </a:prstGeom>
          <a:noFill/>
          <a:ln cap="flat" cmpd="sng" w="9525">
            <a:solidFill>
              <a:schemeClr val="accent1"/>
            </a:solidFill>
            <a:prstDash val="solid"/>
            <a:round/>
            <a:headEnd len="med" w="med" type="none"/>
            <a:tailEnd len="med" w="med" type="triangle"/>
          </a:ln>
        </p:spPr>
      </p:cxnSp>
      <p:cxnSp>
        <p:nvCxnSpPr>
          <p:cNvPr id="536" name="Google Shape;536;g2dba4ecb9c7_0_17"/>
          <p:cNvCxnSpPr>
            <a:endCxn id="528" idx="1"/>
          </p:cNvCxnSpPr>
          <p:nvPr/>
        </p:nvCxnSpPr>
        <p:spPr>
          <a:xfrm>
            <a:off x="6982475" y="2107700"/>
            <a:ext cx="2003700" cy="116700"/>
          </a:xfrm>
          <a:prstGeom prst="bentConnector3">
            <a:avLst>
              <a:gd fmla="val 50000" name="adj1"/>
            </a:avLst>
          </a:prstGeom>
          <a:noFill/>
          <a:ln cap="flat" cmpd="sng" w="9525">
            <a:solidFill>
              <a:schemeClr val="accent1"/>
            </a:solidFill>
            <a:prstDash val="solid"/>
            <a:round/>
            <a:headEnd len="med" w="med" type="none"/>
            <a:tailEnd len="med" w="med" type="triangle"/>
          </a:ln>
        </p:spPr>
      </p:cxnSp>
      <p:cxnSp>
        <p:nvCxnSpPr>
          <p:cNvPr id="537" name="Google Shape;537;g2dba4ecb9c7_0_17"/>
          <p:cNvCxnSpPr>
            <a:endCxn id="529" idx="3"/>
          </p:cNvCxnSpPr>
          <p:nvPr/>
        </p:nvCxnSpPr>
        <p:spPr>
          <a:xfrm rot="10800000">
            <a:off x="2901025" y="1114500"/>
            <a:ext cx="1068000" cy="634800"/>
          </a:xfrm>
          <a:prstGeom prst="bentConnector3">
            <a:avLst>
              <a:gd fmla="val 50000" name="adj1"/>
            </a:avLst>
          </a:prstGeom>
          <a:noFill/>
          <a:ln cap="flat" cmpd="sng" w="9525">
            <a:solidFill>
              <a:schemeClr val="accent1"/>
            </a:solidFill>
            <a:prstDash val="solid"/>
            <a:round/>
            <a:headEnd len="med" w="med" type="none"/>
            <a:tailEnd len="med" w="med" type="triangle"/>
          </a:ln>
        </p:spPr>
      </p:cxnSp>
      <p:cxnSp>
        <p:nvCxnSpPr>
          <p:cNvPr id="538" name="Google Shape;538;g2dba4ecb9c7_0_17"/>
          <p:cNvCxnSpPr>
            <a:endCxn id="530" idx="3"/>
          </p:cNvCxnSpPr>
          <p:nvPr/>
        </p:nvCxnSpPr>
        <p:spPr>
          <a:xfrm rot="10800000">
            <a:off x="2730775" y="3902400"/>
            <a:ext cx="1401000" cy="225300"/>
          </a:xfrm>
          <a:prstGeom prst="bentConnector3">
            <a:avLst>
              <a:gd fmla="val 50000" name="adj1"/>
            </a:avLst>
          </a:prstGeom>
          <a:noFill/>
          <a:ln cap="flat" cmpd="sng" w="9525">
            <a:solidFill>
              <a:schemeClr val="accent1"/>
            </a:solidFill>
            <a:prstDash val="solid"/>
            <a:round/>
            <a:headEnd len="med" w="med" type="none"/>
            <a:tailEnd len="med" w="med" type="triangle"/>
          </a:ln>
        </p:spPr>
      </p:cxnSp>
      <p:cxnSp>
        <p:nvCxnSpPr>
          <p:cNvPr id="539" name="Google Shape;539;g2dba4ecb9c7_0_17"/>
          <p:cNvCxnSpPr>
            <a:endCxn id="531" idx="3"/>
          </p:cNvCxnSpPr>
          <p:nvPr/>
        </p:nvCxnSpPr>
        <p:spPr>
          <a:xfrm rot="10800000">
            <a:off x="3111225" y="4804150"/>
            <a:ext cx="1004400" cy="40200"/>
          </a:xfrm>
          <a:prstGeom prst="bentConnector3">
            <a:avLst>
              <a:gd fmla="val 50000" name="adj1"/>
            </a:avLst>
          </a:prstGeom>
          <a:noFill/>
          <a:ln cap="flat" cmpd="sng" w="9525">
            <a:solidFill>
              <a:schemeClr val="accent1"/>
            </a:solidFill>
            <a:prstDash val="solid"/>
            <a:round/>
            <a:headEnd len="med" w="med" type="none"/>
            <a:tailEnd len="med" w="med" type="triangle"/>
          </a:ln>
        </p:spPr>
      </p:cxnSp>
      <p:cxnSp>
        <p:nvCxnSpPr>
          <p:cNvPr id="540" name="Google Shape;540;g2dba4ecb9c7_0_17"/>
          <p:cNvCxnSpPr>
            <a:endCxn id="533" idx="3"/>
          </p:cNvCxnSpPr>
          <p:nvPr/>
        </p:nvCxnSpPr>
        <p:spPr>
          <a:xfrm flipH="1">
            <a:off x="2730775" y="6180025"/>
            <a:ext cx="1352100" cy="153000"/>
          </a:xfrm>
          <a:prstGeom prst="bentConnector3">
            <a:avLst>
              <a:gd fmla="val 50000" name="adj1"/>
            </a:avLst>
          </a:prstGeom>
          <a:noFill/>
          <a:ln cap="flat" cmpd="sng" w="9525">
            <a:solidFill>
              <a:schemeClr val="accent1"/>
            </a:solidFill>
            <a:prstDash val="solid"/>
            <a:round/>
            <a:headEnd len="med" w="med" type="none"/>
            <a:tailEnd len="med" w="med" type="triangle"/>
          </a:ln>
        </p:spPr>
      </p:cxnSp>
      <p:cxnSp>
        <p:nvCxnSpPr>
          <p:cNvPr id="541" name="Google Shape;541;g2dba4ecb9c7_0_17"/>
          <p:cNvCxnSpPr>
            <a:endCxn id="532" idx="1"/>
          </p:cNvCxnSpPr>
          <p:nvPr/>
        </p:nvCxnSpPr>
        <p:spPr>
          <a:xfrm flipH="1" rot="10800000">
            <a:off x="6265675" y="5404450"/>
            <a:ext cx="2378400" cy="124200"/>
          </a:xfrm>
          <a:prstGeom prst="bentConnector3">
            <a:avLst>
              <a:gd fmla="val 50000" name="adj1"/>
            </a:avLst>
          </a:prstGeom>
          <a:noFill/>
          <a:ln cap="flat" cmpd="sng" w="9525">
            <a:solidFill>
              <a:schemeClr val="accent1"/>
            </a:solidFill>
            <a:prstDash val="solid"/>
            <a:round/>
            <a:headEnd len="med" w="med" type="none"/>
            <a:tailEnd len="med" w="med" type="triangle"/>
          </a:ln>
        </p:spPr>
      </p:cxnSp>
      <p:sp>
        <p:nvSpPr>
          <p:cNvPr id="542" name="Google Shape;542;g2dba4ecb9c7_0_17"/>
          <p:cNvSpPr txBox="1"/>
          <p:nvPr/>
        </p:nvSpPr>
        <p:spPr>
          <a:xfrm>
            <a:off x="218925" y="86088"/>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General Portal Settings </a:t>
            </a:r>
            <a:r>
              <a:rPr lang="en-US" sz="2800">
                <a:solidFill>
                  <a:schemeClr val="dk1"/>
                </a:solidFill>
              </a:rPr>
              <a:t>Profile Menu </a:t>
            </a:r>
            <a:r>
              <a:rPr lang="en-US" sz="2800">
                <a:solidFill>
                  <a:schemeClr val="dk1"/>
                </a:solidFill>
              </a:rPr>
              <a:t>Explanation</a:t>
            </a:r>
            <a:endParaRPr b="0" i="0" sz="43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6"/>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548" name="Google Shape;548;p6"/>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4800"/>
              <a:buFont typeface="Quattrocento Sans"/>
              <a:buNone/>
            </a:pPr>
            <a:r>
              <a:rPr lang="en-US"/>
              <a:t>Manage Accounts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7"/>
          <p:cNvSpPr txBox="1"/>
          <p:nvPr/>
        </p:nvSpPr>
        <p:spPr>
          <a:xfrm>
            <a:off x="451089" y="220958"/>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General Portal Settings </a:t>
            </a:r>
            <a:r>
              <a:rPr b="0" i="0" lang="en-US" sz="2800" u="none" cap="none" strike="noStrike">
                <a:solidFill>
                  <a:schemeClr val="dk1"/>
                </a:solidFill>
                <a:latin typeface="Arial"/>
                <a:ea typeface="Arial"/>
                <a:cs typeface="Arial"/>
                <a:sym typeface="Arial"/>
              </a:rPr>
              <a:t>&lt;Account Navigation Options&gt;</a:t>
            </a:r>
            <a:endParaRPr b="0" i="0" sz="1400" u="none" cap="none" strike="noStrike">
              <a:solidFill>
                <a:srgbClr val="000000"/>
              </a:solidFill>
              <a:latin typeface="Arial"/>
              <a:ea typeface="Arial"/>
              <a:cs typeface="Arial"/>
              <a:sym typeface="Arial"/>
            </a:endParaRPr>
          </a:p>
        </p:txBody>
      </p:sp>
      <p:sp>
        <p:nvSpPr>
          <p:cNvPr id="554" name="Google Shape;554;p7"/>
          <p:cNvSpPr txBox="1"/>
          <p:nvPr/>
        </p:nvSpPr>
        <p:spPr>
          <a:xfrm>
            <a:off x="5603701" y="2060850"/>
            <a:ext cx="6239100" cy="29775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By clicking on the User Icon, the following options can be selected:</a:t>
            </a:r>
            <a:endParaRPr b="0"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700"/>
              <a:buFont typeface="Calibri"/>
              <a:buNone/>
            </a:pPr>
            <a:r>
              <a:t/>
            </a:r>
            <a:endParaRPr b="0" i="0" sz="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2"/>
              </a:buClr>
              <a:buSzPts val="1700"/>
              <a:buFont typeface="Lato"/>
              <a:buChar char="●"/>
            </a:pPr>
            <a:r>
              <a:rPr b="1" i="0" lang="en-US" sz="1700" u="none" cap="none" strike="noStrike">
                <a:solidFill>
                  <a:schemeClr val="dk2"/>
                </a:solidFill>
                <a:latin typeface="Calibri"/>
                <a:ea typeface="Calibri"/>
                <a:cs typeface="Calibri"/>
                <a:sym typeface="Calibri"/>
              </a:rPr>
              <a:t>Manage Account</a:t>
            </a:r>
            <a:r>
              <a:rPr b="0" i="0" lang="en-US" sz="1700" u="none" cap="none" strike="noStrike">
                <a:solidFill>
                  <a:schemeClr val="dk1"/>
                </a:solidFill>
                <a:latin typeface="Calibri"/>
                <a:ea typeface="Calibri"/>
                <a:cs typeface="Calibri"/>
                <a:sym typeface="Calibri"/>
              </a:rPr>
              <a:t>: Lets Owner/Admins edit certain settings for their accounts.</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accent1"/>
              </a:buClr>
              <a:buSzPts val="1700"/>
              <a:buFont typeface="Lato"/>
              <a:buChar char="●"/>
            </a:pPr>
            <a:r>
              <a:rPr b="1" i="0" lang="en-US" sz="1700" u="none" cap="none" strike="noStrike">
                <a:solidFill>
                  <a:schemeClr val="accent1"/>
                </a:solidFill>
                <a:latin typeface="Calibri"/>
                <a:ea typeface="Calibri"/>
                <a:cs typeface="Calibri"/>
                <a:sym typeface="Calibri"/>
              </a:rPr>
              <a:t>Manage Organization</a:t>
            </a:r>
            <a:r>
              <a:rPr b="0" i="0" lang="en-US" sz="1700" u="none" cap="none" strike="noStrike">
                <a:solidFill>
                  <a:schemeClr val="dk1"/>
                </a:solidFill>
                <a:latin typeface="Calibri"/>
                <a:ea typeface="Calibri"/>
                <a:cs typeface="Calibri"/>
                <a:sym typeface="Calibri"/>
              </a:rPr>
              <a:t>: Directs Owner/Admins to the Org Management tab wherein they can navigate and manage Organization related Settings.</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rgbClr val="0F0F0F"/>
              </a:buClr>
              <a:buSzPts val="1700"/>
              <a:buFont typeface="Lato"/>
              <a:buChar char="●"/>
            </a:pPr>
            <a:r>
              <a:rPr b="1" i="0" lang="en-US" sz="1700" u="none" cap="none" strike="noStrike">
                <a:solidFill>
                  <a:srgbClr val="0F0F0F"/>
                </a:solidFill>
                <a:latin typeface="Calibri"/>
                <a:ea typeface="Calibri"/>
                <a:cs typeface="Calibri"/>
                <a:sym typeface="Calibri"/>
              </a:rPr>
              <a:t>Dark Mode</a:t>
            </a:r>
            <a:r>
              <a:rPr b="0" i="0" lang="en-US" sz="1700" u="none" cap="none" strike="noStrike">
                <a:solidFill>
                  <a:schemeClr val="dk1"/>
                </a:solidFill>
                <a:latin typeface="Calibri"/>
                <a:ea typeface="Calibri"/>
                <a:cs typeface="Calibri"/>
                <a:sym typeface="Calibri"/>
              </a:rPr>
              <a:t>: Allows Owner/Admins to switch colors on the sidebar (Dark/Light).</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accent3"/>
              </a:buClr>
              <a:buSzPts val="1700"/>
              <a:buFont typeface="Lato"/>
              <a:buChar char="●"/>
            </a:pPr>
            <a:r>
              <a:rPr b="1" i="0" lang="en-US" sz="1700" u="none" cap="none" strike="noStrike">
                <a:solidFill>
                  <a:schemeClr val="accent3"/>
                </a:solidFill>
                <a:latin typeface="Calibri"/>
                <a:ea typeface="Calibri"/>
                <a:cs typeface="Calibri"/>
                <a:sym typeface="Calibri"/>
              </a:rPr>
              <a:t>Log Out:</a:t>
            </a:r>
            <a:r>
              <a:rPr b="0" i="0" lang="en-US" sz="1700" u="none" cap="none" strike="noStrike">
                <a:solidFill>
                  <a:schemeClr val="dk1"/>
                </a:solidFill>
                <a:latin typeface="Calibri"/>
                <a:ea typeface="Calibri"/>
                <a:cs typeface="Calibri"/>
                <a:sym typeface="Calibri"/>
              </a:rPr>
              <a:t> Allows Owner/Admins to sign out of the accounts.</a:t>
            </a:r>
            <a:endParaRPr b="0" i="0" sz="1700" u="none" cap="none" strike="noStrike">
              <a:solidFill>
                <a:schemeClr val="dk1"/>
              </a:solidFill>
              <a:latin typeface="Calibri"/>
              <a:ea typeface="Calibri"/>
              <a:cs typeface="Calibri"/>
              <a:sym typeface="Calibri"/>
            </a:endParaRPr>
          </a:p>
        </p:txBody>
      </p:sp>
      <p:grpSp>
        <p:nvGrpSpPr>
          <p:cNvPr id="555" name="Google Shape;555;p7"/>
          <p:cNvGrpSpPr/>
          <p:nvPr/>
        </p:nvGrpSpPr>
        <p:grpSpPr>
          <a:xfrm>
            <a:off x="694000" y="1727675"/>
            <a:ext cx="4231230" cy="3643851"/>
            <a:chOff x="694000" y="1727675"/>
            <a:chExt cx="4231230" cy="3643851"/>
          </a:xfrm>
        </p:grpSpPr>
        <p:grpSp>
          <p:nvGrpSpPr>
            <p:cNvPr id="556" name="Google Shape;556;p7"/>
            <p:cNvGrpSpPr/>
            <p:nvPr/>
          </p:nvGrpSpPr>
          <p:grpSpPr>
            <a:xfrm>
              <a:off x="694000" y="1727675"/>
              <a:ext cx="4231230" cy="3643851"/>
              <a:chOff x="694000" y="1727675"/>
              <a:chExt cx="4231230" cy="3643851"/>
            </a:xfrm>
          </p:grpSpPr>
          <p:grpSp>
            <p:nvGrpSpPr>
              <p:cNvPr id="557" name="Google Shape;557;p7"/>
              <p:cNvGrpSpPr/>
              <p:nvPr/>
            </p:nvGrpSpPr>
            <p:grpSpPr>
              <a:xfrm>
                <a:off x="694000" y="1727675"/>
                <a:ext cx="4231230" cy="3643851"/>
                <a:chOff x="694000" y="1727675"/>
                <a:chExt cx="4231230" cy="3643851"/>
              </a:xfrm>
            </p:grpSpPr>
            <p:pic>
              <p:nvPicPr>
                <p:cNvPr id="558" name="Google Shape;558;p7"/>
                <p:cNvPicPr preferRelativeResize="0"/>
                <p:nvPr/>
              </p:nvPicPr>
              <p:blipFill rotWithShape="1">
                <a:blip r:embed="rId3">
                  <a:alphaModFix/>
                </a:blip>
                <a:srcRect b="0" l="0" r="0" t="0"/>
                <a:stretch/>
              </p:blipFill>
              <p:spPr>
                <a:xfrm>
                  <a:off x="694005" y="1727676"/>
                  <a:ext cx="4231225" cy="3643850"/>
                </a:xfrm>
                <a:prstGeom prst="rect">
                  <a:avLst/>
                </a:prstGeom>
                <a:noFill/>
                <a:ln cap="flat" cmpd="sng" w="9525">
                  <a:solidFill>
                    <a:srgbClr val="898989"/>
                  </a:solidFill>
                  <a:prstDash val="solid"/>
                  <a:round/>
                  <a:headEnd len="sm" w="sm" type="none"/>
                  <a:tailEnd len="sm" w="sm" type="none"/>
                </a:ln>
              </p:spPr>
            </p:pic>
            <p:pic>
              <p:nvPicPr>
                <p:cNvPr id="559" name="Google Shape;559;p7"/>
                <p:cNvPicPr preferRelativeResize="0"/>
                <p:nvPr/>
              </p:nvPicPr>
              <p:blipFill rotWithShape="1">
                <a:blip r:embed="rId4">
                  <a:alphaModFix/>
                </a:blip>
                <a:srcRect b="0" l="0" r="0" t="0"/>
                <a:stretch/>
              </p:blipFill>
              <p:spPr>
                <a:xfrm>
                  <a:off x="694000" y="1727675"/>
                  <a:ext cx="659600" cy="2598850"/>
                </a:xfrm>
                <a:prstGeom prst="rect">
                  <a:avLst/>
                </a:prstGeom>
                <a:noFill/>
                <a:ln>
                  <a:noFill/>
                </a:ln>
              </p:spPr>
            </p:pic>
          </p:grpSp>
          <p:sp>
            <p:nvSpPr>
              <p:cNvPr id="560" name="Google Shape;560;p7"/>
              <p:cNvSpPr/>
              <p:nvPr/>
            </p:nvSpPr>
            <p:spPr>
              <a:xfrm>
                <a:off x="875925" y="3877975"/>
                <a:ext cx="306000" cy="352200"/>
              </a:xfrm>
              <a:prstGeom prst="rect">
                <a:avLst/>
              </a:prstGeom>
              <a:solidFill>
                <a:srgbClr val="4242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1" name="Google Shape;561;p7"/>
            <p:cNvGrpSpPr/>
            <p:nvPr/>
          </p:nvGrpSpPr>
          <p:grpSpPr>
            <a:xfrm>
              <a:off x="758357" y="3160502"/>
              <a:ext cx="566086" cy="1106326"/>
              <a:chOff x="676525" y="2110100"/>
              <a:chExt cx="241350" cy="471700"/>
            </a:xfrm>
          </p:grpSpPr>
          <p:pic>
            <p:nvPicPr>
              <p:cNvPr id="562" name="Google Shape;562;p7"/>
              <p:cNvPicPr preferRelativeResize="0"/>
              <p:nvPr/>
            </p:nvPicPr>
            <p:blipFill rotWithShape="1">
              <a:blip r:embed="rId5">
                <a:alphaModFix/>
              </a:blip>
              <a:srcRect b="66392" l="0" r="0" t="0"/>
              <a:stretch/>
            </p:blipFill>
            <p:spPr>
              <a:xfrm>
                <a:off x="676525" y="2110100"/>
                <a:ext cx="241350" cy="235850"/>
              </a:xfrm>
              <a:prstGeom prst="rect">
                <a:avLst/>
              </a:prstGeom>
              <a:noFill/>
              <a:ln>
                <a:noFill/>
              </a:ln>
            </p:spPr>
          </p:pic>
          <p:pic>
            <p:nvPicPr>
              <p:cNvPr id="563" name="Google Shape;563;p7"/>
              <p:cNvPicPr preferRelativeResize="0"/>
              <p:nvPr/>
            </p:nvPicPr>
            <p:blipFill rotWithShape="1">
              <a:blip r:embed="rId5">
                <a:alphaModFix/>
              </a:blip>
              <a:srcRect b="0" l="0" r="0" t="66391"/>
              <a:stretch/>
            </p:blipFill>
            <p:spPr>
              <a:xfrm>
                <a:off x="676525" y="2345950"/>
                <a:ext cx="241350" cy="235850"/>
              </a:xfrm>
              <a:prstGeom prst="rect">
                <a:avLst/>
              </a:prstGeom>
              <a:noFill/>
              <a:ln>
                <a:noFill/>
              </a:ln>
            </p:spPr>
          </p:pic>
        </p:grpSp>
      </p:grpSp>
      <p:pic>
        <p:nvPicPr>
          <p:cNvPr id="564" name="Google Shape;564;p7"/>
          <p:cNvPicPr preferRelativeResize="0"/>
          <p:nvPr/>
        </p:nvPicPr>
        <p:blipFill rotWithShape="1">
          <a:blip r:embed="rId6">
            <a:alphaModFix/>
          </a:blip>
          <a:srcRect b="0" l="0" r="0" t="0"/>
          <a:stretch/>
        </p:blipFill>
        <p:spPr>
          <a:xfrm>
            <a:off x="721750" y="2512726"/>
            <a:ext cx="606125" cy="2263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8"/>
          <p:cNvSpPr txBox="1"/>
          <p:nvPr/>
        </p:nvSpPr>
        <p:spPr>
          <a:xfrm>
            <a:off x="372875" y="400875"/>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Arial"/>
                <a:ea typeface="Arial"/>
                <a:cs typeface="Arial"/>
                <a:sym typeface="Arial"/>
              </a:rPr>
              <a:t>Manage Account </a:t>
            </a:r>
            <a:r>
              <a:rPr b="0" i="0" lang="en-US" sz="2600" u="none" cap="none" strike="noStrike">
                <a:solidFill>
                  <a:schemeClr val="dk1"/>
                </a:solidFill>
                <a:latin typeface="Arial"/>
                <a:ea typeface="Arial"/>
                <a:cs typeface="Arial"/>
                <a:sym typeface="Arial"/>
              </a:rPr>
              <a:t>&lt;Information&gt; </a:t>
            </a:r>
            <a:endParaRPr b="0" i="0" sz="1400" u="none" cap="none" strike="noStrike">
              <a:solidFill>
                <a:srgbClr val="000000"/>
              </a:solidFill>
              <a:latin typeface="Arial"/>
              <a:ea typeface="Arial"/>
              <a:cs typeface="Arial"/>
              <a:sym typeface="Arial"/>
            </a:endParaRPr>
          </a:p>
        </p:txBody>
      </p:sp>
      <p:sp>
        <p:nvSpPr>
          <p:cNvPr id="570" name="Google Shape;570;p8"/>
          <p:cNvSpPr txBox="1"/>
          <p:nvPr/>
        </p:nvSpPr>
        <p:spPr>
          <a:xfrm>
            <a:off x="1098375" y="1287325"/>
            <a:ext cx="4840500" cy="2196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Owner/Admins can customize their:</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1600"/>
              </a:spcBef>
              <a:spcAft>
                <a:spcPts val="0"/>
              </a:spcAft>
              <a:buClr>
                <a:srgbClr val="000000"/>
              </a:buClr>
              <a:buSzPts val="1700"/>
              <a:buFont typeface="Arial"/>
              <a:buChar char="●"/>
            </a:pPr>
            <a:r>
              <a:rPr b="1" i="0" lang="en-US" sz="1700" u="none" cap="none" strike="noStrike">
                <a:solidFill>
                  <a:schemeClr val="dk1"/>
                </a:solidFill>
                <a:latin typeface="Calibri"/>
                <a:ea typeface="Calibri"/>
                <a:cs typeface="Calibri"/>
                <a:sym typeface="Calibri"/>
              </a:rPr>
              <a:t>Account Image</a:t>
            </a:r>
            <a:endParaRPr b="1"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rgbClr val="000000"/>
              </a:buClr>
              <a:buSzPts val="1700"/>
              <a:buFont typeface="Arial"/>
              <a:buChar char="●"/>
            </a:pPr>
            <a:r>
              <a:rPr b="1" i="0" lang="en-US" sz="1700" u="none" cap="none" strike="noStrike">
                <a:solidFill>
                  <a:schemeClr val="dk1"/>
                </a:solidFill>
                <a:latin typeface="Calibri"/>
                <a:ea typeface="Calibri"/>
                <a:cs typeface="Calibri"/>
                <a:sym typeface="Calibri"/>
              </a:rPr>
              <a:t>Account Name</a:t>
            </a:r>
            <a:endParaRPr b="1"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rgbClr val="000000"/>
              </a:buClr>
              <a:buSzPts val="1700"/>
              <a:buFont typeface="Arial"/>
              <a:buChar char="●"/>
            </a:pPr>
            <a:r>
              <a:rPr b="1" i="0" lang="en-US" sz="1700" u="none" cap="none" strike="noStrike">
                <a:solidFill>
                  <a:schemeClr val="dk1"/>
                </a:solidFill>
                <a:latin typeface="Calibri"/>
                <a:ea typeface="Calibri"/>
                <a:cs typeface="Calibri"/>
                <a:sym typeface="Calibri"/>
              </a:rPr>
              <a:t>Timezone</a:t>
            </a:r>
            <a:endParaRPr b="1" i="0" sz="1700" u="none" cap="none" strike="noStrike">
              <a:solidFill>
                <a:schemeClr val="dk1"/>
              </a:solidFill>
              <a:latin typeface="Calibri"/>
              <a:ea typeface="Calibri"/>
              <a:cs typeface="Calibri"/>
              <a:sym typeface="Calibri"/>
            </a:endParaRPr>
          </a:p>
        </p:txBody>
      </p:sp>
      <p:grpSp>
        <p:nvGrpSpPr>
          <p:cNvPr id="571" name="Google Shape;571;p8"/>
          <p:cNvGrpSpPr/>
          <p:nvPr/>
        </p:nvGrpSpPr>
        <p:grpSpPr>
          <a:xfrm>
            <a:off x="185013" y="3093599"/>
            <a:ext cx="11821975" cy="2538450"/>
            <a:chOff x="185013" y="3093599"/>
            <a:chExt cx="11821975" cy="2538450"/>
          </a:xfrm>
        </p:grpSpPr>
        <p:grpSp>
          <p:nvGrpSpPr>
            <p:cNvPr id="572" name="Google Shape;572;p8"/>
            <p:cNvGrpSpPr/>
            <p:nvPr/>
          </p:nvGrpSpPr>
          <p:grpSpPr>
            <a:xfrm>
              <a:off x="185013" y="3093599"/>
              <a:ext cx="11821975" cy="2538450"/>
              <a:chOff x="185013" y="3093599"/>
              <a:chExt cx="11821975" cy="2538450"/>
            </a:xfrm>
          </p:grpSpPr>
          <p:grpSp>
            <p:nvGrpSpPr>
              <p:cNvPr id="573" name="Google Shape;573;p8"/>
              <p:cNvGrpSpPr/>
              <p:nvPr/>
            </p:nvGrpSpPr>
            <p:grpSpPr>
              <a:xfrm>
                <a:off x="185013" y="3093599"/>
                <a:ext cx="11821975" cy="2538450"/>
                <a:chOff x="185013" y="3093599"/>
                <a:chExt cx="11821975" cy="2538450"/>
              </a:xfrm>
            </p:grpSpPr>
            <p:grpSp>
              <p:nvGrpSpPr>
                <p:cNvPr id="574" name="Google Shape;574;p8"/>
                <p:cNvGrpSpPr/>
                <p:nvPr/>
              </p:nvGrpSpPr>
              <p:grpSpPr>
                <a:xfrm>
                  <a:off x="185013" y="3093599"/>
                  <a:ext cx="11821975" cy="2538450"/>
                  <a:chOff x="185013" y="3093599"/>
                  <a:chExt cx="11821975" cy="2538450"/>
                </a:xfrm>
              </p:grpSpPr>
              <p:grpSp>
                <p:nvGrpSpPr>
                  <p:cNvPr id="575" name="Google Shape;575;p8"/>
                  <p:cNvGrpSpPr/>
                  <p:nvPr/>
                </p:nvGrpSpPr>
                <p:grpSpPr>
                  <a:xfrm>
                    <a:off x="185013" y="3093599"/>
                    <a:ext cx="11821975" cy="2538450"/>
                    <a:chOff x="107075" y="3123799"/>
                    <a:chExt cx="11821975" cy="2538450"/>
                  </a:xfrm>
                </p:grpSpPr>
                <p:cxnSp>
                  <p:nvCxnSpPr>
                    <p:cNvPr id="576" name="Google Shape;576;p8"/>
                    <p:cNvCxnSpPr>
                      <a:stCxn id="577" idx="3"/>
                    </p:cNvCxnSpPr>
                    <p:nvPr/>
                  </p:nvCxnSpPr>
                  <p:spPr>
                    <a:xfrm>
                      <a:off x="3054723" y="4393024"/>
                      <a:ext cx="333600" cy="0"/>
                    </a:xfrm>
                    <a:prstGeom prst="straightConnector1">
                      <a:avLst/>
                    </a:prstGeom>
                    <a:noFill/>
                    <a:ln cap="flat" cmpd="sng" w="9525">
                      <a:solidFill>
                        <a:srgbClr val="FF0000"/>
                      </a:solidFill>
                      <a:prstDash val="solid"/>
                      <a:round/>
                      <a:headEnd len="sm" w="sm" type="none"/>
                      <a:tailEnd len="med" w="med" type="triangle"/>
                    </a:ln>
                  </p:spPr>
                </p:cxnSp>
                <p:pic>
                  <p:nvPicPr>
                    <p:cNvPr id="577" name="Google Shape;577;p8"/>
                    <p:cNvPicPr preferRelativeResize="0"/>
                    <p:nvPr/>
                  </p:nvPicPr>
                  <p:blipFill rotWithShape="1">
                    <a:blip r:embed="rId3">
                      <a:alphaModFix/>
                    </a:blip>
                    <a:srcRect b="0" l="0" r="0" t="0"/>
                    <a:stretch/>
                  </p:blipFill>
                  <p:spPr>
                    <a:xfrm>
                      <a:off x="107075" y="3123799"/>
                      <a:ext cx="2947648" cy="2538450"/>
                    </a:xfrm>
                    <a:prstGeom prst="rect">
                      <a:avLst/>
                    </a:prstGeom>
                    <a:noFill/>
                    <a:ln cap="flat" cmpd="sng" w="9525">
                      <a:solidFill>
                        <a:srgbClr val="898989"/>
                      </a:solidFill>
                      <a:prstDash val="solid"/>
                      <a:round/>
                      <a:headEnd len="sm" w="sm" type="none"/>
                      <a:tailEnd len="sm" w="sm" type="none"/>
                    </a:ln>
                  </p:spPr>
                </p:pic>
                <p:pic>
                  <p:nvPicPr>
                    <p:cNvPr id="578" name="Google Shape;578;p8"/>
                    <p:cNvPicPr preferRelativeResize="0"/>
                    <p:nvPr/>
                  </p:nvPicPr>
                  <p:blipFill rotWithShape="1">
                    <a:blip r:embed="rId4">
                      <a:alphaModFix/>
                    </a:blip>
                    <a:srcRect b="0" l="0" r="0" t="0"/>
                    <a:stretch/>
                  </p:blipFill>
                  <p:spPr>
                    <a:xfrm>
                      <a:off x="3388325" y="3123800"/>
                      <a:ext cx="8540725" cy="2538440"/>
                    </a:xfrm>
                    <a:prstGeom prst="rect">
                      <a:avLst/>
                    </a:prstGeom>
                    <a:noFill/>
                    <a:ln cap="flat" cmpd="sng" w="9525">
                      <a:solidFill>
                        <a:srgbClr val="A5A5A5"/>
                      </a:solidFill>
                      <a:prstDash val="solid"/>
                      <a:round/>
                      <a:headEnd len="sm" w="sm" type="none"/>
                      <a:tailEnd len="sm" w="sm" type="none"/>
                    </a:ln>
                  </p:spPr>
                </p:pic>
                <p:sp>
                  <p:nvSpPr>
                    <p:cNvPr id="579" name="Google Shape;579;p8"/>
                    <p:cNvSpPr/>
                    <p:nvPr/>
                  </p:nvSpPr>
                  <p:spPr>
                    <a:xfrm>
                      <a:off x="3413900" y="4546825"/>
                      <a:ext cx="1933500" cy="256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80" name="Google Shape;580;p8"/>
                  <p:cNvPicPr preferRelativeResize="0"/>
                  <p:nvPr/>
                </p:nvPicPr>
                <p:blipFill rotWithShape="1">
                  <a:blip r:embed="rId5">
                    <a:alphaModFix/>
                  </a:blip>
                  <a:srcRect b="0" l="0" r="0" t="0"/>
                  <a:stretch/>
                </p:blipFill>
                <p:spPr>
                  <a:xfrm>
                    <a:off x="185025" y="3093600"/>
                    <a:ext cx="460900" cy="1815925"/>
                  </a:xfrm>
                  <a:prstGeom prst="rect">
                    <a:avLst/>
                  </a:prstGeom>
                  <a:noFill/>
                  <a:ln>
                    <a:noFill/>
                  </a:ln>
                </p:spPr>
              </p:pic>
            </p:grpSp>
            <p:sp>
              <p:nvSpPr>
                <p:cNvPr id="581" name="Google Shape;581;p8"/>
                <p:cNvSpPr/>
                <p:nvPr/>
              </p:nvSpPr>
              <p:spPr>
                <a:xfrm>
                  <a:off x="290650" y="4545875"/>
                  <a:ext cx="306000" cy="352200"/>
                </a:xfrm>
                <a:prstGeom prst="rect">
                  <a:avLst/>
                </a:prstGeom>
                <a:solidFill>
                  <a:srgbClr val="4242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82" name="Google Shape;582;p8"/>
              <p:cNvPicPr preferRelativeResize="0"/>
              <p:nvPr/>
            </p:nvPicPr>
            <p:blipFill rotWithShape="1">
              <a:blip r:embed="rId6">
                <a:alphaModFix/>
              </a:blip>
              <a:srcRect b="52024" l="0" r="0" t="6805"/>
              <a:stretch/>
            </p:blipFill>
            <p:spPr>
              <a:xfrm>
                <a:off x="224775" y="4105450"/>
                <a:ext cx="385925" cy="447475"/>
              </a:xfrm>
              <a:prstGeom prst="rect">
                <a:avLst/>
              </a:prstGeom>
              <a:noFill/>
              <a:ln>
                <a:noFill/>
              </a:ln>
            </p:spPr>
          </p:pic>
          <p:grpSp>
            <p:nvGrpSpPr>
              <p:cNvPr id="583" name="Google Shape;583;p8"/>
              <p:cNvGrpSpPr/>
              <p:nvPr/>
            </p:nvGrpSpPr>
            <p:grpSpPr>
              <a:xfrm>
                <a:off x="221699" y="4105576"/>
                <a:ext cx="400400" cy="782598"/>
                <a:chOff x="676525" y="2110100"/>
                <a:chExt cx="241350" cy="471700"/>
              </a:xfrm>
            </p:grpSpPr>
            <p:pic>
              <p:nvPicPr>
                <p:cNvPr id="584" name="Google Shape;584;p8"/>
                <p:cNvPicPr preferRelativeResize="0"/>
                <p:nvPr/>
              </p:nvPicPr>
              <p:blipFill rotWithShape="1">
                <a:blip r:embed="rId7">
                  <a:alphaModFix/>
                </a:blip>
                <a:srcRect b="66392" l="0" r="0" t="0"/>
                <a:stretch/>
              </p:blipFill>
              <p:spPr>
                <a:xfrm>
                  <a:off x="676525" y="2110100"/>
                  <a:ext cx="241350" cy="235850"/>
                </a:xfrm>
                <a:prstGeom prst="rect">
                  <a:avLst/>
                </a:prstGeom>
                <a:noFill/>
                <a:ln>
                  <a:noFill/>
                </a:ln>
              </p:spPr>
            </p:pic>
            <p:pic>
              <p:nvPicPr>
                <p:cNvPr id="585" name="Google Shape;585;p8"/>
                <p:cNvPicPr preferRelativeResize="0"/>
                <p:nvPr/>
              </p:nvPicPr>
              <p:blipFill rotWithShape="1">
                <a:blip r:embed="rId7">
                  <a:alphaModFix/>
                </a:blip>
                <a:srcRect b="0" l="0" r="0" t="66391"/>
                <a:stretch/>
              </p:blipFill>
              <p:spPr>
                <a:xfrm>
                  <a:off x="676525" y="2345950"/>
                  <a:ext cx="241350" cy="235850"/>
                </a:xfrm>
                <a:prstGeom prst="rect">
                  <a:avLst/>
                </a:prstGeom>
                <a:noFill/>
                <a:ln>
                  <a:noFill/>
                </a:ln>
              </p:spPr>
            </p:pic>
          </p:grpSp>
        </p:grpSp>
        <p:pic>
          <p:nvPicPr>
            <p:cNvPr id="586" name="Google Shape;586;p8"/>
            <p:cNvPicPr preferRelativeResize="0"/>
            <p:nvPr/>
          </p:nvPicPr>
          <p:blipFill rotWithShape="1">
            <a:blip r:embed="rId8">
              <a:alphaModFix/>
            </a:blip>
            <a:srcRect b="0" l="0" r="0" t="0"/>
            <a:stretch/>
          </p:blipFill>
          <p:spPr>
            <a:xfrm>
              <a:off x="201425" y="3635200"/>
              <a:ext cx="421525" cy="1574275"/>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9"/>
          <p:cNvSpPr txBox="1"/>
          <p:nvPr/>
        </p:nvSpPr>
        <p:spPr>
          <a:xfrm>
            <a:off x="8143388" y="2302525"/>
            <a:ext cx="3710700" cy="30162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Allows Owner/Admins to manage their:</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1600"/>
              </a:spcBef>
              <a:spcAft>
                <a:spcPts val="0"/>
              </a:spcAft>
              <a:buClr>
                <a:srgbClr val="000000"/>
              </a:buClr>
              <a:buSzPts val="1700"/>
              <a:buFont typeface="Arial"/>
              <a:buChar char="●"/>
            </a:pPr>
            <a:r>
              <a:rPr b="1" i="0" lang="en-US" sz="1700" u="none" cap="none" strike="noStrike">
                <a:solidFill>
                  <a:schemeClr val="dk1"/>
                </a:solidFill>
                <a:latin typeface="Calibri"/>
                <a:ea typeface="Calibri"/>
                <a:cs typeface="Calibri"/>
                <a:sym typeface="Calibri"/>
              </a:rPr>
              <a:t>Account Credentials</a:t>
            </a:r>
            <a:endParaRPr b="1"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rgbClr val="000000"/>
              </a:buClr>
              <a:buSzPts val="1700"/>
              <a:buFont typeface="Arial"/>
              <a:buChar char="○"/>
            </a:pPr>
            <a:r>
              <a:rPr b="0" i="0" lang="en-US" sz="1700" u="none" cap="none" strike="noStrike">
                <a:solidFill>
                  <a:schemeClr val="dk1"/>
                </a:solidFill>
                <a:latin typeface="Calibri"/>
                <a:ea typeface="Calibri"/>
                <a:cs typeface="Calibri"/>
                <a:sym typeface="Calibri"/>
              </a:rPr>
              <a:t>Email Address</a:t>
            </a:r>
            <a:endParaRPr b="0"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rgbClr val="000000"/>
              </a:buClr>
              <a:buSzPts val="1700"/>
              <a:buFont typeface="Arial"/>
              <a:buChar char="○"/>
            </a:pPr>
            <a:r>
              <a:rPr b="0" i="0" lang="en-US" sz="1700" u="none" cap="none" strike="noStrike">
                <a:solidFill>
                  <a:schemeClr val="dk1"/>
                </a:solidFill>
                <a:latin typeface="Calibri"/>
                <a:ea typeface="Calibri"/>
                <a:cs typeface="Calibri"/>
                <a:sym typeface="Calibri"/>
              </a:rPr>
              <a:t>Phone Number</a:t>
            </a:r>
            <a:endParaRPr b="0"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rgbClr val="000000"/>
              </a:buClr>
              <a:buSzPts val="1700"/>
              <a:buFont typeface="Arial"/>
              <a:buChar char="○"/>
            </a:pPr>
            <a:r>
              <a:rPr b="0" i="0" lang="en-US" sz="1700" u="none" cap="none" strike="noStrike">
                <a:solidFill>
                  <a:schemeClr val="dk1"/>
                </a:solidFill>
                <a:latin typeface="Calibri"/>
                <a:ea typeface="Calibri"/>
                <a:cs typeface="Calibri"/>
                <a:sym typeface="Calibri"/>
              </a:rPr>
              <a:t>Password</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rgbClr val="000000"/>
              </a:buClr>
              <a:buSzPts val="1700"/>
              <a:buFont typeface="Arial"/>
              <a:buChar char="●"/>
            </a:pPr>
            <a:r>
              <a:rPr b="1" i="0" lang="en-US" sz="1700" u="none" cap="none" strike="noStrike">
                <a:solidFill>
                  <a:schemeClr val="dk1"/>
                </a:solidFill>
                <a:latin typeface="Calibri"/>
                <a:ea typeface="Calibri"/>
                <a:cs typeface="Calibri"/>
                <a:sym typeface="Calibri"/>
              </a:rPr>
              <a:t>Two-Factor Authentication</a:t>
            </a:r>
            <a:endParaRPr b="1"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rgbClr val="000000"/>
              </a:buClr>
              <a:buSzPts val="1700"/>
              <a:buFont typeface="Arial"/>
              <a:buChar char="○"/>
            </a:pPr>
            <a:r>
              <a:rPr b="0" i="0" lang="en-US" sz="1700" u="none" cap="none" strike="noStrike">
                <a:solidFill>
                  <a:schemeClr val="dk1"/>
                </a:solidFill>
                <a:latin typeface="Calibri"/>
                <a:ea typeface="Calibri"/>
                <a:cs typeface="Calibri"/>
                <a:sym typeface="Calibri"/>
              </a:rPr>
              <a:t>Recovery Key</a:t>
            </a:r>
            <a:endParaRPr b="0"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rgbClr val="000000"/>
              </a:buClr>
              <a:buSzPts val="1700"/>
              <a:buFont typeface="Arial"/>
              <a:buChar char="○"/>
            </a:pPr>
            <a:r>
              <a:rPr b="0" i="0" lang="en-US" sz="1700" u="none" cap="none" strike="noStrike">
                <a:solidFill>
                  <a:schemeClr val="dk1"/>
                </a:solidFill>
                <a:latin typeface="Calibri"/>
                <a:ea typeface="Calibri"/>
                <a:cs typeface="Calibri"/>
                <a:sym typeface="Calibri"/>
              </a:rPr>
              <a:t>Alternative Second Step </a:t>
            </a:r>
            <a:endParaRPr b="0" i="0" sz="1700" u="none" cap="none" strike="noStrike">
              <a:solidFill>
                <a:schemeClr val="dk1"/>
              </a:solidFill>
              <a:latin typeface="Calibri"/>
              <a:ea typeface="Calibri"/>
              <a:cs typeface="Calibri"/>
              <a:sym typeface="Calibri"/>
            </a:endParaRPr>
          </a:p>
        </p:txBody>
      </p:sp>
      <p:pic>
        <p:nvPicPr>
          <p:cNvPr id="592" name="Google Shape;592;p9"/>
          <p:cNvPicPr preferRelativeResize="0"/>
          <p:nvPr/>
        </p:nvPicPr>
        <p:blipFill rotWithShape="1">
          <a:blip r:embed="rId3">
            <a:alphaModFix/>
          </a:blip>
          <a:srcRect b="0" l="0" r="0" t="0"/>
          <a:stretch/>
        </p:blipFill>
        <p:spPr>
          <a:xfrm>
            <a:off x="337913" y="1457707"/>
            <a:ext cx="7666449" cy="4595775"/>
          </a:xfrm>
          <a:prstGeom prst="rect">
            <a:avLst/>
          </a:prstGeom>
          <a:noFill/>
          <a:ln cap="flat" cmpd="sng" w="9525">
            <a:solidFill>
              <a:srgbClr val="A5A5A5"/>
            </a:solidFill>
            <a:prstDash val="solid"/>
            <a:round/>
            <a:headEnd len="sm" w="sm" type="none"/>
            <a:tailEnd len="sm" w="sm" type="none"/>
          </a:ln>
        </p:spPr>
      </p:pic>
      <p:sp>
        <p:nvSpPr>
          <p:cNvPr id="593" name="Google Shape;593;p9"/>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Account </a:t>
            </a:r>
            <a:r>
              <a:rPr lang="en-US" sz="2600">
                <a:solidFill>
                  <a:schemeClr val="dk1"/>
                </a:solidFill>
                <a:latin typeface="Arial"/>
                <a:ea typeface="Arial"/>
                <a:cs typeface="Arial"/>
                <a:sym typeface="Arial"/>
              </a:rPr>
              <a:t>&lt;Security and Credentials&gt;</a:t>
            </a:r>
            <a:endParaRPr b="1" sz="2600">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10"/>
          <p:cNvSpPr txBox="1"/>
          <p:nvPr/>
        </p:nvSpPr>
        <p:spPr>
          <a:xfrm>
            <a:off x="7920438" y="2982175"/>
            <a:ext cx="3890700" cy="1581300"/>
          </a:xfrm>
          <a:prstGeom prst="rect">
            <a:avLst/>
          </a:prstGeom>
          <a:noFill/>
          <a:ln>
            <a:noFill/>
          </a:ln>
        </p:spPr>
        <p:txBody>
          <a:bodyPr anchorCtr="0" anchor="t" bIns="91425" lIns="91425" spcFirstLastPara="1" rIns="91425" wrap="square" tIns="91425">
            <a:noAutofit/>
          </a:bodyPr>
          <a:lstStyle/>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Gives Owner/Admins visibility on login activity for their account. </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The portal shows the twenty (20) most recent account activities. </a:t>
            </a:r>
            <a:endParaRPr b="0" i="0" sz="1700" u="none" cap="none" strike="noStrike">
              <a:solidFill>
                <a:schemeClr val="dk1"/>
              </a:solidFill>
              <a:latin typeface="Calibri"/>
              <a:ea typeface="Calibri"/>
              <a:cs typeface="Calibri"/>
              <a:sym typeface="Calibri"/>
            </a:endParaRPr>
          </a:p>
        </p:txBody>
      </p:sp>
      <p:pic>
        <p:nvPicPr>
          <p:cNvPr id="599" name="Google Shape;599;p10"/>
          <p:cNvPicPr preferRelativeResize="0"/>
          <p:nvPr/>
        </p:nvPicPr>
        <p:blipFill rotWithShape="1">
          <a:blip r:embed="rId3">
            <a:alphaModFix/>
          </a:blip>
          <a:srcRect b="0" l="0" r="0" t="0"/>
          <a:stretch/>
        </p:blipFill>
        <p:spPr>
          <a:xfrm>
            <a:off x="380863" y="1614400"/>
            <a:ext cx="7539577" cy="3629206"/>
          </a:xfrm>
          <a:prstGeom prst="rect">
            <a:avLst/>
          </a:prstGeom>
          <a:noFill/>
          <a:ln cap="flat" cmpd="sng" w="9525">
            <a:solidFill>
              <a:srgbClr val="A5A5A5"/>
            </a:solidFill>
            <a:prstDash val="solid"/>
            <a:round/>
            <a:headEnd len="sm" w="sm" type="none"/>
            <a:tailEnd len="sm" w="sm" type="none"/>
          </a:ln>
        </p:spPr>
      </p:pic>
      <p:sp>
        <p:nvSpPr>
          <p:cNvPr id="600" name="Google Shape;600;p10"/>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Account </a:t>
            </a:r>
            <a:r>
              <a:rPr lang="en-US" sz="2600">
                <a:solidFill>
                  <a:schemeClr val="dk1"/>
                </a:solidFill>
                <a:latin typeface="Arial"/>
                <a:ea typeface="Arial"/>
                <a:cs typeface="Arial"/>
                <a:sym typeface="Arial"/>
              </a:rPr>
              <a:t>&lt;Activity&gt;</a:t>
            </a:r>
            <a:endParaRPr b="1" sz="260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11"/>
          <p:cNvSpPr txBox="1"/>
          <p:nvPr/>
        </p:nvSpPr>
        <p:spPr>
          <a:xfrm>
            <a:off x="8829588" y="2198550"/>
            <a:ext cx="3104400" cy="3382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Shows the list of trusted browsers the Owner/Admins have accessed their accounts from.</a:t>
            </a:r>
            <a:endParaRPr b="0" i="0" sz="1700" u="none" cap="none" strike="noStrike">
              <a:solidFill>
                <a:schemeClr val="dk1"/>
              </a:solidFill>
              <a:latin typeface="Calibri"/>
              <a:ea typeface="Calibri"/>
              <a:cs typeface="Calibri"/>
              <a:sym typeface="Calibri"/>
            </a:endParaRPr>
          </a:p>
          <a:p>
            <a:pPr indent="0" lvl="0" marL="0" marR="0" rtl="0" algn="l">
              <a:lnSpc>
                <a:spcPct val="115000"/>
              </a:lnSpc>
              <a:spcBef>
                <a:spcPts val="1600"/>
              </a:spcBef>
              <a:spcAft>
                <a:spcPts val="1600"/>
              </a:spcAft>
              <a:buClr>
                <a:srgbClr val="595959"/>
              </a:buClr>
              <a:buSzPts val="1600"/>
              <a:buFont typeface="Calibri"/>
              <a:buNone/>
            </a:pPr>
            <a:r>
              <a:rPr b="0" i="1" lang="en-US" sz="1600" u="none" cap="none" strike="noStrike">
                <a:solidFill>
                  <a:srgbClr val="595959"/>
                </a:solidFill>
                <a:latin typeface="Calibri"/>
                <a:ea typeface="Calibri"/>
                <a:cs typeface="Calibri"/>
                <a:sym typeface="Calibri"/>
              </a:rPr>
              <a:t>*Trusted Browsers do not require Two Factor Authentication (2FA) to complete sign-in flow. You should only trust the browsers installed on your own computer.</a:t>
            </a:r>
            <a:endParaRPr b="0" i="1" sz="1600" u="none" cap="none" strike="noStrike">
              <a:solidFill>
                <a:srgbClr val="595959"/>
              </a:solidFill>
              <a:latin typeface="Calibri"/>
              <a:ea typeface="Calibri"/>
              <a:cs typeface="Calibri"/>
              <a:sym typeface="Calibri"/>
            </a:endParaRPr>
          </a:p>
        </p:txBody>
      </p:sp>
      <p:pic>
        <p:nvPicPr>
          <p:cNvPr id="606" name="Google Shape;606;p11"/>
          <p:cNvPicPr preferRelativeResize="0"/>
          <p:nvPr/>
        </p:nvPicPr>
        <p:blipFill rotWithShape="1">
          <a:blip r:embed="rId3">
            <a:alphaModFix/>
          </a:blip>
          <a:srcRect b="0" l="0" r="0" t="0"/>
          <a:stretch/>
        </p:blipFill>
        <p:spPr>
          <a:xfrm>
            <a:off x="258013" y="1414493"/>
            <a:ext cx="8499526" cy="4356492"/>
          </a:xfrm>
          <a:prstGeom prst="rect">
            <a:avLst/>
          </a:prstGeom>
          <a:noFill/>
          <a:ln cap="flat" cmpd="sng" w="9525">
            <a:solidFill>
              <a:srgbClr val="A5A5A5"/>
            </a:solidFill>
            <a:prstDash val="solid"/>
            <a:round/>
            <a:headEnd len="sm" w="sm" type="none"/>
            <a:tailEnd len="sm" w="sm" type="none"/>
          </a:ln>
        </p:spPr>
      </p:pic>
      <p:sp>
        <p:nvSpPr>
          <p:cNvPr id="607" name="Google Shape;607;p11"/>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Account </a:t>
            </a:r>
            <a:r>
              <a:rPr lang="en-US" sz="2600">
                <a:solidFill>
                  <a:schemeClr val="dk1"/>
                </a:solidFill>
                <a:latin typeface="Arial"/>
                <a:ea typeface="Arial"/>
                <a:cs typeface="Arial"/>
                <a:sym typeface="Arial"/>
              </a:rPr>
              <a:t>&lt;Trusted Browsers&gt;</a:t>
            </a:r>
            <a:endParaRPr b="1" sz="2600">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12"/>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613" name="Google Shape;613;p12"/>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4800"/>
              <a:buFont typeface="Quattrocento Sans"/>
              <a:buNone/>
            </a:pPr>
            <a:r>
              <a:rPr lang="en-US"/>
              <a:t>Manage Organization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grpSp>
        <p:nvGrpSpPr>
          <p:cNvPr id="309" name="Google Shape;309;p2"/>
          <p:cNvGrpSpPr/>
          <p:nvPr/>
        </p:nvGrpSpPr>
        <p:grpSpPr>
          <a:xfrm>
            <a:off x="0" y="0"/>
            <a:ext cx="12199275" cy="6857999"/>
            <a:chOff x="0" y="0"/>
            <a:chExt cx="12199275" cy="6857999"/>
          </a:xfrm>
        </p:grpSpPr>
        <p:sp>
          <p:nvSpPr>
            <p:cNvPr id="310" name="Google Shape;310;p2"/>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1" name="Google Shape;311;p2"/>
            <p:cNvPicPr preferRelativeResize="0"/>
            <p:nvPr/>
          </p:nvPicPr>
          <p:blipFill rotWithShape="1">
            <a:blip r:embed="rId4">
              <a:alphaModFix/>
            </a:blip>
            <a:srcRect b="0" l="0" r="0" t="0"/>
            <a:stretch/>
          </p:blipFill>
          <p:spPr>
            <a:xfrm>
              <a:off x="0" y="0"/>
              <a:ext cx="5958675" cy="6857999"/>
            </a:xfrm>
            <a:prstGeom prst="rect">
              <a:avLst/>
            </a:prstGeom>
            <a:noFill/>
            <a:ln>
              <a:noFill/>
            </a:ln>
          </p:spPr>
        </p:pic>
        <p:sp>
          <p:nvSpPr>
            <p:cNvPr id="312" name="Google Shape;312;p2"/>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chemeClr val="lt1"/>
                  </a:solidFill>
                  <a:latin typeface="Arial"/>
                  <a:ea typeface="Arial"/>
                  <a:cs typeface="Arial"/>
                  <a:sym typeface="Arial"/>
                </a:rPr>
                <a:t>Agenda</a:t>
              </a:r>
              <a:endParaRPr b="1" i="0" sz="6000" u="none" cap="none" strike="noStrike">
                <a:solidFill>
                  <a:schemeClr val="lt1"/>
                </a:solidFill>
                <a:latin typeface="Arial"/>
                <a:ea typeface="Arial"/>
                <a:cs typeface="Arial"/>
                <a:sym typeface="Arial"/>
              </a:endParaRPr>
            </a:p>
          </p:txBody>
        </p:sp>
      </p:grpSp>
      <p:cxnSp>
        <p:nvCxnSpPr>
          <p:cNvPr id="313" name="Google Shape;313;p2"/>
          <p:cNvCxnSpPr/>
          <p:nvPr/>
        </p:nvCxnSpPr>
        <p:spPr>
          <a:xfrm>
            <a:off x="6966888" y="3649950"/>
            <a:ext cx="3862200" cy="0"/>
          </a:xfrm>
          <a:prstGeom prst="straightConnector1">
            <a:avLst/>
          </a:prstGeom>
          <a:noFill/>
          <a:ln cap="flat" cmpd="sng" w="9525">
            <a:solidFill>
              <a:srgbClr val="FFFFFF"/>
            </a:solidFill>
            <a:prstDash val="solid"/>
            <a:round/>
            <a:headEnd len="sm" w="sm" type="none"/>
            <a:tailEnd len="sm" w="sm" type="none"/>
          </a:ln>
        </p:spPr>
      </p:cxnSp>
      <p:sp>
        <p:nvSpPr>
          <p:cNvPr id="314" name="Google Shape;314;p2"/>
          <p:cNvSpPr txBox="1"/>
          <p:nvPr/>
        </p:nvSpPr>
        <p:spPr>
          <a:xfrm>
            <a:off x="6984713" y="3207950"/>
            <a:ext cx="4214700" cy="324600"/>
          </a:xfrm>
          <a:prstGeom prst="rect">
            <a:avLst/>
          </a:prstGeom>
          <a:noFill/>
          <a:ln>
            <a:noFill/>
          </a:ln>
        </p:spPr>
        <p:txBody>
          <a:bodyPr anchorCtr="0" anchor="t" bIns="0" lIns="0" spcFirstLastPara="1" rIns="0" wrap="square" tIns="16500">
            <a:spAutoFit/>
          </a:bodyPr>
          <a:lstStyle/>
          <a:p>
            <a:pPr indent="-355600" lvl="0" marL="457200" marR="0" rtl="0" algn="l">
              <a:lnSpc>
                <a:spcPct val="100000"/>
              </a:lnSpc>
              <a:spcBef>
                <a:spcPts val="0"/>
              </a:spcBef>
              <a:spcAft>
                <a:spcPts val="0"/>
              </a:spcAft>
              <a:buClr>
                <a:schemeClr val="lt1"/>
              </a:buClr>
              <a:buSzPts val="2000"/>
              <a:buFont typeface="Verdana"/>
              <a:buChar char="●"/>
            </a:pPr>
            <a:r>
              <a:rPr b="0" i="0" lang="en-US" sz="2000" u="none" cap="none" strike="noStrike">
                <a:solidFill>
                  <a:schemeClr val="lt1"/>
                </a:solidFill>
                <a:latin typeface="Verdana"/>
                <a:ea typeface="Verdana"/>
                <a:cs typeface="Verdana"/>
                <a:sym typeface="Verdana"/>
              </a:rPr>
              <a:t>Manage Account</a:t>
            </a:r>
            <a:endParaRPr b="0" i="0" sz="2000" u="none" cap="none" strike="noStrike">
              <a:solidFill>
                <a:srgbClr val="FFFFFF"/>
              </a:solidFill>
              <a:latin typeface="Verdana"/>
              <a:ea typeface="Verdana"/>
              <a:cs typeface="Verdana"/>
              <a:sym typeface="Verdana"/>
            </a:endParaRPr>
          </a:p>
        </p:txBody>
      </p:sp>
      <p:sp>
        <p:nvSpPr>
          <p:cNvPr id="315" name="Google Shape;315;p2"/>
          <p:cNvSpPr txBox="1"/>
          <p:nvPr/>
        </p:nvSpPr>
        <p:spPr>
          <a:xfrm>
            <a:off x="6966927" y="3890700"/>
            <a:ext cx="3741300" cy="324600"/>
          </a:xfrm>
          <a:prstGeom prst="rect">
            <a:avLst/>
          </a:prstGeom>
          <a:noFill/>
          <a:ln>
            <a:noFill/>
          </a:ln>
        </p:spPr>
        <p:txBody>
          <a:bodyPr anchorCtr="0" anchor="t" bIns="0" lIns="0" spcFirstLastPara="1" rIns="0" wrap="square" tIns="16500">
            <a:spAutoFit/>
          </a:bodyPr>
          <a:lstStyle/>
          <a:p>
            <a:pPr indent="-355600" lvl="0" marL="457200" marR="0" rtl="0" algn="l">
              <a:lnSpc>
                <a:spcPct val="100000"/>
              </a:lnSpc>
              <a:spcBef>
                <a:spcPts val="0"/>
              </a:spcBef>
              <a:spcAft>
                <a:spcPts val="0"/>
              </a:spcAft>
              <a:buClr>
                <a:srgbClr val="FFFFFF"/>
              </a:buClr>
              <a:buSzPts val="2000"/>
              <a:buFont typeface="Verdana"/>
              <a:buChar char="●"/>
            </a:pPr>
            <a:r>
              <a:rPr b="0" i="0" lang="en-US" sz="2000" u="none" cap="none" strike="noStrike">
                <a:solidFill>
                  <a:srgbClr val="FFFFFF"/>
                </a:solidFill>
                <a:latin typeface="Verdana"/>
                <a:ea typeface="Verdana"/>
                <a:cs typeface="Verdana"/>
                <a:sym typeface="Verdana"/>
              </a:rPr>
              <a:t>Manage Organization</a:t>
            </a:r>
            <a:endParaRPr b="0" i="0" sz="2000" u="none" cap="none" strike="noStrike">
              <a:solidFill>
                <a:srgbClr val="FFFFFF"/>
              </a:solidFill>
              <a:latin typeface="Verdana"/>
              <a:ea typeface="Verdana"/>
              <a:cs typeface="Verdana"/>
              <a:sym typeface="Verdana"/>
            </a:endParaRPr>
          </a:p>
        </p:txBody>
      </p:sp>
      <p:cxnSp>
        <p:nvCxnSpPr>
          <p:cNvPr id="316" name="Google Shape;316;p2"/>
          <p:cNvCxnSpPr/>
          <p:nvPr/>
        </p:nvCxnSpPr>
        <p:spPr>
          <a:xfrm>
            <a:off x="6966913" y="4333750"/>
            <a:ext cx="3862200" cy="0"/>
          </a:xfrm>
          <a:prstGeom prst="straightConnector1">
            <a:avLst/>
          </a:prstGeom>
          <a:noFill/>
          <a:ln cap="flat" cmpd="sng" w="9525">
            <a:solidFill>
              <a:srgbClr val="FFFFFF"/>
            </a:solidFill>
            <a:prstDash val="solid"/>
            <a:round/>
            <a:headEnd len="sm" w="sm" type="none"/>
            <a:tailEnd len="sm" w="sm" type="none"/>
          </a:ln>
        </p:spPr>
      </p:cxnSp>
      <p:grpSp>
        <p:nvGrpSpPr>
          <p:cNvPr id="317" name="Google Shape;317;p2"/>
          <p:cNvGrpSpPr/>
          <p:nvPr/>
        </p:nvGrpSpPr>
        <p:grpSpPr>
          <a:xfrm>
            <a:off x="6975813" y="2524238"/>
            <a:ext cx="4232525" cy="442000"/>
            <a:chOff x="7911088" y="3244638"/>
            <a:chExt cx="4232525" cy="442000"/>
          </a:xfrm>
        </p:grpSpPr>
        <p:cxnSp>
          <p:nvCxnSpPr>
            <p:cNvPr id="318" name="Google Shape;318;p2"/>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319" name="Google Shape;319;p2"/>
            <p:cNvSpPr txBox="1"/>
            <p:nvPr/>
          </p:nvSpPr>
          <p:spPr>
            <a:xfrm>
              <a:off x="7928913" y="3244638"/>
              <a:ext cx="4214700" cy="324600"/>
            </a:xfrm>
            <a:prstGeom prst="rect">
              <a:avLst/>
            </a:prstGeom>
            <a:noFill/>
            <a:ln>
              <a:noFill/>
            </a:ln>
          </p:spPr>
          <p:txBody>
            <a:bodyPr anchorCtr="0" anchor="t" bIns="0" lIns="0" spcFirstLastPara="1" rIns="0" wrap="square" tIns="16500">
              <a:spAutoFit/>
            </a:bodyPr>
            <a:lstStyle/>
            <a:p>
              <a:pPr indent="-355600" lvl="0" marL="457200" marR="0" rtl="0" algn="l">
                <a:lnSpc>
                  <a:spcPct val="100000"/>
                </a:lnSpc>
                <a:spcBef>
                  <a:spcPts val="0"/>
                </a:spcBef>
                <a:spcAft>
                  <a:spcPts val="0"/>
                </a:spcAft>
                <a:buClr>
                  <a:schemeClr val="lt1"/>
                </a:buClr>
                <a:buSzPts val="2000"/>
                <a:buFont typeface="Verdana"/>
                <a:buChar char="●"/>
              </a:pPr>
              <a:r>
                <a:rPr b="0" i="0" lang="en-US" sz="2000" u="none" cap="none" strike="noStrike">
                  <a:solidFill>
                    <a:schemeClr val="lt1"/>
                  </a:solidFill>
                  <a:latin typeface="Verdana"/>
                  <a:ea typeface="Verdana"/>
                  <a:cs typeface="Verdana"/>
                  <a:sym typeface="Verdana"/>
                </a:rPr>
                <a:t>Introduction</a:t>
              </a:r>
              <a:endParaRPr b="0" i="0" sz="2000" u="none" cap="none" strike="noStrike">
                <a:solidFill>
                  <a:srgbClr val="FFFFFF"/>
                </a:solidFill>
                <a:latin typeface="Verdana"/>
                <a:ea typeface="Verdana"/>
                <a:cs typeface="Verdana"/>
                <a:sym typeface="Verdana"/>
              </a:endParaRPr>
            </a:p>
          </p:txBody>
        </p:sp>
      </p:grpSp>
      <p:grpSp>
        <p:nvGrpSpPr>
          <p:cNvPr id="320" name="Google Shape;320;p2"/>
          <p:cNvGrpSpPr/>
          <p:nvPr/>
        </p:nvGrpSpPr>
        <p:grpSpPr>
          <a:xfrm>
            <a:off x="6975813" y="4505438"/>
            <a:ext cx="4232525" cy="442000"/>
            <a:chOff x="7911088" y="3244638"/>
            <a:chExt cx="4232525" cy="442000"/>
          </a:xfrm>
        </p:grpSpPr>
        <p:cxnSp>
          <p:nvCxnSpPr>
            <p:cNvPr id="321" name="Google Shape;321;p2"/>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322" name="Google Shape;322;p2"/>
            <p:cNvSpPr txBox="1"/>
            <p:nvPr/>
          </p:nvSpPr>
          <p:spPr>
            <a:xfrm>
              <a:off x="7928913" y="3244638"/>
              <a:ext cx="4214700" cy="324600"/>
            </a:xfrm>
            <a:prstGeom prst="rect">
              <a:avLst/>
            </a:prstGeom>
            <a:noFill/>
            <a:ln>
              <a:noFill/>
            </a:ln>
          </p:spPr>
          <p:txBody>
            <a:bodyPr anchorCtr="0" anchor="t" bIns="0" lIns="0" spcFirstLastPara="1" rIns="0" wrap="square" tIns="16500">
              <a:spAutoFit/>
            </a:bodyPr>
            <a:lstStyle/>
            <a:p>
              <a:pPr indent="-355600" lvl="0" marL="457200" marR="0" rtl="0" algn="l">
                <a:lnSpc>
                  <a:spcPct val="100000"/>
                </a:lnSpc>
                <a:spcBef>
                  <a:spcPts val="0"/>
                </a:spcBef>
                <a:spcAft>
                  <a:spcPts val="0"/>
                </a:spcAft>
                <a:buClr>
                  <a:schemeClr val="lt1"/>
                </a:buClr>
                <a:buSzPts val="2000"/>
                <a:buFont typeface="Verdana"/>
                <a:buChar char="●"/>
              </a:pPr>
              <a:r>
                <a:rPr lang="en-US" sz="2000">
                  <a:solidFill>
                    <a:schemeClr val="lt1"/>
                  </a:solidFill>
                  <a:latin typeface="Verdana"/>
                  <a:ea typeface="Verdana"/>
                  <a:cs typeface="Verdana"/>
                  <a:sym typeface="Verdana"/>
                </a:rPr>
                <a:t>File Explorer</a:t>
              </a:r>
              <a:endParaRPr b="0" i="0" sz="2000" u="none" cap="none" strike="noStrike">
                <a:solidFill>
                  <a:srgbClr val="FFFFFF"/>
                </a:solidFill>
                <a:latin typeface="Verdana"/>
                <a:ea typeface="Verdana"/>
                <a:cs typeface="Verdana"/>
                <a:sym typeface="Verdana"/>
              </a:endParaRPr>
            </a:p>
          </p:txBody>
        </p:sp>
      </p:grpSp>
      <p:grpSp>
        <p:nvGrpSpPr>
          <p:cNvPr id="323" name="Google Shape;323;p2"/>
          <p:cNvGrpSpPr/>
          <p:nvPr/>
        </p:nvGrpSpPr>
        <p:grpSpPr>
          <a:xfrm>
            <a:off x="6975813" y="5115038"/>
            <a:ext cx="4232525" cy="442000"/>
            <a:chOff x="7911088" y="3244638"/>
            <a:chExt cx="4232525" cy="442000"/>
          </a:xfrm>
        </p:grpSpPr>
        <p:cxnSp>
          <p:nvCxnSpPr>
            <p:cNvPr id="324" name="Google Shape;324;p2"/>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325" name="Google Shape;325;p2"/>
            <p:cNvSpPr txBox="1"/>
            <p:nvPr/>
          </p:nvSpPr>
          <p:spPr>
            <a:xfrm>
              <a:off x="7928913" y="3244638"/>
              <a:ext cx="4214700" cy="324600"/>
            </a:xfrm>
            <a:prstGeom prst="rect">
              <a:avLst/>
            </a:prstGeom>
            <a:noFill/>
            <a:ln>
              <a:noFill/>
            </a:ln>
          </p:spPr>
          <p:txBody>
            <a:bodyPr anchorCtr="0" anchor="t" bIns="0" lIns="0" spcFirstLastPara="1" rIns="0" wrap="square" tIns="16500">
              <a:spAutoFit/>
            </a:bodyPr>
            <a:lstStyle/>
            <a:p>
              <a:pPr indent="-355600" lvl="0" marL="457200" marR="0" rtl="0" algn="l">
                <a:lnSpc>
                  <a:spcPct val="100000"/>
                </a:lnSpc>
                <a:spcBef>
                  <a:spcPts val="0"/>
                </a:spcBef>
                <a:spcAft>
                  <a:spcPts val="0"/>
                </a:spcAft>
                <a:buClr>
                  <a:schemeClr val="lt1"/>
                </a:buClr>
                <a:buSzPts val="2000"/>
                <a:buFont typeface="Verdana"/>
                <a:buChar char="●"/>
              </a:pPr>
              <a:r>
                <a:rPr lang="en-US" sz="2000">
                  <a:solidFill>
                    <a:schemeClr val="lt1"/>
                  </a:solidFill>
                  <a:latin typeface="Verdana"/>
                  <a:ea typeface="Verdana"/>
                  <a:cs typeface="Verdana"/>
                  <a:sym typeface="Verdana"/>
                </a:rPr>
                <a:t>DNC</a:t>
              </a:r>
              <a:endParaRPr b="0" i="0" sz="2000" u="none" cap="none" strike="noStrike">
                <a:solidFill>
                  <a:srgbClr val="FFFFFF"/>
                </a:solidFill>
                <a:latin typeface="Verdana"/>
                <a:ea typeface="Verdana"/>
                <a:cs typeface="Verdana"/>
                <a:sym typeface="Verdana"/>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13"/>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&lt;Overview&gt;</a:t>
            </a:r>
            <a:endParaRPr b="1" sz="2600">
              <a:solidFill>
                <a:schemeClr val="dk1"/>
              </a:solidFill>
              <a:latin typeface="Arial"/>
              <a:ea typeface="Arial"/>
              <a:cs typeface="Arial"/>
              <a:sym typeface="Arial"/>
            </a:endParaRPr>
          </a:p>
        </p:txBody>
      </p:sp>
      <p:sp>
        <p:nvSpPr>
          <p:cNvPr id="620" name="Google Shape;620;p13"/>
          <p:cNvSpPr txBox="1"/>
          <p:nvPr/>
        </p:nvSpPr>
        <p:spPr>
          <a:xfrm>
            <a:off x="350650" y="1519225"/>
            <a:ext cx="3544800" cy="19866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rgbClr val="FF0000"/>
                </a:solidFill>
                <a:latin typeface="Calibri"/>
                <a:ea typeface="Calibri"/>
                <a:cs typeface="Calibri"/>
                <a:sym typeface="Calibri"/>
              </a:rPr>
              <a:t>Manage Organization</a:t>
            </a:r>
            <a:r>
              <a:rPr b="1" i="0" lang="en-US" sz="1700" u="none" cap="none" strike="noStrike">
                <a:solidFill>
                  <a:srgbClr val="595959"/>
                </a:solidFill>
                <a:latin typeface="Calibri"/>
                <a:ea typeface="Calibri"/>
                <a:cs typeface="Calibri"/>
                <a:sym typeface="Calibri"/>
              </a:rPr>
              <a:t>  </a:t>
            </a:r>
            <a:r>
              <a:rPr b="0" i="0" lang="en-US" sz="1700" u="none" cap="none" strike="noStrike">
                <a:solidFill>
                  <a:schemeClr val="dk1"/>
                </a:solidFill>
                <a:latin typeface="Calibri"/>
                <a:ea typeface="Calibri"/>
                <a:cs typeface="Calibri"/>
                <a:sym typeface="Calibri"/>
              </a:rPr>
              <a:t>is a page for admins to easily manage and navigate to general organization information.</a:t>
            </a:r>
            <a:endParaRPr b="0" i="0" sz="1700" u="none" cap="none" strike="noStrike">
              <a:solidFill>
                <a:schemeClr val="dk1"/>
              </a:solidFill>
              <a:latin typeface="Calibri"/>
              <a:ea typeface="Calibri"/>
              <a:cs typeface="Calibri"/>
              <a:sym typeface="Calibri"/>
            </a:endParaRPr>
          </a:p>
          <a:p>
            <a:pPr indent="0" lvl="0" marL="0" marR="0" rtl="0" algn="just">
              <a:lnSpc>
                <a:spcPct val="150000"/>
              </a:lnSpc>
              <a:spcBef>
                <a:spcPts val="1600"/>
              </a:spcBef>
              <a:spcAft>
                <a:spcPts val="1600"/>
              </a:spcAft>
              <a:buClr>
                <a:srgbClr val="000000"/>
              </a:buClr>
              <a:buSzPts val="1700"/>
              <a:buFont typeface="Arial"/>
              <a:buNone/>
            </a:pPr>
            <a:r>
              <a:t/>
            </a:r>
            <a:endParaRPr b="0" i="0" sz="1700" u="none" cap="none" strike="noStrike">
              <a:solidFill>
                <a:srgbClr val="595959"/>
              </a:solidFill>
              <a:latin typeface="Calibri"/>
              <a:ea typeface="Calibri"/>
              <a:cs typeface="Calibri"/>
              <a:sym typeface="Calibri"/>
            </a:endParaRPr>
          </a:p>
        </p:txBody>
      </p:sp>
      <p:pic>
        <p:nvPicPr>
          <p:cNvPr id="621" name="Google Shape;621;p13"/>
          <p:cNvPicPr preferRelativeResize="0"/>
          <p:nvPr/>
        </p:nvPicPr>
        <p:blipFill rotWithShape="1">
          <a:blip r:embed="rId3">
            <a:alphaModFix/>
          </a:blip>
          <a:srcRect b="0" l="0" r="0" t="0"/>
          <a:stretch/>
        </p:blipFill>
        <p:spPr>
          <a:xfrm>
            <a:off x="403551" y="2596025"/>
            <a:ext cx="2727500" cy="3312625"/>
          </a:xfrm>
          <a:prstGeom prst="rect">
            <a:avLst/>
          </a:prstGeom>
          <a:noFill/>
          <a:ln>
            <a:noFill/>
          </a:ln>
        </p:spPr>
      </p:pic>
      <p:sp>
        <p:nvSpPr>
          <p:cNvPr id="622" name="Google Shape;622;p13"/>
          <p:cNvSpPr/>
          <p:nvPr/>
        </p:nvSpPr>
        <p:spPr>
          <a:xfrm>
            <a:off x="494575" y="3973025"/>
            <a:ext cx="2489400" cy="362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23" name="Google Shape;623;p13"/>
          <p:cNvGrpSpPr/>
          <p:nvPr/>
        </p:nvGrpSpPr>
        <p:grpSpPr>
          <a:xfrm>
            <a:off x="3998100" y="1096250"/>
            <a:ext cx="7991752" cy="4846560"/>
            <a:chOff x="3998100" y="1096250"/>
            <a:chExt cx="7991752" cy="4846560"/>
          </a:xfrm>
        </p:grpSpPr>
        <p:pic>
          <p:nvPicPr>
            <p:cNvPr id="624" name="Google Shape;624;p13"/>
            <p:cNvPicPr preferRelativeResize="0"/>
            <p:nvPr/>
          </p:nvPicPr>
          <p:blipFill rotWithShape="1">
            <a:blip r:embed="rId4">
              <a:alphaModFix/>
            </a:blip>
            <a:srcRect b="0" l="0" r="0" t="0"/>
            <a:stretch/>
          </p:blipFill>
          <p:spPr>
            <a:xfrm>
              <a:off x="3998100" y="1096250"/>
              <a:ext cx="7991752" cy="4846560"/>
            </a:xfrm>
            <a:prstGeom prst="rect">
              <a:avLst/>
            </a:prstGeom>
            <a:noFill/>
            <a:ln cap="flat" cmpd="sng" w="9525">
              <a:solidFill>
                <a:srgbClr val="999999"/>
              </a:solidFill>
              <a:prstDash val="solid"/>
              <a:round/>
              <a:headEnd len="sm" w="sm" type="none"/>
              <a:tailEnd len="sm" w="sm" type="none"/>
            </a:ln>
          </p:spPr>
        </p:pic>
        <p:sp>
          <p:nvSpPr>
            <p:cNvPr id="625" name="Google Shape;625;p13"/>
            <p:cNvSpPr/>
            <p:nvPr/>
          </p:nvSpPr>
          <p:spPr>
            <a:xfrm>
              <a:off x="4364175" y="2485400"/>
              <a:ext cx="1786200" cy="235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13"/>
            <p:cNvSpPr/>
            <p:nvPr/>
          </p:nvSpPr>
          <p:spPr>
            <a:xfrm>
              <a:off x="8349225" y="4911800"/>
              <a:ext cx="210600" cy="1263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627" name="Google Shape;627;p13"/>
          <p:cNvCxnSpPr>
            <a:stCxn id="622" idx="3"/>
            <a:endCxn id="624" idx="1"/>
          </p:cNvCxnSpPr>
          <p:nvPr/>
        </p:nvCxnSpPr>
        <p:spPr>
          <a:xfrm flipH="1" rot="10800000">
            <a:off x="2983975" y="3519575"/>
            <a:ext cx="1014000" cy="634800"/>
          </a:xfrm>
          <a:prstGeom prst="bentConnector3">
            <a:avLst>
              <a:gd fmla="val 50006" name="adj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g27427989b10_0_0"/>
          <p:cNvSpPr txBox="1"/>
          <p:nvPr>
            <p:ph type="title"/>
          </p:nvPr>
        </p:nvSpPr>
        <p:spPr>
          <a:xfrm>
            <a:off x="150450" y="108100"/>
            <a:ext cx="11586300" cy="58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Permission Management for Manage Organization</a:t>
            </a:r>
            <a:endParaRPr b="1"/>
          </a:p>
        </p:txBody>
      </p:sp>
      <p:graphicFrame>
        <p:nvGraphicFramePr>
          <p:cNvPr id="634" name="Google Shape;634;g27427989b10_0_0"/>
          <p:cNvGraphicFramePr/>
          <p:nvPr/>
        </p:nvGraphicFramePr>
        <p:xfrm>
          <a:off x="230075" y="682800"/>
          <a:ext cx="3000000" cy="3000000"/>
        </p:xfrm>
        <a:graphic>
          <a:graphicData uri="http://schemas.openxmlformats.org/drawingml/2006/table">
            <a:tbl>
              <a:tblPr>
                <a:noFill/>
                <a:tableStyleId>{D6AF3745-1D64-40D0-BF59-02044D5B44DD}</a:tableStyleId>
              </a:tblPr>
              <a:tblGrid>
                <a:gridCol w="3300275"/>
                <a:gridCol w="3912900"/>
                <a:gridCol w="4506800"/>
              </a:tblGrid>
              <a:tr h="461175">
                <a:tc>
                  <a:txBody>
                    <a:bodyPr/>
                    <a:lstStyle/>
                    <a:p>
                      <a:pPr indent="0" lvl="0" marL="0" rtl="0" algn="ctr">
                        <a:lnSpc>
                          <a:spcPct val="115000"/>
                        </a:lnSpc>
                        <a:spcBef>
                          <a:spcPts val="1200"/>
                        </a:spcBef>
                        <a:spcAft>
                          <a:spcPts val="1200"/>
                        </a:spcAft>
                        <a:buNone/>
                      </a:pPr>
                      <a:r>
                        <a:rPr b="1" lang="en-US" sz="1600"/>
                        <a:t>Permission</a:t>
                      </a:r>
                      <a:endParaRPr b="1" sz="1600"/>
                    </a:p>
                  </a:txBody>
                  <a:tcPr marT="91425" marB="91425" marR="91425" marL="91425"/>
                </a:tc>
                <a:tc gridSpan="2">
                  <a:txBody>
                    <a:bodyPr/>
                    <a:lstStyle/>
                    <a:p>
                      <a:pPr indent="0" lvl="0" marL="0" rtl="0" algn="ctr">
                        <a:lnSpc>
                          <a:spcPct val="115000"/>
                        </a:lnSpc>
                        <a:spcBef>
                          <a:spcPts val="1200"/>
                        </a:spcBef>
                        <a:spcAft>
                          <a:spcPts val="1200"/>
                        </a:spcAft>
                        <a:buNone/>
                      </a:pPr>
                      <a:r>
                        <a:rPr b="1" lang="en-US" sz="1600"/>
                        <a:t>Behaviors</a:t>
                      </a:r>
                      <a:endParaRPr b="1" sz="1600"/>
                    </a:p>
                  </a:txBody>
                  <a:tcPr marT="91425" marB="91425" marR="91425" marL="91425"/>
                </a:tc>
                <a:tc hMerge="1"/>
              </a:tr>
              <a:tr h="1270750">
                <a:tc>
                  <a:txBody>
                    <a:bodyPr/>
                    <a:lstStyle/>
                    <a:p>
                      <a:pPr indent="0" lvl="0" marL="0" rtl="0" algn="l">
                        <a:lnSpc>
                          <a:spcPct val="115000"/>
                        </a:lnSpc>
                        <a:spcBef>
                          <a:spcPts val="1200"/>
                        </a:spcBef>
                        <a:spcAft>
                          <a:spcPts val="0"/>
                        </a:spcAft>
                        <a:buNone/>
                      </a:pPr>
                      <a:r>
                        <a:rPr lang="en-US"/>
                        <a:t>Admin does not have any of the following Permissions:</a:t>
                      </a:r>
                      <a:endParaRPr/>
                    </a:p>
                    <a:p>
                      <a:pPr indent="-317500" lvl="0" marL="457200" rtl="0" algn="l">
                        <a:lnSpc>
                          <a:spcPct val="115000"/>
                        </a:lnSpc>
                        <a:spcBef>
                          <a:spcPts val="1200"/>
                        </a:spcBef>
                        <a:spcAft>
                          <a:spcPts val="0"/>
                        </a:spcAft>
                        <a:buClr>
                          <a:srgbClr val="188038"/>
                        </a:buClr>
                        <a:buSzPts val="1400"/>
                        <a:buChar char="●"/>
                      </a:pPr>
                      <a:r>
                        <a:rPr lang="en-US">
                          <a:solidFill>
                            <a:srgbClr val="188038"/>
                          </a:solidFill>
                        </a:rPr>
                        <a:t>People</a:t>
                      </a:r>
                      <a:endParaRPr>
                        <a:solidFill>
                          <a:srgbClr val="188038"/>
                        </a:solidFill>
                      </a:endParaRPr>
                    </a:p>
                    <a:p>
                      <a:pPr indent="-317500" lvl="0" marL="457200" rtl="0" algn="l">
                        <a:lnSpc>
                          <a:spcPct val="115000"/>
                        </a:lnSpc>
                        <a:spcBef>
                          <a:spcPts val="0"/>
                        </a:spcBef>
                        <a:spcAft>
                          <a:spcPts val="0"/>
                        </a:spcAft>
                        <a:buClr>
                          <a:srgbClr val="188038"/>
                        </a:buClr>
                        <a:buSzPts val="1400"/>
                        <a:buChar char="●"/>
                      </a:pPr>
                      <a:r>
                        <a:rPr lang="en-US">
                          <a:solidFill>
                            <a:srgbClr val="188038"/>
                          </a:solidFill>
                        </a:rPr>
                        <a:t>Organization Settings</a:t>
                      </a:r>
                      <a:endParaRPr>
                        <a:solidFill>
                          <a:srgbClr val="188038"/>
                        </a:solidFill>
                      </a:endParaRPr>
                    </a:p>
                  </a:txBody>
                  <a:tcPr marT="91425" marB="91425" marR="91425" marL="91425"/>
                </a:tc>
                <a:tc gridSpan="2">
                  <a:txBody>
                    <a:bodyPr/>
                    <a:lstStyle/>
                    <a:p>
                      <a:pPr indent="0" lvl="0" marL="0" rtl="0" algn="l">
                        <a:lnSpc>
                          <a:spcPct val="115000"/>
                        </a:lnSpc>
                        <a:spcBef>
                          <a:spcPts val="1200"/>
                        </a:spcBef>
                        <a:spcAft>
                          <a:spcPts val="0"/>
                        </a:spcAft>
                        <a:buNone/>
                      </a:pPr>
                      <a:r>
                        <a:rPr b="1" lang="en-US"/>
                        <a:t>Cannot access </a:t>
                      </a:r>
                      <a:r>
                        <a:rPr lang="en-US"/>
                        <a:t>Manage Organization page</a:t>
                      </a:r>
                      <a:endParaRPr/>
                    </a:p>
                    <a:p>
                      <a:pPr indent="-317500" lvl="0" marL="457200" rtl="0" algn="l">
                        <a:lnSpc>
                          <a:spcPct val="115000"/>
                        </a:lnSpc>
                        <a:spcBef>
                          <a:spcPts val="1200"/>
                        </a:spcBef>
                        <a:spcAft>
                          <a:spcPts val="0"/>
                        </a:spcAft>
                        <a:buSzPts val="1400"/>
                        <a:buChar char="●"/>
                      </a:pPr>
                      <a:r>
                        <a:rPr lang="en-US"/>
                        <a:t>See Error Message upon access: </a:t>
                      </a:r>
                      <a:r>
                        <a:rPr b="1" i="1" lang="en-US">
                          <a:solidFill>
                            <a:srgbClr val="FF0000"/>
                          </a:solidFill>
                          <a:latin typeface="Roboto"/>
                          <a:ea typeface="Roboto"/>
                          <a:cs typeface="Roboto"/>
                          <a:sym typeface="Roboto"/>
                        </a:rPr>
                        <a:t>“Insufficient permissions. Please contact your Organization’s Owner.”</a:t>
                      </a:r>
                      <a:endParaRPr/>
                    </a:p>
                  </a:txBody>
                  <a:tcPr marT="91425" marB="91425" marR="91425" marL="91425"/>
                </a:tc>
                <a:tc hMerge="1"/>
              </a:tr>
              <a:tr h="1270750">
                <a:tc>
                  <a:txBody>
                    <a:bodyPr/>
                    <a:lstStyle/>
                    <a:p>
                      <a:pPr indent="0" lvl="0" marL="0" rtl="0" algn="l">
                        <a:lnSpc>
                          <a:spcPct val="115000"/>
                        </a:lnSpc>
                        <a:spcBef>
                          <a:spcPts val="1200"/>
                        </a:spcBef>
                        <a:spcAft>
                          <a:spcPts val="0"/>
                        </a:spcAft>
                        <a:buNone/>
                      </a:pPr>
                      <a:r>
                        <a:rPr lang="en-US">
                          <a:solidFill>
                            <a:srgbClr val="000000"/>
                          </a:solidFill>
                        </a:rPr>
                        <a:t>Admin has Permission</a:t>
                      </a:r>
                      <a:r>
                        <a:rPr lang="en-US"/>
                        <a:t>:</a:t>
                      </a:r>
                      <a:endParaRPr/>
                    </a:p>
                    <a:p>
                      <a:pPr indent="0" lvl="0" marL="0" rtl="0" algn="l">
                        <a:lnSpc>
                          <a:spcPct val="115000"/>
                        </a:lnSpc>
                        <a:spcBef>
                          <a:spcPts val="1200"/>
                        </a:spcBef>
                        <a:spcAft>
                          <a:spcPts val="1200"/>
                        </a:spcAft>
                        <a:buNone/>
                      </a:pPr>
                      <a:r>
                        <a:rPr lang="en-US">
                          <a:solidFill>
                            <a:srgbClr val="188038"/>
                          </a:solidFill>
                        </a:rPr>
                        <a:t>People &gt; The whole organization</a:t>
                      </a:r>
                      <a:endParaRPr>
                        <a:solidFill>
                          <a:srgbClr val="188038"/>
                        </a:solidFill>
                      </a:endParaRPr>
                    </a:p>
                  </a:txBody>
                  <a:tcPr marT="91425" marB="91425" marR="91425" marL="91425"/>
                </a:tc>
                <a:tc gridSpan="2">
                  <a:txBody>
                    <a:bodyPr/>
                    <a:lstStyle/>
                    <a:p>
                      <a:pPr indent="0" lvl="0" marL="0" rtl="0" algn="l">
                        <a:lnSpc>
                          <a:spcPct val="115000"/>
                        </a:lnSpc>
                        <a:spcBef>
                          <a:spcPts val="1200"/>
                        </a:spcBef>
                        <a:spcAft>
                          <a:spcPts val="0"/>
                        </a:spcAft>
                        <a:buNone/>
                      </a:pPr>
                      <a:r>
                        <a:rPr b="1" lang="en-US"/>
                        <a:t>Can access </a:t>
                      </a:r>
                      <a:r>
                        <a:rPr lang="en-US"/>
                        <a:t>Manage Organization page with following tabs:</a:t>
                      </a:r>
                      <a:endParaRPr/>
                    </a:p>
                    <a:p>
                      <a:pPr indent="-317500" lvl="0" marL="457200" rtl="0" algn="l">
                        <a:lnSpc>
                          <a:spcPct val="115000"/>
                        </a:lnSpc>
                        <a:spcBef>
                          <a:spcPts val="1200"/>
                        </a:spcBef>
                        <a:spcAft>
                          <a:spcPts val="0"/>
                        </a:spcAft>
                        <a:buSzPts val="1400"/>
                        <a:buChar char="●"/>
                      </a:pPr>
                      <a:r>
                        <a:rPr lang="en-US"/>
                        <a:t>Members (Everyone)</a:t>
                      </a:r>
                      <a:endParaRPr/>
                    </a:p>
                    <a:p>
                      <a:pPr indent="-317500" lvl="0" marL="457200" rtl="0" algn="l">
                        <a:lnSpc>
                          <a:spcPct val="115000"/>
                        </a:lnSpc>
                        <a:spcBef>
                          <a:spcPts val="0"/>
                        </a:spcBef>
                        <a:spcAft>
                          <a:spcPts val="0"/>
                        </a:spcAft>
                        <a:buSzPts val="1400"/>
                        <a:buChar char="●"/>
                      </a:pPr>
                      <a:r>
                        <a:rPr lang="en-US"/>
                        <a:t>Licenses (Everyone)</a:t>
                      </a:r>
                      <a:endParaRPr/>
                    </a:p>
                    <a:p>
                      <a:pPr indent="-317500" lvl="0" marL="457200" rtl="0" algn="l">
                        <a:lnSpc>
                          <a:spcPct val="115000"/>
                        </a:lnSpc>
                        <a:spcBef>
                          <a:spcPts val="0"/>
                        </a:spcBef>
                        <a:spcAft>
                          <a:spcPts val="0"/>
                        </a:spcAft>
                        <a:buSzPts val="1400"/>
                        <a:buChar char="●"/>
                      </a:pPr>
                      <a:r>
                        <a:rPr lang="en-US"/>
                        <a:t>Teams (Every team)</a:t>
                      </a:r>
                      <a:endParaRPr/>
                    </a:p>
                  </a:txBody>
                  <a:tcPr marT="91425" marB="91425" marR="91425" marL="91425"/>
                </a:tc>
                <a:tc hMerge="1"/>
              </a:tr>
              <a:tr h="1270750">
                <a:tc>
                  <a:txBody>
                    <a:bodyPr/>
                    <a:lstStyle/>
                    <a:p>
                      <a:pPr indent="0" lvl="0" marL="0" rtl="0" algn="l">
                        <a:lnSpc>
                          <a:spcPct val="115000"/>
                        </a:lnSpc>
                        <a:spcBef>
                          <a:spcPts val="1200"/>
                        </a:spcBef>
                        <a:spcAft>
                          <a:spcPts val="0"/>
                        </a:spcAft>
                        <a:buNone/>
                      </a:pPr>
                      <a:r>
                        <a:rPr lang="en-US">
                          <a:solidFill>
                            <a:srgbClr val="000000"/>
                          </a:solidFill>
                        </a:rPr>
                        <a:t>Admin has Permission</a:t>
                      </a:r>
                      <a:r>
                        <a:rPr lang="en-US"/>
                        <a:t>:</a:t>
                      </a:r>
                      <a:endParaRPr/>
                    </a:p>
                    <a:p>
                      <a:pPr indent="0" lvl="0" marL="0" rtl="0" algn="l">
                        <a:lnSpc>
                          <a:spcPct val="115000"/>
                        </a:lnSpc>
                        <a:spcBef>
                          <a:spcPts val="1200"/>
                        </a:spcBef>
                        <a:spcAft>
                          <a:spcPts val="1200"/>
                        </a:spcAft>
                        <a:buNone/>
                      </a:pPr>
                      <a:r>
                        <a:rPr lang="en-US">
                          <a:solidFill>
                            <a:srgbClr val="188038"/>
                          </a:solidFill>
                        </a:rPr>
                        <a:t>People &gt; Specific teams</a:t>
                      </a:r>
                      <a:endParaRPr>
                        <a:solidFill>
                          <a:srgbClr val="188038"/>
                        </a:solidFill>
                      </a:endParaRPr>
                    </a:p>
                  </a:txBody>
                  <a:tcPr marT="91425" marB="91425" marR="91425" marL="91425"/>
                </a:tc>
                <a:tc gridSpan="2">
                  <a:txBody>
                    <a:bodyPr/>
                    <a:lstStyle/>
                    <a:p>
                      <a:pPr indent="0" lvl="0" marL="0" rtl="0" algn="l">
                        <a:lnSpc>
                          <a:spcPct val="115000"/>
                        </a:lnSpc>
                        <a:spcBef>
                          <a:spcPts val="1200"/>
                        </a:spcBef>
                        <a:spcAft>
                          <a:spcPts val="0"/>
                        </a:spcAft>
                        <a:buNone/>
                      </a:pPr>
                      <a:r>
                        <a:rPr b="1" lang="en-US"/>
                        <a:t>Can access </a:t>
                      </a:r>
                      <a:r>
                        <a:rPr lang="en-US"/>
                        <a:t>Manage Organization page </a:t>
                      </a:r>
                      <a:r>
                        <a:rPr lang="en-US">
                          <a:solidFill>
                            <a:srgbClr val="000000"/>
                          </a:solidFill>
                        </a:rPr>
                        <a:t>with following tabs:</a:t>
                      </a:r>
                      <a:endParaRPr/>
                    </a:p>
                    <a:p>
                      <a:pPr indent="-317500" lvl="0" marL="457200" rtl="0" algn="l">
                        <a:lnSpc>
                          <a:spcPct val="115000"/>
                        </a:lnSpc>
                        <a:spcBef>
                          <a:spcPts val="1200"/>
                        </a:spcBef>
                        <a:spcAft>
                          <a:spcPts val="0"/>
                        </a:spcAft>
                        <a:buSzPts val="1400"/>
                        <a:buChar char="●"/>
                      </a:pPr>
                      <a:r>
                        <a:rPr lang="en-US"/>
                        <a:t>Members (Assigned team)</a:t>
                      </a:r>
                      <a:endParaRPr/>
                    </a:p>
                    <a:p>
                      <a:pPr indent="-317500" lvl="0" marL="457200" rtl="0" algn="l">
                        <a:lnSpc>
                          <a:spcPct val="115000"/>
                        </a:lnSpc>
                        <a:spcBef>
                          <a:spcPts val="0"/>
                        </a:spcBef>
                        <a:spcAft>
                          <a:spcPts val="0"/>
                        </a:spcAft>
                        <a:buSzPts val="1400"/>
                        <a:buChar char="●"/>
                      </a:pPr>
                      <a:r>
                        <a:rPr lang="en-US"/>
                        <a:t>Licenses (Assigned team)</a:t>
                      </a:r>
                      <a:endParaRPr/>
                    </a:p>
                    <a:p>
                      <a:pPr indent="-317500" lvl="0" marL="457200" rtl="0" algn="l">
                        <a:lnSpc>
                          <a:spcPct val="115000"/>
                        </a:lnSpc>
                        <a:spcBef>
                          <a:spcPts val="0"/>
                        </a:spcBef>
                        <a:spcAft>
                          <a:spcPts val="0"/>
                        </a:spcAft>
                        <a:buSzPts val="1400"/>
                        <a:buChar char="●"/>
                      </a:pPr>
                      <a:r>
                        <a:rPr lang="en-US"/>
                        <a:t>Teams (Assigned team)</a:t>
                      </a:r>
                      <a:endParaRPr/>
                    </a:p>
                  </a:txBody>
                  <a:tcPr marT="91425" marB="91425" marR="91425" marL="91425">
                    <a:lnB cap="flat" cmpd="sng" w="9525">
                      <a:solidFill>
                        <a:srgbClr val="9E9E9E"/>
                      </a:solidFill>
                      <a:prstDash val="solid"/>
                      <a:round/>
                      <a:headEnd len="sm" w="sm" type="none"/>
                      <a:tailEnd len="sm" w="sm" type="none"/>
                    </a:lnB>
                  </a:tcPr>
                </a:tc>
                <a:tc hMerge="1"/>
              </a:tr>
              <a:tr h="449125">
                <a:tc rowSpan="2">
                  <a:txBody>
                    <a:bodyPr/>
                    <a:lstStyle/>
                    <a:p>
                      <a:pPr indent="0" lvl="0" marL="0" rtl="0" algn="l">
                        <a:lnSpc>
                          <a:spcPct val="115000"/>
                        </a:lnSpc>
                        <a:spcBef>
                          <a:spcPts val="1200"/>
                        </a:spcBef>
                        <a:spcAft>
                          <a:spcPts val="0"/>
                        </a:spcAft>
                        <a:buNone/>
                      </a:pPr>
                      <a:r>
                        <a:rPr lang="en-US">
                          <a:solidFill>
                            <a:srgbClr val="000000"/>
                          </a:solidFill>
                        </a:rPr>
                        <a:t>Admin has Permission</a:t>
                      </a:r>
                      <a:r>
                        <a:rPr lang="en-US"/>
                        <a:t>:</a:t>
                      </a:r>
                      <a:endParaRPr/>
                    </a:p>
                    <a:p>
                      <a:pPr indent="0" lvl="0" marL="0" rtl="0" algn="l">
                        <a:lnSpc>
                          <a:spcPct val="115000"/>
                        </a:lnSpc>
                        <a:spcBef>
                          <a:spcPts val="1200"/>
                        </a:spcBef>
                        <a:spcAft>
                          <a:spcPts val="1200"/>
                        </a:spcAft>
                        <a:buNone/>
                      </a:pPr>
                      <a:r>
                        <a:rPr lang="en-US">
                          <a:solidFill>
                            <a:srgbClr val="188038"/>
                          </a:solidFill>
                        </a:rPr>
                        <a:t>Organization Settings</a:t>
                      </a:r>
                      <a:endParaRPr>
                        <a:solidFill>
                          <a:srgbClr val="188038"/>
                        </a:solidFill>
                      </a:endParaRPr>
                    </a:p>
                  </a:txBody>
                  <a:tcPr marT="91425" marB="91425" marR="91425" marL="91425">
                    <a:lnR cap="flat" cmpd="sng" w="9525">
                      <a:solidFill>
                        <a:srgbClr val="9E9E9E"/>
                      </a:solidFill>
                      <a:prstDash val="solid"/>
                      <a:round/>
                      <a:headEnd len="sm" w="sm" type="none"/>
                      <a:tailEnd len="sm" w="sm" type="none"/>
                    </a:lnR>
                  </a:tcPr>
                </a:tc>
                <a:tc gridSpan="2">
                  <a:txBody>
                    <a:bodyPr/>
                    <a:lstStyle/>
                    <a:p>
                      <a:pPr indent="0" lvl="0" marL="0" rtl="0" algn="l">
                        <a:lnSpc>
                          <a:spcPct val="115000"/>
                        </a:lnSpc>
                        <a:spcBef>
                          <a:spcPts val="1200"/>
                        </a:spcBef>
                        <a:spcAft>
                          <a:spcPts val="1200"/>
                        </a:spcAft>
                        <a:buNone/>
                      </a:pPr>
                      <a:r>
                        <a:rPr b="1" lang="en-US">
                          <a:solidFill>
                            <a:srgbClr val="000000"/>
                          </a:solidFill>
                        </a:rPr>
                        <a:t>Can access </a:t>
                      </a:r>
                      <a:r>
                        <a:rPr lang="en-US">
                          <a:solidFill>
                            <a:srgbClr val="000000"/>
                          </a:solidFill>
                        </a:rPr>
                        <a:t>Manage Organization page</a:t>
                      </a:r>
                      <a:r>
                        <a:rPr b="1" lang="en-US">
                          <a:solidFill>
                            <a:srgbClr val="000000"/>
                          </a:solidFill>
                        </a:rPr>
                        <a:t> </a:t>
                      </a:r>
                      <a:r>
                        <a:rPr lang="en-US">
                          <a:solidFill>
                            <a:srgbClr val="000000"/>
                          </a:solidFill>
                        </a:rPr>
                        <a:t>with following tabs:</a:t>
                      </a:r>
                      <a:endParaRPr b="1">
                        <a:solidFill>
                          <a:srgbClr val="000000"/>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1362700">
                <a:tc vMerge="1"/>
                <a:tc>
                  <a:txBody>
                    <a:bodyPr/>
                    <a:lstStyle/>
                    <a:p>
                      <a:pPr indent="-317500" lvl="0" marL="457200" rtl="0" algn="l">
                        <a:lnSpc>
                          <a:spcPct val="115000"/>
                        </a:lnSpc>
                        <a:spcBef>
                          <a:spcPts val="1200"/>
                        </a:spcBef>
                        <a:spcAft>
                          <a:spcPts val="0"/>
                        </a:spcAft>
                        <a:buClr>
                          <a:srgbClr val="000000"/>
                        </a:buClr>
                        <a:buSzPts val="1400"/>
                        <a:buChar char="●"/>
                      </a:pPr>
                      <a:r>
                        <a:rPr lang="en-US">
                          <a:solidFill>
                            <a:srgbClr val="000000"/>
                          </a:solidFill>
                        </a:rPr>
                        <a:t>Address</a:t>
                      </a:r>
                      <a:endParaRPr>
                        <a:solidFill>
                          <a:srgbClr val="000000"/>
                        </a:solidFill>
                      </a:endParaRPr>
                    </a:p>
                    <a:p>
                      <a:pPr indent="-317500" lvl="0" marL="457200" rtl="0" algn="l">
                        <a:lnSpc>
                          <a:spcPct val="115000"/>
                        </a:lnSpc>
                        <a:spcBef>
                          <a:spcPts val="0"/>
                        </a:spcBef>
                        <a:spcAft>
                          <a:spcPts val="0"/>
                        </a:spcAft>
                        <a:buClr>
                          <a:srgbClr val="000000"/>
                        </a:buClr>
                        <a:buSzPts val="1400"/>
                        <a:buChar char="●"/>
                      </a:pPr>
                      <a:r>
                        <a:rPr lang="en-US">
                          <a:solidFill>
                            <a:srgbClr val="000000"/>
                          </a:solidFill>
                        </a:rPr>
                        <a:t>Audit</a:t>
                      </a:r>
                      <a:endParaRPr>
                        <a:solidFill>
                          <a:srgbClr val="000000"/>
                        </a:solidFill>
                      </a:endParaRPr>
                    </a:p>
                    <a:p>
                      <a:pPr indent="-317500" lvl="0" marL="457200" rtl="0" algn="l">
                        <a:lnSpc>
                          <a:spcPct val="115000"/>
                        </a:lnSpc>
                        <a:spcBef>
                          <a:spcPts val="0"/>
                        </a:spcBef>
                        <a:spcAft>
                          <a:spcPts val="0"/>
                        </a:spcAft>
                        <a:buClr>
                          <a:srgbClr val="000000"/>
                        </a:buClr>
                        <a:buSzPts val="1400"/>
                        <a:buChar char="●"/>
                      </a:pPr>
                      <a:r>
                        <a:rPr lang="en-US">
                          <a:solidFill>
                            <a:srgbClr val="000000"/>
                          </a:solidFill>
                        </a:rPr>
                        <a:t>Digital Identity</a:t>
                      </a:r>
                      <a:endParaRPr>
                        <a:solidFill>
                          <a:srgbClr val="000000"/>
                        </a:solidFill>
                      </a:endParaRPr>
                    </a:p>
                    <a:p>
                      <a:pPr indent="-317500" lvl="0" marL="457200" rtl="0" algn="l">
                        <a:lnSpc>
                          <a:spcPct val="115000"/>
                        </a:lnSpc>
                        <a:spcBef>
                          <a:spcPts val="0"/>
                        </a:spcBef>
                        <a:spcAft>
                          <a:spcPts val="0"/>
                        </a:spcAft>
                        <a:buClr>
                          <a:srgbClr val="000000"/>
                        </a:buClr>
                        <a:buSzPts val="1400"/>
                        <a:buChar char="●"/>
                      </a:pPr>
                      <a:r>
                        <a:rPr lang="en-US">
                          <a:solidFill>
                            <a:srgbClr val="000000"/>
                          </a:solidFill>
                        </a:rPr>
                        <a:t>Inbound Call Rule</a:t>
                      </a:r>
                      <a:endParaRPr>
                        <a:solidFill>
                          <a:srgbClr val="000000"/>
                        </a:solidFill>
                      </a:endParaRPr>
                    </a:p>
                    <a:p>
                      <a:pPr indent="-317500" lvl="0" marL="457200" rtl="0" algn="l">
                        <a:lnSpc>
                          <a:spcPct val="115000"/>
                        </a:lnSpc>
                        <a:spcBef>
                          <a:spcPts val="0"/>
                        </a:spcBef>
                        <a:spcAft>
                          <a:spcPts val="0"/>
                        </a:spcAft>
                        <a:buClr>
                          <a:srgbClr val="000000"/>
                        </a:buClr>
                        <a:buSzPts val="1400"/>
                        <a:buChar char="●"/>
                      </a:pPr>
                      <a:r>
                        <a:rPr lang="en-US">
                          <a:solidFill>
                            <a:srgbClr val="000000"/>
                          </a:solidFill>
                        </a:rPr>
                        <a:t>Invoices</a:t>
                      </a:r>
                      <a:endParaRPr b="1">
                        <a:solidFill>
                          <a:srgbClr val="000000"/>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17500" lvl="0" marL="457200" rtl="0" algn="l">
                        <a:lnSpc>
                          <a:spcPct val="115000"/>
                        </a:lnSpc>
                        <a:spcBef>
                          <a:spcPts val="1200"/>
                        </a:spcBef>
                        <a:spcAft>
                          <a:spcPts val="0"/>
                        </a:spcAft>
                        <a:buClr>
                          <a:srgbClr val="000000"/>
                        </a:buClr>
                        <a:buSzPts val="1400"/>
                        <a:buChar char="●"/>
                      </a:pPr>
                      <a:r>
                        <a:rPr lang="en-US">
                          <a:solidFill>
                            <a:srgbClr val="000000"/>
                          </a:solidFill>
                        </a:rPr>
                        <a:t>Organization Connect</a:t>
                      </a:r>
                      <a:endParaRPr>
                        <a:solidFill>
                          <a:srgbClr val="000000"/>
                        </a:solidFill>
                      </a:endParaRPr>
                    </a:p>
                    <a:p>
                      <a:pPr indent="-317500" lvl="0" marL="457200" rtl="0" algn="l">
                        <a:lnSpc>
                          <a:spcPct val="115000"/>
                        </a:lnSpc>
                        <a:spcBef>
                          <a:spcPts val="0"/>
                        </a:spcBef>
                        <a:spcAft>
                          <a:spcPts val="0"/>
                        </a:spcAft>
                        <a:buClr>
                          <a:srgbClr val="000000"/>
                        </a:buClr>
                        <a:buSzPts val="1400"/>
                        <a:buChar char="●"/>
                      </a:pPr>
                      <a:r>
                        <a:rPr lang="en-US">
                          <a:solidFill>
                            <a:srgbClr val="000000"/>
                          </a:solidFill>
                        </a:rPr>
                        <a:t>Outbound Call Rule</a:t>
                      </a:r>
                      <a:endParaRPr>
                        <a:solidFill>
                          <a:srgbClr val="000000"/>
                        </a:solidFill>
                      </a:endParaRPr>
                    </a:p>
                    <a:p>
                      <a:pPr indent="-317500" lvl="0" marL="457200" rtl="0" algn="l">
                        <a:lnSpc>
                          <a:spcPct val="115000"/>
                        </a:lnSpc>
                        <a:spcBef>
                          <a:spcPts val="0"/>
                        </a:spcBef>
                        <a:spcAft>
                          <a:spcPts val="0"/>
                        </a:spcAft>
                        <a:buClr>
                          <a:srgbClr val="000000"/>
                        </a:buClr>
                        <a:buSzPts val="1400"/>
                        <a:buChar char="●"/>
                      </a:pPr>
                      <a:r>
                        <a:rPr lang="en-US">
                          <a:solidFill>
                            <a:srgbClr val="000000"/>
                          </a:solidFill>
                        </a:rPr>
                        <a:t>Payment</a:t>
                      </a:r>
                      <a:endParaRPr>
                        <a:solidFill>
                          <a:srgbClr val="000000"/>
                        </a:solidFill>
                      </a:endParaRPr>
                    </a:p>
                    <a:p>
                      <a:pPr indent="-317500" lvl="0" marL="457200" rtl="0" algn="l">
                        <a:lnSpc>
                          <a:spcPct val="115000"/>
                        </a:lnSpc>
                        <a:spcBef>
                          <a:spcPts val="0"/>
                        </a:spcBef>
                        <a:spcAft>
                          <a:spcPts val="0"/>
                        </a:spcAft>
                        <a:buClr>
                          <a:srgbClr val="000000"/>
                        </a:buClr>
                        <a:buSzPts val="1400"/>
                        <a:buChar char="●"/>
                      </a:pPr>
                      <a:r>
                        <a:rPr lang="en-US">
                          <a:solidFill>
                            <a:srgbClr val="000000"/>
                          </a:solidFill>
                        </a:rPr>
                        <a:t>Public Holiday</a:t>
                      </a:r>
                      <a:endParaRPr>
                        <a:solidFill>
                          <a:srgbClr val="000000"/>
                        </a:solidFill>
                      </a:endParaRPr>
                    </a:p>
                    <a:p>
                      <a:pPr indent="-317500" lvl="0" marL="457200" rtl="0" algn="l">
                        <a:lnSpc>
                          <a:spcPct val="115000"/>
                        </a:lnSpc>
                        <a:spcBef>
                          <a:spcPts val="0"/>
                        </a:spcBef>
                        <a:spcAft>
                          <a:spcPts val="0"/>
                        </a:spcAft>
                        <a:buClr>
                          <a:srgbClr val="000000"/>
                        </a:buClr>
                        <a:buSzPts val="1400"/>
                        <a:buChar char="●"/>
                      </a:pPr>
                      <a:r>
                        <a:rPr lang="en-US">
                          <a:solidFill>
                            <a:srgbClr val="000000"/>
                          </a:solidFill>
                        </a:rPr>
                        <a:t>Usage History</a:t>
                      </a:r>
                      <a:endParaRPr>
                        <a:solidFill>
                          <a:srgbClr val="000000"/>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14"/>
          <p:cNvSpPr txBox="1"/>
          <p:nvPr/>
        </p:nvSpPr>
        <p:spPr>
          <a:xfrm>
            <a:off x="403950" y="1180700"/>
            <a:ext cx="4595100" cy="3329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Allows admins to update:</a:t>
            </a:r>
            <a:endParaRPr b="0" i="0" sz="18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342900" lvl="0" marL="457200" marR="0" rtl="0" algn="just">
              <a:lnSpc>
                <a:spcPct val="115000"/>
              </a:lnSpc>
              <a:spcBef>
                <a:spcPts val="0"/>
              </a:spcBef>
              <a:spcAft>
                <a:spcPts val="0"/>
              </a:spcAft>
              <a:buClr>
                <a:srgbClr val="000000"/>
              </a:buClr>
              <a:buSzPts val="1800"/>
              <a:buFont typeface="Calibri"/>
              <a:buChar char="●"/>
            </a:pPr>
            <a:r>
              <a:rPr b="1" i="0" lang="en-US" sz="1800" u="none" cap="none" strike="noStrike">
                <a:solidFill>
                  <a:srgbClr val="000000"/>
                </a:solidFill>
                <a:latin typeface="Calibri"/>
                <a:ea typeface="Calibri"/>
                <a:cs typeface="Calibri"/>
                <a:sym typeface="Calibri"/>
              </a:rPr>
              <a:t>Billing Address:</a:t>
            </a:r>
            <a:endParaRPr b="1" i="0" sz="1800" u="none" cap="none" strike="noStrike">
              <a:solidFill>
                <a:srgbClr val="000000"/>
              </a:solidFill>
              <a:latin typeface="Calibri"/>
              <a:ea typeface="Calibri"/>
              <a:cs typeface="Calibri"/>
              <a:sym typeface="Calibri"/>
            </a:endParaRPr>
          </a:p>
          <a:p>
            <a:pPr indent="-285750" lvl="0" marL="800100" marR="0" rtl="0" algn="just">
              <a:lnSpc>
                <a:spcPct val="115000"/>
              </a:lnSpc>
              <a:spcBef>
                <a:spcPts val="0"/>
              </a:spcBef>
              <a:spcAft>
                <a:spcPts val="0"/>
              </a:spcAft>
              <a:buClr>
                <a:srgbClr val="000000"/>
              </a:buClr>
              <a:buSzPts val="1800"/>
              <a:buFont typeface="Calibri"/>
              <a:buAutoNum type="arabicPeriod"/>
            </a:pPr>
            <a:r>
              <a:rPr b="0" i="0" lang="en-US" sz="1800" u="none" cap="none" strike="noStrike">
                <a:solidFill>
                  <a:srgbClr val="000000"/>
                </a:solidFill>
                <a:latin typeface="Calibri"/>
                <a:ea typeface="Calibri"/>
                <a:cs typeface="Calibri"/>
                <a:sym typeface="Calibri"/>
              </a:rPr>
              <a:t>Choose [Address] </a:t>
            </a:r>
            <a:endParaRPr b="0" i="0" sz="1800" u="none" cap="none" strike="noStrike">
              <a:solidFill>
                <a:srgbClr val="000000"/>
              </a:solidFill>
              <a:latin typeface="Calibri"/>
              <a:ea typeface="Calibri"/>
              <a:cs typeface="Calibri"/>
              <a:sym typeface="Calibri"/>
            </a:endParaRPr>
          </a:p>
          <a:p>
            <a:pPr indent="-285750" lvl="0" marL="800100" marR="0" rtl="0" algn="just">
              <a:lnSpc>
                <a:spcPct val="115000"/>
              </a:lnSpc>
              <a:spcBef>
                <a:spcPts val="0"/>
              </a:spcBef>
              <a:spcAft>
                <a:spcPts val="0"/>
              </a:spcAft>
              <a:buClr>
                <a:srgbClr val="000000"/>
              </a:buClr>
              <a:buSzPts val="1800"/>
              <a:buFont typeface="Calibri"/>
              <a:buAutoNum type="arabicPeriod"/>
            </a:pPr>
            <a:r>
              <a:rPr b="0" i="0" lang="en-US" sz="1800" u="none" cap="none" strike="noStrike">
                <a:solidFill>
                  <a:srgbClr val="000000"/>
                </a:solidFill>
                <a:latin typeface="Calibri"/>
                <a:ea typeface="Calibri"/>
                <a:cs typeface="Calibri"/>
                <a:sym typeface="Calibri"/>
              </a:rPr>
              <a:t>Change Billing Details   </a:t>
            </a:r>
            <a:endParaRPr b="0" i="0" sz="1800" u="none" cap="none" strike="noStrike">
              <a:solidFill>
                <a:srgbClr val="000000"/>
              </a:solidFill>
              <a:latin typeface="Calibri"/>
              <a:ea typeface="Calibri"/>
              <a:cs typeface="Calibri"/>
              <a:sym typeface="Calibri"/>
            </a:endParaRPr>
          </a:p>
          <a:p>
            <a:pPr indent="-285750" lvl="0" marL="800100" marR="0" rtl="0" algn="just">
              <a:lnSpc>
                <a:spcPct val="115000"/>
              </a:lnSpc>
              <a:spcBef>
                <a:spcPts val="0"/>
              </a:spcBef>
              <a:spcAft>
                <a:spcPts val="0"/>
              </a:spcAft>
              <a:buClr>
                <a:srgbClr val="000000"/>
              </a:buClr>
              <a:buSzPts val="1800"/>
              <a:buFont typeface="Calibri"/>
              <a:buAutoNum type="arabicPeriod"/>
            </a:pPr>
            <a:r>
              <a:rPr b="0" i="0" lang="en-US" sz="1800" u="none" cap="none" strike="noStrike">
                <a:solidFill>
                  <a:srgbClr val="000000"/>
                </a:solidFill>
                <a:latin typeface="Calibri"/>
                <a:ea typeface="Calibri"/>
                <a:cs typeface="Calibri"/>
                <a:sym typeface="Calibri"/>
              </a:rPr>
              <a:t>Update</a:t>
            </a:r>
            <a:endParaRPr b="0" i="0" sz="18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342900" lvl="0" marL="457200" marR="0" rtl="0" algn="just">
              <a:lnSpc>
                <a:spcPct val="115000"/>
              </a:lnSpc>
              <a:spcBef>
                <a:spcPts val="0"/>
              </a:spcBef>
              <a:spcAft>
                <a:spcPts val="0"/>
              </a:spcAft>
              <a:buClr>
                <a:srgbClr val="0F0F0F"/>
              </a:buClr>
              <a:buSzPts val="1800"/>
              <a:buFont typeface="Calibri"/>
              <a:buChar char="●"/>
            </a:pPr>
            <a:r>
              <a:rPr b="1" i="0" lang="en-US" sz="1800" u="none" cap="none" strike="noStrike">
                <a:solidFill>
                  <a:srgbClr val="0F0F0F"/>
                </a:solidFill>
                <a:latin typeface="Calibri"/>
                <a:ea typeface="Calibri"/>
                <a:cs typeface="Calibri"/>
                <a:sym typeface="Calibri"/>
              </a:rPr>
              <a:t>Billing Email:</a:t>
            </a:r>
            <a:endParaRPr b="1" i="0" sz="1800" u="none" cap="none" strike="noStrike">
              <a:solidFill>
                <a:srgbClr val="0F0F0F"/>
              </a:solidFill>
              <a:latin typeface="Calibri"/>
              <a:ea typeface="Calibri"/>
              <a:cs typeface="Calibri"/>
              <a:sym typeface="Calibri"/>
            </a:endParaRPr>
          </a:p>
          <a:p>
            <a:pPr indent="-285750" lvl="0" marL="800100" marR="0" rtl="0" algn="just">
              <a:lnSpc>
                <a:spcPct val="115000"/>
              </a:lnSpc>
              <a:spcBef>
                <a:spcPts val="0"/>
              </a:spcBef>
              <a:spcAft>
                <a:spcPts val="0"/>
              </a:spcAft>
              <a:buClr>
                <a:srgbClr val="000000"/>
              </a:buClr>
              <a:buSzPts val="1800"/>
              <a:buFont typeface="Calibri"/>
              <a:buAutoNum type="arabicPeriod"/>
            </a:pPr>
            <a:r>
              <a:rPr b="0" i="0" lang="en-US" sz="1800" u="none" cap="none" strike="noStrike">
                <a:solidFill>
                  <a:srgbClr val="000000"/>
                </a:solidFill>
                <a:latin typeface="Calibri"/>
                <a:ea typeface="Calibri"/>
                <a:cs typeface="Calibri"/>
                <a:sym typeface="Calibri"/>
              </a:rPr>
              <a:t>Fill in Email address  </a:t>
            </a:r>
            <a:endParaRPr b="0" i="0" sz="1800" u="none" cap="none" strike="noStrike">
              <a:solidFill>
                <a:srgbClr val="000000"/>
              </a:solidFill>
              <a:latin typeface="Calibri"/>
              <a:ea typeface="Calibri"/>
              <a:cs typeface="Calibri"/>
              <a:sym typeface="Calibri"/>
            </a:endParaRPr>
          </a:p>
          <a:p>
            <a:pPr indent="-285750" lvl="0" marL="800100" marR="0" rtl="0" algn="just">
              <a:lnSpc>
                <a:spcPct val="115000"/>
              </a:lnSpc>
              <a:spcBef>
                <a:spcPts val="0"/>
              </a:spcBef>
              <a:spcAft>
                <a:spcPts val="0"/>
              </a:spcAft>
              <a:buClr>
                <a:srgbClr val="000000"/>
              </a:buClr>
              <a:buSzPts val="1800"/>
              <a:buFont typeface="Calibri"/>
              <a:buAutoNum type="arabicPeriod"/>
            </a:pPr>
            <a:r>
              <a:rPr b="0" i="0" lang="en-US" sz="1800" u="none" cap="none" strike="noStrike">
                <a:solidFill>
                  <a:srgbClr val="000000"/>
                </a:solidFill>
                <a:latin typeface="Calibri"/>
                <a:ea typeface="Calibri"/>
                <a:cs typeface="Calibri"/>
                <a:sym typeface="Calibri"/>
              </a:rPr>
              <a:t>Add</a:t>
            </a:r>
            <a:endParaRPr b="0" i="1" sz="1600" u="none" cap="none" strike="noStrike">
              <a:solidFill>
                <a:srgbClr val="000000"/>
              </a:solidFill>
              <a:latin typeface="Calibri"/>
              <a:ea typeface="Calibri"/>
              <a:cs typeface="Calibri"/>
              <a:sym typeface="Calibri"/>
            </a:endParaRPr>
          </a:p>
        </p:txBody>
      </p:sp>
      <p:sp>
        <p:nvSpPr>
          <p:cNvPr id="641" name="Google Shape;641;p14"/>
          <p:cNvSpPr txBox="1"/>
          <p:nvPr>
            <p:ph type="title"/>
          </p:nvPr>
        </p:nvSpPr>
        <p:spPr>
          <a:xfrm>
            <a:off x="4039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&lt;Address&gt;</a:t>
            </a:r>
            <a:endParaRPr b="1" sz="2600">
              <a:solidFill>
                <a:schemeClr val="dk1"/>
              </a:solidFill>
              <a:latin typeface="Arial"/>
              <a:ea typeface="Arial"/>
              <a:cs typeface="Arial"/>
              <a:sym typeface="Arial"/>
            </a:endParaRPr>
          </a:p>
        </p:txBody>
      </p:sp>
      <p:pic>
        <p:nvPicPr>
          <p:cNvPr id="642" name="Google Shape;642;p14"/>
          <p:cNvPicPr preferRelativeResize="0"/>
          <p:nvPr/>
        </p:nvPicPr>
        <p:blipFill>
          <a:blip r:embed="rId4">
            <a:alphaModFix/>
          </a:blip>
          <a:stretch>
            <a:fillRect/>
          </a:stretch>
        </p:blipFill>
        <p:spPr>
          <a:xfrm>
            <a:off x="6168849" y="927000"/>
            <a:ext cx="5484378" cy="2660874"/>
          </a:xfrm>
          <a:prstGeom prst="rect">
            <a:avLst/>
          </a:prstGeom>
          <a:noFill/>
          <a:ln cap="flat" cmpd="sng" w="9525">
            <a:solidFill>
              <a:srgbClr val="44546A"/>
            </a:solidFill>
            <a:prstDash val="solid"/>
            <a:round/>
            <a:headEnd len="sm" w="sm" type="none"/>
            <a:tailEnd len="sm" w="sm" type="none"/>
          </a:ln>
        </p:spPr>
      </p:pic>
      <p:pic>
        <p:nvPicPr>
          <p:cNvPr id="643" name="Google Shape;643;p14"/>
          <p:cNvPicPr preferRelativeResize="0"/>
          <p:nvPr/>
        </p:nvPicPr>
        <p:blipFill>
          <a:blip r:embed="rId5">
            <a:alphaModFix/>
          </a:blip>
          <a:stretch>
            <a:fillRect/>
          </a:stretch>
        </p:blipFill>
        <p:spPr>
          <a:xfrm>
            <a:off x="6168850" y="3754675"/>
            <a:ext cx="5484374" cy="2845225"/>
          </a:xfrm>
          <a:prstGeom prst="rect">
            <a:avLst/>
          </a:prstGeom>
          <a:noFill/>
          <a:ln cap="flat" cmpd="sng" w="9525">
            <a:solidFill>
              <a:srgbClr val="44546A"/>
            </a:solidFill>
            <a:prstDash val="solid"/>
            <a:round/>
            <a:headEnd len="sm" w="sm" type="none"/>
            <a:tailEnd len="sm" w="sm" type="none"/>
          </a:ln>
        </p:spPr>
      </p:pic>
      <p:sp>
        <p:nvSpPr>
          <p:cNvPr id="644" name="Google Shape;644;p14"/>
          <p:cNvSpPr/>
          <p:nvPr/>
        </p:nvSpPr>
        <p:spPr>
          <a:xfrm>
            <a:off x="6391275" y="1490675"/>
            <a:ext cx="1038300" cy="81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5" name="Google Shape;645;p14"/>
          <p:cNvSpPr/>
          <p:nvPr/>
        </p:nvSpPr>
        <p:spPr>
          <a:xfrm>
            <a:off x="8329625" y="2619375"/>
            <a:ext cx="2405100" cy="162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6" name="Google Shape;646;p14"/>
          <p:cNvSpPr/>
          <p:nvPr/>
        </p:nvSpPr>
        <p:spPr>
          <a:xfrm>
            <a:off x="8343900" y="5829300"/>
            <a:ext cx="1104900" cy="304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7" name="Google Shape;647;p14"/>
          <p:cNvSpPr txBox="1"/>
          <p:nvPr/>
        </p:nvSpPr>
        <p:spPr>
          <a:xfrm>
            <a:off x="403950" y="4687450"/>
            <a:ext cx="4595100" cy="1801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US" sz="1700">
                <a:solidFill>
                  <a:srgbClr val="1AC5D8"/>
                </a:solidFill>
                <a:latin typeface="Calibri"/>
                <a:ea typeface="Calibri"/>
                <a:cs typeface="Calibri"/>
                <a:sym typeface="Calibri"/>
              </a:rPr>
              <a:t>Note: </a:t>
            </a:r>
            <a:endParaRPr b="1" sz="1700">
              <a:solidFill>
                <a:srgbClr val="1AC5D8"/>
              </a:solidFill>
              <a:latin typeface="Calibri"/>
              <a:ea typeface="Calibri"/>
              <a:cs typeface="Calibri"/>
              <a:sym typeface="Calibri"/>
            </a:endParaRPr>
          </a:p>
          <a:p>
            <a:pPr indent="-317500" lvl="0" marL="457200" rtl="0" algn="just">
              <a:spcBef>
                <a:spcPts val="0"/>
              </a:spcBef>
              <a:spcAft>
                <a:spcPts val="0"/>
              </a:spcAft>
              <a:buSzPts val="1400"/>
              <a:buFont typeface="Calibri"/>
              <a:buChar char="●"/>
            </a:pPr>
            <a:r>
              <a:rPr lang="en-US">
                <a:latin typeface="Calibri"/>
                <a:ea typeface="Calibri"/>
                <a:cs typeface="Calibri"/>
                <a:sym typeface="Calibri"/>
              </a:rPr>
              <a:t>If the billing email is </a:t>
            </a:r>
            <a:r>
              <a:rPr b="1" lang="en-US">
                <a:latin typeface="Calibri"/>
                <a:ea typeface="Calibri"/>
                <a:cs typeface="Calibri"/>
                <a:sym typeface="Calibri"/>
              </a:rPr>
              <a:t>unverified</a:t>
            </a:r>
            <a:r>
              <a:rPr lang="en-US">
                <a:latin typeface="Calibri"/>
                <a:ea typeface="Calibri"/>
                <a:cs typeface="Calibri"/>
                <a:sym typeface="Calibri"/>
              </a:rPr>
              <a:t>, users will see a highlighted warning message stating that </a:t>
            </a:r>
            <a:r>
              <a:rPr i="1" lang="en-US">
                <a:latin typeface="Calibri"/>
                <a:ea typeface="Calibri"/>
                <a:cs typeface="Calibri"/>
                <a:sym typeface="Calibri"/>
              </a:rPr>
              <a:t>the billing email must be verified in order to receive all billing and payment matter notifications</a:t>
            </a:r>
            <a:endParaRPr i="1">
              <a:latin typeface="Calibri"/>
              <a:ea typeface="Calibri"/>
              <a:cs typeface="Calibri"/>
              <a:sym typeface="Calibri"/>
            </a:endParaRPr>
          </a:p>
          <a:p>
            <a:pPr indent="-317500" lvl="0" marL="457200" rtl="0" algn="just">
              <a:spcBef>
                <a:spcPts val="0"/>
              </a:spcBef>
              <a:spcAft>
                <a:spcPts val="0"/>
              </a:spcAft>
              <a:buSzPts val="1400"/>
              <a:buFont typeface="Calibri"/>
              <a:buChar char="●"/>
            </a:pPr>
            <a:r>
              <a:rPr lang="en-US">
                <a:latin typeface="Calibri"/>
                <a:ea typeface="Calibri"/>
                <a:cs typeface="Calibri"/>
                <a:sym typeface="Calibri"/>
              </a:rPr>
              <a:t>If every billing email is </a:t>
            </a:r>
            <a:r>
              <a:rPr b="1" lang="en-US">
                <a:latin typeface="Calibri"/>
                <a:ea typeface="Calibri"/>
                <a:cs typeface="Calibri"/>
                <a:sym typeface="Calibri"/>
              </a:rPr>
              <a:t>verified</a:t>
            </a:r>
            <a:r>
              <a:rPr lang="en-US">
                <a:latin typeface="Calibri"/>
                <a:ea typeface="Calibri"/>
                <a:cs typeface="Calibri"/>
                <a:sym typeface="Calibri"/>
              </a:rPr>
              <a:t>, then the warning message will not be visible</a:t>
            </a:r>
            <a:endParaRPr>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15"/>
          <p:cNvSpPr txBox="1"/>
          <p:nvPr/>
        </p:nvSpPr>
        <p:spPr>
          <a:xfrm>
            <a:off x="776400" y="927000"/>
            <a:ext cx="10459200" cy="1456200"/>
          </a:xfrm>
          <a:prstGeom prst="rect">
            <a:avLst/>
          </a:prstGeom>
          <a:noFill/>
          <a:ln>
            <a:noFill/>
          </a:ln>
        </p:spPr>
        <p:txBody>
          <a:bodyPr anchorCtr="0" anchor="ctr" bIns="91425" lIns="91425" spcFirstLastPara="1" rIns="91425" wrap="square" tIns="91425">
            <a:noAutofit/>
          </a:bodyPr>
          <a:lstStyle/>
          <a:p>
            <a:pPr indent="-342900" lvl="0" marL="457200" marR="0" rtl="0" algn="just">
              <a:lnSpc>
                <a:spcPct val="115000"/>
              </a:lnSpc>
              <a:spcBef>
                <a:spcPts val="0"/>
              </a:spcBef>
              <a:spcAft>
                <a:spcPts val="0"/>
              </a:spcAft>
              <a:buClr>
                <a:srgbClr val="0F0F0F"/>
              </a:buClr>
              <a:buSzPts val="1800"/>
              <a:buFont typeface="Calibri"/>
              <a:buChar char="●"/>
            </a:pPr>
            <a:r>
              <a:rPr b="0" i="0" lang="en-US" sz="1800" u="none" cap="none" strike="noStrike">
                <a:solidFill>
                  <a:srgbClr val="0F0F0F"/>
                </a:solidFill>
                <a:latin typeface="Calibri"/>
                <a:ea typeface="Calibri"/>
                <a:cs typeface="Calibri"/>
                <a:sym typeface="Calibri"/>
              </a:rPr>
              <a:t>The tab allows admins to audit all actions taken place within the portal.</a:t>
            </a:r>
            <a:endParaRPr b="0" i="0" sz="1800" u="none" cap="none" strike="noStrike">
              <a:solidFill>
                <a:srgbClr val="0F0F0F"/>
              </a:solidFill>
              <a:latin typeface="Calibri"/>
              <a:ea typeface="Calibri"/>
              <a:cs typeface="Calibri"/>
              <a:sym typeface="Calibri"/>
            </a:endParaRPr>
          </a:p>
          <a:p>
            <a:pPr indent="-342900" lvl="0" marL="457200" marR="0" rtl="0" algn="just">
              <a:lnSpc>
                <a:spcPct val="115000"/>
              </a:lnSpc>
              <a:spcBef>
                <a:spcPts val="0"/>
              </a:spcBef>
              <a:spcAft>
                <a:spcPts val="0"/>
              </a:spcAft>
              <a:buClr>
                <a:srgbClr val="0F0F0F"/>
              </a:buClr>
              <a:buSzPts val="1800"/>
              <a:buFont typeface="Calibri"/>
              <a:buChar char="●"/>
            </a:pPr>
            <a:r>
              <a:rPr lang="en-US" sz="1800">
                <a:solidFill>
                  <a:srgbClr val="0F0F0F"/>
                </a:solidFill>
                <a:latin typeface="Calibri"/>
                <a:ea typeface="Calibri"/>
                <a:cs typeface="Calibri"/>
                <a:sym typeface="Calibri"/>
              </a:rPr>
              <a:t>Only Owners and Admins (who are granted access from Organization Settings Permission Group) can access Audit tab in Manage Organization. </a:t>
            </a:r>
            <a:endParaRPr sz="1800">
              <a:solidFill>
                <a:srgbClr val="0F0F0F"/>
              </a:solidFill>
              <a:latin typeface="Calibri"/>
              <a:ea typeface="Calibri"/>
              <a:cs typeface="Calibri"/>
              <a:sym typeface="Calibri"/>
            </a:endParaRPr>
          </a:p>
        </p:txBody>
      </p:sp>
      <p:sp>
        <p:nvSpPr>
          <p:cNvPr id="654" name="Google Shape;654;p15"/>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&lt;Audit&gt;</a:t>
            </a:r>
            <a:endParaRPr b="1" sz="2600">
              <a:solidFill>
                <a:schemeClr val="dk1"/>
              </a:solidFill>
              <a:latin typeface="Arial"/>
              <a:ea typeface="Arial"/>
              <a:cs typeface="Arial"/>
              <a:sym typeface="Arial"/>
            </a:endParaRPr>
          </a:p>
        </p:txBody>
      </p:sp>
      <p:sp>
        <p:nvSpPr>
          <p:cNvPr id="655" name="Google Shape;655;p15"/>
          <p:cNvSpPr/>
          <p:nvPr/>
        </p:nvSpPr>
        <p:spPr>
          <a:xfrm>
            <a:off x="711000" y="3058100"/>
            <a:ext cx="218100" cy="690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15"/>
          <p:cNvSpPr txBox="1"/>
          <p:nvPr/>
        </p:nvSpPr>
        <p:spPr>
          <a:xfrm>
            <a:off x="8581550" y="4986675"/>
            <a:ext cx="3408300" cy="1579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1300">
                <a:solidFill>
                  <a:srgbClr val="000000"/>
                </a:solidFill>
                <a:latin typeface="Calibri"/>
                <a:ea typeface="Calibri"/>
                <a:cs typeface="Calibri"/>
                <a:sym typeface="Calibri"/>
              </a:rPr>
              <a:t>Retention Period:</a:t>
            </a:r>
            <a:endParaRPr b="1" sz="1300">
              <a:solidFill>
                <a:srgbClr val="000000"/>
              </a:solidFill>
              <a:latin typeface="Calibri"/>
              <a:ea typeface="Calibri"/>
              <a:cs typeface="Calibri"/>
              <a:sym typeface="Calibri"/>
            </a:endParaRPr>
          </a:p>
          <a:p>
            <a:pPr indent="-311150" lvl="0" marL="457200" rtl="0" algn="l">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The retention period in which users can see the audit logs is 1 year.</a:t>
            </a:r>
            <a:endParaRPr sz="1300">
              <a:solidFill>
                <a:srgbClr val="000000"/>
              </a:solidFill>
              <a:latin typeface="Calibri"/>
              <a:ea typeface="Calibri"/>
              <a:cs typeface="Calibri"/>
              <a:sym typeface="Calibri"/>
            </a:endParaRPr>
          </a:p>
          <a:p>
            <a:pPr indent="-311150" lvl="0" marL="457200" rtl="0" algn="l">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If you request logs that are older than 1 year, we will handle it as a one-time request, and B3 will charge a fee for retrieving them.</a:t>
            </a:r>
            <a:endParaRPr sz="1300">
              <a:solidFill>
                <a:srgbClr val="000000"/>
              </a:solidFill>
              <a:latin typeface="Calibri"/>
              <a:ea typeface="Calibri"/>
              <a:cs typeface="Calibri"/>
              <a:sym typeface="Calibri"/>
            </a:endParaRPr>
          </a:p>
          <a:p>
            <a:pPr indent="0" lvl="0" marL="0" rtl="0" algn="l">
              <a:spcBef>
                <a:spcPts val="0"/>
              </a:spcBef>
              <a:spcAft>
                <a:spcPts val="0"/>
              </a:spcAft>
              <a:buNone/>
            </a:pPr>
            <a:r>
              <a:t/>
            </a:r>
            <a:endParaRPr sz="1300">
              <a:solidFill>
                <a:srgbClr val="000000"/>
              </a:solidFill>
              <a:latin typeface="Calibri"/>
              <a:ea typeface="Calibri"/>
              <a:cs typeface="Calibri"/>
              <a:sym typeface="Calibri"/>
            </a:endParaRPr>
          </a:p>
          <a:p>
            <a:pPr indent="0" lvl="0" marL="0" rtl="0" algn="l">
              <a:spcBef>
                <a:spcPts val="0"/>
              </a:spcBef>
              <a:spcAft>
                <a:spcPts val="0"/>
              </a:spcAft>
              <a:buNone/>
            </a:pPr>
            <a:r>
              <a:t/>
            </a:r>
            <a:endParaRPr sz="1300">
              <a:solidFill>
                <a:srgbClr val="000000"/>
              </a:solidFill>
              <a:latin typeface="Calibri"/>
              <a:ea typeface="Calibri"/>
              <a:cs typeface="Calibri"/>
              <a:sym typeface="Calibri"/>
            </a:endParaRPr>
          </a:p>
        </p:txBody>
      </p:sp>
      <p:pic>
        <p:nvPicPr>
          <p:cNvPr id="657" name="Google Shape;657;p15"/>
          <p:cNvPicPr preferRelativeResize="0"/>
          <p:nvPr/>
        </p:nvPicPr>
        <p:blipFill>
          <a:blip r:embed="rId4">
            <a:alphaModFix/>
          </a:blip>
          <a:stretch>
            <a:fillRect/>
          </a:stretch>
        </p:blipFill>
        <p:spPr>
          <a:xfrm>
            <a:off x="214100" y="2321900"/>
            <a:ext cx="8217800" cy="4096849"/>
          </a:xfrm>
          <a:prstGeom prst="rect">
            <a:avLst/>
          </a:prstGeom>
          <a:noFill/>
          <a:ln cap="flat" cmpd="sng" w="9525">
            <a:solidFill>
              <a:srgbClr val="44546A"/>
            </a:solidFill>
            <a:prstDash val="solid"/>
            <a:round/>
            <a:headEnd len="sm" w="sm" type="none"/>
            <a:tailEnd len="sm" w="sm" type="none"/>
          </a:ln>
        </p:spPr>
      </p:pic>
      <p:sp>
        <p:nvSpPr>
          <p:cNvPr id="658" name="Google Shape;658;p15"/>
          <p:cNvSpPr/>
          <p:nvPr/>
        </p:nvSpPr>
        <p:spPr>
          <a:xfrm>
            <a:off x="232775" y="3737125"/>
            <a:ext cx="1444500" cy="187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9" name="Google Shape;659;p15"/>
          <p:cNvSpPr/>
          <p:nvPr/>
        </p:nvSpPr>
        <p:spPr>
          <a:xfrm>
            <a:off x="1845350" y="2982250"/>
            <a:ext cx="804600" cy="311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0" name="Google Shape;660;p15"/>
          <p:cNvSpPr/>
          <p:nvPr/>
        </p:nvSpPr>
        <p:spPr>
          <a:xfrm>
            <a:off x="5553925" y="2994825"/>
            <a:ext cx="2821500" cy="311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g26de7a0171e_0_14"/>
          <p:cNvSpPr txBox="1"/>
          <p:nvPr>
            <p:ph type="title"/>
          </p:nvPr>
        </p:nvSpPr>
        <p:spPr>
          <a:xfrm>
            <a:off x="302850" y="-55550"/>
            <a:ext cx="11586300" cy="73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SzPts val="2800"/>
              <a:buNone/>
            </a:pPr>
            <a:r>
              <a:rPr b="1" lang="en-US" sz="2000">
                <a:solidFill>
                  <a:schemeClr val="dk1"/>
                </a:solidFill>
                <a:latin typeface="Arial"/>
                <a:ea typeface="Arial"/>
                <a:cs typeface="Arial"/>
                <a:sym typeface="Arial"/>
              </a:rPr>
              <a:t>Manage Organization </a:t>
            </a:r>
            <a:r>
              <a:rPr lang="en-US" sz="2000">
                <a:solidFill>
                  <a:schemeClr val="dk1"/>
                </a:solidFill>
                <a:latin typeface="Arial"/>
                <a:ea typeface="Arial"/>
                <a:cs typeface="Arial"/>
                <a:sym typeface="Arial"/>
              </a:rPr>
              <a:t>&lt;Audit&gt;</a:t>
            </a:r>
            <a:endParaRPr sz="2000">
              <a:solidFill>
                <a:schemeClr val="dk1"/>
              </a:solidFill>
              <a:latin typeface="Arial"/>
              <a:ea typeface="Arial"/>
              <a:cs typeface="Arial"/>
              <a:sym typeface="Arial"/>
            </a:endParaRPr>
          </a:p>
          <a:p>
            <a:pPr indent="0" lvl="0" marL="0" marR="0" rtl="0" algn="l">
              <a:lnSpc>
                <a:spcPct val="115000"/>
              </a:lnSpc>
              <a:spcBef>
                <a:spcPts val="0"/>
              </a:spcBef>
              <a:spcAft>
                <a:spcPts val="0"/>
              </a:spcAft>
              <a:buSzPts val="2800"/>
              <a:buNone/>
            </a:pPr>
            <a:r>
              <a:rPr lang="en-US" sz="1500">
                <a:solidFill>
                  <a:srgbClr val="FF9900"/>
                </a:solidFill>
                <a:latin typeface="Arial"/>
                <a:ea typeface="Arial"/>
                <a:cs typeface="Arial"/>
                <a:sym typeface="Arial"/>
              </a:rPr>
              <a:t>Audit Tab Column Details</a:t>
            </a:r>
            <a:endParaRPr b="1" sz="1500">
              <a:solidFill>
                <a:srgbClr val="FF9900"/>
              </a:solidFill>
              <a:latin typeface="Arial"/>
              <a:ea typeface="Arial"/>
              <a:cs typeface="Arial"/>
              <a:sym typeface="Arial"/>
            </a:endParaRPr>
          </a:p>
        </p:txBody>
      </p:sp>
      <p:sp>
        <p:nvSpPr>
          <p:cNvPr id="667" name="Google Shape;667;g26de7a0171e_0_14"/>
          <p:cNvSpPr/>
          <p:nvPr/>
        </p:nvSpPr>
        <p:spPr>
          <a:xfrm>
            <a:off x="711000" y="3058100"/>
            <a:ext cx="218100" cy="690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668" name="Google Shape;668;g26de7a0171e_0_14"/>
          <p:cNvGraphicFramePr/>
          <p:nvPr/>
        </p:nvGraphicFramePr>
        <p:xfrm>
          <a:off x="778800" y="681575"/>
          <a:ext cx="3000000" cy="3000000"/>
        </p:xfrm>
        <a:graphic>
          <a:graphicData uri="http://schemas.openxmlformats.org/drawingml/2006/table">
            <a:tbl>
              <a:tblPr>
                <a:noFill/>
                <a:tableStyleId>{7EF85DA9-3650-44A3-888C-7473A59917A9}</a:tableStyleId>
              </a:tblPr>
              <a:tblGrid>
                <a:gridCol w="3544800"/>
                <a:gridCol w="3544800"/>
                <a:gridCol w="3544800"/>
              </a:tblGrid>
              <a:tr h="384000">
                <a:tc>
                  <a:txBody>
                    <a:bodyPr/>
                    <a:lstStyle/>
                    <a:p>
                      <a:pPr indent="0" lvl="0" marL="0" rtl="0" algn="l">
                        <a:lnSpc>
                          <a:spcPct val="120000"/>
                        </a:lnSpc>
                        <a:spcBef>
                          <a:spcPts val="0"/>
                        </a:spcBef>
                        <a:spcAft>
                          <a:spcPts val="0"/>
                        </a:spcAft>
                        <a:buNone/>
                      </a:pPr>
                      <a:r>
                        <a:rPr b="1" lang="en-US" sz="1000">
                          <a:highlight>
                            <a:srgbClr val="FFFFFF"/>
                          </a:highlight>
                          <a:latin typeface="Roboto"/>
                          <a:ea typeface="Roboto"/>
                          <a:cs typeface="Roboto"/>
                          <a:sym typeface="Roboto"/>
                        </a:rPr>
                        <a:t>Date &amp; Time</a:t>
                      </a:r>
                      <a:endParaRPr b="1" sz="1000">
                        <a:highlight>
                          <a:srgbClr val="FFFFFF"/>
                        </a:highlight>
                        <a:latin typeface="Roboto"/>
                        <a:ea typeface="Roboto"/>
                        <a:cs typeface="Roboto"/>
                        <a:sym typeface="Roboto"/>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gridSpan="2">
                  <a:txBody>
                    <a:bodyPr/>
                    <a:lstStyle/>
                    <a:p>
                      <a:pPr indent="0" lvl="0" marL="0" rtl="0" algn="l">
                        <a:lnSpc>
                          <a:spcPct val="120000"/>
                        </a:lnSpc>
                        <a:spcBef>
                          <a:spcPts val="0"/>
                        </a:spcBef>
                        <a:spcAft>
                          <a:spcPts val="0"/>
                        </a:spcAft>
                        <a:buNone/>
                      </a:pPr>
                      <a:r>
                        <a:rPr lang="en-US" sz="1000">
                          <a:highlight>
                            <a:srgbClr val="FFFFFF"/>
                          </a:highlight>
                          <a:latin typeface="Roboto"/>
                          <a:ea typeface="Roboto"/>
                          <a:cs typeface="Roboto"/>
                          <a:sym typeface="Roboto"/>
                        </a:rPr>
                        <a:t>Display timestamp of the action</a:t>
                      </a:r>
                      <a:endParaRPr sz="1000">
                        <a:highlight>
                          <a:srgbClr val="FFFFFF"/>
                        </a:highlight>
                        <a:latin typeface="Roboto"/>
                        <a:ea typeface="Roboto"/>
                        <a:cs typeface="Roboto"/>
                        <a:sym typeface="Roboto"/>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384000">
                <a:tc>
                  <a:txBody>
                    <a:bodyPr/>
                    <a:lstStyle/>
                    <a:p>
                      <a:pPr indent="0" lvl="0" marL="0" rtl="0" algn="l">
                        <a:lnSpc>
                          <a:spcPct val="120000"/>
                        </a:lnSpc>
                        <a:spcBef>
                          <a:spcPts val="0"/>
                        </a:spcBef>
                        <a:spcAft>
                          <a:spcPts val="0"/>
                        </a:spcAft>
                        <a:buNone/>
                      </a:pPr>
                      <a:r>
                        <a:rPr b="1" lang="en-US" sz="1000">
                          <a:highlight>
                            <a:srgbClr val="FFFFFF"/>
                          </a:highlight>
                          <a:latin typeface="Roboto"/>
                          <a:ea typeface="Roboto"/>
                          <a:cs typeface="Roboto"/>
                          <a:sym typeface="Roboto"/>
                        </a:rPr>
                        <a:t>Affected </a:t>
                      </a:r>
                      <a:r>
                        <a:rPr b="1" lang="en-US" sz="1000">
                          <a:highlight>
                            <a:srgbClr val="FFFFFF"/>
                          </a:highlight>
                          <a:latin typeface="Roboto"/>
                          <a:ea typeface="Roboto"/>
                          <a:cs typeface="Roboto"/>
                          <a:sym typeface="Roboto"/>
                        </a:rPr>
                        <a:t>Object</a:t>
                      </a:r>
                      <a:endParaRPr b="1" sz="1000">
                        <a:highlight>
                          <a:srgbClr val="FFFFFF"/>
                        </a:highlight>
                        <a:latin typeface="Roboto"/>
                        <a:ea typeface="Roboto"/>
                        <a:cs typeface="Roboto"/>
                        <a:sym typeface="Roboto"/>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gridSpan="2">
                  <a:txBody>
                    <a:bodyPr/>
                    <a:lstStyle/>
                    <a:p>
                      <a:pPr indent="0" lvl="0" marL="0" rtl="0" algn="l">
                        <a:lnSpc>
                          <a:spcPct val="120000"/>
                        </a:lnSpc>
                        <a:spcBef>
                          <a:spcPts val="0"/>
                        </a:spcBef>
                        <a:spcAft>
                          <a:spcPts val="0"/>
                        </a:spcAft>
                        <a:buNone/>
                      </a:pPr>
                      <a:r>
                        <a:rPr lang="en-US" sz="1000">
                          <a:highlight>
                            <a:srgbClr val="FFFFFF"/>
                          </a:highlight>
                          <a:latin typeface="Roboto"/>
                          <a:ea typeface="Roboto"/>
                          <a:cs typeface="Roboto"/>
                          <a:sym typeface="Roboto"/>
                        </a:rPr>
                        <a:t>Display the target object of the action</a:t>
                      </a:r>
                      <a:endParaRPr sz="1000">
                        <a:highlight>
                          <a:srgbClr val="FFFFFF"/>
                        </a:highlight>
                        <a:latin typeface="Roboto"/>
                        <a:ea typeface="Roboto"/>
                        <a:cs typeface="Roboto"/>
                        <a:sym typeface="Roboto"/>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384000">
                <a:tc rowSpan="2">
                  <a:txBody>
                    <a:bodyPr/>
                    <a:lstStyle/>
                    <a:p>
                      <a:pPr indent="0" lvl="0" marL="0" rtl="0" algn="l">
                        <a:lnSpc>
                          <a:spcPct val="120000"/>
                        </a:lnSpc>
                        <a:spcBef>
                          <a:spcPts val="0"/>
                        </a:spcBef>
                        <a:spcAft>
                          <a:spcPts val="0"/>
                        </a:spcAft>
                        <a:buNone/>
                      </a:pPr>
                      <a:r>
                        <a:rPr b="1" lang="en-US" sz="1000">
                          <a:highlight>
                            <a:srgbClr val="FFFFFF"/>
                          </a:highlight>
                          <a:latin typeface="Roboto"/>
                          <a:ea typeface="Roboto"/>
                          <a:cs typeface="Roboto"/>
                          <a:sym typeface="Roboto"/>
                        </a:rPr>
                        <a:t>Action</a:t>
                      </a:r>
                      <a:endParaRPr b="1" sz="1000">
                        <a:highlight>
                          <a:srgbClr val="FFFFFF"/>
                        </a:highlight>
                        <a:latin typeface="Roboto"/>
                        <a:ea typeface="Roboto"/>
                        <a:cs typeface="Roboto"/>
                        <a:sym typeface="Roboto"/>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gridSpan="2">
                  <a:txBody>
                    <a:bodyPr/>
                    <a:lstStyle/>
                    <a:p>
                      <a:pPr indent="0" lvl="0" marL="0" rtl="0" algn="l">
                        <a:lnSpc>
                          <a:spcPct val="120000"/>
                        </a:lnSpc>
                        <a:spcBef>
                          <a:spcPts val="0"/>
                        </a:spcBef>
                        <a:spcAft>
                          <a:spcPts val="0"/>
                        </a:spcAft>
                        <a:buNone/>
                      </a:pPr>
                      <a:r>
                        <a:rPr lang="en-US" sz="1000">
                          <a:highlight>
                            <a:srgbClr val="FFFFFF"/>
                          </a:highlight>
                          <a:latin typeface="Roboto"/>
                          <a:ea typeface="Roboto"/>
                          <a:cs typeface="Roboto"/>
                          <a:sym typeface="Roboto"/>
                        </a:rPr>
                        <a:t>Display the actions of actors within the organization</a:t>
                      </a:r>
                      <a:endParaRPr sz="1000">
                        <a:highlight>
                          <a:srgbClr val="FFFFFF"/>
                        </a:highlight>
                        <a:latin typeface="Roboto"/>
                        <a:ea typeface="Roboto"/>
                        <a:cs typeface="Roboto"/>
                        <a:sym typeface="Roboto"/>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3018425">
                <a:tc vMerge="1"/>
                <a:tc>
                  <a:txBody>
                    <a:bodyPr/>
                    <a:lstStyle/>
                    <a:p>
                      <a:pPr indent="-292100" lvl="0" marL="457200" rtl="0" algn="l">
                        <a:lnSpc>
                          <a:spcPct val="115000"/>
                        </a:lnSpc>
                        <a:spcBef>
                          <a:spcPts val="1900"/>
                        </a:spcBef>
                        <a:spcAft>
                          <a:spcPts val="0"/>
                        </a:spcAft>
                        <a:buSzPts val="1000"/>
                        <a:buFont typeface="Roboto"/>
                        <a:buChar char="●"/>
                      </a:pPr>
                      <a:r>
                        <a:rPr lang="en-US" sz="1000">
                          <a:highlight>
                            <a:srgbClr val="FFFFFF"/>
                          </a:highlight>
                          <a:latin typeface="Roboto"/>
                          <a:ea typeface="Roboto"/>
                          <a:cs typeface="Roboto"/>
                          <a:sym typeface="Roboto"/>
                        </a:rPr>
                        <a:t>All</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Create Email</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Create Member</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Create Team</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Login</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Logout</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Create inbound Call Rule</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Update Inbound Call Rule</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Create Outbound Call Rule</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Update Outbound Call Rule</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Manage User Assignment</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Manage VIP Member</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Manage Myinfo</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Manage Billing information</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Manage Organization Connect</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Manage Permission Group</a:t>
                      </a:r>
                      <a:endParaRPr sz="1000">
                        <a:highlight>
                          <a:srgbClr val="FFFFFF"/>
                        </a:highlight>
                        <a:latin typeface="Roboto"/>
                        <a:ea typeface="Roboto"/>
                        <a:cs typeface="Roboto"/>
                        <a:sym typeface="Roboto"/>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292100" lvl="0" marL="457200" rtl="0" algn="l">
                        <a:lnSpc>
                          <a:spcPct val="115000"/>
                        </a:lnSpc>
                        <a:spcBef>
                          <a:spcPts val="1900"/>
                        </a:spcBef>
                        <a:spcAft>
                          <a:spcPts val="0"/>
                        </a:spcAft>
                        <a:buSzPts val="1000"/>
                        <a:buFont typeface="Roboto"/>
                        <a:buChar char="●"/>
                      </a:pPr>
                      <a:r>
                        <a:rPr lang="en-US" sz="1000">
                          <a:highlight>
                            <a:srgbClr val="FFFFFF"/>
                          </a:highlight>
                          <a:latin typeface="Roboto"/>
                          <a:ea typeface="Roboto"/>
                          <a:cs typeface="Roboto"/>
                          <a:sym typeface="Roboto"/>
                        </a:rPr>
                        <a:t>Send Activation Email</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Topup</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Update Member</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Update Team</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Update Public Holiday</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Edit Directory Name</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Provision Extension</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Remove Store Credit Card</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Delete Extension</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Delete Pending User</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Disable Auto Topup</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Edit Custom Holiday</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Edit Extension Key</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Enable Auto Topup</a:t>
                      </a:r>
                      <a:endParaRPr sz="1000">
                        <a:highlight>
                          <a:srgbClr val="FFFFFF"/>
                        </a:highlight>
                        <a:latin typeface="Roboto"/>
                        <a:ea typeface="Roboto"/>
                        <a:cs typeface="Roboto"/>
                        <a:sym typeface="Roboto"/>
                      </a:endParaRPr>
                    </a:p>
                    <a:p>
                      <a:pPr indent="-292100" lvl="0" marL="457200" rtl="0" algn="l">
                        <a:lnSpc>
                          <a:spcPct val="115000"/>
                        </a:lnSpc>
                        <a:spcBef>
                          <a:spcPts val="0"/>
                        </a:spcBef>
                        <a:spcAft>
                          <a:spcPts val="0"/>
                        </a:spcAft>
                        <a:buSzPts val="1000"/>
                        <a:buFont typeface="Roboto"/>
                        <a:buChar char="●"/>
                      </a:pPr>
                      <a:r>
                        <a:rPr lang="en-US" sz="1000">
                          <a:highlight>
                            <a:srgbClr val="FFFFFF"/>
                          </a:highlight>
                          <a:latin typeface="Roboto"/>
                          <a:ea typeface="Roboto"/>
                          <a:cs typeface="Roboto"/>
                          <a:sym typeface="Roboto"/>
                        </a:rPr>
                        <a:t>Manage License</a:t>
                      </a:r>
                      <a:endParaRPr sz="1000">
                        <a:highlight>
                          <a:srgbClr val="FFFFFF"/>
                        </a:highlight>
                        <a:latin typeface="Roboto"/>
                        <a:ea typeface="Roboto"/>
                        <a:cs typeface="Roboto"/>
                        <a:sym typeface="Roboto"/>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94800">
                <a:tc>
                  <a:txBody>
                    <a:bodyPr/>
                    <a:lstStyle/>
                    <a:p>
                      <a:pPr indent="0" lvl="0" marL="0" rtl="0" algn="l">
                        <a:lnSpc>
                          <a:spcPct val="120000"/>
                        </a:lnSpc>
                        <a:spcBef>
                          <a:spcPts val="0"/>
                        </a:spcBef>
                        <a:spcAft>
                          <a:spcPts val="0"/>
                        </a:spcAft>
                        <a:buNone/>
                      </a:pPr>
                      <a:r>
                        <a:rPr b="1" lang="en-US" sz="1000">
                          <a:highlight>
                            <a:srgbClr val="FFFFFF"/>
                          </a:highlight>
                          <a:latin typeface="Roboto"/>
                          <a:ea typeface="Roboto"/>
                          <a:cs typeface="Roboto"/>
                          <a:sym typeface="Roboto"/>
                        </a:rPr>
                        <a:t>Actor</a:t>
                      </a:r>
                      <a:endParaRPr b="1" sz="1000">
                        <a:highlight>
                          <a:srgbClr val="FFFFFF"/>
                        </a:highlight>
                        <a:latin typeface="Roboto"/>
                        <a:ea typeface="Roboto"/>
                        <a:cs typeface="Roboto"/>
                        <a:sym typeface="Roboto"/>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gridSpan="2">
                  <a:txBody>
                    <a:bodyPr/>
                    <a:lstStyle/>
                    <a:p>
                      <a:pPr indent="0" lvl="0" marL="0" rtl="0" algn="l">
                        <a:lnSpc>
                          <a:spcPct val="120000"/>
                        </a:lnSpc>
                        <a:spcBef>
                          <a:spcPts val="0"/>
                        </a:spcBef>
                        <a:spcAft>
                          <a:spcPts val="0"/>
                        </a:spcAft>
                        <a:buNone/>
                      </a:pPr>
                      <a:r>
                        <a:rPr lang="en-US" sz="1000">
                          <a:highlight>
                            <a:srgbClr val="FFFFFF"/>
                          </a:highlight>
                          <a:latin typeface="Roboto"/>
                          <a:ea typeface="Roboto"/>
                          <a:cs typeface="Roboto"/>
                          <a:sym typeface="Roboto"/>
                        </a:rPr>
                        <a:t>Done via Identity</a:t>
                      </a:r>
                      <a:endParaRPr sz="1000">
                        <a:highlight>
                          <a:srgbClr val="FFFFFF"/>
                        </a:highlight>
                        <a:latin typeface="Roboto"/>
                        <a:ea typeface="Roboto"/>
                        <a:cs typeface="Roboto"/>
                        <a:sym typeface="Roboto"/>
                      </a:endParaRPr>
                    </a:p>
                    <a:p>
                      <a:pPr indent="0" lvl="0" marL="0" rtl="0" algn="l">
                        <a:lnSpc>
                          <a:spcPct val="120000"/>
                        </a:lnSpc>
                        <a:spcBef>
                          <a:spcPts val="0"/>
                        </a:spcBef>
                        <a:spcAft>
                          <a:spcPts val="0"/>
                        </a:spcAft>
                        <a:buNone/>
                      </a:pPr>
                      <a:r>
                        <a:rPr lang="en-US" sz="1000">
                          <a:highlight>
                            <a:srgbClr val="FFFFFF"/>
                          </a:highlight>
                          <a:latin typeface="Roboto"/>
                          <a:ea typeface="Roboto"/>
                          <a:cs typeface="Roboto"/>
                          <a:sym typeface="Roboto"/>
                        </a:rPr>
                        <a:t>Done via System</a:t>
                      </a:r>
                      <a:endParaRPr sz="1000">
                        <a:highlight>
                          <a:srgbClr val="FFFFFF"/>
                        </a:highlight>
                        <a:latin typeface="Roboto"/>
                        <a:ea typeface="Roboto"/>
                        <a:cs typeface="Roboto"/>
                        <a:sym typeface="Roboto"/>
                      </a:endParaRPr>
                    </a:p>
                    <a:p>
                      <a:pPr indent="0" lvl="0" marL="0" rtl="0" algn="l">
                        <a:lnSpc>
                          <a:spcPct val="120000"/>
                        </a:lnSpc>
                        <a:spcBef>
                          <a:spcPts val="0"/>
                        </a:spcBef>
                        <a:spcAft>
                          <a:spcPts val="0"/>
                        </a:spcAft>
                        <a:buNone/>
                      </a:pPr>
                      <a:r>
                        <a:rPr lang="en-US" sz="1000">
                          <a:highlight>
                            <a:srgbClr val="FFFFFF"/>
                          </a:highlight>
                          <a:latin typeface="Roboto"/>
                          <a:ea typeface="Roboto"/>
                          <a:cs typeface="Roboto"/>
                          <a:sym typeface="Roboto"/>
                        </a:rPr>
                        <a:t>Done via Remote Support</a:t>
                      </a:r>
                      <a:endParaRPr sz="1000">
                        <a:highlight>
                          <a:srgbClr val="FFFFFF"/>
                        </a:highlight>
                        <a:latin typeface="Roboto"/>
                        <a:ea typeface="Roboto"/>
                        <a:cs typeface="Roboto"/>
                        <a:sym typeface="Roboto"/>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384000">
                <a:tc>
                  <a:txBody>
                    <a:bodyPr/>
                    <a:lstStyle/>
                    <a:p>
                      <a:pPr indent="0" lvl="0" marL="0" rtl="0" algn="l">
                        <a:lnSpc>
                          <a:spcPct val="120000"/>
                        </a:lnSpc>
                        <a:spcBef>
                          <a:spcPts val="0"/>
                        </a:spcBef>
                        <a:spcAft>
                          <a:spcPts val="0"/>
                        </a:spcAft>
                        <a:buNone/>
                      </a:pPr>
                      <a:r>
                        <a:rPr b="1" lang="en-US" sz="1000">
                          <a:highlight>
                            <a:srgbClr val="FFFFFF"/>
                          </a:highlight>
                          <a:latin typeface="Roboto"/>
                          <a:ea typeface="Roboto"/>
                          <a:cs typeface="Roboto"/>
                          <a:sym typeface="Roboto"/>
                        </a:rPr>
                        <a:t>IP Address</a:t>
                      </a:r>
                      <a:endParaRPr b="1" sz="1000">
                        <a:highlight>
                          <a:srgbClr val="FFFFFF"/>
                        </a:highlight>
                        <a:latin typeface="Roboto"/>
                        <a:ea typeface="Roboto"/>
                        <a:cs typeface="Roboto"/>
                        <a:sym typeface="Roboto"/>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gridSpan="2">
                  <a:txBody>
                    <a:bodyPr/>
                    <a:lstStyle/>
                    <a:p>
                      <a:pPr indent="0" lvl="0" marL="0" rtl="0" algn="l">
                        <a:lnSpc>
                          <a:spcPct val="120000"/>
                        </a:lnSpc>
                        <a:spcBef>
                          <a:spcPts val="0"/>
                        </a:spcBef>
                        <a:spcAft>
                          <a:spcPts val="0"/>
                        </a:spcAft>
                        <a:buNone/>
                      </a:pPr>
                      <a:r>
                        <a:rPr lang="en-US" sz="1000">
                          <a:highlight>
                            <a:srgbClr val="FFFFFF"/>
                          </a:highlight>
                          <a:latin typeface="Roboto"/>
                          <a:ea typeface="Roboto"/>
                          <a:cs typeface="Roboto"/>
                          <a:sym typeface="Roboto"/>
                        </a:rPr>
                        <a:t>Display the IP address that triggered the action</a:t>
                      </a:r>
                      <a:endParaRPr sz="1000">
                        <a:highlight>
                          <a:srgbClr val="FFFFFF"/>
                        </a:highlight>
                        <a:latin typeface="Roboto"/>
                        <a:ea typeface="Roboto"/>
                        <a:cs typeface="Roboto"/>
                        <a:sym typeface="Roboto"/>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384000">
                <a:tc>
                  <a:txBody>
                    <a:bodyPr/>
                    <a:lstStyle/>
                    <a:p>
                      <a:pPr indent="0" lvl="0" marL="0" rtl="0" algn="l">
                        <a:lnSpc>
                          <a:spcPct val="120000"/>
                        </a:lnSpc>
                        <a:spcBef>
                          <a:spcPts val="0"/>
                        </a:spcBef>
                        <a:spcAft>
                          <a:spcPts val="0"/>
                        </a:spcAft>
                        <a:buNone/>
                      </a:pPr>
                      <a:r>
                        <a:rPr b="1" lang="en-US" sz="1000">
                          <a:highlight>
                            <a:srgbClr val="FFFFFF"/>
                          </a:highlight>
                          <a:latin typeface="Roboto"/>
                          <a:ea typeface="Roboto"/>
                          <a:cs typeface="Roboto"/>
                          <a:sym typeface="Roboto"/>
                        </a:rPr>
                        <a:t>Details</a:t>
                      </a:r>
                      <a:endParaRPr b="1" sz="1000">
                        <a:highlight>
                          <a:srgbClr val="FFFFFF"/>
                        </a:highlight>
                        <a:latin typeface="Roboto"/>
                        <a:ea typeface="Roboto"/>
                        <a:cs typeface="Roboto"/>
                        <a:sym typeface="Roboto"/>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gridSpan="2">
                  <a:txBody>
                    <a:bodyPr/>
                    <a:lstStyle/>
                    <a:p>
                      <a:pPr indent="0" lvl="0" marL="0" rtl="0" algn="l">
                        <a:lnSpc>
                          <a:spcPct val="120000"/>
                        </a:lnSpc>
                        <a:spcBef>
                          <a:spcPts val="0"/>
                        </a:spcBef>
                        <a:spcAft>
                          <a:spcPts val="0"/>
                        </a:spcAft>
                        <a:buNone/>
                      </a:pPr>
                      <a:r>
                        <a:rPr lang="en-US" sz="1000">
                          <a:highlight>
                            <a:srgbClr val="FFFFFF"/>
                          </a:highlight>
                          <a:latin typeface="Roboto"/>
                          <a:ea typeface="Roboto"/>
                          <a:cs typeface="Roboto"/>
                          <a:sym typeface="Roboto"/>
                        </a:rPr>
                        <a:t>Show detailed actions of the actors within the organization</a:t>
                      </a:r>
                      <a:endParaRPr sz="1000">
                        <a:highlight>
                          <a:srgbClr val="FFFFFF"/>
                        </a:highlight>
                        <a:latin typeface="Roboto"/>
                        <a:ea typeface="Roboto"/>
                        <a:cs typeface="Roboto"/>
                        <a:sym typeface="Roboto"/>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16"/>
          <p:cNvSpPr txBox="1"/>
          <p:nvPr/>
        </p:nvSpPr>
        <p:spPr>
          <a:xfrm>
            <a:off x="8809600" y="2153850"/>
            <a:ext cx="3000000" cy="3329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MyInfo</a:t>
            </a:r>
            <a:r>
              <a:rPr b="0" i="0" lang="en-US" sz="1800" u="none" cap="none" strike="noStrike">
                <a:solidFill>
                  <a:srgbClr val="000000"/>
                </a:solidFill>
                <a:latin typeface="Calibri"/>
                <a:ea typeface="Calibri"/>
                <a:cs typeface="Calibri"/>
                <a:sym typeface="Calibri"/>
              </a:rPr>
              <a:t> is a service that allows individual/corporate users to manage their personal data and pre-fill forms in digital services transactions.</a:t>
            </a:r>
            <a:endParaRPr b="0" i="0" sz="18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This verification step is obligatory if users would like to purchase number from the system.</a:t>
            </a:r>
            <a:endParaRPr b="0" i="0" sz="1800" u="none" cap="none" strike="noStrike">
              <a:solidFill>
                <a:srgbClr val="000000"/>
              </a:solidFill>
              <a:latin typeface="Calibri"/>
              <a:ea typeface="Calibri"/>
              <a:cs typeface="Calibri"/>
              <a:sym typeface="Calibri"/>
            </a:endParaRPr>
          </a:p>
        </p:txBody>
      </p:sp>
      <p:sp>
        <p:nvSpPr>
          <p:cNvPr id="675" name="Google Shape;675;p16"/>
          <p:cNvSpPr txBox="1"/>
          <p:nvPr/>
        </p:nvSpPr>
        <p:spPr>
          <a:xfrm>
            <a:off x="972600" y="1453400"/>
            <a:ext cx="10251300" cy="713700"/>
          </a:xfrm>
          <a:prstGeom prst="rect">
            <a:avLst/>
          </a:prstGeom>
          <a:noFill/>
          <a:ln>
            <a:noFill/>
          </a:ln>
        </p:spPr>
        <p:txBody>
          <a:bodyPr anchorCtr="0" anchor="t" bIns="121900" lIns="121900" spcFirstLastPara="1" rIns="121900" wrap="square" tIns="121900">
            <a:noAutofit/>
          </a:bodyPr>
          <a:lstStyle/>
          <a:p>
            <a:pPr indent="-381000" lvl="0" marL="457200" marR="0" rtl="0" algn="l">
              <a:lnSpc>
                <a:spcPct val="100000"/>
              </a:lnSpc>
              <a:spcBef>
                <a:spcPts val="0"/>
              </a:spcBef>
              <a:spcAft>
                <a:spcPts val="0"/>
              </a:spcAft>
              <a:buClr>
                <a:srgbClr val="FF9900"/>
              </a:buClr>
              <a:buSzPts val="2400"/>
              <a:buFont typeface="Arial"/>
              <a:buAutoNum type="arabicPeriod"/>
            </a:pPr>
            <a:r>
              <a:rPr b="1" i="0" lang="en-US" sz="2400" u="none" cap="none" strike="noStrike">
                <a:solidFill>
                  <a:srgbClr val="FF9900"/>
                </a:solidFill>
                <a:latin typeface="Arial"/>
                <a:ea typeface="Arial"/>
                <a:cs typeface="Arial"/>
                <a:sym typeface="Arial"/>
              </a:rPr>
              <a:t>Overview</a:t>
            </a:r>
            <a:endParaRPr b="1" i="0" sz="2400" u="none" cap="none" strike="noStrike">
              <a:solidFill>
                <a:srgbClr val="FF9900"/>
              </a:solidFill>
              <a:latin typeface="Arial"/>
              <a:ea typeface="Arial"/>
              <a:cs typeface="Arial"/>
              <a:sym typeface="Arial"/>
            </a:endParaRPr>
          </a:p>
        </p:txBody>
      </p:sp>
      <p:sp>
        <p:nvSpPr>
          <p:cNvPr id="676" name="Google Shape;676;p16"/>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&lt;Digital Identify&gt;</a:t>
            </a:r>
            <a:endParaRPr b="1" sz="2600">
              <a:solidFill>
                <a:schemeClr val="dk1"/>
              </a:solidFill>
              <a:latin typeface="Arial"/>
              <a:ea typeface="Arial"/>
              <a:cs typeface="Arial"/>
              <a:sym typeface="Arial"/>
            </a:endParaRPr>
          </a:p>
        </p:txBody>
      </p:sp>
      <p:grpSp>
        <p:nvGrpSpPr>
          <p:cNvPr id="677" name="Google Shape;677;p16"/>
          <p:cNvGrpSpPr/>
          <p:nvPr/>
        </p:nvGrpSpPr>
        <p:grpSpPr>
          <a:xfrm>
            <a:off x="329925" y="2319500"/>
            <a:ext cx="8123950" cy="2626000"/>
            <a:chOff x="329925" y="2319500"/>
            <a:chExt cx="8123950" cy="2626000"/>
          </a:xfrm>
        </p:grpSpPr>
        <p:pic>
          <p:nvPicPr>
            <p:cNvPr id="678" name="Google Shape;678;p16"/>
            <p:cNvPicPr preferRelativeResize="0"/>
            <p:nvPr/>
          </p:nvPicPr>
          <p:blipFill rotWithShape="1">
            <a:blip r:embed="rId3">
              <a:alphaModFix/>
            </a:blip>
            <a:srcRect b="0" l="0" r="0" t="0"/>
            <a:stretch/>
          </p:blipFill>
          <p:spPr>
            <a:xfrm>
              <a:off x="329925" y="2319500"/>
              <a:ext cx="8123950" cy="2626000"/>
            </a:xfrm>
            <a:prstGeom prst="rect">
              <a:avLst/>
            </a:prstGeom>
            <a:noFill/>
            <a:ln cap="flat" cmpd="sng" w="9525">
              <a:solidFill>
                <a:srgbClr val="999999"/>
              </a:solidFill>
              <a:prstDash val="solid"/>
              <a:round/>
              <a:headEnd len="sm" w="sm" type="none"/>
              <a:tailEnd len="sm" w="sm" type="none"/>
            </a:ln>
          </p:spPr>
        </p:pic>
        <p:sp>
          <p:nvSpPr>
            <p:cNvPr id="679" name="Google Shape;679;p16"/>
            <p:cNvSpPr/>
            <p:nvPr/>
          </p:nvSpPr>
          <p:spPr>
            <a:xfrm>
              <a:off x="379125" y="4389450"/>
              <a:ext cx="1946100" cy="244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17"/>
          <p:cNvSpPr txBox="1"/>
          <p:nvPr/>
        </p:nvSpPr>
        <p:spPr>
          <a:xfrm>
            <a:off x="972600" y="145340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9900"/>
                </a:solidFill>
                <a:latin typeface="Arial"/>
                <a:ea typeface="Arial"/>
                <a:cs typeface="Arial"/>
                <a:sym typeface="Arial"/>
              </a:rPr>
              <a:t>2. Verify your account with MyInfo</a:t>
            </a:r>
            <a:endParaRPr b="1" i="0" sz="2400" u="none" cap="none" strike="noStrike">
              <a:solidFill>
                <a:srgbClr val="FF9900"/>
              </a:solidFill>
              <a:latin typeface="Arial"/>
              <a:ea typeface="Arial"/>
              <a:cs typeface="Arial"/>
              <a:sym typeface="Arial"/>
            </a:endParaRPr>
          </a:p>
        </p:txBody>
      </p:sp>
      <p:grpSp>
        <p:nvGrpSpPr>
          <p:cNvPr id="686" name="Google Shape;686;p17"/>
          <p:cNvGrpSpPr/>
          <p:nvPr/>
        </p:nvGrpSpPr>
        <p:grpSpPr>
          <a:xfrm>
            <a:off x="885613" y="2788025"/>
            <a:ext cx="10420775" cy="2062725"/>
            <a:chOff x="885600" y="2788025"/>
            <a:chExt cx="10420775" cy="2062725"/>
          </a:xfrm>
        </p:grpSpPr>
        <p:sp>
          <p:nvSpPr>
            <p:cNvPr id="687" name="Google Shape;687;p17"/>
            <p:cNvSpPr txBox="1"/>
            <p:nvPr/>
          </p:nvSpPr>
          <p:spPr>
            <a:xfrm>
              <a:off x="3479075" y="2788025"/>
              <a:ext cx="7827300" cy="780300"/>
            </a:xfrm>
            <a:prstGeom prst="rect">
              <a:avLst/>
            </a:prstGeom>
            <a:noFill/>
            <a:ln>
              <a:noFill/>
            </a:ln>
          </p:spPr>
          <p:txBody>
            <a:bodyPr anchorCtr="0" anchor="t" bIns="91425" lIns="91425" spcFirstLastPara="1" rIns="91425" wrap="square" tIns="91425">
              <a:spAutoFit/>
            </a:bodyPr>
            <a:lstStyle/>
            <a:p>
              <a:pPr indent="-342900" lvl="0" marL="457200" marR="0" rtl="0" algn="just">
                <a:lnSpc>
                  <a:spcPct val="115000"/>
                </a:lnSpc>
                <a:spcBef>
                  <a:spcPts val="0"/>
                </a:spcBef>
                <a:spcAft>
                  <a:spcPts val="0"/>
                </a:spcAft>
                <a:buClr>
                  <a:srgbClr val="000000"/>
                </a:buClr>
                <a:buSzPts val="1800"/>
                <a:buFont typeface="Lato"/>
                <a:buChar char="●"/>
              </a:pPr>
              <a:r>
                <a:rPr b="0" i="0" lang="en-US" sz="1800" u="none" cap="none" strike="noStrike">
                  <a:solidFill>
                    <a:srgbClr val="000000"/>
                  </a:solidFill>
                  <a:latin typeface="Calibri"/>
                  <a:ea typeface="Calibri"/>
                  <a:cs typeface="Calibri"/>
                  <a:sym typeface="Calibri"/>
                </a:rPr>
                <a:t>For personal account, choose [</a:t>
              </a:r>
              <a:r>
                <a:rPr b="1" i="0" lang="en-US" sz="1800" u="none" cap="none" strike="noStrike">
                  <a:solidFill>
                    <a:srgbClr val="000000"/>
                  </a:solidFill>
                  <a:latin typeface="Calibri"/>
                  <a:ea typeface="Calibri"/>
                  <a:cs typeface="Calibri"/>
                  <a:sym typeface="Calibri"/>
                </a:rPr>
                <a:t>SingPass</a:t>
              </a:r>
              <a:r>
                <a:rPr b="0" i="0" lang="en-US" sz="1800" u="none" cap="none" strike="noStrike">
                  <a:solidFill>
                    <a:srgbClr val="000000"/>
                  </a:solidFill>
                  <a:latin typeface="Calibri"/>
                  <a:ea typeface="Calibri"/>
                  <a:cs typeface="Calibri"/>
                  <a:sym typeface="Calibri"/>
                </a:rPr>
                <a:t>]</a:t>
              </a:r>
              <a:r>
                <a:rPr b="1" i="0" lang="en-US" sz="18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&gt; a link will open, please insert </a:t>
              </a:r>
              <a:r>
                <a:rPr b="1" i="0" lang="en-US" sz="1800" u="none" cap="none" strike="noStrike">
                  <a:solidFill>
                    <a:srgbClr val="000000"/>
                  </a:solidFill>
                  <a:latin typeface="Calibri"/>
                  <a:ea typeface="Calibri"/>
                  <a:cs typeface="Calibri"/>
                  <a:sym typeface="Calibri"/>
                </a:rPr>
                <a:t>SingPass ID, and Password</a:t>
              </a:r>
              <a:r>
                <a:rPr b="0" i="0" lang="en-US" sz="1800" u="none" cap="none" strike="noStrike">
                  <a:solidFill>
                    <a:srgbClr val="000000"/>
                  </a:solidFill>
                  <a:latin typeface="Calibri"/>
                  <a:ea typeface="Calibri"/>
                  <a:cs typeface="Calibri"/>
                  <a:sym typeface="Calibri"/>
                </a:rPr>
                <a:t> before login</a:t>
              </a:r>
              <a:endParaRPr b="0" i="0" sz="1800" u="none" cap="none" strike="noStrike">
                <a:solidFill>
                  <a:srgbClr val="000000"/>
                </a:solidFill>
                <a:latin typeface="Calibri"/>
                <a:ea typeface="Calibri"/>
                <a:cs typeface="Calibri"/>
                <a:sym typeface="Calibri"/>
              </a:endParaRPr>
            </a:p>
          </p:txBody>
        </p:sp>
        <p:sp>
          <p:nvSpPr>
            <p:cNvPr id="688" name="Google Shape;688;p17"/>
            <p:cNvSpPr txBox="1"/>
            <p:nvPr/>
          </p:nvSpPr>
          <p:spPr>
            <a:xfrm>
              <a:off x="3479075" y="4070450"/>
              <a:ext cx="7827300" cy="780300"/>
            </a:xfrm>
            <a:prstGeom prst="rect">
              <a:avLst/>
            </a:prstGeom>
            <a:noFill/>
            <a:ln>
              <a:noFill/>
            </a:ln>
          </p:spPr>
          <p:txBody>
            <a:bodyPr anchorCtr="0" anchor="t" bIns="91425" lIns="91425" spcFirstLastPara="1" rIns="91425" wrap="square" tIns="91425">
              <a:spAutoFit/>
            </a:bodyPr>
            <a:lstStyle/>
            <a:p>
              <a:pPr indent="-342900" lvl="0" marL="457200" marR="0" rtl="0" algn="just">
                <a:lnSpc>
                  <a:spcPct val="115000"/>
                </a:lnSpc>
                <a:spcBef>
                  <a:spcPts val="0"/>
                </a:spcBef>
                <a:spcAft>
                  <a:spcPts val="0"/>
                </a:spcAft>
                <a:buClr>
                  <a:srgbClr val="000000"/>
                </a:buClr>
                <a:buSzPts val="1800"/>
                <a:buFont typeface="Lato"/>
                <a:buChar char="●"/>
              </a:pPr>
              <a:r>
                <a:rPr b="0" i="0" lang="en-US" sz="1800" u="none" cap="none" strike="noStrike">
                  <a:solidFill>
                    <a:srgbClr val="000000"/>
                  </a:solidFill>
                  <a:latin typeface="Calibri"/>
                  <a:ea typeface="Calibri"/>
                  <a:cs typeface="Calibri"/>
                  <a:sym typeface="Calibri"/>
                </a:rPr>
                <a:t>For company account, choose [</a:t>
              </a:r>
              <a:r>
                <a:rPr b="1" i="0" lang="en-US" sz="1800" u="none" cap="none" strike="noStrike">
                  <a:solidFill>
                    <a:srgbClr val="000000"/>
                  </a:solidFill>
                  <a:latin typeface="Calibri"/>
                  <a:ea typeface="Calibri"/>
                  <a:cs typeface="Calibri"/>
                  <a:sym typeface="Calibri"/>
                </a:rPr>
                <a:t>MyInfo Business</a:t>
              </a:r>
              <a:r>
                <a:rPr b="0" i="0" lang="en-US" sz="1800" u="none" cap="none" strike="noStrike">
                  <a:solidFill>
                    <a:srgbClr val="000000"/>
                  </a:solidFill>
                  <a:latin typeface="Calibri"/>
                  <a:ea typeface="Calibri"/>
                  <a:cs typeface="Calibri"/>
                  <a:sym typeface="Calibri"/>
                </a:rPr>
                <a:t>]</a:t>
              </a:r>
              <a:r>
                <a:rPr b="1" i="0" lang="en-US" sz="18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&gt; a link will open, please insert </a:t>
              </a:r>
              <a:r>
                <a:rPr b="1" i="0" lang="en-US" sz="1800" u="none" cap="none" strike="noStrike">
                  <a:solidFill>
                    <a:srgbClr val="000000"/>
                  </a:solidFill>
                  <a:latin typeface="Calibri"/>
                  <a:ea typeface="Calibri"/>
                  <a:cs typeface="Calibri"/>
                  <a:sym typeface="Calibri"/>
                </a:rPr>
                <a:t>UEN ID, CORPPASS ID and Password</a:t>
              </a:r>
              <a:r>
                <a:rPr b="0" i="0" lang="en-US" sz="1800" u="none" cap="none" strike="noStrike">
                  <a:solidFill>
                    <a:srgbClr val="000000"/>
                  </a:solidFill>
                  <a:latin typeface="Calibri"/>
                  <a:ea typeface="Calibri"/>
                  <a:cs typeface="Calibri"/>
                  <a:sym typeface="Calibri"/>
                </a:rPr>
                <a:t> to log in</a:t>
              </a:r>
              <a:endParaRPr b="0" i="0" sz="1800" u="none" cap="none" strike="noStrike">
                <a:solidFill>
                  <a:srgbClr val="000000"/>
                </a:solidFill>
                <a:latin typeface="Calibri"/>
                <a:ea typeface="Calibri"/>
                <a:cs typeface="Calibri"/>
                <a:sym typeface="Calibri"/>
              </a:endParaRPr>
            </a:p>
          </p:txBody>
        </p:sp>
        <p:pic>
          <p:nvPicPr>
            <p:cNvPr id="689" name="Google Shape;689;p17"/>
            <p:cNvPicPr preferRelativeResize="0"/>
            <p:nvPr/>
          </p:nvPicPr>
          <p:blipFill rotWithShape="1">
            <a:blip r:embed="rId3">
              <a:alphaModFix/>
            </a:blip>
            <a:srcRect b="0" l="0" r="0" t="0"/>
            <a:stretch/>
          </p:blipFill>
          <p:spPr>
            <a:xfrm>
              <a:off x="1758186" y="2953182"/>
              <a:ext cx="1649950" cy="449986"/>
            </a:xfrm>
            <a:prstGeom prst="rect">
              <a:avLst/>
            </a:prstGeom>
            <a:noFill/>
            <a:ln>
              <a:noFill/>
            </a:ln>
          </p:spPr>
        </p:pic>
        <p:pic>
          <p:nvPicPr>
            <p:cNvPr id="690" name="Google Shape;690;p17"/>
            <p:cNvPicPr preferRelativeResize="0"/>
            <p:nvPr/>
          </p:nvPicPr>
          <p:blipFill rotWithShape="1">
            <a:blip r:embed="rId4">
              <a:alphaModFix/>
            </a:blip>
            <a:srcRect b="0" l="0" r="0" t="0"/>
            <a:stretch/>
          </p:blipFill>
          <p:spPr>
            <a:xfrm>
              <a:off x="885600" y="4394913"/>
              <a:ext cx="2522536" cy="449975"/>
            </a:xfrm>
            <a:prstGeom prst="rect">
              <a:avLst/>
            </a:prstGeom>
            <a:noFill/>
            <a:ln>
              <a:noFill/>
            </a:ln>
          </p:spPr>
        </p:pic>
      </p:grpSp>
      <p:sp>
        <p:nvSpPr>
          <p:cNvPr id="691" name="Google Shape;691;p17"/>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&lt;Digital Identify&gt;</a:t>
            </a:r>
            <a:endParaRPr b="1" sz="2600">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18"/>
          <p:cNvSpPr txBox="1"/>
          <p:nvPr/>
        </p:nvSpPr>
        <p:spPr>
          <a:xfrm>
            <a:off x="972600" y="145340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9900"/>
                </a:solidFill>
                <a:latin typeface="Arial"/>
                <a:ea typeface="Arial"/>
                <a:cs typeface="Arial"/>
                <a:sym typeface="Arial"/>
              </a:rPr>
              <a:t>2. Verify your account with MyInfo (cont’d)</a:t>
            </a:r>
            <a:endParaRPr b="1" i="0" sz="2400" u="none" cap="none" strike="noStrike">
              <a:solidFill>
                <a:srgbClr val="FF9900"/>
              </a:solidFill>
              <a:latin typeface="Arial"/>
              <a:ea typeface="Arial"/>
              <a:cs typeface="Arial"/>
              <a:sym typeface="Arial"/>
            </a:endParaRPr>
          </a:p>
        </p:txBody>
      </p:sp>
      <p:sp>
        <p:nvSpPr>
          <p:cNvPr id="698" name="Google Shape;698;p18"/>
          <p:cNvSpPr txBox="1"/>
          <p:nvPr/>
        </p:nvSpPr>
        <p:spPr>
          <a:xfrm>
            <a:off x="1007323" y="5648412"/>
            <a:ext cx="4514400" cy="762300"/>
          </a:xfrm>
          <a:prstGeom prst="rect">
            <a:avLst/>
          </a:prstGeom>
          <a:noFill/>
          <a:ln>
            <a:noFill/>
          </a:ln>
        </p:spPr>
        <p:txBody>
          <a:bodyPr anchorCtr="0" anchor="ctr" bIns="91425" lIns="91425" spcFirstLastPara="1" rIns="91425" wrap="square" tIns="91425">
            <a:noAutofit/>
          </a:bodyPr>
          <a:lstStyle/>
          <a:p>
            <a:pPr indent="-342900" lvl="0" marL="457200" marR="0" rtl="0" algn="ctr">
              <a:lnSpc>
                <a:spcPct val="150000"/>
              </a:lnSpc>
              <a:spcBef>
                <a:spcPts val="0"/>
              </a:spcBef>
              <a:spcAft>
                <a:spcPts val="0"/>
              </a:spcAft>
              <a:buClr>
                <a:srgbClr val="000000"/>
              </a:buClr>
              <a:buSzPts val="1800"/>
              <a:buFont typeface="Calibri"/>
              <a:buAutoNum type="arabicPeriod"/>
            </a:pPr>
            <a:r>
              <a:rPr b="0" i="0" lang="en-US" sz="1800" u="none" cap="none" strike="noStrike">
                <a:solidFill>
                  <a:srgbClr val="000000"/>
                </a:solidFill>
                <a:latin typeface="Calibri"/>
                <a:ea typeface="Calibri"/>
                <a:cs typeface="Calibri"/>
                <a:sym typeface="Calibri"/>
              </a:rPr>
              <a:t>Key in your OTP</a:t>
            </a:r>
            <a:endParaRPr b="0" i="0" sz="1800" u="none" cap="none" strike="noStrike">
              <a:solidFill>
                <a:srgbClr val="000000"/>
              </a:solidFill>
              <a:latin typeface="Calibri"/>
              <a:ea typeface="Calibri"/>
              <a:cs typeface="Calibri"/>
              <a:sym typeface="Calibri"/>
            </a:endParaRPr>
          </a:p>
        </p:txBody>
      </p:sp>
      <p:pic>
        <p:nvPicPr>
          <p:cNvPr id="699" name="Google Shape;699;p18"/>
          <p:cNvPicPr preferRelativeResize="0"/>
          <p:nvPr/>
        </p:nvPicPr>
        <p:blipFill rotWithShape="1">
          <a:blip r:embed="rId3">
            <a:alphaModFix/>
          </a:blip>
          <a:srcRect b="0" l="0" r="0" t="0"/>
          <a:stretch/>
        </p:blipFill>
        <p:spPr>
          <a:xfrm>
            <a:off x="511400" y="2167100"/>
            <a:ext cx="5506249" cy="3515900"/>
          </a:xfrm>
          <a:prstGeom prst="rect">
            <a:avLst/>
          </a:prstGeom>
          <a:noFill/>
          <a:ln cap="flat" cmpd="sng" w="9525">
            <a:solidFill>
              <a:srgbClr val="B0B0B0"/>
            </a:solidFill>
            <a:prstDash val="solid"/>
            <a:round/>
            <a:headEnd len="sm" w="sm" type="none"/>
            <a:tailEnd len="sm" w="sm" type="none"/>
          </a:ln>
        </p:spPr>
      </p:pic>
      <p:pic>
        <p:nvPicPr>
          <p:cNvPr id="700" name="Google Shape;700;p18"/>
          <p:cNvPicPr preferRelativeResize="0"/>
          <p:nvPr/>
        </p:nvPicPr>
        <p:blipFill rotWithShape="1">
          <a:blip r:embed="rId4">
            <a:alphaModFix/>
          </a:blip>
          <a:srcRect b="0" l="0" r="0" t="0"/>
          <a:stretch/>
        </p:blipFill>
        <p:spPr>
          <a:xfrm>
            <a:off x="6178850" y="2167100"/>
            <a:ext cx="5506249" cy="3515900"/>
          </a:xfrm>
          <a:prstGeom prst="rect">
            <a:avLst/>
          </a:prstGeom>
          <a:noFill/>
          <a:ln cap="flat" cmpd="sng" w="9525">
            <a:solidFill>
              <a:srgbClr val="B0B0B0"/>
            </a:solidFill>
            <a:prstDash val="solid"/>
            <a:round/>
            <a:headEnd len="sm" w="sm" type="none"/>
            <a:tailEnd len="sm" w="sm" type="none"/>
          </a:ln>
        </p:spPr>
      </p:pic>
      <p:sp>
        <p:nvSpPr>
          <p:cNvPr id="701" name="Google Shape;701;p18"/>
          <p:cNvSpPr txBox="1"/>
          <p:nvPr/>
        </p:nvSpPr>
        <p:spPr>
          <a:xfrm>
            <a:off x="6674786" y="5648412"/>
            <a:ext cx="4514400" cy="762300"/>
          </a:xfrm>
          <a:prstGeom prst="rect">
            <a:avLst/>
          </a:prstGeom>
          <a:noFill/>
          <a:ln>
            <a:noFill/>
          </a:ln>
        </p:spPr>
        <p:txBody>
          <a:bodyPr anchorCtr="0" anchor="ctr" bIns="91425" lIns="91425" spcFirstLastPara="1" rIns="91425" wrap="square" tIns="91425">
            <a:noAutofit/>
          </a:bodyPr>
          <a:lstStyle/>
          <a:p>
            <a:pPr indent="0" lvl="0" marL="457200" marR="0" rtl="0" algn="ctr">
              <a:lnSpc>
                <a:spcPct val="15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2.  Then press [</a:t>
            </a:r>
            <a:r>
              <a:rPr b="1" i="0" lang="en-US" sz="1800" u="none" cap="none" strike="noStrike">
                <a:solidFill>
                  <a:srgbClr val="000000"/>
                </a:solidFill>
                <a:latin typeface="Calibri"/>
                <a:ea typeface="Calibri"/>
                <a:cs typeface="Calibri"/>
                <a:sym typeface="Calibri"/>
              </a:rPr>
              <a:t>Continue</a:t>
            </a:r>
            <a:r>
              <a:rPr b="0" i="0" lang="en-US" sz="1800" u="none" cap="none" strike="noStrike">
                <a:solidFill>
                  <a:srgbClr val="000000"/>
                </a:solidFill>
                <a:latin typeface="Calibri"/>
                <a:ea typeface="Calibri"/>
                <a:cs typeface="Calibri"/>
                <a:sym typeface="Calibri"/>
              </a:rPr>
              <a:t>]</a:t>
            </a:r>
            <a:endParaRPr b="0" i="0" sz="1800" u="none" cap="none" strike="noStrike">
              <a:solidFill>
                <a:srgbClr val="000000"/>
              </a:solidFill>
              <a:latin typeface="Calibri"/>
              <a:ea typeface="Calibri"/>
              <a:cs typeface="Calibri"/>
              <a:sym typeface="Calibri"/>
            </a:endParaRPr>
          </a:p>
        </p:txBody>
      </p:sp>
      <p:sp>
        <p:nvSpPr>
          <p:cNvPr id="702" name="Google Shape;702;p18"/>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&lt;Digital Identify&gt;</a:t>
            </a:r>
            <a:endParaRPr b="1" sz="2600">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19"/>
          <p:cNvSpPr txBox="1"/>
          <p:nvPr/>
        </p:nvSpPr>
        <p:spPr>
          <a:xfrm>
            <a:off x="972600" y="145340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9900"/>
                </a:solidFill>
                <a:latin typeface="Arial"/>
                <a:ea typeface="Arial"/>
                <a:cs typeface="Arial"/>
                <a:sym typeface="Arial"/>
              </a:rPr>
              <a:t>2. Verify your account with MyInfo (cont’d)</a:t>
            </a:r>
            <a:endParaRPr b="1" i="0" sz="2400" u="none" cap="none" strike="noStrike">
              <a:solidFill>
                <a:srgbClr val="FF9900"/>
              </a:solidFill>
              <a:latin typeface="Arial"/>
              <a:ea typeface="Arial"/>
              <a:cs typeface="Arial"/>
              <a:sym typeface="Arial"/>
            </a:endParaRPr>
          </a:p>
        </p:txBody>
      </p:sp>
      <p:pic>
        <p:nvPicPr>
          <p:cNvPr id="709" name="Google Shape;709;p19"/>
          <p:cNvPicPr preferRelativeResize="0"/>
          <p:nvPr/>
        </p:nvPicPr>
        <p:blipFill rotWithShape="1">
          <a:blip r:embed="rId3">
            <a:alphaModFix/>
          </a:blip>
          <a:srcRect b="0" l="0" r="0" t="0"/>
          <a:stretch/>
        </p:blipFill>
        <p:spPr>
          <a:xfrm>
            <a:off x="1377696" y="2167100"/>
            <a:ext cx="4542516" cy="3520440"/>
          </a:xfrm>
          <a:prstGeom prst="rect">
            <a:avLst/>
          </a:prstGeom>
          <a:noFill/>
          <a:ln cap="flat" cmpd="sng" w="9525">
            <a:solidFill>
              <a:srgbClr val="B0B0B0"/>
            </a:solidFill>
            <a:prstDash val="solid"/>
            <a:round/>
            <a:headEnd len="sm" w="sm" type="none"/>
            <a:tailEnd len="sm" w="sm" type="none"/>
          </a:ln>
        </p:spPr>
      </p:pic>
      <p:sp>
        <p:nvSpPr>
          <p:cNvPr id="710" name="Google Shape;710;p19"/>
          <p:cNvSpPr txBox="1"/>
          <p:nvPr/>
        </p:nvSpPr>
        <p:spPr>
          <a:xfrm>
            <a:off x="2260404" y="5823864"/>
            <a:ext cx="2777100" cy="559800"/>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3.   Click [</a:t>
            </a:r>
            <a:r>
              <a:rPr b="1" i="0" lang="en-US" sz="1800" u="none" cap="none" strike="noStrike">
                <a:solidFill>
                  <a:srgbClr val="000000"/>
                </a:solidFill>
                <a:latin typeface="Calibri"/>
                <a:ea typeface="Calibri"/>
                <a:cs typeface="Calibri"/>
                <a:sym typeface="Calibri"/>
              </a:rPr>
              <a:t>I Agree</a:t>
            </a:r>
            <a:r>
              <a:rPr b="0" i="0" lang="en-US" sz="1800" u="none" cap="none" strike="noStrike">
                <a:solidFill>
                  <a:srgbClr val="000000"/>
                </a:solidFill>
                <a:latin typeface="Calibri"/>
                <a:ea typeface="Calibri"/>
                <a:cs typeface="Calibri"/>
                <a:sym typeface="Calibri"/>
              </a:rPr>
              <a:t>]</a:t>
            </a:r>
            <a:endParaRPr b="0" i="0" sz="1800" u="none" cap="none" strike="noStrike">
              <a:solidFill>
                <a:srgbClr val="000000"/>
              </a:solidFill>
              <a:latin typeface="Calibri"/>
              <a:ea typeface="Calibri"/>
              <a:cs typeface="Calibri"/>
              <a:sym typeface="Calibri"/>
            </a:endParaRPr>
          </a:p>
        </p:txBody>
      </p:sp>
      <p:pic>
        <p:nvPicPr>
          <p:cNvPr id="711" name="Google Shape;711;p19"/>
          <p:cNvPicPr preferRelativeResize="0"/>
          <p:nvPr/>
        </p:nvPicPr>
        <p:blipFill rotWithShape="1">
          <a:blip r:embed="rId4">
            <a:alphaModFix/>
          </a:blip>
          <a:srcRect b="0" l="0" r="0" t="0"/>
          <a:stretch/>
        </p:blipFill>
        <p:spPr>
          <a:xfrm>
            <a:off x="6040747" y="2167100"/>
            <a:ext cx="4894107" cy="3520439"/>
          </a:xfrm>
          <a:prstGeom prst="rect">
            <a:avLst/>
          </a:prstGeom>
          <a:noFill/>
          <a:ln cap="flat" cmpd="sng" w="9525">
            <a:solidFill>
              <a:srgbClr val="B0B0B0"/>
            </a:solidFill>
            <a:prstDash val="solid"/>
            <a:round/>
            <a:headEnd len="sm" w="sm" type="none"/>
            <a:tailEnd len="sm" w="sm" type="none"/>
          </a:ln>
        </p:spPr>
      </p:pic>
      <p:sp>
        <p:nvSpPr>
          <p:cNvPr id="712" name="Google Shape;712;p19"/>
          <p:cNvSpPr txBox="1"/>
          <p:nvPr/>
        </p:nvSpPr>
        <p:spPr>
          <a:xfrm>
            <a:off x="7007151" y="5843364"/>
            <a:ext cx="2961300" cy="520800"/>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4.  Complete the process</a:t>
            </a:r>
            <a:endParaRPr b="0" i="0" sz="1800" u="none" cap="none" strike="noStrike">
              <a:solidFill>
                <a:srgbClr val="000000"/>
              </a:solidFill>
              <a:latin typeface="Calibri"/>
              <a:ea typeface="Calibri"/>
              <a:cs typeface="Calibri"/>
              <a:sym typeface="Calibri"/>
            </a:endParaRPr>
          </a:p>
        </p:txBody>
      </p:sp>
      <p:sp>
        <p:nvSpPr>
          <p:cNvPr id="713" name="Google Shape;713;p19"/>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&lt;Digital Identify&gt;</a:t>
            </a:r>
            <a:endParaRPr b="1" sz="2600">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20"/>
          <p:cNvSpPr txBox="1"/>
          <p:nvPr/>
        </p:nvSpPr>
        <p:spPr>
          <a:xfrm>
            <a:off x="972600" y="145340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9900"/>
                </a:solidFill>
                <a:latin typeface="Arial"/>
                <a:ea typeface="Arial"/>
                <a:cs typeface="Arial"/>
                <a:sym typeface="Arial"/>
              </a:rPr>
              <a:t>2. Verify your account with MyInfo (cont’d)</a:t>
            </a:r>
            <a:endParaRPr b="1" i="0" sz="2400" u="none" cap="none" strike="noStrike">
              <a:solidFill>
                <a:srgbClr val="FF9900"/>
              </a:solidFill>
              <a:latin typeface="Arial"/>
              <a:ea typeface="Arial"/>
              <a:cs typeface="Arial"/>
              <a:sym typeface="Arial"/>
            </a:endParaRPr>
          </a:p>
        </p:txBody>
      </p:sp>
      <p:sp>
        <p:nvSpPr>
          <p:cNvPr id="720" name="Google Shape;720;p20"/>
          <p:cNvSpPr txBox="1"/>
          <p:nvPr/>
        </p:nvSpPr>
        <p:spPr>
          <a:xfrm>
            <a:off x="713450" y="3085250"/>
            <a:ext cx="3033000" cy="15441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5. Go back to the portal to check verified information</a:t>
            </a:r>
            <a:endParaRPr b="0" i="0" sz="1800" u="none" cap="none" strike="noStrike">
              <a:solidFill>
                <a:srgbClr val="000000"/>
              </a:solidFill>
              <a:latin typeface="Calibri"/>
              <a:ea typeface="Calibri"/>
              <a:cs typeface="Calibri"/>
              <a:sym typeface="Calibri"/>
            </a:endParaRPr>
          </a:p>
        </p:txBody>
      </p:sp>
      <p:pic>
        <p:nvPicPr>
          <p:cNvPr id="721" name="Google Shape;721;p20"/>
          <p:cNvPicPr preferRelativeResize="0"/>
          <p:nvPr/>
        </p:nvPicPr>
        <p:blipFill rotWithShape="1">
          <a:blip r:embed="rId3">
            <a:alphaModFix/>
          </a:blip>
          <a:srcRect b="0" l="0" r="0" t="0"/>
          <a:stretch/>
        </p:blipFill>
        <p:spPr>
          <a:xfrm>
            <a:off x="4237450" y="2641963"/>
            <a:ext cx="6986450" cy="2430675"/>
          </a:xfrm>
          <a:prstGeom prst="rect">
            <a:avLst/>
          </a:prstGeom>
          <a:noFill/>
          <a:ln cap="flat" cmpd="sng" w="9525">
            <a:solidFill>
              <a:srgbClr val="7F7F7F"/>
            </a:solidFill>
            <a:prstDash val="solid"/>
            <a:round/>
            <a:headEnd len="sm" w="sm" type="none"/>
            <a:tailEnd len="sm" w="sm" type="none"/>
          </a:ln>
        </p:spPr>
      </p:pic>
      <p:sp>
        <p:nvSpPr>
          <p:cNvPr id="722" name="Google Shape;722;p20"/>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&lt;Digital Identify&gt;</a:t>
            </a:r>
            <a:endParaRPr b="1" sz="26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
          <p:cNvSpPr txBox="1"/>
          <p:nvPr/>
        </p:nvSpPr>
        <p:spPr>
          <a:xfrm>
            <a:off x="6851526" y="2962750"/>
            <a:ext cx="4573800" cy="1650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Members who have been granted Portal Access can login by:</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Char char="●"/>
            </a:pPr>
            <a:r>
              <a:rPr b="1" lang="en-US" sz="1700">
                <a:solidFill>
                  <a:schemeClr val="dk1"/>
                </a:solidFill>
                <a:latin typeface="Calibri"/>
                <a:ea typeface="Calibri"/>
                <a:cs typeface="Calibri"/>
                <a:sym typeface="Calibri"/>
              </a:rPr>
              <a:t>Sign In with Password</a:t>
            </a:r>
            <a:endParaRPr b="1" sz="1700">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Char char="●"/>
            </a:pPr>
            <a:r>
              <a:rPr b="1" lang="en-US" sz="1700">
                <a:solidFill>
                  <a:schemeClr val="dk1"/>
                </a:solidFill>
                <a:latin typeface="Calibri"/>
                <a:ea typeface="Calibri"/>
                <a:cs typeface="Calibri"/>
                <a:sym typeface="Calibri"/>
              </a:rPr>
              <a:t>Sign In with Google</a:t>
            </a:r>
            <a:endParaRPr b="1" sz="1700">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Char char="●"/>
            </a:pPr>
            <a:r>
              <a:rPr b="1" lang="en-US" sz="1700">
                <a:solidFill>
                  <a:schemeClr val="dk1"/>
                </a:solidFill>
                <a:latin typeface="Calibri"/>
                <a:ea typeface="Calibri"/>
                <a:cs typeface="Calibri"/>
                <a:sym typeface="Calibri"/>
              </a:rPr>
              <a:t>Sign In with Microsoft</a:t>
            </a:r>
            <a:endParaRPr b="1" sz="1700">
              <a:solidFill>
                <a:schemeClr val="dk1"/>
              </a:solidFill>
              <a:latin typeface="Calibri"/>
              <a:ea typeface="Calibri"/>
              <a:cs typeface="Calibri"/>
              <a:sym typeface="Calibri"/>
            </a:endParaRPr>
          </a:p>
        </p:txBody>
      </p:sp>
      <p:sp>
        <p:nvSpPr>
          <p:cNvPr id="331" name="Google Shape;331;p3"/>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General Portal Settings </a:t>
            </a:r>
            <a:r>
              <a:rPr lang="en-US" sz="2600">
                <a:solidFill>
                  <a:schemeClr val="dk1"/>
                </a:solidFill>
                <a:latin typeface="Arial"/>
                <a:ea typeface="Arial"/>
                <a:cs typeface="Arial"/>
                <a:sym typeface="Arial"/>
              </a:rPr>
              <a:t>&lt;Login Portal&gt;</a:t>
            </a:r>
            <a:endParaRPr b="1" sz="2600">
              <a:solidFill>
                <a:schemeClr val="dk1"/>
              </a:solidFill>
              <a:latin typeface="Arial"/>
              <a:ea typeface="Arial"/>
              <a:cs typeface="Arial"/>
              <a:sym typeface="Arial"/>
            </a:endParaRPr>
          </a:p>
        </p:txBody>
      </p:sp>
      <p:pic>
        <p:nvPicPr>
          <p:cNvPr id="332" name="Google Shape;332;p3"/>
          <p:cNvPicPr preferRelativeResize="0"/>
          <p:nvPr/>
        </p:nvPicPr>
        <p:blipFill rotWithShape="1">
          <a:blip r:embed="rId4">
            <a:alphaModFix/>
          </a:blip>
          <a:srcRect b="5539" l="11135" r="7879" t="5539"/>
          <a:stretch/>
        </p:blipFill>
        <p:spPr>
          <a:xfrm>
            <a:off x="1086325" y="1324225"/>
            <a:ext cx="5227350" cy="5052500"/>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21"/>
          <p:cNvSpPr txBox="1"/>
          <p:nvPr/>
        </p:nvSpPr>
        <p:spPr>
          <a:xfrm>
            <a:off x="440350" y="877800"/>
            <a:ext cx="4734900" cy="54549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chemeClr val="dk1"/>
              </a:buClr>
              <a:buSzPts val="1100"/>
              <a:buFont typeface="Arial"/>
              <a:buNone/>
            </a:pPr>
            <a:r>
              <a:rPr b="1" lang="en-US" sz="1600">
                <a:solidFill>
                  <a:srgbClr val="E32490"/>
                </a:solidFill>
                <a:latin typeface="Calibri"/>
                <a:ea typeface="Calibri"/>
                <a:cs typeface="Calibri"/>
                <a:sym typeface="Calibri"/>
              </a:rPr>
              <a:t>Sender Domain</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lang="en-US" sz="1600">
                <a:solidFill>
                  <a:schemeClr val="dk1"/>
                </a:solidFill>
                <a:latin typeface="Calibri"/>
                <a:ea typeface="Calibri"/>
                <a:cs typeface="Calibri"/>
                <a:sym typeface="Calibri"/>
              </a:rPr>
              <a:t>Allow verifying sender domains for secure outbound communication.</a:t>
            </a:r>
            <a:endParaRPr sz="1600">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b="1" lang="en-US" sz="1600">
                <a:solidFill>
                  <a:schemeClr val="accent3"/>
                </a:solidFill>
                <a:latin typeface="Calibri"/>
                <a:ea typeface="Calibri"/>
                <a:cs typeface="Calibri"/>
                <a:sym typeface="Calibri"/>
              </a:rPr>
              <a:t>Sender Domain</a:t>
            </a:r>
            <a:endParaRPr b="1" sz="1600">
              <a:solidFill>
                <a:schemeClr val="accent3"/>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lang="en-US" sz="1600">
                <a:solidFill>
                  <a:schemeClr val="dk1"/>
                </a:solidFill>
                <a:latin typeface="Calibri"/>
                <a:ea typeface="Calibri"/>
                <a:cs typeface="Calibri"/>
                <a:sym typeface="Calibri"/>
              </a:rPr>
              <a:t>Allow adding and managing sender emails for the outbound communication of the Omnichannel services.</a:t>
            </a:r>
            <a:endParaRPr sz="1600">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1" lang="en-US" sz="1600">
                <a:solidFill>
                  <a:schemeClr val="dk1"/>
                </a:solidFill>
                <a:latin typeface="Calibri"/>
                <a:ea typeface="Calibri"/>
                <a:cs typeface="Calibri"/>
                <a:sym typeface="Calibri"/>
              </a:rPr>
              <a:t>Note:</a:t>
            </a:r>
            <a:endParaRPr b="1" sz="1600">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0" i="0" lang="en-US" sz="1500" u="none" cap="none" strike="noStrike">
                <a:solidFill>
                  <a:schemeClr val="dk1"/>
                </a:solidFill>
                <a:latin typeface="Calibri"/>
                <a:ea typeface="Calibri"/>
                <a:cs typeface="Calibri"/>
                <a:sym typeface="Calibri"/>
              </a:rPr>
              <a:t>To </a:t>
            </a:r>
            <a:r>
              <a:rPr lang="en-US" sz="1500">
                <a:solidFill>
                  <a:schemeClr val="dk1"/>
                </a:solidFill>
                <a:latin typeface="Calibri"/>
                <a:ea typeface="Calibri"/>
                <a:cs typeface="Calibri"/>
                <a:sym typeface="Calibri"/>
              </a:rPr>
              <a:t>There's a maximum limit of 10 Sender domains and 10 Omnichannel emails.</a:t>
            </a:r>
            <a:endParaRPr sz="150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500">
                <a:solidFill>
                  <a:schemeClr val="dk1"/>
                </a:solidFill>
                <a:latin typeface="Calibri"/>
                <a:ea typeface="Calibri"/>
                <a:cs typeface="Calibri"/>
                <a:sym typeface="Calibri"/>
              </a:rPr>
              <a:t>When adding a sender domain, users can optionally specify a Mailfrom domain. If not specified initially, it can't be added later.</a:t>
            </a:r>
            <a:endParaRPr sz="150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500">
                <a:solidFill>
                  <a:schemeClr val="dk1"/>
                </a:solidFill>
                <a:latin typeface="Calibri"/>
                <a:ea typeface="Calibri"/>
                <a:cs typeface="Calibri"/>
                <a:sym typeface="Calibri"/>
              </a:rPr>
              <a:t>Mailfrom domain: users only need to input Subdomain. Sender domain will automatically appear. </a:t>
            </a:r>
            <a:endParaRPr sz="150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500">
                <a:solidFill>
                  <a:schemeClr val="dk1"/>
                </a:solidFill>
                <a:latin typeface="Calibri"/>
                <a:ea typeface="Calibri"/>
                <a:cs typeface="Calibri"/>
                <a:sym typeface="Calibri"/>
              </a:rPr>
              <a:t>Mailfrom domain = Subdomain (enter) + Sender domain (autofilled).</a:t>
            </a:r>
            <a:endParaRPr sz="150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p:txBody>
      </p:sp>
      <p:sp>
        <p:nvSpPr>
          <p:cNvPr id="729" name="Google Shape;729;p21"/>
          <p:cNvSpPr txBox="1"/>
          <p:nvPr/>
        </p:nvSpPr>
        <p:spPr>
          <a:xfrm>
            <a:off x="299500" y="148800"/>
            <a:ext cx="10284600" cy="72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Arial"/>
                <a:ea typeface="Arial"/>
                <a:cs typeface="Arial"/>
                <a:sym typeface="Arial"/>
              </a:rPr>
              <a:t>Manage Configuration</a:t>
            </a:r>
            <a:r>
              <a:rPr b="0" i="0" lang="en-US" sz="2600" u="none" cap="none" strike="noStrike">
                <a:solidFill>
                  <a:schemeClr val="dk1"/>
                </a:solidFill>
                <a:latin typeface="Arial"/>
                <a:ea typeface="Arial"/>
                <a:cs typeface="Arial"/>
                <a:sym typeface="Arial"/>
              </a:rPr>
              <a:t> &lt;</a:t>
            </a:r>
            <a:r>
              <a:rPr lang="en-US" sz="2600">
                <a:solidFill>
                  <a:schemeClr val="dk1"/>
                </a:solidFill>
              </a:rPr>
              <a:t>Email</a:t>
            </a:r>
            <a:r>
              <a:rPr b="0" i="0" lang="en-US" sz="2600" u="none" cap="none" strike="noStrike">
                <a:solidFill>
                  <a:schemeClr val="dk1"/>
                </a:solidFill>
                <a:latin typeface="Arial"/>
                <a:ea typeface="Arial"/>
                <a:cs typeface="Arial"/>
                <a:sym typeface="Arial"/>
              </a:rPr>
              <a:t>&gt;</a:t>
            </a:r>
            <a:endParaRPr b="0" i="0" sz="2600" u="none" cap="none" strike="noStrike">
              <a:solidFill>
                <a:schemeClr val="dk1"/>
              </a:solidFill>
              <a:latin typeface="Arial"/>
              <a:ea typeface="Arial"/>
              <a:cs typeface="Arial"/>
              <a:sym typeface="Arial"/>
            </a:endParaRPr>
          </a:p>
        </p:txBody>
      </p:sp>
      <p:pic>
        <p:nvPicPr>
          <p:cNvPr id="730" name="Google Shape;730;p21"/>
          <p:cNvPicPr preferRelativeResize="0"/>
          <p:nvPr/>
        </p:nvPicPr>
        <p:blipFill>
          <a:blip r:embed="rId4">
            <a:alphaModFix/>
          </a:blip>
          <a:stretch>
            <a:fillRect/>
          </a:stretch>
        </p:blipFill>
        <p:spPr>
          <a:xfrm>
            <a:off x="5653825" y="1078375"/>
            <a:ext cx="5759624" cy="2795750"/>
          </a:xfrm>
          <a:prstGeom prst="rect">
            <a:avLst/>
          </a:prstGeom>
          <a:noFill/>
          <a:ln cap="flat" cmpd="sng" w="9525">
            <a:solidFill>
              <a:srgbClr val="44546A"/>
            </a:solidFill>
            <a:prstDash val="solid"/>
            <a:round/>
            <a:headEnd len="sm" w="sm" type="none"/>
            <a:tailEnd len="sm" w="sm" type="none"/>
          </a:ln>
        </p:spPr>
      </p:pic>
      <p:pic>
        <p:nvPicPr>
          <p:cNvPr id="731" name="Google Shape;731;p21"/>
          <p:cNvPicPr preferRelativeResize="0"/>
          <p:nvPr/>
        </p:nvPicPr>
        <p:blipFill>
          <a:blip r:embed="rId5">
            <a:alphaModFix/>
          </a:blip>
          <a:stretch>
            <a:fillRect/>
          </a:stretch>
        </p:blipFill>
        <p:spPr>
          <a:xfrm>
            <a:off x="6578763" y="4242125"/>
            <a:ext cx="3909750" cy="1886375"/>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g3140ce6b43e_0_26"/>
          <p:cNvSpPr txBox="1"/>
          <p:nvPr/>
        </p:nvSpPr>
        <p:spPr>
          <a:xfrm>
            <a:off x="401225" y="1892975"/>
            <a:ext cx="4862100" cy="24486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chemeClr val="dk1"/>
              </a:buClr>
              <a:buSzPts val="1100"/>
              <a:buFont typeface="Arial"/>
              <a:buNone/>
            </a:pPr>
            <a:r>
              <a:rPr b="1" lang="en-US" sz="1600">
                <a:solidFill>
                  <a:schemeClr val="accent3"/>
                </a:solidFill>
                <a:latin typeface="Calibri"/>
                <a:ea typeface="Calibri"/>
                <a:cs typeface="Calibri"/>
                <a:sym typeface="Calibri"/>
              </a:rPr>
              <a:t>Configuration:</a:t>
            </a:r>
            <a:endParaRPr sz="1600">
              <a:solidFill>
                <a:schemeClr val="dk1"/>
              </a:solidFill>
              <a:latin typeface="Calibri"/>
              <a:ea typeface="Calibri"/>
              <a:cs typeface="Calibri"/>
              <a:sym typeface="Calibri"/>
            </a:endParaRPr>
          </a:p>
          <a:p>
            <a:pPr indent="0" lvl="0" marL="457200" rtl="0" algn="just">
              <a:lnSpc>
                <a:spcPct val="115000"/>
              </a:lnSpc>
              <a:spcBef>
                <a:spcPts val="0"/>
              </a:spcBef>
              <a:spcAft>
                <a:spcPts val="0"/>
              </a:spcAft>
              <a:buNone/>
            </a:pPr>
            <a:r>
              <a:rPr b="1" lang="en-US" sz="1600">
                <a:solidFill>
                  <a:schemeClr val="dk1"/>
                </a:solidFill>
                <a:latin typeface="Calibri"/>
                <a:ea typeface="Calibri"/>
                <a:cs typeface="Calibri"/>
                <a:sym typeface="Calibri"/>
              </a:rPr>
              <a:t>Sender Domain:</a:t>
            </a:r>
            <a:endParaRPr sz="1600">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Click </a:t>
            </a:r>
            <a:r>
              <a:rPr b="1" lang="en-US" sz="1600">
                <a:solidFill>
                  <a:schemeClr val="dk1"/>
                </a:solidFill>
                <a:latin typeface="Calibri"/>
                <a:ea typeface="Calibri"/>
                <a:cs typeface="Calibri"/>
                <a:sym typeface="Calibri"/>
              </a:rPr>
              <a:t>Add Sender Domain</a:t>
            </a:r>
            <a:endParaRPr b="1" sz="1600">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Input </a:t>
            </a:r>
            <a:r>
              <a:rPr b="1" lang="en-US" sz="1600">
                <a:solidFill>
                  <a:schemeClr val="dk1"/>
                </a:solidFill>
                <a:latin typeface="Calibri"/>
                <a:ea typeface="Calibri"/>
                <a:cs typeface="Calibri"/>
                <a:sym typeface="Calibri"/>
              </a:rPr>
              <a:t>Sender domain</a:t>
            </a:r>
            <a:endParaRPr b="1" sz="1600">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Input </a:t>
            </a:r>
            <a:r>
              <a:rPr b="1" lang="en-US" sz="1600">
                <a:solidFill>
                  <a:schemeClr val="dk1"/>
                </a:solidFill>
                <a:latin typeface="Calibri"/>
                <a:ea typeface="Calibri"/>
                <a:cs typeface="Calibri"/>
                <a:sym typeface="Calibri"/>
              </a:rPr>
              <a:t>subdomain</a:t>
            </a:r>
            <a:r>
              <a:rPr lang="en-US" sz="1600">
                <a:solidFill>
                  <a:schemeClr val="dk1"/>
                </a:solidFill>
                <a:latin typeface="Calibri"/>
                <a:ea typeface="Calibri"/>
                <a:cs typeface="Calibri"/>
                <a:sym typeface="Calibri"/>
              </a:rPr>
              <a:t> for Mailfrom domain (optional)</a:t>
            </a:r>
            <a:endParaRPr sz="1600">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Click </a:t>
            </a:r>
            <a:r>
              <a:rPr b="1" lang="en-US" sz="1600">
                <a:solidFill>
                  <a:schemeClr val="dk1"/>
                </a:solidFill>
                <a:latin typeface="Calibri"/>
                <a:ea typeface="Calibri"/>
                <a:cs typeface="Calibri"/>
                <a:sym typeface="Calibri"/>
              </a:rPr>
              <a:t>Add</a:t>
            </a:r>
            <a:endParaRPr b="1" sz="1600">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Click on the </a:t>
            </a:r>
            <a:r>
              <a:rPr b="1" lang="en-US" sz="1600">
                <a:solidFill>
                  <a:schemeClr val="dk1"/>
                </a:solidFill>
                <a:latin typeface="Calibri"/>
                <a:ea typeface="Calibri"/>
                <a:cs typeface="Calibri"/>
                <a:sym typeface="Calibri"/>
              </a:rPr>
              <a:t>info icon</a:t>
            </a:r>
            <a:r>
              <a:rPr lang="en-US" sz="1600">
                <a:solidFill>
                  <a:schemeClr val="dk1"/>
                </a:solidFill>
                <a:latin typeface="Calibri"/>
                <a:ea typeface="Calibri"/>
                <a:cs typeface="Calibri"/>
                <a:sym typeface="Calibri"/>
              </a:rPr>
              <a:t> of Pending verification</a:t>
            </a:r>
            <a:endParaRPr sz="1600">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Follow the </a:t>
            </a:r>
            <a:r>
              <a:rPr b="1" lang="en-US" sz="1600">
                <a:solidFill>
                  <a:schemeClr val="dk1"/>
                </a:solidFill>
                <a:latin typeface="Calibri"/>
                <a:ea typeface="Calibri"/>
                <a:cs typeface="Calibri"/>
                <a:sym typeface="Calibri"/>
              </a:rPr>
              <a:t>instructions</a:t>
            </a:r>
            <a:r>
              <a:rPr lang="en-US" sz="1600">
                <a:solidFill>
                  <a:schemeClr val="dk1"/>
                </a:solidFill>
                <a:latin typeface="Calibri"/>
                <a:ea typeface="Calibri"/>
                <a:cs typeface="Calibri"/>
                <a:sym typeface="Calibri"/>
              </a:rPr>
              <a:t> to </a:t>
            </a:r>
            <a:r>
              <a:rPr b="1" lang="en-US" sz="1600">
                <a:solidFill>
                  <a:schemeClr val="dk1"/>
                </a:solidFill>
                <a:latin typeface="Calibri"/>
                <a:ea typeface="Calibri"/>
                <a:cs typeface="Calibri"/>
                <a:sym typeface="Calibri"/>
              </a:rPr>
              <a:t>verify domains</a:t>
            </a:r>
            <a:endParaRPr b="0" i="0" sz="1600" u="none" cap="none" strike="noStrike">
              <a:solidFill>
                <a:schemeClr val="dk1"/>
              </a:solidFill>
              <a:latin typeface="Calibri"/>
              <a:ea typeface="Calibri"/>
              <a:cs typeface="Calibri"/>
              <a:sym typeface="Calibri"/>
            </a:endParaRPr>
          </a:p>
        </p:txBody>
      </p:sp>
      <p:sp>
        <p:nvSpPr>
          <p:cNvPr id="738" name="Google Shape;738;g3140ce6b43e_0_26"/>
          <p:cNvSpPr txBox="1"/>
          <p:nvPr/>
        </p:nvSpPr>
        <p:spPr>
          <a:xfrm>
            <a:off x="299500" y="148800"/>
            <a:ext cx="10284600" cy="72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Arial"/>
                <a:ea typeface="Arial"/>
                <a:cs typeface="Arial"/>
                <a:sym typeface="Arial"/>
              </a:rPr>
              <a:t>Manage Configuration</a:t>
            </a:r>
            <a:r>
              <a:rPr b="0" i="0" lang="en-US" sz="2600" u="none" cap="none" strike="noStrike">
                <a:solidFill>
                  <a:schemeClr val="dk1"/>
                </a:solidFill>
                <a:latin typeface="Arial"/>
                <a:ea typeface="Arial"/>
                <a:cs typeface="Arial"/>
                <a:sym typeface="Arial"/>
              </a:rPr>
              <a:t> &lt;</a:t>
            </a:r>
            <a:r>
              <a:rPr lang="en-US" sz="2600">
                <a:solidFill>
                  <a:schemeClr val="dk1"/>
                </a:solidFill>
              </a:rPr>
              <a:t>Email</a:t>
            </a:r>
            <a:r>
              <a:rPr b="0" i="0" lang="en-US" sz="2600" u="none" cap="none" strike="noStrike">
                <a:solidFill>
                  <a:schemeClr val="dk1"/>
                </a:solidFill>
                <a:latin typeface="Arial"/>
                <a:ea typeface="Arial"/>
                <a:cs typeface="Arial"/>
                <a:sym typeface="Arial"/>
              </a:rPr>
              <a:t>&gt;</a:t>
            </a:r>
            <a:endParaRPr b="0" i="0" sz="2600" u="none" cap="none" strike="noStrike">
              <a:solidFill>
                <a:schemeClr val="dk1"/>
              </a:solidFill>
              <a:latin typeface="Arial"/>
              <a:ea typeface="Arial"/>
              <a:cs typeface="Arial"/>
              <a:sym typeface="Arial"/>
            </a:endParaRPr>
          </a:p>
        </p:txBody>
      </p:sp>
      <p:pic>
        <p:nvPicPr>
          <p:cNvPr id="739" name="Google Shape;739;g3140ce6b43e_0_26"/>
          <p:cNvPicPr preferRelativeResize="0"/>
          <p:nvPr/>
        </p:nvPicPr>
        <p:blipFill>
          <a:blip r:embed="rId4">
            <a:alphaModFix/>
          </a:blip>
          <a:stretch>
            <a:fillRect/>
          </a:stretch>
        </p:blipFill>
        <p:spPr>
          <a:xfrm>
            <a:off x="5426510" y="1892963"/>
            <a:ext cx="6568295" cy="3072075"/>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g3140ce6b43e_0_36"/>
          <p:cNvSpPr txBox="1"/>
          <p:nvPr/>
        </p:nvSpPr>
        <p:spPr>
          <a:xfrm>
            <a:off x="401225" y="1892975"/>
            <a:ext cx="4862100" cy="27933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chemeClr val="dk1"/>
              </a:buClr>
              <a:buSzPts val="1100"/>
              <a:buFont typeface="Arial"/>
              <a:buNone/>
            </a:pPr>
            <a:r>
              <a:rPr b="1" lang="en-US" sz="1600">
                <a:solidFill>
                  <a:schemeClr val="accent3"/>
                </a:solidFill>
                <a:latin typeface="Calibri"/>
                <a:ea typeface="Calibri"/>
                <a:cs typeface="Calibri"/>
                <a:sym typeface="Calibri"/>
              </a:rPr>
              <a:t>Configuration:</a:t>
            </a:r>
            <a:endParaRPr sz="1600">
              <a:solidFill>
                <a:schemeClr val="dk1"/>
              </a:solidFill>
              <a:latin typeface="Calibri"/>
              <a:ea typeface="Calibri"/>
              <a:cs typeface="Calibri"/>
              <a:sym typeface="Calibri"/>
            </a:endParaRPr>
          </a:p>
          <a:p>
            <a:pPr indent="0" lvl="0" marL="457200" rtl="0" algn="just">
              <a:lnSpc>
                <a:spcPct val="115000"/>
              </a:lnSpc>
              <a:spcBef>
                <a:spcPts val="0"/>
              </a:spcBef>
              <a:spcAft>
                <a:spcPts val="0"/>
              </a:spcAft>
              <a:buNone/>
            </a:pPr>
            <a:r>
              <a:rPr b="1" lang="en-US" sz="1600">
                <a:solidFill>
                  <a:schemeClr val="dk1"/>
                </a:solidFill>
                <a:latin typeface="Calibri"/>
                <a:ea typeface="Calibri"/>
                <a:cs typeface="Calibri"/>
                <a:sym typeface="Calibri"/>
              </a:rPr>
              <a:t>Omnichannel Email:</a:t>
            </a:r>
            <a:endParaRPr sz="1600">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Char char="●"/>
            </a:pPr>
            <a:r>
              <a:rPr b="1" lang="en-US" sz="1600">
                <a:solidFill>
                  <a:schemeClr val="dk1"/>
                </a:solidFill>
                <a:latin typeface="Calibri"/>
                <a:ea typeface="Calibri"/>
                <a:cs typeface="Calibri"/>
                <a:sym typeface="Calibri"/>
              </a:rPr>
              <a:t>Note:</a:t>
            </a:r>
            <a:r>
              <a:rPr lang="en-US" sz="1600">
                <a:solidFill>
                  <a:schemeClr val="dk1"/>
                </a:solidFill>
                <a:latin typeface="Calibri"/>
                <a:ea typeface="Calibri"/>
                <a:cs typeface="Calibri"/>
                <a:sym typeface="Calibri"/>
              </a:rPr>
              <a:t> </a:t>
            </a:r>
            <a:r>
              <a:rPr lang="en-US" sz="1600">
                <a:solidFill>
                  <a:schemeClr val="dk1"/>
                </a:solidFill>
                <a:latin typeface="Calibri"/>
                <a:ea typeface="Calibri"/>
                <a:cs typeface="Calibri"/>
                <a:sym typeface="Calibri"/>
              </a:rPr>
              <a:t>After verifying a Sender Domain, users can add Omnichannel emails.</a:t>
            </a:r>
            <a:endParaRPr sz="1600">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Click </a:t>
            </a:r>
            <a:r>
              <a:rPr b="1" lang="en-US" sz="1600">
                <a:solidFill>
                  <a:schemeClr val="dk1"/>
                </a:solidFill>
                <a:latin typeface="Calibri"/>
                <a:ea typeface="Calibri"/>
                <a:cs typeface="Calibri"/>
                <a:sym typeface="Calibri"/>
              </a:rPr>
              <a:t>Add Omnichannel Email</a:t>
            </a:r>
            <a:endParaRPr b="1" sz="1600">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Input </a:t>
            </a:r>
            <a:r>
              <a:rPr b="1" lang="en-US" sz="1600">
                <a:solidFill>
                  <a:schemeClr val="dk1"/>
                </a:solidFill>
                <a:latin typeface="Calibri"/>
                <a:ea typeface="Calibri"/>
                <a:cs typeface="Calibri"/>
                <a:sym typeface="Calibri"/>
              </a:rPr>
              <a:t>Email</a:t>
            </a:r>
            <a:endParaRPr b="1" sz="1600">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Select </a:t>
            </a:r>
            <a:r>
              <a:rPr b="1" lang="en-US" sz="1600">
                <a:solidFill>
                  <a:schemeClr val="dk1"/>
                </a:solidFill>
                <a:latin typeface="Calibri"/>
                <a:ea typeface="Calibri"/>
                <a:cs typeface="Calibri"/>
                <a:sym typeface="Calibri"/>
              </a:rPr>
              <a:t>one verified domain</a:t>
            </a:r>
            <a:endParaRPr b="1" sz="1600">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Click </a:t>
            </a:r>
            <a:r>
              <a:rPr b="1" lang="en-US" sz="1600">
                <a:solidFill>
                  <a:schemeClr val="dk1"/>
                </a:solidFill>
                <a:latin typeface="Calibri"/>
                <a:ea typeface="Calibri"/>
                <a:cs typeface="Calibri"/>
                <a:sym typeface="Calibri"/>
              </a:rPr>
              <a:t>Add</a:t>
            </a:r>
            <a:endParaRPr b="1" sz="1600">
              <a:solidFill>
                <a:schemeClr val="dk1"/>
              </a:solidFill>
              <a:latin typeface="Calibri"/>
              <a:ea typeface="Calibri"/>
              <a:cs typeface="Calibri"/>
              <a:sym typeface="Calibri"/>
            </a:endParaRPr>
          </a:p>
        </p:txBody>
      </p:sp>
      <p:sp>
        <p:nvSpPr>
          <p:cNvPr id="746" name="Google Shape;746;g3140ce6b43e_0_36"/>
          <p:cNvSpPr txBox="1"/>
          <p:nvPr/>
        </p:nvSpPr>
        <p:spPr>
          <a:xfrm>
            <a:off x="299500" y="148800"/>
            <a:ext cx="10284600" cy="72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Arial"/>
                <a:ea typeface="Arial"/>
                <a:cs typeface="Arial"/>
                <a:sym typeface="Arial"/>
              </a:rPr>
              <a:t>Manage Configuration</a:t>
            </a:r>
            <a:r>
              <a:rPr b="0" i="0" lang="en-US" sz="2600" u="none" cap="none" strike="noStrike">
                <a:solidFill>
                  <a:schemeClr val="dk1"/>
                </a:solidFill>
                <a:latin typeface="Arial"/>
                <a:ea typeface="Arial"/>
                <a:cs typeface="Arial"/>
                <a:sym typeface="Arial"/>
              </a:rPr>
              <a:t> &lt;</a:t>
            </a:r>
            <a:r>
              <a:rPr lang="en-US" sz="2600">
                <a:solidFill>
                  <a:schemeClr val="dk1"/>
                </a:solidFill>
              </a:rPr>
              <a:t>Email</a:t>
            </a:r>
            <a:r>
              <a:rPr b="0" i="0" lang="en-US" sz="2600" u="none" cap="none" strike="noStrike">
                <a:solidFill>
                  <a:schemeClr val="dk1"/>
                </a:solidFill>
                <a:latin typeface="Arial"/>
                <a:ea typeface="Arial"/>
                <a:cs typeface="Arial"/>
                <a:sym typeface="Arial"/>
              </a:rPr>
              <a:t>&gt;</a:t>
            </a:r>
            <a:endParaRPr b="0" i="0" sz="2600" u="none" cap="none" strike="noStrike">
              <a:solidFill>
                <a:schemeClr val="dk1"/>
              </a:solidFill>
              <a:latin typeface="Arial"/>
              <a:ea typeface="Arial"/>
              <a:cs typeface="Arial"/>
              <a:sym typeface="Arial"/>
            </a:endParaRPr>
          </a:p>
        </p:txBody>
      </p:sp>
      <p:pic>
        <p:nvPicPr>
          <p:cNvPr id="747" name="Google Shape;747;g3140ce6b43e_0_36"/>
          <p:cNvPicPr preferRelativeResize="0"/>
          <p:nvPr/>
        </p:nvPicPr>
        <p:blipFill>
          <a:blip r:embed="rId4">
            <a:alphaModFix/>
          </a:blip>
          <a:stretch>
            <a:fillRect/>
          </a:stretch>
        </p:blipFill>
        <p:spPr>
          <a:xfrm>
            <a:off x="5426510" y="1892963"/>
            <a:ext cx="6568295" cy="3072075"/>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g3140ce6b43e_0_0"/>
          <p:cNvSpPr txBox="1"/>
          <p:nvPr/>
        </p:nvSpPr>
        <p:spPr>
          <a:xfrm>
            <a:off x="411000" y="1059475"/>
            <a:ext cx="3812700" cy="54549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chemeClr val="dk1"/>
              </a:buClr>
              <a:buSzPts val="1100"/>
              <a:buFont typeface="Arial"/>
              <a:buNone/>
            </a:pPr>
            <a:r>
              <a:rPr b="1" i="0" lang="en-US" sz="1600" u="none" cap="none" strike="noStrike">
                <a:solidFill>
                  <a:srgbClr val="E32490"/>
                </a:solidFill>
                <a:latin typeface="Calibri"/>
                <a:ea typeface="Calibri"/>
                <a:cs typeface="Calibri"/>
                <a:sym typeface="Calibri"/>
              </a:rPr>
              <a:t>Custom Inbound Call Rule</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0" i="0" lang="en-US" sz="1600" u="none" cap="none" strike="noStrike">
                <a:solidFill>
                  <a:schemeClr val="dk1"/>
                </a:solidFill>
                <a:latin typeface="Calibri"/>
                <a:ea typeface="Calibri"/>
                <a:cs typeface="Calibri"/>
                <a:sym typeface="Calibri"/>
              </a:rPr>
              <a:t>As a default, the system will display this standard Caller ID on the recipient's side when users make outgoing calls:</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0" i="1" lang="en-US" sz="1600" u="none" cap="none" strike="noStrike">
                <a:solidFill>
                  <a:srgbClr val="C00000"/>
                </a:solidFill>
                <a:latin typeface="Calibri"/>
                <a:ea typeface="Calibri"/>
                <a:cs typeface="Calibri"/>
                <a:sym typeface="Calibri"/>
              </a:rPr>
              <a:t>&lt;country code&gt; + &lt;area code&gt; + &lt;destination&gt; </a:t>
            </a:r>
            <a:endParaRPr b="0" i="1" sz="1600" u="none" cap="none" strike="noStrike">
              <a:solidFill>
                <a:srgbClr val="C00000"/>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0" i="0" lang="en-US" sz="1600" u="none" cap="none" strike="noStrike">
                <a:solidFill>
                  <a:schemeClr val="dk1"/>
                </a:solidFill>
                <a:latin typeface="Calibri"/>
                <a:ea typeface="Calibri"/>
                <a:cs typeface="Calibri"/>
                <a:sym typeface="Calibri"/>
              </a:rPr>
              <a:t>It is possible for Owner/Admins to create an Inbound Call Rule that will override the way the recipients see the Caller ID.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0" i="0" lang="en-US" sz="1600" u="none" cap="none" strike="noStrike">
                <a:solidFill>
                  <a:schemeClr val="dk1"/>
                </a:solidFill>
                <a:latin typeface="Calibri"/>
                <a:ea typeface="Calibri"/>
                <a:cs typeface="Calibri"/>
                <a:sym typeface="Calibri"/>
              </a:rPr>
              <a:t>To create an Inbound Call Rule, follow the steps below:</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Go to </a:t>
            </a:r>
            <a:r>
              <a:rPr b="1" i="0" lang="en-US" sz="1600" u="none" cap="none" strike="noStrike">
                <a:solidFill>
                  <a:schemeClr val="dk1"/>
                </a:solidFill>
                <a:latin typeface="Calibri"/>
                <a:ea typeface="Calibri"/>
                <a:cs typeface="Calibri"/>
                <a:sym typeface="Calibri"/>
              </a:rPr>
              <a:t>Manage Organization</a:t>
            </a:r>
            <a:r>
              <a:rPr b="0" i="0" lang="en-US"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Go to </a:t>
            </a:r>
            <a:r>
              <a:rPr b="1" i="0" lang="en-US" sz="1600" u="none" cap="none" strike="noStrike">
                <a:solidFill>
                  <a:schemeClr val="dk1"/>
                </a:solidFill>
                <a:latin typeface="Calibri"/>
                <a:ea typeface="Calibri"/>
                <a:cs typeface="Calibri"/>
                <a:sym typeface="Calibri"/>
              </a:rPr>
              <a:t>Inbound Call Rule</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Click</a:t>
            </a:r>
            <a:r>
              <a:rPr b="1" i="0" lang="en-US" sz="1600" u="none" cap="none" strike="noStrike">
                <a:solidFill>
                  <a:schemeClr val="dk1"/>
                </a:solidFill>
                <a:latin typeface="Calibri"/>
                <a:ea typeface="Calibri"/>
                <a:cs typeface="Calibri"/>
                <a:sym typeface="Calibri"/>
              </a:rPr>
              <a:t> Create</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Give the rule a name &gt; </a:t>
            </a:r>
            <a:r>
              <a:rPr b="1" i="0" lang="en-US" sz="1600" u="none" cap="none" strike="noStrike">
                <a:solidFill>
                  <a:schemeClr val="dk1"/>
                </a:solidFill>
                <a:latin typeface="Calibri"/>
                <a:ea typeface="Calibri"/>
                <a:cs typeface="Calibri"/>
                <a:sym typeface="Calibri"/>
              </a:rPr>
              <a:t>Create</a:t>
            </a:r>
            <a:endParaRPr b="1" i="0" sz="1600" u="none" cap="none" strike="noStrike">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AutoNum type="arabicPeriod"/>
            </a:pPr>
            <a:r>
              <a:rPr lang="en-US" sz="1600">
                <a:solidFill>
                  <a:schemeClr val="dk1"/>
                </a:solidFill>
                <a:latin typeface="Calibri"/>
                <a:ea typeface="Calibri"/>
                <a:cs typeface="Calibri"/>
                <a:sym typeface="Calibri"/>
              </a:rPr>
              <a:t>Click on the </a:t>
            </a:r>
            <a:r>
              <a:rPr b="1" lang="en-US" sz="1600">
                <a:solidFill>
                  <a:schemeClr val="dk1"/>
                </a:solidFill>
                <a:latin typeface="Calibri"/>
                <a:ea typeface="Calibri"/>
                <a:cs typeface="Calibri"/>
                <a:sym typeface="Calibri"/>
              </a:rPr>
              <a:t>New plan</a:t>
            </a:r>
            <a:r>
              <a:rPr lang="en-US" sz="1600">
                <a:solidFill>
                  <a:schemeClr val="dk1"/>
                </a:solidFill>
                <a:latin typeface="Calibri"/>
                <a:ea typeface="Calibri"/>
                <a:cs typeface="Calibri"/>
                <a:sym typeface="Calibri"/>
              </a:rPr>
              <a:t> button to configure the rule  </a:t>
            </a:r>
            <a:endParaRPr sz="1600">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AutoNum type="arabicPeriod"/>
            </a:pPr>
            <a:r>
              <a:rPr lang="en-US" sz="1600">
                <a:solidFill>
                  <a:schemeClr val="dk1"/>
                </a:solidFill>
                <a:latin typeface="Calibri"/>
                <a:ea typeface="Calibri"/>
                <a:cs typeface="Calibri"/>
                <a:sym typeface="Calibri"/>
              </a:rPr>
              <a:t>Provide the Caller ID plan &gt; </a:t>
            </a:r>
            <a:r>
              <a:rPr b="1" lang="en-US" sz="1600">
                <a:solidFill>
                  <a:schemeClr val="dk1"/>
                </a:solidFill>
                <a:latin typeface="Calibri"/>
                <a:ea typeface="Calibri"/>
                <a:cs typeface="Calibri"/>
                <a:sym typeface="Calibri"/>
              </a:rPr>
              <a:t>Add</a:t>
            </a:r>
            <a:endParaRPr b="1" sz="1600">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p:txBody>
      </p:sp>
      <p:sp>
        <p:nvSpPr>
          <p:cNvPr id="754" name="Google Shape;754;g3140ce6b43e_0_0"/>
          <p:cNvSpPr txBox="1"/>
          <p:nvPr/>
        </p:nvSpPr>
        <p:spPr>
          <a:xfrm>
            <a:off x="299500" y="148800"/>
            <a:ext cx="10284600" cy="72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Arial"/>
                <a:ea typeface="Arial"/>
                <a:cs typeface="Arial"/>
                <a:sym typeface="Arial"/>
              </a:rPr>
              <a:t>Manage Configuration</a:t>
            </a:r>
            <a:r>
              <a:rPr b="0" i="0" lang="en-US" sz="2600" u="none" cap="none" strike="noStrike">
                <a:solidFill>
                  <a:schemeClr val="dk1"/>
                </a:solidFill>
                <a:latin typeface="Arial"/>
                <a:ea typeface="Arial"/>
                <a:cs typeface="Arial"/>
                <a:sym typeface="Arial"/>
              </a:rPr>
              <a:t> &lt;Inbound Call Rule&gt;</a:t>
            </a:r>
            <a:endParaRPr b="0" i="0" sz="2600" u="none" cap="none" strike="noStrike">
              <a:solidFill>
                <a:schemeClr val="dk1"/>
              </a:solidFill>
              <a:latin typeface="Arial"/>
              <a:ea typeface="Arial"/>
              <a:cs typeface="Arial"/>
              <a:sym typeface="Arial"/>
            </a:endParaRPr>
          </a:p>
        </p:txBody>
      </p:sp>
      <p:pic>
        <p:nvPicPr>
          <p:cNvPr id="755" name="Google Shape;755;g3140ce6b43e_0_0"/>
          <p:cNvPicPr preferRelativeResize="0"/>
          <p:nvPr/>
        </p:nvPicPr>
        <p:blipFill>
          <a:blip r:embed="rId3">
            <a:alphaModFix/>
          </a:blip>
          <a:stretch>
            <a:fillRect/>
          </a:stretch>
        </p:blipFill>
        <p:spPr>
          <a:xfrm>
            <a:off x="4503825" y="1059475"/>
            <a:ext cx="4689577" cy="2837447"/>
          </a:xfrm>
          <a:prstGeom prst="rect">
            <a:avLst/>
          </a:prstGeom>
          <a:noFill/>
          <a:ln cap="flat" cmpd="sng" w="9525">
            <a:solidFill>
              <a:schemeClr val="dk2"/>
            </a:solidFill>
            <a:prstDash val="solid"/>
            <a:round/>
            <a:headEnd len="sm" w="sm" type="none"/>
            <a:tailEnd len="sm" w="sm" type="none"/>
          </a:ln>
        </p:spPr>
      </p:pic>
      <p:pic>
        <p:nvPicPr>
          <p:cNvPr id="756" name="Google Shape;756;g3140ce6b43e_0_0"/>
          <p:cNvPicPr preferRelativeResize="0"/>
          <p:nvPr/>
        </p:nvPicPr>
        <p:blipFill rotWithShape="1">
          <a:blip r:embed="rId4">
            <a:alphaModFix/>
          </a:blip>
          <a:srcRect b="25446" l="23171" r="18840" t="24990"/>
          <a:stretch/>
        </p:blipFill>
        <p:spPr>
          <a:xfrm>
            <a:off x="4503837" y="4422200"/>
            <a:ext cx="3745423" cy="1758700"/>
          </a:xfrm>
          <a:prstGeom prst="rect">
            <a:avLst/>
          </a:prstGeom>
          <a:noFill/>
          <a:ln cap="flat" cmpd="sng" w="9525">
            <a:solidFill>
              <a:schemeClr val="dk2"/>
            </a:solidFill>
            <a:prstDash val="solid"/>
            <a:round/>
            <a:headEnd len="sm" w="sm" type="none"/>
            <a:tailEnd len="sm" w="sm" type="none"/>
          </a:ln>
        </p:spPr>
      </p:pic>
      <p:pic>
        <p:nvPicPr>
          <p:cNvPr id="757" name="Google Shape;757;g3140ce6b43e_0_0"/>
          <p:cNvPicPr preferRelativeResize="0"/>
          <p:nvPr/>
        </p:nvPicPr>
        <p:blipFill rotWithShape="1">
          <a:blip r:embed="rId5">
            <a:alphaModFix/>
          </a:blip>
          <a:srcRect b="15827" l="36309" r="33011" t="15025"/>
          <a:stretch/>
        </p:blipFill>
        <p:spPr>
          <a:xfrm>
            <a:off x="9525975" y="1059475"/>
            <a:ext cx="2318874" cy="2837449"/>
          </a:xfrm>
          <a:prstGeom prst="rect">
            <a:avLst/>
          </a:prstGeom>
          <a:noFill/>
          <a:ln cap="flat" cmpd="sng" w="9525">
            <a:solidFill>
              <a:schemeClr val="dk2"/>
            </a:solidFill>
            <a:prstDash val="solid"/>
            <a:round/>
            <a:headEnd len="sm" w="sm" type="none"/>
            <a:tailEnd len="sm" w="sm" type="none"/>
          </a:ln>
        </p:spPr>
      </p:pic>
      <p:sp>
        <p:nvSpPr>
          <p:cNvPr id="758" name="Google Shape;758;g3140ce6b43e_0_0"/>
          <p:cNvSpPr/>
          <p:nvPr/>
        </p:nvSpPr>
        <p:spPr>
          <a:xfrm>
            <a:off x="4517127" y="1077722"/>
            <a:ext cx="152100" cy="138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9" name="Google Shape;759;g3140ce6b43e_0_0"/>
          <p:cNvSpPr/>
          <p:nvPr/>
        </p:nvSpPr>
        <p:spPr>
          <a:xfrm>
            <a:off x="4682993" y="2355147"/>
            <a:ext cx="885300" cy="138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0" name="Google Shape;760;g3140ce6b43e_0_0"/>
          <p:cNvSpPr/>
          <p:nvPr/>
        </p:nvSpPr>
        <p:spPr>
          <a:xfrm>
            <a:off x="8825008" y="1498626"/>
            <a:ext cx="272100" cy="168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1" name="Google Shape;761;g3140ce6b43e_0_0"/>
          <p:cNvSpPr/>
          <p:nvPr/>
        </p:nvSpPr>
        <p:spPr>
          <a:xfrm>
            <a:off x="7244692" y="2602834"/>
            <a:ext cx="276600" cy="163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2" name="Google Shape;762;g3140ce6b43e_0_0"/>
          <p:cNvSpPr/>
          <p:nvPr/>
        </p:nvSpPr>
        <p:spPr>
          <a:xfrm>
            <a:off x="7665841" y="4931830"/>
            <a:ext cx="537300" cy="262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3" name="Google Shape;763;g3140ce6b43e_0_0"/>
          <p:cNvSpPr/>
          <p:nvPr/>
        </p:nvSpPr>
        <p:spPr>
          <a:xfrm>
            <a:off x="11401118" y="3573303"/>
            <a:ext cx="381000" cy="225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64" name="Google Shape;764;g3140ce6b43e_0_0"/>
          <p:cNvPicPr preferRelativeResize="0"/>
          <p:nvPr/>
        </p:nvPicPr>
        <p:blipFill>
          <a:blip r:embed="rId6">
            <a:alphaModFix/>
          </a:blip>
          <a:stretch>
            <a:fillRect/>
          </a:stretch>
        </p:blipFill>
        <p:spPr>
          <a:xfrm>
            <a:off x="8497075" y="4422200"/>
            <a:ext cx="3347776" cy="1758700"/>
          </a:xfrm>
          <a:prstGeom prst="rect">
            <a:avLst/>
          </a:prstGeom>
          <a:noFill/>
          <a:ln cap="flat" cmpd="sng" w="9525">
            <a:solidFill>
              <a:schemeClr val="dk2"/>
            </a:solidFill>
            <a:prstDash val="solid"/>
            <a:round/>
            <a:headEnd len="sm" w="sm" type="none"/>
            <a:tailEnd len="sm" w="sm" type="none"/>
          </a:ln>
        </p:spPr>
      </p:pic>
      <p:sp>
        <p:nvSpPr>
          <p:cNvPr id="765" name="Google Shape;765;g3140ce6b43e_0_0"/>
          <p:cNvSpPr/>
          <p:nvPr/>
        </p:nvSpPr>
        <p:spPr>
          <a:xfrm>
            <a:off x="8567725" y="5416750"/>
            <a:ext cx="2763300" cy="225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766" name="Google Shape;766;g3140ce6b43e_0_0"/>
          <p:cNvCxnSpPr>
            <a:stCxn id="760" idx="2"/>
            <a:endCxn id="761" idx="3"/>
          </p:cNvCxnSpPr>
          <p:nvPr/>
        </p:nvCxnSpPr>
        <p:spPr>
          <a:xfrm rot="5400000">
            <a:off x="7732408" y="1455876"/>
            <a:ext cx="1017600" cy="1439700"/>
          </a:xfrm>
          <a:prstGeom prst="bentConnector2">
            <a:avLst/>
          </a:prstGeom>
          <a:noFill/>
          <a:ln cap="flat" cmpd="sng" w="9525">
            <a:solidFill>
              <a:srgbClr val="FF0000"/>
            </a:solidFill>
            <a:prstDash val="solid"/>
            <a:round/>
            <a:headEnd len="med" w="med" type="none"/>
            <a:tailEnd len="med" w="med" type="triangle"/>
          </a:ln>
        </p:spPr>
      </p:cxnSp>
      <p:cxnSp>
        <p:nvCxnSpPr>
          <p:cNvPr id="767" name="Google Shape;767;g3140ce6b43e_0_0"/>
          <p:cNvCxnSpPr>
            <a:endCxn id="757" idx="2"/>
          </p:cNvCxnSpPr>
          <p:nvPr/>
        </p:nvCxnSpPr>
        <p:spPr>
          <a:xfrm flipH="1" rot="10800000">
            <a:off x="8249112" y="3896925"/>
            <a:ext cx="2436300" cy="1166100"/>
          </a:xfrm>
          <a:prstGeom prst="bentConnector2">
            <a:avLst/>
          </a:prstGeom>
          <a:noFill/>
          <a:ln cap="flat" cmpd="sng" w="9525">
            <a:solidFill>
              <a:srgbClr val="FF0000"/>
            </a:solidFill>
            <a:prstDash val="solid"/>
            <a:round/>
            <a:headEnd len="med" w="med" type="none"/>
            <a:tailEnd len="med" w="med" type="triangle"/>
          </a:ln>
        </p:spPr>
      </p:cxnSp>
      <p:cxnSp>
        <p:nvCxnSpPr>
          <p:cNvPr id="768" name="Google Shape;768;g3140ce6b43e_0_0"/>
          <p:cNvCxnSpPr>
            <a:stCxn id="763" idx="3"/>
            <a:endCxn id="765" idx="3"/>
          </p:cNvCxnSpPr>
          <p:nvPr/>
        </p:nvCxnSpPr>
        <p:spPr>
          <a:xfrm flipH="1">
            <a:off x="11330918" y="3685803"/>
            <a:ext cx="451200" cy="1843500"/>
          </a:xfrm>
          <a:prstGeom prst="bentConnector3">
            <a:avLst>
              <a:gd fmla="val -52776" name="adj1"/>
            </a:avLst>
          </a:prstGeom>
          <a:noFill/>
          <a:ln cap="flat" cmpd="sng" w="9525">
            <a:solidFill>
              <a:srgbClr val="FF0000"/>
            </a:solidFill>
            <a:prstDash val="solid"/>
            <a:round/>
            <a:headEnd len="med" w="med" type="none"/>
            <a:tailEnd len="med" w="med" type="triangle"/>
          </a:ln>
        </p:spPr>
      </p:cxnSp>
      <p:cxnSp>
        <p:nvCxnSpPr>
          <p:cNvPr id="769" name="Google Shape;769;g3140ce6b43e_0_0"/>
          <p:cNvCxnSpPr>
            <a:endCxn id="762" idx="0"/>
          </p:cNvCxnSpPr>
          <p:nvPr/>
        </p:nvCxnSpPr>
        <p:spPr>
          <a:xfrm flipH="1" rot="-5400000">
            <a:off x="6576091" y="3573430"/>
            <a:ext cx="2165400" cy="551400"/>
          </a:xfrm>
          <a:prstGeom prst="bentConnector3">
            <a:avLst>
              <a:gd fmla="val 50000" name="adj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22"/>
          <p:cNvSpPr txBox="1"/>
          <p:nvPr/>
        </p:nvSpPr>
        <p:spPr>
          <a:xfrm>
            <a:off x="401725" y="1031650"/>
            <a:ext cx="3812700" cy="54453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chemeClr val="dk1"/>
              </a:buClr>
              <a:buSzPts val="1100"/>
              <a:buFont typeface="Arial"/>
              <a:buNone/>
            </a:pPr>
            <a:r>
              <a:rPr b="1" i="0" lang="en-US" sz="1600" u="none" cap="none" strike="noStrike">
                <a:solidFill>
                  <a:srgbClr val="E32490"/>
                </a:solidFill>
                <a:latin typeface="Calibri"/>
                <a:ea typeface="Calibri"/>
                <a:cs typeface="Calibri"/>
                <a:sym typeface="Calibri"/>
              </a:rPr>
              <a:t>Default Inbound Call Rule</a:t>
            </a:r>
            <a:endParaRPr b="1" i="0" sz="1600" u="none" cap="none" strike="noStrike">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0" i="0" lang="en-US" sz="1600" u="none" cap="none" strike="noStrike">
                <a:solidFill>
                  <a:schemeClr val="dk1"/>
                </a:solidFill>
                <a:latin typeface="Calibri"/>
                <a:ea typeface="Calibri"/>
                <a:cs typeface="Calibri"/>
                <a:sym typeface="Calibri"/>
              </a:rPr>
              <a:t>Apart from the custom Inbound Call Rules, Owner/Admins can also create a default Inbound Call Rule for the whole organization. This rule will only apply to those users who have not been assigned to any custom Inbound Call Rule.</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0" i="0" lang="en-US" sz="1600" u="none" cap="none" strike="noStrike">
                <a:solidFill>
                  <a:schemeClr val="dk1"/>
                </a:solidFill>
                <a:latin typeface="Calibri"/>
                <a:ea typeface="Calibri"/>
                <a:cs typeface="Calibri"/>
                <a:sym typeface="Calibri"/>
              </a:rPr>
              <a:t>To create a Default Inbound Call Rule, follow the steps below:</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Go to </a:t>
            </a:r>
            <a:r>
              <a:rPr b="1" i="0" lang="en-US" sz="1600" u="none" cap="none" strike="noStrike">
                <a:solidFill>
                  <a:schemeClr val="dk1"/>
                </a:solidFill>
                <a:latin typeface="Calibri"/>
                <a:ea typeface="Calibri"/>
                <a:cs typeface="Calibri"/>
                <a:sym typeface="Calibri"/>
              </a:rPr>
              <a:t>Manage Organization</a:t>
            </a:r>
            <a:r>
              <a:rPr b="0" i="0" lang="en-US"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Go to </a:t>
            </a:r>
            <a:r>
              <a:rPr b="1" i="0" lang="en-US" sz="1600" u="none" cap="none" strike="noStrike">
                <a:solidFill>
                  <a:schemeClr val="dk1"/>
                </a:solidFill>
                <a:latin typeface="Calibri"/>
                <a:ea typeface="Calibri"/>
                <a:cs typeface="Calibri"/>
                <a:sym typeface="Calibri"/>
              </a:rPr>
              <a:t>Inbound Call Rule</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Click</a:t>
            </a:r>
            <a:r>
              <a:rPr b="1" i="0" lang="en-US" sz="1600" u="none" cap="none" strike="noStrike">
                <a:solidFill>
                  <a:schemeClr val="dk1"/>
                </a:solidFill>
                <a:latin typeface="Calibri"/>
                <a:ea typeface="Calibri"/>
                <a:cs typeface="Calibri"/>
                <a:sym typeface="Calibri"/>
              </a:rPr>
              <a:t> Default Rule</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Click </a:t>
            </a:r>
            <a:r>
              <a:rPr b="1" i="0" lang="en-US" sz="1600" u="none" cap="none" strike="noStrike">
                <a:solidFill>
                  <a:schemeClr val="dk1"/>
                </a:solidFill>
                <a:latin typeface="Calibri"/>
                <a:ea typeface="Calibri"/>
                <a:cs typeface="Calibri"/>
                <a:sym typeface="Calibri"/>
              </a:rPr>
              <a:t>Enable</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Click </a:t>
            </a:r>
            <a:r>
              <a:rPr b="1" i="0" lang="en-US" sz="1600" u="none" cap="none" strike="noStrike">
                <a:solidFill>
                  <a:schemeClr val="dk1"/>
                </a:solidFill>
                <a:latin typeface="Calibri"/>
                <a:ea typeface="Calibri"/>
                <a:cs typeface="Calibri"/>
                <a:sym typeface="Calibri"/>
              </a:rPr>
              <a:t>New plan</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lang="en-US" sz="1600">
                <a:solidFill>
                  <a:schemeClr val="dk1"/>
                </a:solidFill>
                <a:latin typeface="Calibri"/>
                <a:ea typeface="Calibri"/>
                <a:cs typeface="Calibri"/>
                <a:sym typeface="Calibri"/>
              </a:rPr>
              <a:t>Provide the Caller ID plan &gt; </a:t>
            </a:r>
            <a:r>
              <a:rPr b="1" lang="en-US" sz="1600">
                <a:solidFill>
                  <a:schemeClr val="dk1"/>
                </a:solidFill>
                <a:latin typeface="Calibri"/>
                <a:ea typeface="Calibri"/>
                <a:cs typeface="Calibri"/>
                <a:sym typeface="Calibri"/>
              </a:rPr>
              <a:t>Add</a:t>
            </a:r>
            <a:endParaRPr b="1"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1"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rPr b="0" i="1" lang="en-US" sz="1600" u="none" cap="none" strike="noStrike">
                <a:solidFill>
                  <a:schemeClr val="dk1"/>
                </a:solidFill>
                <a:latin typeface="Calibri"/>
                <a:ea typeface="Calibri"/>
                <a:cs typeface="Calibri"/>
                <a:sym typeface="Calibri"/>
              </a:rPr>
              <a:t>Note: You can </a:t>
            </a:r>
            <a:r>
              <a:rPr b="1" i="1" lang="en-US" sz="1600" u="none" cap="none" strike="noStrike">
                <a:solidFill>
                  <a:schemeClr val="dk1"/>
                </a:solidFill>
                <a:latin typeface="Calibri"/>
                <a:ea typeface="Calibri"/>
                <a:cs typeface="Calibri"/>
                <a:sym typeface="Calibri"/>
              </a:rPr>
              <a:t>disable</a:t>
            </a:r>
            <a:r>
              <a:rPr b="0" i="1" lang="en-US" sz="1600" u="none" cap="none" strike="noStrike">
                <a:solidFill>
                  <a:schemeClr val="dk1"/>
                </a:solidFill>
                <a:latin typeface="Calibri"/>
                <a:ea typeface="Calibri"/>
                <a:cs typeface="Calibri"/>
                <a:sym typeface="Calibri"/>
              </a:rPr>
              <a:t> the default plan if it’s unnecessary. </a:t>
            </a:r>
            <a:endParaRPr b="0" i="0" sz="1600" u="none" cap="none" strike="noStrike">
              <a:solidFill>
                <a:schemeClr val="dk1"/>
              </a:solidFill>
              <a:latin typeface="Calibri"/>
              <a:ea typeface="Calibri"/>
              <a:cs typeface="Calibri"/>
              <a:sym typeface="Calibri"/>
            </a:endParaRPr>
          </a:p>
        </p:txBody>
      </p:sp>
      <p:sp>
        <p:nvSpPr>
          <p:cNvPr id="776" name="Google Shape;776;p22"/>
          <p:cNvSpPr txBox="1"/>
          <p:nvPr/>
        </p:nvSpPr>
        <p:spPr>
          <a:xfrm>
            <a:off x="299500" y="148800"/>
            <a:ext cx="10284600" cy="72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Arial"/>
                <a:ea typeface="Arial"/>
                <a:cs typeface="Arial"/>
                <a:sym typeface="Arial"/>
              </a:rPr>
              <a:t>Manage Configuration</a:t>
            </a:r>
            <a:r>
              <a:rPr b="0" i="0" lang="en-US" sz="2600" u="none" cap="none" strike="noStrike">
                <a:solidFill>
                  <a:schemeClr val="dk1"/>
                </a:solidFill>
                <a:latin typeface="Arial"/>
                <a:ea typeface="Arial"/>
                <a:cs typeface="Arial"/>
                <a:sym typeface="Arial"/>
              </a:rPr>
              <a:t> &lt;Inbound Call Rule&gt;</a:t>
            </a:r>
            <a:endParaRPr b="0" i="0" sz="2600" u="none" cap="none" strike="noStrike">
              <a:solidFill>
                <a:schemeClr val="dk1"/>
              </a:solidFill>
              <a:latin typeface="Arial"/>
              <a:ea typeface="Arial"/>
              <a:cs typeface="Arial"/>
              <a:sym typeface="Arial"/>
            </a:endParaRPr>
          </a:p>
        </p:txBody>
      </p:sp>
      <p:pic>
        <p:nvPicPr>
          <p:cNvPr id="777" name="Google Shape;777;p22"/>
          <p:cNvPicPr preferRelativeResize="0"/>
          <p:nvPr/>
        </p:nvPicPr>
        <p:blipFill>
          <a:blip r:embed="rId4">
            <a:alphaModFix/>
          </a:blip>
          <a:stretch>
            <a:fillRect/>
          </a:stretch>
        </p:blipFill>
        <p:spPr>
          <a:xfrm>
            <a:off x="5562875" y="877800"/>
            <a:ext cx="5340826" cy="3006825"/>
          </a:xfrm>
          <a:prstGeom prst="rect">
            <a:avLst/>
          </a:prstGeom>
          <a:noFill/>
          <a:ln cap="flat" cmpd="sng" w="9525">
            <a:solidFill>
              <a:schemeClr val="dk2"/>
            </a:solidFill>
            <a:prstDash val="solid"/>
            <a:round/>
            <a:headEnd len="sm" w="sm" type="none"/>
            <a:tailEnd len="sm" w="sm" type="none"/>
          </a:ln>
        </p:spPr>
      </p:pic>
      <p:pic>
        <p:nvPicPr>
          <p:cNvPr id="778" name="Google Shape;778;p22"/>
          <p:cNvPicPr preferRelativeResize="0"/>
          <p:nvPr/>
        </p:nvPicPr>
        <p:blipFill>
          <a:blip r:embed="rId5">
            <a:alphaModFix/>
          </a:blip>
          <a:stretch>
            <a:fillRect/>
          </a:stretch>
        </p:blipFill>
        <p:spPr>
          <a:xfrm>
            <a:off x="4477850" y="4037025"/>
            <a:ext cx="2441825" cy="2668576"/>
          </a:xfrm>
          <a:prstGeom prst="rect">
            <a:avLst/>
          </a:prstGeom>
          <a:noFill/>
          <a:ln cap="flat" cmpd="sng" w="9525">
            <a:solidFill>
              <a:schemeClr val="dk2"/>
            </a:solidFill>
            <a:prstDash val="solid"/>
            <a:round/>
            <a:headEnd len="sm" w="sm" type="none"/>
            <a:tailEnd len="sm" w="sm" type="none"/>
          </a:ln>
        </p:spPr>
      </p:pic>
      <p:pic>
        <p:nvPicPr>
          <p:cNvPr id="779" name="Google Shape;779;p22"/>
          <p:cNvPicPr preferRelativeResize="0"/>
          <p:nvPr/>
        </p:nvPicPr>
        <p:blipFill>
          <a:blip r:embed="rId6">
            <a:alphaModFix/>
          </a:blip>
          <a:stretch>
            <a:fillRect/>
          </a:stretch>
        </p:blipFill>
        <p:spPr>
          <a:xfrm>
            <a:off x="7183100" y="4212688"/>
            <a:ext cx="4634502" cy="2317251"/>
          </a:xfrm>
          <a:prstGeom prst="rect">
            <a:avLst/>
          </a:prstGeom>
          <a:noFill/>
          <a:ln cap="flat" cmpd="sng" w="9525">
            <a:solidFill>
              <a:schemeClr val="dk2"/>
            </a:solidFill>
            <a:prstDash val="solid"/>
            <a:round/>
            <a:headEnd len="sm" w="sm" type="none"/>
            <a:tailEnd len="sm" w="sm" type="none"/>
          </a:ln>
        </p:spPr>
      </p:pic>
      <p:sp>
        <p:nvSpPr>
          <p:cNvPr id="780" name="Google Shape;780;p22"/>
          <p:cNvSpPr/>
          <p:nvPr/>
        </p:nvSpPr>
        <p:spPr>
          <a:xfrm>
            <a:off x="5776925" y="2243150"/>
            <a:ext cx="952500" cy="138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1" name="Google Shape;781;p22"/>
          <p:cNvSpPr/>
          <p:nvPr/>
        </p:nvSpPr>
        <p:spPr>
          <a:xfrm>
            <a:off x="5581650" y="895350"/>
            <a:ext cx="157200" cy="136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2" name="Google Shape;782;p22"/>
          <p:cNvSpPr/>
          <p:nvPr/>
        </p:nvSpPr>
        <p:spPr>
          <a:xfrm>
            <a:off x="10025075" y="1347800"/>
            <a:ext cx="457200" cy="176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3" name="Google Shape;783;p22"/>
          <p:cNvSpPr/>
          <p:nvPr/>
        </p:nvSpPr>
        <p:spPr>
          <a:xfrm>
            <a:off x="9520250" y="2909900"/>
            <a:ext cx="314400" cy="180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4" name="Google Shape;784;p22"/>
          <p:cNvSpPr/>
          <p:nvPr/>
        </p:nvSpPr>
        <p:spPr>
          <a:xfrm>
            <a:off x="9444050" y="2119325"/>
            <a:ext cx="404700" cy="204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5" name="Google Shape;785;p22"/>
          <p:cNvSpPr/>
          <p:nvPr/>
        </p:nvSpPr>
        <p:spPr>
          <a:xfrm>
            <a:off x="6443675" y="6400800"/>
            <a:ext cx="381000" cy="228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6" name="Google Shape;786;p22"/>
          <p:cNvSpPr/>
          <p:nvPr/>
        </p:nvSpPr>
        <p:spPr>
          <a:xfrm>
            <a:off x="7324725" y="5572125"/>
            <a:ext cx="3505200" cy="271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7" name="Google Shape;787;p22"/>
          <p:cNvSpPr/>
          <p:nvPr/>
        </p:nvSpPr>
        <p:spPr>
          <a:xfrm>
            <a:off x="11115675" y="5586425"/>
            <a:ext cx="285900" cy="257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788" name="Google Shape;788;p22"/>
          <p:cNvCxnSpPr>
            <a:stCxn id="782" idx="2"/>
            <a:endCxn id="783" idx="3"/>
          </p:cNvCxnSpPr>
          <p:nvPr/>
        </p:nvCxnSpPr>
        <p:spPr>
          <a:xfrm rot="5400000">
            <a:off x="9305825" y="2052650"/>
            <a:ext cx="1476600" cy="419100"/>
          </a:xfrm>
          <a:prstGeom prst="bentConnector2">
            <a:avLst/>
          </a:prstGeom>
          <a:noFill/>
          <a:ln cap="flat" cmpd="sng" w="9525">
            <a:solidFill>
              <a:srgbClr val="FF0000"/>
            </a:solidFill>
            <a:prstDash val="solid"/>
            <a:round/>
            <a:headEnd len="med" w="med" type="none"/>
            <a:tailEnd len="med" w="med" type="triangle"/>
          </a:ln>
        </p:spPr>
      </p:cxnSp>
      <p:cxnSp>
        <p:nvCxnSpPr>
          <p:cNvPr id="789" name="Google Shape;789;p22"/>
          <p:cNvCxnSpPr>
            <a:stCxn id="785" idx="3"/>
            <a:endCxn id="786" idx="1"/>
          </p:cNvCxnSpPr>
          <p:nvPr/>
        </p:nvCxnSpPr>
        <p:spPr>
          <a:xfrm flipH="1" rot="10800000">
            <a:off x="6824675" y="5707800"/>
            <a:ext cx="500100" cy="807300"/>
          </a:xfrm>
          <a:prstGeom prst="bentConnector3">
            <a:avLst>
              <a:gd fmla="val 49995" name="adj1"/>
            </a:avLst>
          </a:prstGeom>
          <a:noFill/>
          <a:ln cap="flat" cmpd="sng" w="9525">
            <a:solidFill>
              <a:srgbClr val="FF0000"/>
            </a:solidFill>
            <a:prstDash val="solid"/>
            <a:round/>
            <a:headEnd len="med" w="med" type="none"/>
            <a:tailEnd len="med" w="med" type="triangle"/>
          </a:ln>
        </p:spPr>
      </p:cxnSp>
      <p:cxnSp>
        <p:nvCxnSpPr>
          <p:cNvPr id="790" name="Google Shape;790;p22"/>
          <p:cNvCxnSpPr>
            <a:stCxn id="783" idx="0"/>
            <a:endCxn id="784" idx="3"/>
          </p:cNvCxnSpPr>
          <p:nvPr/>
        </p:nvCxnSpPr>
        <p:spPr>
          <a:xfrm rot="-5400000">
            <a:off x="9419000" y="2480150"/>
            <a:ext cx="688200" cy="171300"/>
          </a:xfrm>
          <a:prstGeom prst="bentConnector4">
            <a:avLst>
              <a:gd fmla="val 42551" name="adj1"/>
              <a:gd fmla="val 239011" name="adj2"/>
            </a:avLst>
          </a:prstGeom>
          <a:noFill/>
          <a:ln cap="flat" cmpd="sng" w="9525">
            <a:solidFill>
              <a:srgbClr val="FF0000"/>
            </a:solidFill>
            <a:prstDash val="solid"/>
            <a:round/>
            <a:headEnd len="med" w="med" type="none"/>
            <a:tailEnd len="med" w="med" type="triangle"/>
          </a:ln>
        </p:spPr>
      </p:cxnSp>
      <p:cxnSp>
        <p:nvCxnSpPr>
          <p:cNvPr id="791" name="Google Shape;791;p22"/>
          <p:cNvCxnSpPr>
            <a:endCxn id="778" idx="0"/>
          </p:cNvCxnSpPr>
          <p:nvPr/>
        </p:nvCxnSpPr>
        <p:spPr>
          <a:xfrm flipH="1">
            <a:off x="5698763" y="2221725"/>
            <a:ext cx="3745200" cy="1815300"/>
          </a:xfrm>
          <a:prstGeom prst="bentConnector2">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g2c3bd4d0c08_0_0"/>
          <p:cNvSpPr txBox="1"/>
          <p:nvPr/>
        </p:nvSpPr>
        <p:spPr>
          <a:xfrm>
            <a:off x="401725" y="1031650"/>
            <a:ext cx="3812700" cy="54453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chemeClr val="dk1"/>
              </a:buClr>
              <a:buSzPts val="1100"/>
              <a:buFont typeface="Arial"/>
              <a:buNone/>
            </a:pPr>
            <a:r>
              <a:rPr b="1" i="0" lang="en-US" sz="1600" u="none" cap="none" strike="noStrike">
                <a:solidFill>
                  <a:srgbClr val="E32490"/>
                </a:solidFill>
                <a:latin typeface="Calibri"/>
                <a:ea typeface="Calibri"/>
                <a:cs typeface="Calibri"/>
                <a:sym typeface="Calibri"/>
              </a:rPr>
              <a:t>Inbound Call </a:t>
            </a:r>
            <a:r>
              <a:rPr b="1" lang="en-US" sz="1600">
                <a:solidFill>
                  <a:srgbClr val="E32490"/>
                </a:solidFill>
                <a:latin typeface="Calibri"/>
                <a:ea typeface="Calibri"/>
                <a:cs typeface="Calibri"/>
                <a:sym typeface="Calibri"/>
              </a:rPr>
              <a:t>Filter </a:t>
            </a:r>
            <a:endParaRPr b="1" sz="1600">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lang="en-US" sz="1600">
                <a:solidFill>
                  <a:schemeClr val="dk1"/>
                </a:solidFill>
                <a:latin typeface="Calibri"/>
                <a:ea typeface="Calibri"/>
                <a:cs typeface="Calibri"/>
                <a:sym typeface="Calibri"/>
              </a:rPr>
              <a:t>Inbound Call Filter is supported in our system at organizational level and actions will be updated at user level.</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0" i="0" lang="en-US" sz="1600" u="none" cap="none" strike="noStrike">
                <a:solidFill>
                  <a:schemeClr val="dk1"/>
                </a:solidFill>
                <a:latin typeface="Calibri"/>
                <a:ea typeface="Calibri"/>
                <a:cs typeface="Calibri"/>
                <a:sym typeface="Calibri"/>
              </a:rPr>
              <a:t>To </a:t>
            </a:r>
            <a:r>
              <a:rPr lang="en-US" sz="1600">
                <a:solidFill>
                  <a:schemeClr val="dk1"/>
                </a:solidFill>
                <a:latin typeface="Calibri"/>
                <a:ea typeface="Calibri"/>
                <a:cs typeface="Calibri"/>
                <a:sym typeface="Calibri"/>
              </a:rPr>
              <a:t>setup Inbound Call Filter at organizational level</a:t>
            </a:r>
            <a:r>
              <a:rPr b="0" i="0" lang="en-US" sz="1600" u="none" cap="none" strike="noStrike">
                <a:solidFill>
                  <a:schemeClr val="dk1"/>
                </a:solidFill>
                <a:latin typeface="Calibri"/>
                <a:ea typeface="Calibri"/>
                <a:cs typeface="Calibri"/>
                <a:sym typeface="Calibri"/>
              </a:rPr>
              <a:t>, follow the steps below:</a:t>
            </a:r>
            <a:endParaRPr b="0" i="0" sz="1600" u="none" cap="none" strike="noStrike">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AutoNum type="arabicPeriod"/>
            </a:pPr>
            <a:r>
              <a:rPr lang="en-US" sz="1600">
                <a:solidFill>
                  <a:schemeClr val="dk1"/>
                </a:solidFill>
                <a:latin typeface="Calibri"/>
                <a:ea typeface="Calibri"/>
                <a:cs typeface="Calibri"/>
                <a:sym typeface="Calibri"/>
              </a:rPr>
              <a:t>Go to </a:t>
            </a:r>
            <a:r>
              <a:rPr b="1" lang="en-US" sz="1600">
                <a:solidFill>
                  <a:schemeClr val="dk1"/>
                </a:solidFill>
                <a:latin typeface="Calibri"/>
                <a:ea typeface="Calibri"/>
                <a:cs typeface="Calibri"/>
                <a:sym typeface="Calibri"/>
              </a:rPr>
              <a:t>Manage Organization</a:t>
            </a:r>
            <a:endParaRPr b="1" sz="1600">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AutoNum type="arabicPeriod"/>
            </a:pPr>
            <a:r>
              <a:rPr lang="en-US" sz="1600">
                <a:solidFill>
                  <a:schemeClr val="dk1"/>
                </a:solidFill>
                <a:latin typeface="Calibri"/>
                <a:ea typeface="Calibri"/>
                <a:cs typeface="Calibri"/>
                <a:sym typeface="Calibri"/>
              </a:rPr>
              <a:t>Select </a:t>
            </a:r>
            <a:r>
              <a:rPr b="1" lang="en-US" sz="1600">
                <a:solidFill>
                  <a:schemeClr val="dk1"/>
                </a:solidFill>
                <a:latin typeface="Calibri"/>
                <a:ea typeface="Calibri"/>
                <a:cs typeface="Calibri"/>
                <a:sym typeface="Calibri"/>
              </a:rPr>
              <a:t>Inbound Call Filter</a:t>
            </a:r>
            <a:endParaRPr b="1" sz="1600">
              <a:solidFill>
                <a:schemeClr val="dk1"/>
              </a:solidFill>
              <a:latin typeface="Calibri"/>
              <a:ea typeface="Calibri"/>
              <a:cs typeface="Calibri"/>
              <a:sym typeface="Calibri"/>
            </a:endParaRPr>
          </a:p>
          <a:p>
            <a:pPr indent="-330200" lvl="0" marL="457200" rtl="0" algn="just">
              <a:lnSpc>
                <a:spcPct val="115000"/>
              </a:lnSpc>
              <a:spcBef>
                <a:spcPts val="0"/>
              </a:spcBef>
              <a:spcAft>
                <a:spcPts val="0"/>
              </a:spcAft>
              <a:buClr>
                <a:schemeClr val="dk1"/>
              </a:buClr>
              <a:buSzPts val="1600"/>
              <a:buFont typeface="Calibri"/>
              <a:buAutoNum type="arabicPeriod"/>
            </a:pPr>
            <a:r>
              <a:rPr lang="en-US" sz="1600">
                <a:solidFill>
                  <a:schemeClr val="dk1"/>
                </a:solidFill>
                <a:latin typeface="Calibri"/>
                <a:ea typeface="Calibri"/>
                <a:cs typeface="Calibri"/>
                <a:sym typeface="Calibri"/>
              </a:rPr>
              <a:t>Click on </a:t>
            </a:r>
            <a:r>
              <a:rPr b="1" lang="en-US" sz="1600">
                <a:solidFill>
                  <a:schemeClr val="dk1"/>
                </a:solidFill>
                <a:latin typeface="Calibri"/>
                <a:ea typeface="Calibri"/>
                <a:cs typeface="Calibri"/>
                <a:sym typeface="Calibri"/>
              </a:rPr>
              <a:t>Add</a:t>
            </a:r>
            <a:r>
              <a:rPr lang="en-US" sz="1600">
                <a:solidFill>
                  <a:schemeClr val="dk1"/>
                </a:solidFill>
                <a:latin typeface="Calibri"/>
                <a:ea typeface="Calibri"/>
                <a:cs typeface="Calibri"/>
                <a:sym typeface="Calibri"/>
              </a:rPr>
              <a:t> and select the </a:t>
            </a:r>
            <a:r>
              <a:rPr b="1" lang="en-US" sz="1600">
                <a:solidFill>
                  <a:schemeClr val="dk1"/>
                </a:solidFill>
                <a:latin typeface="Calibri"/>
                <a:ea typeface="Calibri"/>
                <a:cs typeface="Calibri"/>
                <a:sym typeface="Calibri"/>
              </a:rPr>
              <a:t>Action</a:t>
            </a:r>
            <a:endParaRPr b="1" sz="1600">
              <a:solidFill>
                <a:schemeClr val="dk1"/>
              </a:solidFill>
              <a:latin typeface="Calibri"/>
              <a:ea typeface="Calibri"/>
              <a:cs typeface="Calibri"/>
              <a:sym typeface="Calibri"/>
            </a:endParaRPr>
          </a:p>
          <a:p>
            <a:pPr indent="-330200" lvl="1" marL="9144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Block all calls </a:t>
            </a:r>
            <a:r>
              <a:rPr i="1" lang="en-US" sz="1600">
                <a:solidFill>
                  <a:schemeClr val="dk1"/>
                </a:solidFill>
                <a:latin typeface="Calibri"/>
                <a:ea typeface="Calibri"/>
                <a:cs typeface="Calibri"/>
                <a:sym typeface="Calibri"/>
              </a:rPr>
              <a:t>(To block all incoming calls except the ones on the list)</a:t>
            </a:r>
            <a:endParaRPr i="1" sz="1600">
              <a:solidFill>
                <a:schemeClr val="dk1"/>
              </a:solidFill>
              <a:latin typeface="Calibri"/>
              <a:ea typeface="Calibri"/>
              <a:cs typeface="Calibri"/>
              <a:sym typeface="Calibri"/>
            </a:endParaRPr>
          </a:p>
          <a:p>
            <a:pPr indent="-330200" lvl="1" marL="914400" rtl="0" algn="just">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Block specific calls </a:t>
            </a:r>
            <a:r>
              <a:rPr i="1" lang="en-US" sz="1600">
                <a:solidFill>
                  <a:schemeClr val="dk1"/>
                </a:solidFill>
                <a:latin typeface="Calibri"/>
                <a:ea typeface="Calibri"/>
                <a:cs typeface="Calibri"/>
                <a:sym typeface="Calibri"/>
              </a:rPr>
              <a:t>(To block specific numbers on the list)</a:t>
            </a:r>
            <a:endParaRPr sz="1600">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sp>
        <p:nvSpPr>
          <p:cNvPr id="798" name="Google Shape;798;g2c3bd4d0c08_0_0"/>
          <p:cNvSpPr txBox="1"/>
          <p:nvPr/>
        </p:nvSpPr>
        <p:spPr>
          <a:xfrm>
            <a:off x="299500" y="148800"/>
            <a:ext cx="10284600" cy="72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Arial"/>
                <a:ea typeface="Arial"/>
                <a:cs typeface="Arial"/>
                <a:sym typeface="Arial"/>
              </a:rPr>
              <a:t>Manage Configuration</a:t>
            </a:r>
            <a:r>
              <a:rPr b="0" i="0" lang="en-US" sz="2600" u="none" cap="none" strike="noStrike">
                <a:solidFill>
                  <a:schemeClr val="dk1"/>
                </a:solidFill>
                <a:latin typeface="Arial"/>
                <a:ea typeface="Arial"/>
                <a:cs typeface="Arial"/>
                <a:sym typeface="Arial"/>
              </a:rPr>
              <a:t> &lt;Inbound Call </a:t>
            </a:r>
            <a:r>
              <a:rPr lang="en-US" sz="2600">
                <a:solidFill>
                  <a:schemeClr val="dk1"/>
                </a:solidFill>
              </a:rPr>
              <a:t>Filter</a:t>
            </a:r>
            <a:r>
              <a:rPr b="0" i="0" lang="en-US" sz="2600" u="none" cap="none" strike="noStrike">
                <a:solidFill>
                  <a:schemeClr val="dk1"/>
                </a:solidFill>
                <a:latin typeface="Arial"/>
                <a:ea typeface="Arial"/>
                <a:cs typeface="Arial"/>
                <a:sym typeface="Arial"/>
              </a:rPr>
              <a:t>&gt;</a:t>
            </a:r>
            <a:endParaRPr b="0" i="0" sz="2600" u="none" cap="none" strike="noStrike">
              <a:solidFill>
                <a:schemeClr val="dk1"/>
              </a:solidFill>
              <a:latin typeface="Arial"/>
              <a:ea typeface="Arial"/>
              <a:cs typeface="Arial"/>
              <a:sym typeface="Arial"/>
            </a:endParaRPr>
          </a:p>
        </p:txBody>
      </p:sp>
      <p:sp>
        <p:nvSpPr>
          <p:cNvPr id="799" name="Google Shape;799;g2c3bd4d0c08_0_0"/>
          <p:cNvSpPr txBox="1"/>
          <p:nvPr/>
        </p:nvSpPr>
        <p:spPr>
          <a:xfrm>
            <a:off x="4771675" y="5734975"/>
            <a:ext cx="7260300" cy="8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1600">
                <a:solidFill>
                  <a:schemeClr val="dk1"/>
                </a:solidFill>
                <a:latin typeface="Calibri"/>
                <a:ea typeface="Calibri"/>
                <a:cs typeface="Calibri"/>
                <a:sym typeface="Calibri"/>
              </a:rPr>
              <a:t>Note:</a:t>
            </a:r>
            <a:endParaRPr b="1" i="1" sz="1600">
              <a:solidFill>
                <a:schemeClr val="dk1"/>
              </a:solidFill>
              <a:latin typeface="Calibri"/>
              <a:ea typeface="Calibri"/>
              <a:cs typeface="Calibri"/>
              <a:sym typeface="Calibri"/>
            </a:endParaRPr>
          </a:p>
          <a:p>
            <a:pPr indent="0" lvl="0" marL="0" rtl="0" algn="l">
              <a:spcBef>
                <a:spcPts val="0"/>
              </a:spcBef>
              <a:spcAft>
                <a:spcPts val="0"/>
              </a:spcAft>
              <a:buNone/>
            </a:pPr>
            <a:r>
              <a:rPr lang="en-US" sz="1600">
                <a:solidFill>
                  <a:schemeClr val="dk1"/>
                </a:solidFill>
                <a:latin typeface="Calibri"/>
                <a:ea typeface="Calibri"/>
                <a:cs typeface="Calibri"/>
                <a:sym typeface="Calibri"/>
              </a:rPr>
              <a:t>For more details on Rule Hierarchy and Validation, please visit: </a:t>
            </a:r>
            <a:r>
              <a:rPr lang="en-US" sz="1600" u="sng">
                <a:solidFill>
                  <a:schemeClr val="hlink"/>
                </a:solidFill>
                <a:latin typeface="Calibri"/>
                <a:ea typeface="Calibri"/>
                <a:cs typeface="Calibri"/>
                <a:sym typeface="Calibri"/>
                <a:hlinkClick r:id="rId4"/>
              </a:rPr>
              <a:t>https://b3networks.helpjuice.com/en_US/call-rules-holidays/inbound-call-filter</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pic>
        <p:nvPicPr>
          <p:cNvPr id="800" name="Google Shape;800;g2c3bd4d0c08_0_0"/>
          <p:cNvPicPr preferRelativeResize="0"/>
          <p:nvPr/>
        </p:nvPicPr>
        <p:blipFill>
          <a:blip r:embed="rId5">
            <a:alphaModFix/>
          </a:blip>
          <a:stretch>
            <a:fillRect/>
          </a:stretch>
        </p:blipFill>
        <p:spPr>
          <a:xfrm>
            <a:off x="5376775" y="1294025"/>
            <a:ext cx="5738871" cy="3848401"/>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23"/>
          <p:cNvSpPr txBox="1"/>
          <p:nvPr/>
        </p:nvSpPr>
        <p:spPr>
          <a:xfrm>
            <a:off x="953700" y="1550875"/>
            <a:ext cx="10284600" cy="1203000"/>
          </a:xfrm>
          <a:prstGeom prst="rect">
            <a:avLst/>
          </a:prstGeom>
          <a:noFill/>
          <a:ln>
            <a:noFill/>
          </a:ln>
        </p:spPr>
        <p:txBody>
          <a:bodyPr anchorCtr="0" anchor="ctr" bIns="91425" lIns="91425" spcFirstLastPara="1" rIns="91425" wrap="square" tIns="91425">
            <a:noAutofit/>
          </a:bodyPr>
          <a:lstStyle/>
          <a:p>
            <a:pPr indent="-342900" lvl="0" marL="4572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Individual Tax Invoices will be sent right after all purchases, including topup, subscription, hardware.</a:t>
            </a:r>
            <a:endParaRPr b="0" i="0" sz="1800" u="none" cap="none" strike="noStrike">
              <a:solidFill>
                <a:srgbClr val="000000"/>
              </a:solidFill>
              <a:latin typeface="Calibri"/>
              <a:ea typeface="Calibri"/>
              <a:cs typeface="Calibri"/>
              <a:sym typeface="Calibri"/>
            </a:endParaRPr>
          </a:p>
          <a:p>
            <a:pPr indent="-342900" lvl="0" marL="4572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Monthly Tax Invoices only include microtransactions items such as call, sms, DNC check, will be sent in the first week of the next month.</a:t>
            </a:r>
            <a:endParaRPr b="0" i="0" sz="1800" u="none" cap="none" strike="noStrike">
              <a:solidFill>
                <a:srgbClr val="000000"/>
              </a:solidFill>
              <a:latin typeface="Calibri"/>
              <a:ea typeface="Calibri"/>
              <a:cs typeface="Calibri"/>
              <a:sym typeface="Calibri"/>
            </a:endParaRPr>
          </a:p>
        </p:txBody>
      </p:sp>
      <p:sp>
        <p:nvSpPr>
          <p:cNvPr id="807" name="Google Shape;807;p23"/>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&lt;Invoices&gt;</a:t>
            </a:r>
            <a:endParaRPr b="1" sz="2600">
              <a:solidFill>
                <a:schemeClr val="dk1"/>
              </a:solidFill>
              <a:latin typeface="Arial"/>
              <a:ea typeface="Arial"/>
              <a:cs typeface="Arial"/>
              <a:sym typeface="Arial"/>
            </a:endParaRPr>
          </a:p>
        </p:txBody>
      </p:sp>
      <p:grpSp>
        <p:nvGrpSpPr>
          <p:cNvPr id="808" name="Google Shape;808;p23"/>
          <p:cNvGrpSpPr/>
          <p:nvPr/>
        </p:nvGrpSpPr>
        <p:grpSpPr>
          <a:xfrm>
            <a:off x="901375" y="2885100"/>
            <a:ext cx="10696801" cy="3368875"/>
            <a:chOff x="901375" y="2885100"/>
            <a:chExt cx="10696801" cy="3368875"/>
          </a:xfrm>
        </p:grpSpPr>
        <p:pic>
          <p:nvPicPr>
            <p:cNvPr id="809" name="Google Shape;809;p23"/>
            <p:cNvPicPr preferRelativeResize="0"/>
            <p:nvPr/>
          </p:nvPicPr>
          <p:blipFill rotWithShape="1">
            <a:blip r:embed="rId3">
              <a:alphaModFix/>
            </a:blip>
            <a:srcRect b="0" l="0" r="0" t="0"/>
            <a:stretch/>
          </p:blipFill>
          <p:spPr>
            <a:xfrm>
              <a:off x="901375" y="2885100"/>
              <a:ext cx="10696801" cy="3368875"/>
            </a:xfrm>
            <a:prstGeom prst="rect">
              <a:avLst/>
            </a:prstGeom>
            <a:noFill/>
            <a:ln cap="flat" cmpd="sng" w="9525">
              <a:solidFill>
                <a:srgbClr val="999999"/>
              </a:solidFill>
              <a:prstDash val="solid"/>
              <a:round/>
              <a:headEnd len="sm" w="sm" type="none"/>
              <a:tailEnd len="sm" w="sm" type="none"/>
            </a:ln>
          </p:spPr>
        </p:pic>
        <p:sp>
          <p:nvSpPr>
            <p:cNvPr id="810" name="Google Shape;810;p23"/>
            <p:cNvSpPr/>
            <p:nvPr/>
          </p:nvSpPr>
          <p:spPr>
            <a:xfrm>
              <a:off x="929275" y="5445500"/>
              <a:ext cx="1979400" cy="278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23"/>
            <p:cNvSpPr/>
            <p:nvPr/>
          </p:nvSpPr>
          <p:spPr>
            <a:xfrm>
              <a:off x="3020125" y="3252450"/>
              <a:ext cx="1812000" cy="446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24"/>
          <p:cNvSpPr txBox="1"/>
          <p:nvPr/>
        </p:nvSpPr>
        <p:spPr>
          <a:xfrm>
            <a:off x="1307029" y="1810250"/>
            <a:ext cx="9936600" cy="446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Owner/Admins can check and manage all of the provisioned Licenses in this section.</a:t>
            </a:r>
            <a:endParaRPr b="0" i="0" sz="1700" u="none" cap="none" strike="noStrike">
              <a:solidFill>
                <a:schemeClr val="dk1"/>
              </a:solidFill>
              <a:latin typeface="Calibri"/>
              <a:ea typeface="Calibri"/>
              <a:cs typeface="Calibri"/>
              <a:sym typeface="Calibri"/>
            </a:endParaRPr>
          </a:p>
        </p:txBody>
      </p:sp>
      <p:pic>
        <p:nvPicPr>
          <p:cNvPr id="817" name="Google Shape;817;p24"/>
          <p:cNvPicPr preferRelativeResize="0"/>
          <p:nvPr/>
        </p:nvPicPr>
        <p:blipFill rotWithShape="1">
          <a:blip r:embed="rId3">
            <a:alphaModFix/>
          </a:blip>
          <a:srcRect b="3426" l="0" r="0" t="3427"/>
          <a:stretch/>
        </p:blipFill>
        <p:spPr>
          <a:xfrm>
            <a:off x="6712125" y="2710675"/>
            <a:ext cx="4734291" cy="2586150"/>
          </a:xfrm>
          <a:prstGeom prst="rect">
            <a:avLst/>
          </a:prstGeom>
          <a:noFill/>
          <a:ln cap="flat" cmpd="sng" w="9525">
            <a:solidFill>
              <a:srgbClr val="808080"/>
            </a:solidFill>
            <a:prstDash val="solid"/>
            <a:round/>
            <a:headEnd len="sm" w="sm" type="none"/>
            <a:tailEnd len="sm" w="sm" type="none"/>
          </a:ln>
        </p:spPr>
      </p:pic>
      <p:sp>
        <p:nvSpPr>
          <p:cNvPr id="818" name="Google Shape;818;p24"/>
          <p:cNvSpPr txBox="1"/>
          <p:nvPr/>
        </p:nvSpPr>
        <p:spPr>
          <a:xfrm>
            <a:off x="730512" y="1171200"/>
            <a:ext cx="10251300" cy="713700"/>
          </a:xfrm>
          <a:prstGeom prst="rect">
            <a:avLst/>
          </a:prstGeom>
          <a:noFill/>
          <a:ln>
            <a:noFill/>
          </a:ln>
        </p:spPr>
        <p:txBody>
          <a:bodyPr anchorCtr="0" anchor="t" bIns="121900" lIns="121900" spcFirstLastPara="1" rIns="121900" wrap="square" tIns="121900">
            <a:noAutofit/>
          </a:bodyPr>
          <a:lstStyle/>
          <a:p>
            <a:pPr indent="-381000" lvl="0" marL="457200" marR="0" rtl="0" algn="l">
              <a:lnSpc>
                <a:spcPct val="100000"/>
              </a:lnSpc>
              <a:spcBef>
                <a:spcPts val="0"/>
              </a:spcBef>
              <a:spcAft>
                <a:spcPts val="0"/>
              </a:spcAft>
              <a:buClr>
                <a:srgbClr val="FF9900"/>
              </a:buClr>
              <a:buSzPts val="2400"/>
              <a:buFont typeface="Calibri"/>
              <a:buAutoNum type="arabicPeriod"/>
            </a:pPr>
            <a:r>
              <a:rPr b="1" i="0" lang="en-US" sz="2400" u="none" cap="none" strike="noStrike">
                <a:solidFill>
                  <a:srgbClr val="FF9900"/>
                </a:solidFill>
                <a:latin typeface="Calibri"/>
                <a:ea typeface="Calibri"/>
                <a:cs typeface="Calibri"/>
                <a:sym typeface="Calibri"/>
              </a:rPr>
              <a:t>Overview</a:t>
            </a:r>
            <a:endParaRPr b="1" i="0" sz="2400" u="none" cap="none" strike="noStrike">
              <a:solidFill>
                <a:srgbClr val="FF9900"/>
              </a:solidFill>
              <a:latin typeface="Calibri"/>
              <a:ea typeface="Calibri"/>
              <a:cs typeface="Calibri"/>
              <a:sym typeface="Calibri"/>
            </a:endParaRPr>
          </a:p>
        </p:txBody>
      </p:sp>
      <p:cxnSp>
        <p:nvCxnSpPr>
          <p:cNvPr id="819" name="Google Shape;819;p24"/>
          <p:cNvCxnSpPr>
            <a:stCxn id="820" idx="3"/>
            <a:endCxn id="817" idx="1"/>
          </p:cNvCxnSpPr>
          <p:nvPr/>
        </p:nvCxnSpPr>
        <p:spPr>
          <a:xfrm>
            <a:off x="6114576" y="4003751"/>
            <a:ext cx="597600" cy="0"/>
          </a:xfrm>
          <a:prstGeom prst="straightConnector1">
            <a:avLst/>
          </a:prstGeom>
          <a:noFill/>
          <a:ln cap="flat" cmpd="sng" w="9525">
            <a:solidFill>
              <a:srgbClr val="FF0000"/>
            </a:solidFill>
            <a:prstDash val="solid"/>
            <a:round/>
            <a:headEnd len="sm" w="sm" type="none"/>
            <a:tailEnd len="med" w="med" type="triangle"/>
          </a:ln>
        </p:spPr>
      </p:cxnSp>
      <p:sp>
        <p:nvSpPr>
          <p:cNvPr id="821" name="Google Shape;821;p24"/>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&lt;Licenses&gt;</a:t>
            </a:r>
            <a:endParaRPr b="1" sz="2600">
              <a:solidFill>
                <a:schemeClr val="dk1"/>
              </a:solidFill>
              <a:latin typeface="Arial"/>
              <a:ea typeface="Arial"/>
              <a:cs typeface="Arial"/>
              <a:sym typeface="Arial"/>
            </a:endParaRPr>
          </a:p>
        </p:txBody>
      </p:sp>
      <p:pic>
        <p:nvPicPr>
          <p:cNvPr id="820" name="Google Shape;820;p24"/>
          <p:cNvPicPr preferRelativeResize="0"/>
          <p:nvPr/>
        </p:nvPicPr>
        <p:blipFill rotWithShape="1">
          <a:blip r:embed="rId4">
            <a:alphaModFix/>
          </a:blip>
          <a:srcRect b="0" l="0" r="19704" t="0"/>
          <a:stretch/>
        </p:blipFill>
        <p:spPr>
          <a:xfrm>
            <a:off x="459300" y="2710675"/>
            <a:ext cx="5655276" cy="2586151"/>
          </a:xfrm>
          <a:prstGeom prst="rect">
            <a:avLst/>
          </a:prstGeom>
          <a:noFill/>
          <a:ln cap="flat" cmpd="sng" w="9525">
            <a:solidFill>
              <a:srgbClr val="666666"/>
            </a:solidFill>
            <a:prstDash val="solid"/>
            <a:round/>
            <a:headEnd len="sm" w="sm" type="none"/>
            <a:tailEnd len="sm" w="sm" type="none"/>
          </a:ln>
        </p:spPr>
      </p:pic>
      <p:sp>
        <p:nvSpPr>
          <p:cNvPr id="822" name="Google Shape;822;p24"/>
          <p:cNvSpPr/>
          <p:nvPr/>
        </p:nvSpPr>
        <p:spPr>
          <a:xfrm>
            <a:off x="483225" y="4562700"/>
            <a:ext cx="1291800" cy="176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grpSp>
        <p:nvGrpSpPr>
          <p:cNvPr id="827" name="Google Shape;827;p25"/>
          <p:cNvGrpSpPr/>
          <p:nvPr/>
        </p:nvGrpSpPr>
        <p:grpSpPr>
          <a:xfrm>
            <a:off x="406565" y="2121388"/>
            <a:ext cx="11378869" cy="3860083"/>
            <a:chOff x="412256" y="1539863"/>
            <a:chExt cx="11378869" cy="3860083"/>
          </a:xfrm>
        </p:grpSpPr>
        <p:pic>
          <p:nvPicPr>
            <p:cNvPr id="828" name="Google Shape;828;p25"/>
            <p:cNvPicPr preferRelativeResize="0"/>
            <p:nvPr/>
          </p:nvPicPr>
          <p:blipFill rotWithShape="1">
            <a:blip r:embed="rId3">
              <a:alphaModFix/>
            </a:blip>
            <a:srcRect b="0" l="0" r="0" t="0"/>
            <a:stretch/>
          </p:blipFill>
          <p:spPr>
            <a:xfrm>
              <a:off x="412256" y="2734100"/>
              <a:ext cx="5205925" cy="1865650"/>
            </a:xfrm>
            <a:prstGeom prst="rect">
              <a:avLst/>
            </a:prstGeom>
            <a:noFill/>
            <a:ln cap="flat" cmpd="sng" w="9525">
              <a:solidFill>
                <a:srgbClr val="808080"/>
              </a:solidFill>
              <a:prstDash val="solid"/>
              <a:round/>
              <a:headEnd len="sm" w="sm" type="none"/>
              <a:tailEnd len="sm" w="sm" type="none"/>
            </a:ln>
          </p:spPr>
        </p:pic>
        <p:grpSp>
          <p:nvGrpSpPr>
            <p:cNvPr id="829" name="Google Shape;829;p25"/>
            <p:cNvGrpSpPr/>
            <p:nvPr/>
          </p:nvGrpSpPr>
          <p:grpSpPr>
            <a:xfrm>
              <a:off x="6046800" y="1539863"/>
              <a:ext cx="5744325" cy="3860083"/>
              <a:chOff x="6046800" y="1539863"/>
              <a:chExt cx="5744325" cy="3860083"/>
            </a:xfrm>
          </p:grpSpPr>
          <p:pic>
            <p:nvPicPr>
              <p:cNvPr id="830" name="Google Shape;830;p25"/>
              <p:cNvPicPr preferRelativeResize="0"/>
              <p:nvPr/>
            </p:nvPicPr>
            <p:blipFill rotWithShape="1">
              <a:blip r:embed="rId4">
                <a:alphaModFix/>
              </a:blip>
              <a:srcRect b="0" l="0" r="0" t="86357"/>
              <a:stretch/>
            </p:blipFill>
            <p:spPr>
              <a:xfrm>
                <a:off x="6046800" y="4768421"/>
                <a:ext cx="5744325" cy="631525"/>
              </a:xfrm>
              <a:prstGeom prst="rect">
                <a:avLst/>
              </a:prstGeom>
              <a:noFill/>
              <a:ln cap="flat" cmpd="sng" w="9525">
                <a:solidFill>
                  <a:schemeClr val="lt1"/>
                </a:solidFill>
                <a:prstDash val="solid"/>
                <a:round/>
                <a:headEnd len="sm" w="sm" type="none"/>
                <a:tailEnd len="sm" w="sm" type="none"/>
              </a:ln>
            </p:spPr>
          </p:pic>
          <p:grpSp>
            <p:nvGrpSpPr>
              <p:cNvPr id="831" name="Google Shape;831;p25"/>
              <p:cNvGrpSpPr/>
              <p:nvPr/>
            </p:nvGrpSpPr>
            <p:grpSpPr>
              <a:xfrm>
                <a:off x="6046800" y="1539863"/>
                <a:ext cx="5744325" cy="3228560"/>
                <a:chOff x="6035425" y="1352300"/>
                <a:chExt cx="5744325" cy="3228560"/>
              </a:xfrm>
            </p:grpSpPr>
            <p:pic>
              <p:nvPicPr>
                <p:cNvPr id="832" name="Google Shape;832;p25"/>
                <p:cNvPicPr preferRelativeResize="0"/>
                <p:nvPr/>
              </p:nvPicPr>
              <p:blipFill rotWithShape="1">
                <a:blip r:embed="rId4">
                  <a:alphaModFix/>
                </a:blip>
                <a:srcRect b="50000" l="0" r="0" t="0"/>
                <a:stretch/>
              </p:blipFill>
              <p:spPr>
                <a:xfrm>
                  <a:off x="6035425" y="1352300"/>
                  <a:ext cx="5744325" cy="2314625"/>
                </a:xfrm>
                <a:prstGeom prst="rect">
                  <a:avLst/>
                </a:prstGeom>
                <a:noFill/>
                <a:ln cap="flat" cmpd="sng" w="9525">
                  <a:solidFill>
                    <a:schemeClr val="lt1"/>
                  </a:solidFill>
                  <a:prstDash val="solid"/>
                  <a:round/>
                  <a:headEnd len="sm" w="sm" type="none"/>
                  <a:tailEnd len="sm" w="sm" type="none"/>
                </a:ln>
              </p:spPr>
            </p:pic>
            <p:sp>
              <p:nvSpPr>
                <p:cNvPr id="833" name="Google Shape;833;p25"/>
                <p:cNvSpPr/>
                <p:nvPr/>
              </p:nvSpPr>
              <p:spPr>
                <a:xfrm>
                  <a:off x="6349000" y="3723675"/>
                  <a:ext cx="5170200" cy="29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34" name="Google Shape;834;p25"/>
                <p:cNvPicPr preferRelativeResize="0"/>
                <p:nvPr/>
              </p:nvPicPr>
              <p:blipFill rotWithShape="1">
                <a:blip r:embed="rId4">
                  <a:alphaModFix/>
                </a:blip>
                <a:srcRect b="22153" l="0" r="0" t="58102"/>
                <a:stretch/>
              </p:blipFill>
              <p:spPr>
                <a:xfrm>
                  <a:off x="6035425" y="3666910"/>
                  <a:ext cx="5744325" cy="913950"/>
                </a:xfrm>
                <a:prstGeom prst="rect">
                  <a:avLst/>
                </a:prstGeom>
                <a:noFill/>
                <a:ln cap="flat" cmpd="sng" w="9525">
                  <a:solidFill>
                    <a:schemeClr val="lt1"/>
                  </a:solidFill>
                  <a:prstDash val="solid"/>
                  <a:round/>
                  <a:headEnd len="sm" w="sm" type="none"/>
                  <a:tailEnd len="sm" w="sm" type="none"/>
                </a:ln>
              </p:spPr>
            </p:pic>
          </p:grpSp>
          <p:sp>
            <p:nvSpPr>
              <p:cNvPr id="835" name="Google Shape;835;p25"/>
              <p:cNvSpPr/>
              <p:nvPr/>
            </p:nvSpPr>
            <p:spPr>
              <a:xfrm>
                <a:off x="6099425" y="1539875"/>
                <a:ext cx="5639100" cy="3697500"/>
              </a:xfrm>
              <a:prstGeom prst="rect">
                <a:avLst/>
              </a:prstGeom>
              <a:noFill/>
              <a:ln cap="flat" cmpd="sng" w="9525">
                <a:solidFill>
                  <a:srgbClr val="80808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836" name="Google Shape;836;p25"/>
            <p:cNvCxnSpPr>
              <a:stCxn id="828" idx="3"/>
            </p:cNvCxnSpPr>
            <p:nvPr/>
          </p:nvCxnSpPr>
          <p:spPr>
            <a:xfrm>
              <a:off x="5618181" y="3666925"/>
              <a:ext cx="462900" cy="0"/>
            </a:xfrm>
            <a:prstGeom prst="straightConnector1">
              <a:avLst/>
            </a:prstGeom>
            <a:noFill/>
            <a:ln cap="flat" cmpd="sng" w="9525">
              <a:solidFill>
                <a:srgbClr val="FF0000"/>
              </a:solidFill>
              <a:prstDash val="solid"/>
              <a:round/>
              <a:headEnd len="sm" w="sm" type="none"/>
              <a:tailEnd len="med" w="med" type="triangle"/>
            </a:ln>
          </p:spPr>
        </p:cxnSp>
      </p:grpSp>
      <p:sp>
        <p:nvSpPr>
          <p:cNvPr id="837" name="Google Shape;837;p25"/>
          <p:cNvSpPr txBox="1"/>
          <p:nvPr/>
        </p:nvSpPr>
        <p:spPr>
          <a:xfrm>
            <a:off x="535225" y="2121400"/>
            <a:ext cx="5003400" cy="747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Owner/Admins can check and manage all of the purchased Add-on Licenses in this section.</a:t>
            </a:r>
            <a:endParaRPr b="0" i="0" sz="1700" u="none" cap="none" strike="noStrike">
              <a:solidFill>
                <a:schemeClr val="dk1"/>
              </a:solidFill>
              <a:latin typeface="Calibri"/>
              <a:ea typeface="Calibri"/>
              <a:cs typeface="Calibri"/>
              <a:sym typeface="Calibri"/>
            </a:endParaRPr>
          </a:p>
        </p:txBody>
      </p:sp>
      <p:sp>
        <p:nvSpPr>
          <p:cNvPr id="838" name="Google Shape;838;p25"/>
          <p:cNvSpPr txBox="1"/>
          <p:nvPr/>
        </p:nvSpPr>
        <p:spPr>
          <a:xfrm>
            <a:off x="730512" y="1171200"/>
            <a:ext cx="10251300" cy="713700"/>
          </a:xfrm>
          <a:prstGeom prst="rect">
            <a:avLst/>
          </a:prstGeom>
          <a:noFill/>
          <a:ln>
            <a:noFill/>
          </a:ln>
        </p:spPr>
        <p:txBody>
          <a:bodyPr anchorCtr="0" anchor="t" bIns="121900" lIns="121900" spcFirstLastPara="1" rIns="121900" wrap="square" tIns="121900">
            <a:noAutofit/>
          </a:bodyPr>
          <a:lstStyle/>
          <a:p>
            <a:pPr indent="-381000" lvl="0" marL="457200" marR="0" rtl="0" algn="l">
              <a:lnSpc>
                <a:spcPct val="100000"/>
              </a:lnSpc>
              <a:spcBef>
                <a:spcPts val="0"/>
              </a:spcBef>
              <a:spcAft>
                <a:spcPts val="0"/>
              </a:spcAft>
              <a:buClr>
                <a:srgbClr val="FF9900"/>
              </a:buClr>
              <a:buSzPts val="2400"/>
              <a:buFont typeface="Calibri"/>
              <a:buAutoNum type="arabicPeriod"/>
            </a:pPr>
            <a:r>
              <a:rPr b="1" i="0" lang="en-US" sz="2400" u="none" cap="none" strike="noStrike">
                <a:solidFill>
                  <a:srgbClr val="FF9900"/>
                </a:solidFill>
                <a:latin typeface="Calibri"/>
                <a:ea typeface="Calibri"/>
                <a:cs typeface="Calibri"/>
                <a:sym typeface="Calibri"/>
              </a:rPr>
              <a:t>Overview</a:t>
            </a:r>
            <a:endParaRPr b="1" i="0" sz="2400" u="none" cap="none" strike="noStrike">
              <a:solidFill>
                <a:srgbClr val="FF9900"/>
              </a:solidFill>
              <a:latin typeface="Calibri"/>
              <a:ea typeface="Calibri"/>
              <a:cs typeface="Calibri"/>
              <a:sym typeface="Calibri"/>
            </a:endParaRPr>
          </a:p>
        </p:txBody>
      </p:sp>
      <p:sp>
        <p:nvSpPr>
          <p:cNvPr id="839" name="Google Shape;839;p25"/>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&lt;Licenses&gt;</a:t>
            </a:r>
            <a:endParaRPr b="1" sz="2600">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26"/>
          <p:cNvSpPr txBox="1"/>
          <p:nvPr/>
        </p:nvSpPr>
        <p:spPr>
          <a:xfrm>
            <a:off x="221051" y="5779750"/>
            <a:ext cx="64305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Owner/Admins can check and assign licenses to users in this section.</a:t>
            </a:r>
            <a:endParaRPr b="0" i="0" sz="1700" u="none" cap="none" strike="noStrike">
              <a:solidFill>
                <a:schemeClr val="dk1"/>
              </a:solidFill>
              <a:latin typeface="Calibri"/>
              <a:ea typeface="Calibri"/>
              <a:cs typeface="Calibri"/>
              <a:sym typeface="Calibri"/>
            </a:endParaRPr>
          </a:p>
        </p:txBody>
      </p:sp>
      <p:sp>
        <p:nvSpPr>
          <p:cNvPr id="845" name="Google Shape;845;p26"/>
          <p:cNvSpPr txBox="1"/>
          <p:nvPr/>
        </p:nvSpPr>
        <p:spPr>
          <a:xfrm>
            <a:off x="425700" y="1018800"/>
            <a:ext cx="3499800" cy="446400"/>
          </a:xfrm>
          <a:prstGeom prst="rect">
            <a:avLst/>
          </a:prstGeom>
          <a:noFill/>
          <a:ln>
            <a:noFill/>
          </a:ln>
        </p:spPr>
        <p:txBody>
          <a:bodyPr anchorCtr="0" anchor="ctr" bIns="121900" lIns="121900" spcFirstLastPara="1" rIns="121900" wrap="square" tIns="121900">
            <a:noAutofit/>
          </a:bodyPr>
          <a:lstStyle/>
          <a:p>
            <a:pPr indent="-381000" lvl="0" marL="457200" marR="0" rtl="0" algn="l">
              <a:lnSpc>
                <a:spcPct val="100000"/>
              </a:lnSpc>
              <a:spcBef>
                <a:spcPts val="0"/>
              </a:spcBef>
              <a:spcAft>
                <a:spcPts val="0"/>
              </a:spcAft>
              <a:buClr>
                <a:srgbClr val="FF9900"/>
              </a:buClr>
              <a:buSzPts val="2400"/>
              <a:buFont typeface="Calibri"/>
              <a:buAutoNum type="arabicPeriod"/>
            </a:pPr>
            <a:r>
              <a:rPr b="1" i="0" lang="en-US" sz="2400" u="none" cap="none" strike="noStrike">
                <a:solidFill>
                  <a:srgbClr val="FF9900"/>
                </a:solidFill>
                <a:latin typeface="Calibri"/>
                <a:ea typeface="Calibri"/>
                <a:cs typeface="Calibri"/>
                <a:sym typeface="Calibri"/>
              </a:rPr>
              <a:t>Overview</a:t>
            </a:r>
            <a:endParaRPr b="1" i="0" sz="2400" u="none" cap="none" strike="noStrike">
              <a:solidFill>
                <a:srgbClr val="FF9900"/>
              </a:solidFill>
              <a:latin typeface="Calibri"/>
              <a:ea typeface="Calibri"/>
              <a:cs typeface="Calibri"/>
              <a:sym typeface="Calibri"/>
            </a:endParaRPr>
          </a:p>
        </p:txBody>
      </p:sp>
      <p:grpSp>
        <p:nvGrpSpPr>
          <p:cNvPr id="846" name="Google Shape;846;p26"/>
          <p:cNvGrpSpPr/>
          <p:nvPr/>
        </p:nvGrpSpPr>
        <p:grpSpPr>
          <a:xfrm>
            <a:off x="526384" y="588388"/>
            <a:ext cx="10085091" cy="6106095"/>
            <a:chOff x="1212184" y="588388"/>
            <a:chExt cx="10085091" cy="6106095"/>
          </a:xfrm>
        </p:grpSpPr>
        <p:grpSp>
          <p:nvGrpSpPr>
            <p:cNvPr id="847" name="Google Shape;847;p26"/>
            <p:cNvGrpSpPr/>
            <p:nvPr/>
          </p:nvGrpSpPr>
          <p:grpSpPr>
            <a:xfrm>
              <a:off x="1212184" y="588388"/>
              <a:ext cx="9930931" cy="6106095"/>
              <a:chOff x="722595" y="28413"/>
              <a:chExt cx="11061407" cy="6801175"/>
            </a:xfrm>
          </p:grpSpPr>
          <p:sp>
            <p:nvSpPr>
              <p:cNvPr id="848" name="Google Shape;848;p26"/>
              <p:cNvSpPr/>
              <p:nvPr/>
            </p:nvSpPr>
            <p:spPr>
              <a:xfrm>
                <a:off x="8878470" y="5737875"/>
                <a:ext cx="482100" cy="160800"/>
              </a:xfrm>
              <a:prstGeom prst="rect">
                <a:avLst/>
              </a:prstGeom>
              <a:solidFill>
                <a:schemeClr val="lt1"/>
              </a:solidFill>
              <a:ln cap="flat" cmpd="sng" w="9525">
                <a:solidFill>
                  <a:srgbClr val="A5A5A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26"/>
              <p:cNvSpPr/>
              <p:nvPr/>
            </p:nvSpPr>
            <p:spPr>
              <a:xfrm>
                <a:off x="4565420" y="3889425"/>
                <a:ext cx="3201300" cy="348300"/>
              </a:xfrm>
              <a:prstGeom prst="rect">
                <a:avLst/>
              </a:prstGeom>
              <a:solidFill>
                <a:schemeClr val="lt1"/>
              </a:solidFill>
              <a:ln cap="flat" cmpd="sng" w="9525">
                <a:solidFill>
                  <a:srgbClr val="A5A5A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50" name="Google Shape;850;p26"/>
              <p:cNvPicPr preferRelativeResize="0"/>
              <p:nvPr/>
            </p:nvPicPr>
            <p:blipFill rotWithShape="1">
              <a:blip r:embed="rId3">
                <a:alphaModFix/>
              </a:blip>
              <a:srcRect b="0" l="19178" r="0" t="0"/>
              <a:stretch/>
            </p:blipFill>
            <p:spPr>
              <a:xfrm>
                <a:off x="722595" y="1271520"/>
                <a:ext cx="7044126" cy="4095790"/>
              </a:xfrm>
              <a:prstGeom prst="rect">
                <a:avLst/>
              </a:prstGeom>
              <a:noFill/>
              <a:ln cap="flat" cmpd="sng" w="9525">
                <a:solidFill>
                  <a:srgbClr val="A5A5A5"/>
                </a:solidFill>
                <a:prstDash val="solid"/>
                <a:round/>
                <a:headEnd len="sm" w="sm" type="none"/>
                <a:tailEnd len="sm" w="sm" type="none"/>
              </a:ln>
            </p:spPr>
          </p:pic>
          <p:pic>
            <p:nvPicPr>
              <p:cNvPr id="851" name="Google Shape;851;p26"/>
              <p:cNvPicPr preferRelativeResize="0"/>
              <p:nvPr/>
            </p:nvPicPr>
            <p:blipFill rotWithShape="1">
              <a:blip r:embed="rId4">
                <a:alphaModFix/>
              </a:blip>
              <a:srcRect b="0" l="0" r="0" t="0"/>
              <a:stretch/>
            </p:blipFill>
            <p:spPr>
              <a:xfrm>
                <a:off x="8503470" y="1664263"/>
                <a:ext cx="3201300" cy="1643334"/>
              </a:xfrm>
              <a:prstGeom prst="rect">
                <a:avLst/>
              </a:prstGeom>
              <a:noFill/>
              <a:ln cap="flat" cmpd="sng" w="9525">
                <a:solidFill>
                  <a:srgbClr val="A5A5A5"/>
                </a:solidFill>
                <a:prstDash val="solid"/>
                <a:round/>
                <a:headEnd len="sm" w="sm" type="none"/>
                <a:tailEnd len="sm" w="sm" type="none"/>
              </a:ln>
            </p:spPr>
          </p:pic>
          <p:pic>
            <p:nvPicPr>
              <p:cNvPr id="852" name="Google Shape;852;p26"/>
              <p:cNvPicPr preferRelativeResize="0"/>
              <p:nvPr/>
            </p:nvPicPr>
            <p:blipFill rotWithShape="1">
              <a:blip r:embed="rId5">
                <a:alphaModFix/>
              </a:blip>
              <a:srcRect b="0" l="0" r="0" t="0"/>
              <a:stretch/>
            </p:blipFill>
            <p:spPr>
              <a:xfrm>
                <a:off x="8503470" y="5474063"/>
                <a:ext cx="3280532" cy="1355525"/>
              </a:xfrm>
              <a:prstGeom prst="rect">
                <a:avLst/>
              </a:prstGeom>
              <a:noFill/>
              <a:ln cap="flat" cmpd="sng" w="9525">
                <a:solidFill>
                  <a:srgbClr val="A5A5A5"/>
                </a:solidFill>
                <a:prstDash val="solid"/>
                <a:round/>
                <a:headEnd len="sm" w="sm" type="none"/>
                <a:tailEnd len="sm" w="sm" type="none"/>
              </a:ln>
            </p:spPr>
          </p:pic>
          <p:cxnSp>
            <p:nvCxnSpPr>
              <p:cNvPr id="853" name="Google Shape;853;p26"/>
              <p:cNvCxnSpPr>
                <a:endCxn id="854" idx="1"/>
              </p:cNvCxnSpPr>
              <p:nvPr/>
            </p:nvCxnSpPr>
            <p:spPr>
              <a:xfrm rot="-5400000">
                <a:off x="7413575" y="952563"/>
                <a:ext cx="1249500" cy="930300"/>
              </a:xfrm>
              <a:prstGeom prst="bentConnector2">
                <a:avLst/>
              </a:prstGeom>
              <a:noFill/>
              <a:ln cap="flat" cmpd="sng" w="19050">
                <a:solidFill>
                  <a:srgbClr val="FF0000"/>
                </a:solidFill>
                <a:prstDash val="solid"/>
                <a:round/>
                <a:headEnd len="sm" w="sm" type="none"/>
                <a:tailEnd len="med" w="med" type="triangle"/>
              </a:ln>
            </p:spPr>
          </p:cxnSp>
          <p:cxnSp>
            <p:nvCxnSpPr>
              <p:cNvPr id="855" name="Google Shape;855;p26"/>
              <p:cNvCxnSpPr/>
              <p:nvPr/>
            </p:nvCxnSpPr>
            <p:spPr>
              <a:xfrm>
                <a:off x="7677348" y="2824801"/>
                <a:ext cx="813600" cy="0"/>
              </a:xfrm>
              <a:prstGeom prst="straightConnector1">
                <a:avLst/>
              </a:prstGeom>
              <a:noFill/>
              <a:ln cap="flat" cmpd="sng" w="19050">
                <a:solidFill>
                  <a:srgbClr val="FF0000"/>
                </a:solidFill>
                <a:prstDash val="solid"/>
                <a:round/>
                <a:headEnd len="sm" w="sm" type="none"/>
                <a:tailEnd len="med" w="med" type="triangle"/>
              </a:ln>
            </p:spPr>
          </p:cxnSp>
          <p:cxnSp>
            <p:nvCxnSpPr>
              <p:cNvPr id="856" name="Google Shape;856;p26"/>
              <p:cNvCxnSpPr/>
              <p:nvPr/>
            </p:nvCxnSpPr>
            <p:spPr>
              <a:xfrm>
                <a:off x="7675694" y="3541652"/>
                <a:ext cx="816300" cy="450000"/>
              </a:xfrm>
              <a:prstGeom prst="bentConnector3">
                <a:avLst>
                  <a:gd fmla="val 85849" name="adj1"/>
                </a:avLst>
              </a:prstGeom>
              <a:noFill/>
              <a:ln cap="flat" cmpd="sng" w="19050">
                <a:solidFill>
                  <a:srgbClr val="FF0000"/>
                </a:solidFill>
                <a:prstDash val="solid"/>
                <a:round/>
                <a:headEnd len="sm" w="sm" type="none"/>
                <a:tailEnd len="med" w="med" type="triangle"/>
              </a:ln>
            </p:spPr>
          </p:cxnSp>
          <p:cxnSp>
            <p:nvCxnSpPr>
              <p:cNvPr id="857" name="Google Shape;857;p26"/>
              <p:cNvCxnSpPr>
                <a:endCxn id="852" idx="1"/>
              </p:cNvCxnSpPr>
              <p:nvPr/>
            </p:nvCxnSpPr>
            <p:spPr>
              <a:xfrm flipH="1" rot="-5400000">
                <a:off x="7363470" y="5011826"/>
                <a:ext cx="1251600" cy="1028400"/>
              </a:xfrm>
              <a:prstGeom prst="bentConnector2">
                <a:avLst/>
              </a:prstGeom>
              <a:noFill/>
              <a:ln cap="flat" cmpd="sng" w="19050">
                <a:solidFill>
                  <a:srgbClr val="FF0000"/>
                </a:solidFill>
                <a:prstDash val="solid"/>
                <a:round/>
                <a:headEnd len="sm" w="sm" type="none"/>
                <a:tailEnd len="med" w="med" type="triangle"/>
              </a:ln>
            </p:spPr>
          </p:cxnSp>
          <p:pic>
            <p:nvPicPr>
              <p:cNvPr id="854" name="Google Shape;854;p26"/>
              <p:cNvPicPr preferRelativeResize="0"/>
              <p:nvPr/>
            </p:nvPicPr>
            <p:blipFill rotWithShape="1">
              <a:blip r:embed="rId6">
                <a:alphaModFix/>
              </a:blip>
              <a:srcRect b="4058" l="0" r="0" t="6360"/>
              <a:stretch/>
            </p:blipFill>
            <p:spPr>
              <a:xfrm>
                <a:off x="8503475" y="28413"/>
                <a:ext cx="2648650" cy="1529100"/>
              </a:xfrm>
              <a:prstGeom prst="rect">
                <a:avLst/>
              </a:prstGeom>
              <a:noFill/>
              <a:ln cap="flat" cmpd="sng" w="9525">
                <a:solidFill>
                  <a:srgbClr val="A5A5A5"/>
                </a:solidFill>
                <a:prstDash val="solid"/>
                <a:round/>
                <a:headEnd len="sm" w="sm" type="none"/>
                <a:tailEnd len="sm" w="sm" type="none"/>
              </a:ln>
            </p:spPr>
          </p:pic>
        </p:grpSp>
        <p:pic>
          <p:nvPicPr>
            <p:cNvPr id="858" name="Google Shape;858;p26"/>
            <p:cNvPicPr preferRelativeResize="0"/>
            <p:nvPr/>
          </p:nvPicPr>
          <p:blipFill rotWithShape="1">
            <a:blip r:embed="rId7">
              <a:alphaModFix/>
            </a:blip>
            <a:srcRect b="0" l="247" r="238" t="0"/>
            <a:stretch/>
          </p:blipFill>
          <p:spPr>
            <a:xfrm>
              <a:off x="8195800" y="3620350"/>
              <a:ext cx="3101475" cy="1761424"/>
            </a:xfrm>
            <a:prstGeom prst="rect">
              <a:avLst/>
            </a:prstGeom>
            <a:noFill/>
            <a:ln cap="flat" cmpd="sng" w="9525">
              <a:solidFill>
                <a:srgbClr val="A5A5A5"/>
              </a:solidFill>
              <a:prstDash val="solid"/>
              <a:round/>
              <a:headEnd len="sm" w="sm" type="none"/>
              <a:tailEnd len="sm" w="sm" type="none"/>
            </a:ln>
          </p:spPr>
        </p:pic>
      </p:grpSp>
      <p:sp>
        <p:nvSpPr>
          <p:cNvPr id="859" name="Google Shape;859;p26"/>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&lt;Licenses&gt;</a:t>
            </a:r>
            <a:endParaRPr b="1" sz="2600">
              <a:solidFill>
                <a:schemeClr val="dk1"/>
              </a:solidFill>
              <a:latin typeface="Arial"/>
              <a:ea typeface="Arial"/>
              <a:cs typeface="Arial"/>
              <a:sym typeface="Arial"/>
            </a:endParaRPr>
          </a:p>
        </p:txBody>
      </p:sp>
      <p:sp>
        <p:nvSpPr>
          <p:cNvPr id="860" name="Google Shape;860;p26"/>
          <p:cNvSpPr txBox="1"/>
          <p:nvPr/>
        </p:nvSpPr>
        <p:spPr>
          <a:xfrm>
            <a:off x="10038925" y="670200"/>
            <a:ext cx="2042700" cy="1143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i="1" lang="en-US" sz="1400" u="none" cap="none" strike="noStrike">
                <a:solidFill>
                  <a:schemeClr val="dk1"/>
                </a:solidFill>
                <a:latin typeface="Calibri"/>
                <a:ea typeface="Calibri"/>
                <a:cs typeface="Calibri"/>
                <a:sym typeface="Calibri"/>
              </a:rPr>
              <a:t>Directory Name</a:t>
            </a:r>
            <a:r>
              <a:rPr b="0" i="1" lang="en-US" sz="1400" u="none" cap="none" strike="noStrike">
                <a:solidFill>
                  <a:schemeClr val="dk1"/>
                </a:solidFill>
                <a:latin typeface="Calibri"/>
                <a:ea typeface="Calibri"/>
                <a:cs typeface="Calibri"/>
                <a:sym typeface="Calibri"/>
              </a:rPr>
              <a:t> will also affect the listing name inside the directory within mobile app.</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2a6ac53bfef_0_1"/>
          <p:cNvSpPr txBox="1"/>
          <p:nvPr/>
        </p:nvSpPr>
        <p:spPr>
          <a:xfrm>
            <a:off x="403551" y="1278325"/>
            <a:ext cx="4573800" cy="2004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700"/>
              <a:buFont typeface="Calibri"/>
              <a:buNone/>
            </a:pPr>
            <a:r>
              <a:rPr b="1" lang="en-US" sz="2000">
                <a:solidFill>
                  <a:schemeClr val="dk1"/>
                </a:solidFill>
                <a:latin typeface="Calibri"/>
                <a:ea typeface="Calibri"/>
                <a:cs typeface="Calibri"/>
                <a:sym typeface="Calibri"/>
              </a:rPr>
              <a:t>Sign In with Password:</a:t>
            </a:r>
            <a:endParaRPr b="1" sz="20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Login to the Domain</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Enter a valid Email address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Select the Option Sign In with Password</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Enter the Password</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Click Sign In</a:t>
            </a:r>
            <a:endParaRPr sz="1700">
              <a:solidFill>
                <a:schemeClr val="dk1"/>
              </a:solidFill>
              <a:latin typeface="Calibri"/>
              <a:ea typeface="Calibri"/>
              <a:cs typeface="Calibri"/>
              <a:sym typeface="Calibri"/>
            </a:endParaRPr>
          </a:p>
        </p:txBody>
      </p:sp>
      <p:sp>
        <p:nvSpPr>
          <p:cNvPr id="338" name="Google Shape;338;g2a6ac53bfef_0_1"/>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General Portal Settings </a:t>
            </a:r>
            <a:r>
              <a:rPr lang="en-US" sz="2600">
                <a:solidFill>
                  <a:schemeClr val="dk1"/>
                </a:solidFill>
                <a:latin typeface="Arial"/>
                <a:ea typeface="Arial"/>
                <a:cs typeface="Arial"/>
                <a:sym typeface="Arial"/>
              </a:rPr>
              <a:t>&lt;Login Portal&gt;</a:t>
            </a:r>
            <a:endParaRPr b="1" sz="2600">
              <a:solidFill>
                <a:schemeClr val="dk1"/>
              </a:solidFill>
              <a:latin typeface="Arial"/>
              <a:ea typeface="Arial"/>
              <a:cs typeface="Arial"/>
              <a:sym typeface="Arial"/>
            </a:endParaRPr>
          </a:p>
        </p:txBody>
      </p:sp>
      <p:pic>
        <p:nvPicPr>
          <p:cNvPr id="339" name="Google Shape;339;g2a6ac53bfef_0_1"/>
          <p:cNvPicPr preferRelativeResize="0"/>
          <p:nvPr/>
        </p:nvPicPr>
        <p:blipFill>
          <a:blip r:embed="rId4">
            <a:alphaModFix/>
          </a:blip>
          <a:stretch>
            <a:fillRect/>
          </a:stretch>
        </p:blipFill>
        <p:spPr>
          <a:xfrm>
            <a:off x="152400" y="3434725"/>
            <a:ext cx="11887201" cy="290869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g258bf2771c5_0_0"/>
          <p:cNvSpPr txBox="1"/>
          <p:nvPr>
            <p:ph type="title"/>
          </p:nvPr>
        </p:nvSpPr>
        <p:spPr>
          <a:xfrm>
            <a:off x="302850" y="870100"/>
            <a:ext cx="11586300" cy="58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FF9900"/>
                </a:solidFill>
              </a:rPr>
              <a:t>Export Extension Details</a:t>
            </a:r>
            <a:endParaRPr b="1" sz="2400"/>
          </a:p>
        </p:txBody>
      </p:sp>
      <p:sp>
        <p:nvSpPr>
          <p:cNvPr id="867" name="Google Shape;867;g258bf2771c5_0_0"/>
          <p:cNvSpPr txBox="1"/>
          <p:nvPr/>
        </p:nvSpPr>
        <p:spPr>
          <a:xfrm>
            <a:off x="118875" y="1406200"/>
            <a:ext cx="4423200" cy="260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US" sz="1600">
                <a:solidFill>
                  <a:schemeClr val="dk1"/>
                </a:solidFill>
                <a:latin typeface="Calibri"/>
                <a:ea typeface="Calibri"/>
                <a:cs typeface="Calibri"/>
                <a:sym typeface="Calibri"/>
              </a:rPr>
              <a:t>Users can export Extension details and available Number license in Phone system license tab</a:t>
            </a:r>
            <a:endParaRPr sz="16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t/>
            </a:r>
            <a:endParaRPr sz="1600">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Go to </a:t>
            </a:r>
            <a:r>
              <a:rPr b="1" lang="en-US" sz="1600">
                <a:solidFill>
                  <a:schemeClr val="dk1"/>
                </a:solidFill>
                <a:latin typeface="Calibri"/>
                <a:ea typeface="Calibri"/>
                <a:cs typeface="Calibri"/>
                <a:sym typeface="Calibri"/>
              </a:rPr>
              <a:t>Manage Organization</a:t>
            </a:r>
            <a:endParaRPr b="1" sz="1600">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Select </a:t>
            </a:r>
            <a:r>
              <a:rPr b="1" lang="en-US" sz="1600">
                <a:solidFill>
                  <a:schemeClr val="dk1"/>
                </a:solidFill>
                <a:latin typeface="Calibri"/>
                <a:ea typeface="Calibri"/>
                <a:cs typeface="Calibri"/>
                <a:sym typeface="Calibri"/>
              </a:rPr>
              <a:t>License </a:t>
            </a:r>
            <a:r>
              <a:rPr lang="en-US" sz="1600">
                <a:solidFill>
                  <a:schemeClr val="dk1"/>
                </a:solidFill>
                <a:latin typeface="Calibri"/>
                <a:ea typeface="Calibri"/>
                <a:cs typeface="Calibri"/>
                <a:sym typeface="Calibri"/>
              </a:rPr>
              <a:t>tab</a:t>
            </a:r>
            <a:endParaRPr sz="1600">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Choose </a:t>
            </a:r>
            <a:r>
              <a:rPr b="1" lang="en-US" sz="1600">
                <a:solidFill>
                  <a:schemeClr val="dk1"/>
                </a:solidFill>
                <a:latin typeface="Calibri"/>
                <a:ea typeface="Calibri"/>
                <a:cs typeface="Calibri"/>
                <a:sym typeface="Calibri"/>
              </a:rPr>
              <a:t>Phone System</a:t>
            </a:r>
            <a:endParaRPr b="1" sz="1600">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Click the </a:t>
            </a:r>
            <a:r>
              <a:rPr b="1" lang="en-US" sz="1600">
                <a:solidFill>
                  <a:schemeClr val="dk1"/>
                </a:solidFill>
                <a:latin typeface="Calibri"/>
                <a:ea typeface="Calibri"/>
                <a:cs typeface="Calibri"/>
                <a:sym typeface="Calibri"/>
              </a:rPr>
              <a:t>Download</a:t>
            </a:r>
            <a:r>
              <a:rPr lang="en-US" sz="1600">
                <a:solidFill>
                  <a:schemeClr val="dk1"/>
                </a:solidFill>
                <a:latin typeface="Calibri"/>
                <a:ea typeface="Calibri"/>
                <a:cs typeface="Calibri"/>
                <a:sym typeface="Calibri"/>
              </a:rPr>
              <a:t> button</a:t>
            </a:r>
            <a:endParaRPr sz="1600">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Export the Data </a:t>
            </a:r>
            <a:endParaRPr b="0" i="0" sz="1600" u="none" cap="none" strike="noStrike">
              <a:solidFill>
                <a:schemeClr val="dk1"/>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lang="en-US" sz="1600">
                <a:solidFill>
                  <a:schemeClr val="dk1"/>
                </a:solidFill>
                <a:latin typeface="Calibri"/>
                <a:ea typeface="Calibri"/>
                <a:cs typeface="Calibri"/>
                <a:sym typeface="Calibri"/>
              </a:rPr>
              <a:t>Data can be exported in a CSV format.</a:t>
            </a:r>
            <a:endParaRPr b="0" i="0" sz="1600" u="none" cap="none" strike="noStrike">
              <a:solidFill>
                <a:schemeClr val="dk1"/>
              </a:solidFill>
              <a:latin typeface="Calibri"/>
              <a:ea typeface="Calibri"/>
              <a:cs typeface="Calibri"/>
              <a:sym typeface="Calibri"/>
            </a:endParaRPr>
          </a:p>
        </p:txBody>
      </p:sp>
      <p:pic>
        <p:nvPicPr>
          <p:cNvPr id="868" name="Google Shape;868;g258bf2771c5_0_0"/>
          <p:cNvPicPr preferRelativeResize="0"/>
          <p:nvPr/>
        </p:nvPicPr>
        <p:blipFill>
          <a:blip r:embed="rId4">
            <a:alphaModFix/>
          </a:blip>
          <a:stretch>
            <a:fillRect/>
          </a:stretch>
        </p:blipFill>
        <p:spPr>
          <a:xfrm>
            <a:off x="3049950" y="4984250"/>
            <a:ext cx="8839204" cy="1614191"/>
          </a:xfrm>
          <a:prstGeom prst="rect">
            <a:avLst/>
          </a:prstGeom>
          <a:noFill/>
          <a:ln cap="flat" cmpd="sng" w="9525">
            <a:solidFill>
              <a:srgbClr val="44546A"/>
            </a:solidFill>
            <a:prstDash val="solid"/>
            <a:round/>
            <a:headEnd len="sm" w="sm" type="none"/>
            <a:tailEnd len="sm" w="sm" type="none"/>
          </a:ln>
        </p:spPr>
      </p:pic>
      <p:pic>
        <p:nvPicPr>
          <p:cNvPr id="869" name="Google Shape;869;g258bf2771c5_0_0"/>
          <p:cNvPicPr preferRelativeResize="0"/>
          <p:nvPr/>
        </p:nvPicPr>
        <p:blipFill>
          <a:blip r:embed="rId5">
            <a:alphaModFix/>
          </a:blip>
          <a:stretch>
            <a:fillRect/>
          </a:stretch>
        </p:blipFill>
        <p:spPr>
          <a:xfrm>
            <a:off x="664622" y="4984247"/>
            <a:ext cx="1351728" cy="1614200"/>
          </a:xfrm>
          <a:prstGeom prst="rect">
            <a:avLst/>
          </a:prstGeom>
          <a:noFill/>
          <a:ln cap="flat" cmpd="sng" w="9525">
            <a:solidFill>
              <a:srgbClr val="44546A"/>
            </a:solidFill>
            <a:prstDash val="solid"/>
            <a:round/>
            <a:headEnd len="sm" w="sm" type="none"/>
            <a:tailEnd len="sm" w="sm" type="none"/>
          </a:ln>
        </p:spPr>
      </p:pic>
      <p:sp>
        <p:nvSpPr>
          <p:cNvPr id="870" name="Google Shape;870;g258bf2771c5_0_0"/>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&lt;Licenses&gt;</a:t>
            </a:r>
            <a:endParaRPr b="1" sz="2600">
              <a:solidFill>
                <a:schemeClr val="dk1"/>
              </a:solidFill>
              <a:latin typeface="Arial"/>
              <a:ea typeface="Arial"/>
              <a:cs typeface="Arial"/>
              <a:sym typeface="Arial"/>
            </a:endParaRPr>
          </a:p>
        </p:txBody>
      </p:sp>
      <p:pic>
        <p:nvPicPr>
          <p:cNvPr id="871" name="Google Shape;871;g258bf2771c5_0_0"/>
          <p:cNvPicPr preferRelativeResize="0"/>
          <p:nvPr/>
        </p:nvPicPr>
        <p:blipFill>
          <a:blip r:embed="rId6">
            <a:alphaModFix/>
          </a:blip>
          <a:stretch>
            <a:fillRect/>
          </a:stretch>
        </p:blipFill>
        <p:spPr>
          <a:xfrm>
            <a:off x="4638925" y="995625"/>
            <a:ext cx="6942075" cy="3600675"/>
          </a:xfrm>
          <a:prstGeom prst="rect">
            <a:avLst/>
          </a:prstGeom>
          <a:noFill/>
          <a:ln cap="flat" cmpd="sng" w="9525">
            <a:solidFill>
              <a:schemeClr val="dk2"/>
            </a:solidFill>
            <a:prstDash val="solid"/>
            <a:round/>
            <a:headEnd len="sm" w="sm" type="none"/>
            <a:tailEnd len="sm" w="sm" type="none"/>
          </a:ln>
        </p:spPr>
      </p:pic>
      <p:sp>
        <p:nvSpPr>
          <p:cNvPr id="872" name="Google Shape;872;g258bf2771c5_0_0"/>
          <p:cNvSpPr/>
          <p:nvPr/>
        </p:nvSpPr>
        <p:spPr>
          <a:xfrm>
            <a:off x="4919675" y="3043250"/>
            <a:ext cx="1300200" cy="166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3" name="Google Shape;873;g258bf2771c5_0_0"/>
          <p:cNvSpPr/>
          <p:nvPr/>
        </p:nvSpPr>
        <p:spPr>
          <a:xfrm>
            <a:off x="9591675" y="2695575"/>
            <a:ext cx="1157400" cy="166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4" name="Google Shape;874;g258bf2771c5_0_0"/>
          <p:cNvSpPr/>
          <p:nvPr/>
        </p:nvSpPr>
        <p:spPr>
          <a:xfrm>
            <a:off x="9572625" y="2495550"/>
            <a:ext cx="176100" cy="147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5" name="Google Shape;875;g258bf2771c5_0_0"/>
          <p:cNvSpPr/>
          <p:nvPr/>
        </p:nvSpPr>
        <p:spPr>
          <a:xfrm>
            <a:off x="9591675" y="2895600"/>
            <a:ext cx="1157400" cy="166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876" name="Google Shape;876;g258bf2771c5_0_0"/>
          <p:cNvCxnSpPr>
            <a:stCxn id="873" idx="1"/>
            <a:endCxn id="868" idx="0"/>
          </p:cNvCxnSpPr>
          <p:nvPr/>
        </p:nvCxnSpPr>
        <p:spPr>
          <a:xfrm flipH="1">
            <a:off x="7469475" y="2778975"/>
            <a:ext cx="2122200" cy="2205300"/>
          </a:xfrm>
          <a:prstGeom prst="bentConnector2">
            <a:avLst/>
          </a:prstGeom>
          <a:noFill/>
          <a:ln cap="flat" cmpd="sng" w="9525">
            <a:solidFill>
              <a:srgbClr val="FF0000"/>
            </a:solidFill>
            <a:prstDash val="solid"/>
            <a:round/>
            <a:headEnd len="med" w="med" type="none"/>
            <a:tailEnd len="med" w="med" type="triangle"/>
          </a:ln>
        </p:spPr>
      </p:cxnSp>
      <p:cxnSp>
        <p:nvCxnSpPr>
          <p:cNvPr id="877" name="Google Shape;877;g258bf2771c5_0_0"/>
          <p:cNvCxnSpPr>
            <a:stCxn id="875" idx="2"/>
          </p:cNvCxnSpPr>
          <p:nvPr/>
        </p:nvCxnSpPr>
        <p:spPr>
          <a:xfrm rot="5400000">
            <a:off x="4770675" y="308100"/>
            <a:ext cx="2645400" cy="8154000"/>
          </a:xfrm>
          <a:prstGeom prst="bentConnector2">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g26de7a0171e_0_0"/>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&lt;Licenses&gt;</a:t>
            </a:r>
            <a:endParaRPr b="1" sz="2600">
              <a:solidFill>
                <a:schemeClr val="dk1"/>
              </a:solidFill>
              <a:latin typeface="Arial"/>
              <a:ea typeface="Arial"/>
              <a:cs typeface="Arial"/>
              <a:sym typeface="Arial"/>
            </a:endParaRPr>
          </a:p>
        </p:txBody>
      </p:sp>
      <p:sp>
        <p:nvSpPr>
          <p:cNvPr id="884" name="Google Shape;884;g26de7a0171e_0_0"/>
          <p:cNvSpPr txBox="1"/>
          <p:nvPr>
            <p:ph type="title"/>
          </p:nvPr>
        </p:nvSpPr>
        <p:spPr>
          <a:xfrm>
            <a:off x="302850" y="870100"/>
            <a:ext cx="11586300" cy="58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FF9900"/>
                </a:solidFill>
              </a:rPr>
              <a:t>Unassigned License Availability</a:t>
            </a:r>
            <a:endParaRPr b="1" sz="2400"/>
          </a:p>
        </p:txBody>
      </p:sp>
      <p:sp>
        <p:nvSpPr>
          <p:cNvPr id="885" name="Google Shape;885;g26de7a0171e_0_0"/>
          <p:cNvSpPr txBox="1"/>
          <p:nvPr/>
        </p:nvSpPr>
        <p:spPr>
          <a:xfrm>
            <a:off x="403550" y="1514100"/>
            <a:ext cx="5341200" cy="19086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When a User is deleted from the Organization, the system will </a:t>
            </a:r>
            <a:r>
              <a:rPr b="1" lang="en-US" sz="1600">
                <a:latin typeface="Calibri"/>
                <a:ea typeface="Calibri"/>
                <a:cs typeface="Calibri"/>
                <a:sym typeface="Calibri"/>
              </a:rPr>
              <a:t>unassign</a:t>
            </a:r>
            <a:r>
              <a:rPr lang="en-US" sz="1600">
                <a:latin typeface="Calibri"/>
                <a:ea typeface="Calibri"/>
                <a:cs typeface="Calibri"/>
                <a:sym typeface="Calibri"/>
              </a:rPr>
              <a:t> the Base License associated with that User.</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Change its status to </a:t>
            </a:r>
            <a:r>
              <a:rPr b="1" lang="en-US" sz="1600">
                <a:latin typeface="Calibri"/>
                <a:ea typeface="Calibri"/>
                <a:cs typeface="Calibri"/>
                <a:sym typeface="Calibri"/>
              </a:rPr>
              <a:t>AVAILABLE</a:t>
            </a:r>
            <a:r>
              <a:rPr lang="en-US" sz="1600">
                <a:latin typeface="Calibri"/>
                <a:ea typeface="Calibri"/>
                <a:cs typeface="Calibri"/>
                <a:sym typeface="Calibri"/>
              </a:rPr>
              <a:t>, so the User in charge of managing the Licenses will know that there is an Available License that could be assigned to someone else.</a:t>
            </a:r>
            <a:endParaRPr sz="1600">
              <a:latin typeface="Calibri"/>
              <a:ea typeface="Calibri"/>
              <a:cs typeface="Calibri"/>
              <a:sym typeface="Calibri"/>
            </a:endParaRPr>
          </a:p>
        </p:txBody>
      </p:sp>
      <p:pic>
        <p:nvPicPr>
          <p:cNvPr id="886" name="Google Shape;886;g26de7a0171e_0_0"/>
          <p:cNvPicPr preferRelativeResize="0"/>
          <p:nvPr/>
        </p:nvPicPr>
        <p:blipFill>
          <a:blip r:embed="rId4">
            <a:alphaModFix/>
          </a:blip>
          <a:stretch>
            <a:fillRect/>
          </a:stretch>
        </p:blipFill>
        <p:spPr>
          <a:xfrm>
            <a:off x="854025" y="3859300"/>
            <a:ext cx="4315700" cy="2202050"/>
          </a:xfrm>
          <a:prstGeom prst="rect">
            <a:avLst/>
          </a:prstGeom>
          <a:noFill/>
          <a:ln cap="flat" cmpd="sng" w="9525">
            <a:solidFill>
              <a:schemeClr val="dk2"/>
            </a:solidFill>
            <a:prstDash val="solid"/>
            <a:round/>
            <a:headEnd len="sm" w="sm" type="none"/>
            <a:tailEnd len="sm" w="sm" type="none"/>
          </a:ln>
        </p:spPr>
      </p:pic>
      <p:sp>
        <p:nvSpPr>
          <p:cNvPr id="887" name="Google Shape;887;g26de7a0171e_0_0"/>
          <p:cNvSpPr txBox="1"/>
          <p:nvPr/>
        </p:nvSpPr>
        <p:spPr>
          <a:xfrm>
            <a:off x="5737550" y="3295400"/>
            <a:ext cx="6332400" cy="3417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a:t>For Example: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Initial situation:</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US"/>
              <a:t>Total Phone System Base Licenses = 10</a:t>
            </a:r>
            <a:endParaRPr/>
          </a:p>
          <a:p>
            <a:pPr indent="0" lvl="0" marL="0" rtl="0" algn="l">
              <a:spcBef>
                <a:spcPts val="0"/>
              </a:spcBef>
              <a:spcAft>
                <a:spcPts val="0"/>
              </a:spcAft>
              <a:buNone/>
            </a:pPr>
            <a:r>
              <a:rPr lang="en-US"/>
              <a:t>Available Licenses = 3</a:t>
            </a:r>
            <a:endParaRPr/>
          </a:p>
          <a:p>
            <a:pPr indent="0" lvl="0" marL="0" rtl="0" algn="l">
              <a:spcBef>
                <a:spcPts val="0"/>
              </a:spcBef>
              <a:spcAft>
                <a:spcPts val="0"/>
              </a:spcAft>
              <a:buNone/>
            </a:pPr>
            <a:r>
              <a:rPr lang="en-US"/>
              <a:t>Assigned License - Ext 100 = User Test 1</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After Owner/Admin deletes User Test 1 from the Org:</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US"/>
              <a:t>Total Phone System Base Licenses = 10</a:t>
            </a:r>
            <a:endParaRPr/>
          </a:p>
          <a:p>
            <a:pPr indent="0" lvl="0" marL="0" rtl="0" algn="l">
              <a:spcBef>
                <a:spcPts val="0"/>
              </a:spcBef>
              <a:spcAft>
                <a:spcPts val="0"/>
              </a:spcAft>
              <a:buNone/>
            </a:pPr>
            <a:r>
              <a:rPr lang="en-US"/>
              <a:t>Available Licenses = 4</a:t>
            </a:r>
            <a:endParaRPr/>
          </a:p>
          <a:p>
            <a:pPr indent="0" lvl="0" marL="0" rtl="0" algn="l">
              <a:spcBef>
                <a:spcPts val="0"/>
              </a:spcBef>
              <a:spcAft>
                <a:spcPts val="0"/>
              </a:spcAft>
              <a:buNone/>
            </a:pPr>
            <a:r>
              <a:rPr lang="en-US"/>
              <a:t>License - Ext 100 = Available</a:t>
            </a:r>
            <a:endParaRPr/>
          </a:p>
          <a:p>
            <a:pPr indent="0" lvl="0" marL="0" rtl="0" algn="l">
              <a:spcBef>
                <a:spcPts val="0"/>
              </a:spcBef>
              <a:spcAft>
                <a:spcPts val="0"/>
              </a:spcAft>
              <a:buNone/>
            </a:pPr>
            <a:r>
              <a:rPr lang="en-US"/>
              <a:t>Not retained with Blank User</a:t>
            </a:r>
            <a:endParaRPr/>
          </a:p>
          <a:p>
            <a:pPr indent="0" lvl="0" marL="0" rtl="0" algn="l">
              <a:spcBef>
                <a:spcPts val="0"/>
              </a:spcBef>
              <a:spcAft>
                <a:spcPts val="0"/>
              </a:spcAft>
              <a:buNone/>
            </a:pPr>
            <a:r>
              <a:rPr lang="en-US"/>
              <a:t>Available to assign to other Users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27"/>
          <p:cNvSpPr txBox="1"/>
          <p:nvPr/>
        </p:nvSpPr>
        <p:spPr>
          <a:xfrm>
            <a:off x="537241" y="2682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&lt;Members&gt;</a:t>
            </a:r>
            <a:endParaRPr b="0" i="0" sz="1400" u="none" cap="none" strike="noStrike">
              <a:solidFill>
                <a:srgbClr val="000000"/>
              </a:solidFill>
              <a:latin typeface="Arial"/>
              <a:ea typeface="Arial"/>
              <a:cs typeface="Arial"/>
              <a:sym typeface="Arial"/>
            </a:endParaRPr>
          </a:p>
        </p:txBody>
      </p:sp>
      <p:sp>
        <p:nvSpPr>
          <p:cNvPr id="893" name="Google Shape;893;p27"/>
          <p:cNvSpPr txBox="1"/>
          <p:nvPr/>
        </p:nvSpPr>
        <p:spPr>
          <a:xfrm>
            <a:off x="744025" y="1444925"/>
            <a:ext cx="11145300" cy="713700"/>
          </a:xfrm>
          <a:prstGeom prst="rect">
            <a:avLst/>
          </a:prstGeom>
          <a:noFill/>
          <a:ln>
            <a:noFill/>
          </a:ln>
        </p:spPr>
        <p:txBody>
          <a:bodyPr anchorCtr="0" anchor="t" bIns="91425" lIns="91425" spcFirstLastPara="1" rIns="91425" wrap="square" tIns="91425">
            <a:noAutofit/>
          </a:bodyPr>
          <a:lstStyle/>
          <a:p>
            <a:pPr indent="-330200" lvl="0" marL="4572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Allows Owner/Admins to see the list of all their members and the roles they have been assigned to.</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All the unverified users will be listed under </a:t>
            </a:r>
            <a:r>
              <a:rPr b="1" i="0" lang="en-US" sz="1600" u="none" cap="none" strike="noStrike">
                <a:solidFill>
                  <a:schemeClr val="dk1"/>
                </a:solidFill>
                <a:latin typeface="Calibri"/>
                <a:ea typeface="Calibri"/>
                <a:cs typeface="Calibri"/>
                <a:sym typeface="Calibri"/>
              </a:rPr>
              <a:t>Pending List</a:t>
            </a:r>
            <a:r>
              <a:rPr b="0" i="0" lang="en-US" sz="1600" u="none" cap="none" strike="noStrike">
                <a:solidFill>
                  <a:schemeClr val="dk1"/>
                </a:solidFill>
                <a:latin typeface="Calibri"/>
                <a:ea typeface="Calibri"/>
                <a:cs typeface="Calibri"/>
                <a:sym typeface="Calibri"/>
              </a:rPr>
              <a:t> regardless of they are invited by </a:t>
            </a:r>
            <a:r>
              <a:rPr b="1" i="1" lang="en-US" sz="1600" u="sng" cap="none" strike="noStrike">
                <a:solidFill>
                  <a:schemeClr val="hlink"/>
                </a:solidFill>
                <a:latin typeface="Calibri"/>
                <a:ea typeface="Calibri"/>
                <a:cs typeface="Calibri"/>
                <a:sym typeface="Calibri"/>
                <a:hlinkClick action="ppaction://hlinksldjump" r:id="rId3"/>
              </a:rPr>
              <a:t>Manual Creation</a:t>
            </a:r>
            <a:r>
              <a:rPr b="0" i="0" lang="en-US" sz="1600" u="none" cap="none" strike="noStrike">
                <a:solidFill>
                  <a:schemeClr val="dk1"/>
                </a:solidFill>
                <a:latin typeface="Calibri"/>
                <a:ea typeface="Calibri"/>
                <a:cs typeface="Calibri"/>
                <a:sym typeface="Calibri"/>
              </a:rPr>
              <a:t> or </a:t>
            </a:r>
            <a:r>
              <a:rPr b="1" i="1" lang="en-US" sz="1600" u="sng" cap="none" strike="noStrike">
                <a:solidFill>
                  <a:schemeClr val="hlink"/>
                </a:solidFill>
                <a:latin typeface="Calibri"/>
                <a:ea typeface="Calibri"/>
                <a:cs typeface="Calibri"/>
                <a:sym typeface="Calibri"/>
                <a:hlinkClick action="ppaction://hlinksldjump" r:id="rId4"/>
              </a:rPr>
              <a:t>Bulk Creation</a:t>
            </a:r>
            <a:r>
              <a:rPr b="0" i="0" lang="en-US" sz="1600" u="none" cap="none" strike="noStrike">
                <a:solidFill>
                  <a:schemeClr val="dk1"/>
                </a:solidFill>
                <a:latin typeface="Calibri"/>
                <a:ea typeface="Calibri"/>
                <a:cs typeface="Calibri"/>
                <a:sym typeface="Calibri"/>
              </a:rPr>
              <a:t>.</a:t>
            </a:r>
            <a:endParaRPr b="0" i="0" sz="1600" u="none" cap="none" strike="noStrike">
              <a:solidFill>
                <a:schemeClr val="dk1"/>
              </a:solidFill>
              <a:latin typeface="Calibri"/>
              <a:ea typeface="Calibri"/>
              <a:cs typeface="Calibri"/>
              <a:sym typeface="Calibri"/>
            </a:endParaRPr>
          </a:p>
        </p:txBody>
      </p:sp>
      <p:sp>
        <p:nvSpPr>
          <p:cNvPr id="894" name="Google Shape;894;p27"/>
          <p:cNvSpPr txBox="1"/>
          <p:nvPr/>
        </p:nvSpPr>
        <p:spPr>
          <a:xfrm>
            <a:off x="838787" y="867950"/>
            <a:ext cx="10251300" cy="713700"/>
          </a:xfrm>
          <a:prstGeom prst="rect">
            <a:avLst/>
          </a:prstGeom>
          <a:noFill/>
          <a:ln>
            <a:noFill/>
          </a:ln>
        </p:spPr>
        <p:txBody>
          <a:bodyPr anchorCtr="0" anchor="t" bIns="121900" lIns="121900" spcFirstLastPara="1" rIns="121900" wrap="square" tIns="121900">
            <a:noAutofit/>
          </a:bodyPr>
          <a:lstStyle/>
          <a:p>
            <a:pPr indent="-400050" lvl="0" marL="457200" marR="0" rtl="0" algn="l">
              <a:lnSpc>
                <a:spcPct val="100000"/>
              </a:lnSpc>
              <a:spcBef>
                <a:spcPts val="0"/>
              </a:spcBef>
              <a:spcAft>
                <a:spcPts val="0"/>
              </a:spcAft>
              <a:buClr>
                <a:srgbClr val="FF9900"/>
              </a:buClr>
              <a:buSzPts val="2700"/>
              <a:buFont typeface="Calibri"/>
              <a:buAutoNum type="arabicPeriod"/>
            </a:pPr>
            <a:r>
              <a:rPr b="1" i="0" lang="en-US" sz="2700" u="none" cap="none" strike="noStrike">
                <a:solidFill>
                  <a:srgbClr val="FF9900"/>
                </a:solidFill>
                <a:latin typeface="Calibri"/>
                <a:ea typeface="Calibri"/>
                <a:cs typeface="Calibri"/>
                <a:sym typeface="Calibri"/>
              </a:rPr>
              <a:t>Overview</a:t>
            </a:r>
            <a:endParaRPr b="1" i="0" sz="2700" u="none" cap="none" strike="noStrike">
              <a:solidFill>
                <a:srgbClr val="FF9900"/>
              </a:solidFill>
              <a:latin typeface="Calibri"/>
              <a:ea typeface="Calibri"/>
              <a:cs typeface="Calibri"/>
              <a:sym typeface="Calibri"/>
            </a:endParaRPr>
          </a:p>
        </p:txBody>
      </p:sp>
      <p:grpSp>
        <p:nvGrpSpPr>
          <p:cNvPr id="895" name="Google Shape;895;p27"/>
          <p:cNvGrpSpPr/>
          <p:nvPr/>
        </p:nvGrpSpPr>
        <p:grpSpPr>
          <a:xfrm>
            <a:off x="1509125" y="2275900"/>
            <a:ext cx="8856850" cy="4145700"/>
            <a:chOff x="1509125" y="2352100"/>
            <a:chExt cx="8856850" cy="4145700"/>
          </a:xfrm>
        </p:grpSpPr>
        <p:pic>
          <p:nvPicPr>
            <p:cNvPr id="896" name="Google Shape;896;p27"/>
            <p:cNvPicPr preferRelativeResize="0"/>
            <p:nvPr/>
          </p:nvPicPr>
          <p:blipFill rotWithShape="1">
            <a:blip r:embed="rId5">
              <a:alphaModFix/>
            </a:blip>
            <a:srcRect b="33475" l="0" r="0" t="0"/>
            <a:stretch/>
          </p:blipFill>
          <p:spPr>
            <a:xfrm>
              <a:off x="1509125" y="3270700"/>
              <a:ext cx="8815048" cy="3227100"/>
            </a:xfrm>
            <a:prstGeom prst="rect">
              <a:avLst/>
            </a:prstGeom>
            <a:noFill/>
            <a:ln cap="flat" cmpd="sng" w="9525">
              <a:solidFill>
                <a:srgbClr val="999999"/>
              </a:solidFill>
              <a:prstDash val="solid"/>
              <a:round/>
              <a:headEnd len="sm" w="sm" type="none"/>
              <a:tailEnd len="sm" w="sm" type="none"/>
            </a:ln>
          </p:spPr>
        </p:pic>
        <p:sp>
          <p:nvSpPr>
            <p:cNvPr id="897" name="Google Shape;897;p27"/>
            <p:cNvSpPr/>
            <p:nvPr/>
          </p:nvSpPr>
          <p:spPr>
            <a:xfrm>
              <a:off x="3233875" y="3938225"/>
              <a:ext cx="427500" cy="297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27"/>
            <p:cNvSpPr/>
            <p:nvPr/>
          </p:nvSpPr>
          <p:spPr>
            <a:xfrm>
              <a:off x="3699463" y="3938225"/>
              <a:ext cx="507300" cy="297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99" name="Google Shape;899;p27"/>
            <p:cNvPicPr preferRelativeResize="0"/>
            <p:nvPr/>
          </p:nvPicPr>
          <p:blipFill rotWithShape="1">
            <a:blip r:embed="rId6">
              <a:alphaModFix/>
            </a:blip>
            <a:srcRect b="0" l="7825" r="4439" t="5168"/>
            <a:stretch/>
          </p:blipFill>
          <p:spPr>
            <a:xfrm>
              <a:off x="3843425" y="2352124"/>
              <a:ext cx="812774" cy="689225"/>
            </a:xfrm>
            <a:prstGeom prst="rect">
              <a:avLst/>
            </a:prstGeom>
            <a:noFill/>
            <a:ln cap="flat" cmpd="sng" w="9525">
              <a:solidFill>
                <a:srgbClr val="808080"/>
              </a:solidFill>
              <a:prstDash val="solid"/>
              <a:round/>
              <a:headEnd len="sm" w="sm" type="none"/>
              <a:tailEnd len="sm" w="sm" type="none"/>
            </a:ln>
          </p:spPr>
        </p:pic>
        <p:sp>
          <p:nvSpPr>
            <p:cNvPr id="900" name="Google Shape;900;p27"/>
            <p:cNvSpPr/>
            <p:nvPr/>
          </p:nvSpPr>
          <p:spPr>
            <a:xfrm>
              <a:off x="4244875" y="3938225"/>
              <a:ext cx="427500" cy="297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27"/>
            <p:cNvSpPr/>
            <p:nvPr/>
          </p:nvSpPr>
          <p:spPr>
            <a:xfrm>
              <a:off x="4698475" y="3938225"/>
              <a:ext cx="737700" cy="297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02" name="Google Shape;902;p27"/>
            <p:cNvPicPr preferRelativeResize="0"/>
            <p:nvPr/>
          </p:nvPicPr>
          <p:blipFill rotWithShape="1">
            <a:blip r:embed="rId7">
              <a:alphaModFix/>
            </a:blip>
            <a:srcRect b="0" l="0" r="0" t="0"/>
            <a:stretch/>
          </p:blipFill>
          <p:spPr>
            <a:xfrm>
              <a:off x="3117737" y="2352100"/>
              <a:ext cx="659775" cy="689225"/>
            </a:xfrm>
            <a:prstGeom prst="rect">
              <a:avLst/>
            </a:prstGeom>
            <a:noFill/>
            <a:ln cap="flat" cmpd="sng" w="9525">
              <a:solidFill>
                <a:srgbClr val="999999"/>
              </a:solidFill>
              <a:prstDash val="solid"/>
              <a:round/>
              <a:headEnd len="sm" w="sm" type="none"/>
              <a:tailEnd len="sm" w="sm" type="none"/>
            </a:ln>
          </p:spPr>
        </p:pic>
        <p:pic>
          <p:nvPicPr>
            <p:cNvPr id="903" name="Google Shape;903;p27"/>
            <p:cNvPicPr preferRelativeResize="0"/>
            <p:nvPr/>
          </p:nvPicPr>
          <p:blipFill rotWithShape="1">
            <a:blip r:embed="rId8">
              <a:alphaModFix/>
            </a:blip>
            <a:srcRect b="0" l="0" r="0" t="0"/>
            <a:stretch/>
          </p:blipFill>
          <p:spPr>
            <a:xfrm>
              <a:off x="4722100" y="2352101"/>
              <a:ext cx="550235" cy="689225"/>
            </a:xfrm>
            <a:prstGeom prst="rect">
              <a:avLst/>
            </a:prstGeom>
            <a:noFill/>
            <a:ln cap="flat" cmpd="sng" w="9525">
              <a:solidFill>
                <a:srgbClr val="999999"/>
              </a:solidFill>
              <a:prstDash val="solid"/>
              <a:round/>
              <a:headEnd len="sm" w="sm" type="none"/>
              <a:tailEnd len="sm" w="sm" type="none"/>
            </a:ln>
          </p:spPr>
        </p:pic>
        <p:pic>
          <p:nvPicPr>
            <p:cNvPr id="904" name="Google Shape;904;p27"/>
            <p:cNvPicPr preferRelativeResize="0"/>
            <p:nvPr/>
          </p:nvPicPr>
          <p:blipFill rotWithShape="1">
            <a:blip r:embed="rId9">
              <a:alphaModFix/>
            </a:blip>
            <a:srcRect b="0" l="0" r="0" t="0"/>
            <a:stretch/>
          </p:blipFill>
          <p:spPr>
            <a:xfrm>
              <a:off x="5338225" y="2352100"/>
              <a:ext cx="613931" cy="689225"/>
            </a:xfrm>
            <a:prstGeom prst="rect">
              <a:avLst/>
            </a:prstGeom>
            <a:noFill/>
            <a:ln cap="flat" cmpd="sng" w="9525">
              <a:solidFill>
                <a:srgbClr val="999999"/>
              </a:solidFill>
              <a:prstDash val="solid"/>
              <a:round/>
              <a:headEnd len="sm" w="sm" type="none"/>
              <a:tailEnd len="sm" w="sm" type="none"/>
            </a:ln>
          </p:spPr>
        </p:pic>
        <p:sp>
          <p:nvSpPr>
            <p:cNvPr id="905" name="Google Shape;905;p27"/>
            <p:cNvSpPr/>
            <p:nvPr/>
          </p:nvSpPr>
          <p:spPr>
            <a:xfrm>
              <a:off x="1533300" y="5807925"/>
              <a:ext cx="1635600" cy="213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27"/>
            <p:cNvSpPr txBox="1"/>
            <p:nvPr/>
          </p:nvSpPr>
          <p:spPr>
            <a:xfrm>
              <a:off x="9706275" y="4467925"/>
              <a:ext cx="6597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rgbClr val="FF0000"/>
                  </a:solidFill>
                  <a:latin typeface="Calibri"/>
                  <a:ea typeface="Calibri"/>
                  <a:cs typeface="Calibri"/>
                  <a:sym typeface="Calibri"/>
                </a:rPr>
                <a:t>Manual Creation</a:t>
              </a:r>
              <a:endParaRPr b="0" i="0" sz="800" u="none" cap="none" strike="noStrike">
                <a:solidFill>
                  <a:srgbClr val="FF0000"/>
                </a:solidFill>
                <a:latin typeface="Calibri"/>
                <a:ea typeface="Calibri"/>
                <a:cs typeface="Calibri"/>
                <a:sym typeface="Calibri"/>
              </a:endParaRPr>
            </a:p>
          </p:txBody>
        </p:sp>
        <p:sp>
          <p:nvSpPr>
            <p:cNvPr id="907" name="Google Shape;907;p27"/>
            <p:cNvSpPr txBox="1"/>
            <p:nvPr/>
          </p:nvSpPr>
          <p:spPr>
            <a:xfrm>
              <a:off x="8728150" y="4467925"/>
              <a:ext cx="6597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rgbClr val="FF0000"/>
                  </a:solidFill>
                  <a:latin typeface="Calibri"/>
                  <a:ea typeface="Calibri"/>
                  <a:cs typeface="Calibri"/>
                  <a:sym typeface="Calibri"/>
                </a:rPr>
                <a:t>Bulk Creation</a:t>
              </a:r>
              <a:endParaRPr b="0" i="0" sz="800" u="none" cap="none" strike="noStrike">
                <a:solidFill>
                  <a:srgbClr val="FF0000"/>
                </a:solidFill>
                <a:latin typeface="Calibri"/>
                <a:ea typeface="Calibri"/>
                <a:cs typeface="Calibri"/>
                <a:sym typeface="Calibri"/>
              </a:endParaRPr>
            </a:p>
          </p:txBody>
        </p:sp>
        <p:cxnSp>
          <p:nvCxnSpPr>
            <p:cNvPr id="908" name="Google Shape;908;p27"/>
            <p:cNvCxnSpPr>
              <a:stCxn id="897" idx="0"/>
              <a:endCxn id="902" idx="2"/>
            </p:cNvCxnSpPr>
            <p:nvPr/>
          </p:nvCxnSpPr>
          <p:spPr>
            <a:xfrm rot="-5400000">
              <a:off x="2999425" y="3489425"/>
              <a:ext cx="897000" cy="600"/>
            </a:xfrm>
            <a:prstGeom prst="bentConnector3">
              <a:avLst>
                <a:gd fmla="val 41499" name="adj1"/>
              </a:avLst>
            </a:prstGeom>
            <a:noFill/>
            <a:ln cap="flat" cmpd="sng" w="9525">
              <a:solidFill>
                <a:srgbClr val="FF0000"/>
              </a:solidFill>
              <a:prstDash val="solid"/>
              <a:round/>
              <a:headEnd len="sm" w="sm" type="none"/>
              <a:tailEnd len="med" w="med" type="triangle"/>
            </a:ln>
          </p:spPr>
        </p:cxnSp>
        <p:cxnSp>
          <p:nvCxnSpPr>
            <p:cNvPr id="909" name="Google Shape;909;p27"/>
            <p:cNvCxnSpPr>
              <a:stCxn id="898" idx="0"/>
              <a:endCxn id="899" idx="2"/>
            </p:cNvCxnSpPr>
            <p:nvPr/>
          </p:nvCxnSpPr>
          <p:spPr>
            <a:xfrm rot="-5400000">
              <a:off x="3652963" y="3341375"/>
              <a:ext cx="897000" cy="296700"/>
            </a:xfrm>
            <a:prstGeom prst="bentConnector3">
              <a:avLst>
                <a:gd fmla="val 41498" name="adj1"/>
              </a:avLst>
            </a:prstGeom>
            <a:noFill/>
            <a:ln cap="flat" cmpd="sng" w="9525">
              <a:solidFill>
                <a:srgbClr val="FF0000"/>
              </a:solidFill>
              <a:prstDash val="solid"/>
              <a:round/>
              <a:headEnd len="sm" w="sm" type="none"/>
              <a:tailEnd len="med" w="med" type="triangle"/>
            </a:ln>
          </p:spPr>
        </p:cxnSp>
        <p:cxnSp>
          <p:nvCxnSpPr>
            <p:cNvPr id="910" name="Google Shape;910;p27"/>
            <p:cNvCxnSpPr>
              <a:stCxn id="900" idx="0"/>
              <a:endCxn id="903" idx="2"/>
            </p:cNvCxnSpPr>
            <p:nvPr/>
          </p:nvCxnSpPr>
          <p:spPr>
            <a:xfrm rot="-5400000">
              <a:off x="4279375" y="3220475"/>
              <a:ext cx="897000" cy="538500"/>
            </a:xfrm>
            <a:prstGeom prst="bentConnector3">
              <a:avLst>
                <a:gd fmla="val 41499" name="adj1"/>
              </a:avLst>
            </a:prstGeom>
            <a:noFill/>
            <a:ln cap="flat" cmpd="sng" w="9525">
              <a:solidFill>
                <a:srgbClr val="FF0000"/>
              </a:solidFill>
              <a:prstDash val="solid"/>
              <a:round/>
              <a:headEnd len="sm" w="sm" type="none"/>
              <a:tailEnd len="med" w="med" type="triangle"/>
            </a:ln>
          </p:spPr>
        </p:cxnSp>
        <p:cxnSp>
          <p:nvCxnSpPr>
            <p:cNvPr id="911" name="Google Shape;911;p27"/>
            <p:cNvCxnSpPr>
              <a:stCxn id="901" idx="0"/>
              <a:endCxn id="904" idx="2"/>
            </p:cNvCxnSpPr>
            <p:nvPr/>
          </p:nvCxnSpPr>
          <p:spPr>
            <a:xfrm rot="-5400000">
              <a:off x="4907725" y="3200825"/>
              <a:ext cx="897000" cy="577800"/>
            </a:xfrm>
            <a:prstGeom prst="bentConnector3">
              <a:avLst>
                <a:gd fmla="val 41499" name="adj1"/>
              </a:avLst>
            </a:prstGeom>
            <a:noFill/>
            <a:ln cap="flat" cmpd="sng" w="9525">
              <a:solidFill>
                <a:srgbClr val="FF0000"/>
              </a:solidFill>
              <a:prstDash val="solid"/>
              <a:round/>
              <a:headEnd len="sm" w="sm" type="none"/>
              <a:tailEnd len="med" w="med" type="triangle"/>
            </a:ln>
          </p:spPr>
        </p:cxnSp>
        <p:sp>
          <p:nvSpPr>
            <p:cNvPr id="912" name="Google Shape;912;p27"/>
            <p:cNvSpPr/>
            <p:nvPr/>
          </p:nvSpPr>
          <p:spPr>
            <a:xfrm>
              <a:off x="9822375" y="4033025"/>
              <a:ext cx="427500" cy="213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27"/>
            <p:cNvSpPr/>
            <p:nvPr/>
          </p:nvSpPr>
          <p:spPr>
            <a:xfrm>
              <a:off x="8837350" y="4023725"/>
              <a:ext cx="441300" cy="218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14" name="Google Shape;914;p27"/>
            <p:cNvCxnSpPr>
              <a:stCxn id="913" idx="2"/>
              <a:endCxn id="907" idx="0"/>
            </p:cNvCxnSpPr>
            <p:nvPr/>
          </p:nvCxnSpPr>
          <p:spPr>
            <a:xfrm>
              <a:off x="9058000" y="4242125"/>
              <a:ext cx="0" cy="225900"/>
            </a:xfrm>
            <a:prstGeom prst="straightConnector1">
              <a:avLst/>
            </a:prstGeom>
            <a:noFill/>
            <a:ln cap="flat" cmpd="sng" w="9525">
              <a:solidFill>
                <a:srgbClr val="FF0000"/>
              </a:solidFill>
              <a:prstDash val="solid"/>
              <a:round/>
              <a:headEnd len="sm" w="sm" type="none"/>
              <a:tailEnd len="med" w="med" type="triangle"/>
            </a:ln>
          </p:spPr>
        </p:cxnSp>
        <p:cxnSp>
          <p:nvCxnSpPr>
            <p:cNvPr id="915" name="Google Shape;915;p27"/>
            <p:cNvCxnSpPr>
              <a:stCxn id="912" idx="2"/>
              <a:endCxn id="906" idx="0"/>
            </p:cNvCxnSpPr>
            <p:nvPr/>
          </p:nvCxnSpPr>
          <p:spPr>
            <a:xfrm>
              <a:off x="10036125" y="4246625"/>
              <a:ext cx="0" cy="221400"/>
            </a:xfrm>
            <a:prstGeom prst="straightConnector1">
              <a:avLst/>
            </a:prstGeom>
            <a:noFill/>
            <a:ln cap="flat" cmpd="sng" w="9525">
              <a:solidFill>
                <a:srgbClr val="FF0000"/>
              </a:solidFill>
              <a:prstDash val="solid"/>
              <a:round/>
              <a:headEnd len="sm" w="sm" type="none"/>
              <a:tailEnd len="med" w="med" type="triangle"/>
            </a:ln>
          </p:spPr>
        </p:cxnSp>
        <p:sp>
          <p:nvSpPr>
            <p:cNvPr id="916" name="Google Shape;916;p27"/>
            <p:cNvSpPr/>
            <p:nvPr/>
          </p:nvSpPr>
          <p:spPr>
            <a:xfrm>
              <a:off x="7582825" y="4748550"/>
              <a:ext cx="873600" cy="16914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28"/>
          <p:cNvSpPr txBox="1"/>
          <p:nvPr/>
        </p:nvSpPr>
        <p:spPr>
          <a:xfrm>
            <a:off x="782763" y="77095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400" u="none" cap="none" strike="noStrike">
                <a:solidFill>
                  <a:srgbClr val="FF9900"/>
                </a:solidFill>
                <a:latin typeface="Calibri"/>
                <a:ea typeface="Calibri"/>
                <a:cs typeface="Calibri"/>
                <a:sym typeface="Calibri"/>
              </a:rPr>
              <a:t>2.  Account Types &amp; Privileges</a:t>
            </a:r>
            <a:endParaRPr b="1" i="0" sz="2400" u="none" cap="none" strike="noStrike">
              <a:solidFill>
                <a:srgbClr val="FF9900"/>
              </a:solidFill>
              <a:latin typeface="Calibri"/>
              <a:ea typeface="Calibri"/>
              <a:cs typeface="Calibri"/>
              <a:sym typeface="Calibri"/>
            </a:endParaRPr>
          </a:p>
        </p:txBody>
      </p:sp>
      <p:graphicFrame>
        <p:nvGraphicFramePr>
          <p:cNvPr id="922" name="Google Shape;922;p28"/>
          <p:cNvGraphicFramePr/>
          <p:nvPr/>
        </p:nvGraphicFramePr>
        <p:xfrm>
          <a:off x="1415563" y="1557188"/>
          <a:ext cx="3000000" cy="3000000"/>
        </p:xfrm>
        <a:graphic>
          <a:graphicData uri="http://schemas.openxmlformats.org/drawingml/2006/table">
            <a:tbl>
              <a:tblPr>
                <a:solidFill>
                  <a:srgbClr val="FEFEFF"/>
                </a:solidFill>
                <a:tableStyleId>{440EC19B-604C-4E93-8025-5AD1682AD642}</a:tableStyleId>
              </a:tblPr>
              <a:tblGrid>
                <a:gridCol w="1395750"/>
                <a:gridCol w="4406575"/>
                <a:gridCol w="3759950"/>
              </a:tblGrid>
              <a:tr h="315900">
                <a:tc>
                  <a:txBody>
                    <a:bodyPr/>
                    <a:lstStyle/>
                    <a:p>
                      <a:pPr indent="0" lvl="0" marL="0" marR="0" rtl="0" algn="ctr">
                        <a:lnSpc>
                          <a:spcPct val="100000"/>
                        </a:lnSpc>
                        <a:spcBef>
                          <a:spcPts val="0"/>
                        </a:spcBef>
                        <a:spcAft>
                          <a:spcPts val="0"/>
                        </a:spcAft>
                        <a:buClr>
                          <a:schemeClr val="dk2"/>
                        </a:buClr>
                        <a:buSzPts val="1700"/>
                        <a:buFont typeface="Calibri"/>
                        <a:buNone/>
                      </a:pPr>
                      <a:r>
                        <a:rPr b="1" lang="en-US" sz="1500" u="none" cap="none" strike="noStrike">
                          <a:solidFill>
                            <a:schemeClr val="dk2"/>
                          </a:solidFill>
                          <a:latin typeface="Calibri"/>
                          <a:ea typeface="Calibri"/>
                          <a:cs typeface="Calibri"/>
                          <a:sym typeface="Calibri"/>
                        </a:rPr>
                        <a:t>Role</a:t>
                      </a:r>
                      <a:endParaRPr b="1" sz="15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700"/>
                        <a:buFont typeface="Calibri"/>
                        <a:buNone/>
                      </a:pPr>
                      <a:r>
                        <a:rPr b="1" lang="en-US" sz="1500" u="none" cap="none" strike="noStrike">
                          <a:solidFill>
                            <a:schemeClr val="dk2"/>
                          </a:solidFill>
                          <a:latin typeface="Calibri"/>
                          <a:ea typeface="Calibri"/>
                          <a:cs typeface="Calibri"/>
                          <a:sym typeface="Calibri"/>
                        </a:rPr>
                        <a:t>Description</a:t>
                      </a:r>
                      <a:endParaRPr b="1" sz="15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700"/>
                        <a:buFont typeface="Calibri"/>
                        <a:buNone/>
                      </a:pPr>
                      <a:r>
                        <a:rPr b="1" lang="en-US" sz="1500" u="none" cap="none" strike="noStrike">
                          <a:solidFill>
                            <a:schemeClr val="dk2"/>
                          </a:solidFill>
                          <a:latin typeface="Calibri"/>
                          <a:ea typeface="Calibri"/>
                          <a:cs typeface="Calibri"/>
                          <a:sym typeface="Calibri"/>
                        </a:rPr>
                        <a:t>Actions</a:t>
                      </a:r>
                      <a:endParaRPr b="1" sz="15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09700">
                <a:tc>
                  <a:txBody>
                    <a:bodyPr/>
                    <a:lstStyle/>
                    <a:p>
                      <a:pPr indent="0" lvl="0" marL="0" marR="0" rtl="0" algn="ctr">
                        <a:lnSpc>
                          <a:spcPct val="100000"/>
                        </a:lnSpc>
                        <a:spcBef>
                          <a:spcPts val="0"/>
                        </a:spcBef>
                        <a:spcAft>
                          <a:spcPts val="0"/>
                        </a:spcAft>
                        <a:buClr>
                          <a:schemeClr val="dk1"/>
                        </a:buClr>
                        <a:buSzPts val="1500"/>
                        <a:buFont typeface="Calibri"/>
                        <a:buNone/>
                      </a:pPr>
                      <a:r>
                        <a:rPr lang="en-US" sz="1300" u="none" cap="none" strike="noStrike">
                          <a:latin typeface="Calibri"/>
                          <a:ea typeface="Calibri"/>
                          <a:cs typeface="Calibri"/>
                          <a:sym typeface="Calibri"/>
                        </a:rPr>
                        <a:t>Owner</a:t>
                      </a:r>
                      <a:endParaRPr sz="13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311150" lvl="0" marL="457200" marR="0" rtl="0" algn="l">
                        <a:lnSpc>
                          <a:spcPct val="115000"/>
                        </a:lnSpc>
                        <a:spcBef>
                          <a:spcPts val="0"/>
                        </a:spcBef>
                        <a:spcAft>
                          <a:spcPts val="0"/>
                        </a:spcAft>
                        <a:buClr>
                          <a:schemeClr val="dk1"/>
                        </a:buClr>
                        <a:buSzPts val="1300"/>
                        <a:buFont typeface="Calibri"/>
                        <a:buChar char="●"/>
                      </a:pPr>
                      <a:r>
                        <a:rPr lang="en-US" sz="1300" u="none" cap="none" strike="noStrike">
                          <a:solidFill>
                            <a:schemeClr val="dk1"/>
                          </a:solidFill>
                          <a:highlight>
                            <a:srgbClr val="FFFFFF"/>
                          </a:highlight>
                          <a:latin typeface="Calibri"/>
                          <a:ea typeface="Calibri"/>
                          <a:cs typeface="Calibri"/>
                          <a:sym typeface="Calibri"/>
                        </a:rPr>
                        <a:t>Each Organization can only have 1 Owner.</a:t>
                      </a:r>
                      <a:endParaRPr sz="1300" u="none" cap="none" strike="noStrike">
                        <a:solidFill>
                          <a:schemeClr val="dk1"/>
                        </a:solidFill>
                        <a:highlight>
                          <a:srgbClr val="FFFFFF"/>
                        </a:highlight>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lang="en-US" sz="1300" u="none" cap="none" strike="noStrike">
                          <a:solidFill>
                            <a:schemeClr val="dk1"/>
                          </a:solidFill>
                          <a:highlight>
                            <a:srgbClr val="FFFFFF"/>
                          </a:highlight>
                          <a:latin typeface="Calibri"/>
                          <a:ea typeface="Calibri"/>
                          <a:cs typeface="Calibri"/>
                          <a:sym typeface="Calibri"/>
                        </a:rPr>
                        <a:t>Cannot be deleted.</a:t>
                      </a:r>
                      <a:endParaRPr sz="1300" u="none" cap="none" strike="noStrike">
                        <a:solidFill>
                          <a:schemeClr val="dk1"/>
                        </a:solidFill>
                        <a:highlight>
                          <a:srgbClr val="FFFFFF"/>
                        </a:highlight>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lang="en-US" sz="1300" u="none" cap="none" strike="noStrike">
                          <a:solidFill>
                            <a:schemeClr val="dk1"/>
                          </a:solidFill>
                          <a:highlight>
                            <a:srgbClr val="FFFFFF"/>
                          </a:highlight>
                          <a:latin typeface="Calibri"/>
                          <a:ea typeface="Calibri"/>
                          <a:cs typeface="Calibri"/>
                          <a:sym typeface="Calibri"/>
                        </a:rPr>
                        <a:t>Can be transferred.</a:t>
                      </a:r>
                      <a:endParaRPr sz="1300" u="none" cap="none" strike="noStrike">
                        <a:solidFill>
                          <a:schemeClr val="dk1"/>
                        </a:solidFill>
                        <a:highlight>
                          <a:srgbClr val="FFFFFF"/>
                        </a:highlight>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lang="en-US" sz="1300" u="none" cap="none" strike="noStrike">
                          <a:solidFill>
                            <a:schemeClr val="dk1"/>
                          </a:solidFill>
                          <a:highlight>
                            <a:srgbClr val="FFFFFF"/>
                          </a:highlight>
                          <a:latin typeface="Calibri"/>
                          <a:ea typeface="Calibri"/>
                          <a:cs typeface="Calibri"/>
                          <a:sym typeface="Calibri"/>
                        </a:rPr>
                        <a:t>Has all privileges within the Organization.</a:t>
                      </a:r>
                      <a:endParaRPr sz="1300" u="none" cap="none" strike="noStrike">
                        <a:solidFill>
                          <a:schemeClr val="dk1"/>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311150" lvl="0" marL="457200" marR="0" rtl="0" algn="l">
                        <a:lnSpc>
                          <a:spcPct val="115000"/>
                        </a:lnSpc>
                        <a:spcBef>
                          <a:spcPts val="0"/>
                        </a:spcBef>
                        <a:spcAft>
                          <a:spcPts val="0"/>
                        </a:spcAft>
                        <a:buClr>
                          <a:schemeClr val="dk1"/>
                        </a:buClr>
                        <a:buSzPts val="1300"/>
                        <a:buFont typeface="Calibri"/>
                        <a:buChar char="●"/>
                      </a:pPr>
                      <a:r>
                        <a:rPr lang="en-US" sz="1300" u="none" cap="none" strike="noStrike">
                          <a:solidFill>
                            <a:schemeClr val="dk1"/>
                          </a:solidFill>
                          <a:highlight>
                            <a:srgbClr val="FFFFFF"/>
                          </a:highlight>
                          <a:latin typeface="Calibri"/>
                          <a:ea typeface="Calibri"/>
                          <a:cs typeface="Calibri"/>
                          <a:sym typeface="Calibri"/>
                        </a:rPr>
                        <a:t>Create Admins</a:t>
                      </a:r>
                      <a:endParaRPr sz="1300" u="none" cap="none" strike="noStrike">
                        <a:solidFill>
                          <a:schemeClr val="dk1"/>
                        </a:solidFill>
                        <a:highlight>
                          <a:srgbClr val="FFFFFF"/>
                        </a:highlight>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lang="en-US" sz="1300" u="none" cap="none" strike="noStrike">
                          <a:solidFill>
                            <a:schemeClr val="dk1"/>
                          </a:solidFill>
                          <a:highlight>
                            <a:srgbClr val="FFFFFF"/>
                          </a:highlight>
                          <a:latin typeface="Calibri"/>
                          <a:ea typeface="Calibri"/>
                          <a:cs typeface="Calibri"/>
                          <a:sym typeface="Calibri"/>
                        </a:rPr>
                        <a:t>Create Members</a:t>
                      </a:r>
                      <a:endParaRPr sz="1300" u="none" cap="none" strike="noStrike">
                        <a:solidFill>
                          <a:schemeClr val="dk1"/>
                        </a:solidFill>
                        <a:highlight>
                          <a:srgbClr val="FFFFFF"/>
                        </a:highlight>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lang="en-US" sz="1300" u="none" cap="none" strike="noStrike">
                          <a:solidFill>
                            <a:schemeClr val="dk1"/>
                          </a:solidFill>
                          <a:highlight>
                            <a:srgbClr val="FFFFFF"/>
                          </a:highlight>
                          <a:latin typeface="Calibri"/>
                          <a:ea typeface="Calibri"/>
                          <a:cs typeface="Calibri"/>
                          <a:sym typeface="Calibri"/>
                        </a:rPr>
                        <a:t>Set </a:t>
                      </a:r>
                      <a:r>
                        <a:rPr b="1" lang="en-US" sz="1300" u="sng" cap="none" strike="noStrike">
                          <a:solidFill>
                            <a:schemeClr val="accent1"/>
                          </a:solidFill>
                          <a:highlight>
                            <a:srgbClr val="FFFFFF"/>
                          </a:highlight>
                          <a:latin typeface="Calibri"/>
                          <a:ea typeface="Calibri"/>
                          <a:cs typeface="Calibri"/>
                          <a:sym typeface="Calibri"/>
                          <a:hlinkClick action="ppaction://hlinksldjump" r:id="rId3">
                            <a:extLst>
                              <a:ext uri="{A12FA001-AC4F-418D-AE19-62706E023703}">
                                <ahyp:hlinkClr val="tx"/>
                              </a:ext>
                            </a:extLst>
                          </a:hlinkClick>
                        </a:rPr>
                        <a:t>Admin Permission Group</a:t>
                      </a:r>
                      <a:endParaRPr b="1" sz="1300" u="none" cap="none" strike="noStrike">
                        <a:solidFill>
                          <a:schemeClr val="accent1"/>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B7B7B7"/>
                      </a:solidFill>
                      <a:prstDash val="solid"/>
                      <a:round/>
                      <a:headEnd len="sm" w="sm" type="none"/>
                      <a:tailEnd len="sm" w="sm" type="none"/>
                    </a:lnB>
                  </a:tcPr>
                </a:tc>
              </a:tr>
              <a:tr h="709700">
                <a:tc>
                  <a:txBody>
                    <a:bodyPr/>
                    <a:lstStyle/>
                    <a:p>
                      <a:pPr indent="0" lvl="0" marL="0" marR="0" rtl="0" algn="ctr">
                        <a:lnSpc>
                          <a:spcPct val="100000"/>
                        </a:lnSpc>
                        <a:spcBef>
                          <a:spcPts val="0"/>
                        </a:spcBef>
                        <a:spcAft>
                          <a:spcPts val="0"/>
                        </a:spcAft>
                        <a:buClr>
                          <a:schemeClr val="dk1"/>
                        </a:buClr>
                        <a:buSzPts val="1700"/>
                        <a:buFont typeface="Calibri"/>
                        <a:buNone/>
                      </a:pPr>
                      <a:r>
                        <a:rPr lang="en-US" sz="1500" u="none" cap="none" strike="noStrike">
                          <a:latin typeface="Calibri"/>
                          <a:ea typeface="Calibri"/>
                          <a:cs typeface="Calibri"/>
                          <a:sym typeface="Calibri"/>
                        </a:rPr>
                        <a:t>Admin</a:t>
                      </a:r>
                      <a:endParaRPr sz="1500" u="none" cap="none" strike="noStrike">
                        <a:latin typeface="Calibri"/>
                        <a:ea typeface="Calibri"/>
                        <a:cs typeface="Calibri"/>
                        <a:sym typeface="Calibri"/>
                      </a:endParaRPr>
                    </a:p>
                  </a:txBody>
                  <a:tcPr marT="152400" marB="142875" marR="152400" marL="152400"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311150" lvl="0" marL="457200" marR="0" rtl="0" algn="l">
                        <a:lnSpc>
                          <a:spcPct val="115000"/>
                        </a:lnSpc>
                        <a:spcBef>
                          <a:spcPts val="0"/>
                        </a:spcBef>
                        <a:spcAft>
                          <a:spcPts val="0"/>
                        </a:spcAft>
                        <a:buClr>
                          <a:schemeClr val="dk1"/>
                        </a:buClr>
                        <a:buSzPts val="1300"/>
                        <a:buFont typeface="Calibri"/>
                        <a:buChar char="●"/>
                      </a:pPr>
                      <a:r>
                        <a:rPr lang="en-US" sz="1300" u="none" cap="none" strike="noStrike">
                          <a:solidFill>
                            <a:schemeClr val="dk1"/>
                          </a:solidFill>
                          <a:latin typeface="Calibri"/>
                          <a:ea typeface="Calibri"/>
                          <a:cs typeface="Calibri"/>
                          <a:sym typeface="Calibri"/>
                        </a:rPr>
                        <a:t>Each Organization can have more than 1 Admin (max: 100 admins).</a:t>
                      </a:r>
                      <a:endParaRPr sz="1300" u="none" cap="none" strike="noStrike">
                        <a:solidFill>
                          <a:schemeClr val="dk1"/>
                        </a:solidFill>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lang="en-US" sz="1300" u="none" cap="none" strike="noStrike">
                          <a:solidFill>
                            <a:schemeClr val="dk1"/>
                          </a:solidFill>
                          <a:latin typeface="Calibri"/>
                          <a:ea typeface="Calibri"/>
                          <a:cs typeface="Calibri"/>
                          <a:sym typeface="Calibri"/>
                        </a:rPr>
                        <a:t>Can be deleted.</a:t>
                      </a:r>
                      <a:endParaRPr sz="1300" u="none" cap="none" strike="noStrike">
                        <a:solidFill>
                          <a:schemeClr val="dk1"/>
                        </a:solidFill>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lang="en-US" sz="1300" u="none" cap="none" strike="noStrike">
                          <a:solidFill>
                            <a:schemeClr val="dk1"/>
                          </a:solidFill>
                          <a:latin typeface="Calibri"/>
                          <a:ea typeface="Calibri"/>
                          <a:cs typeface="Calibri"/>
                          <a:sym typeface="Calibri"/>
                        </a:rPr>
                        <a:t>Has the rights that Owner granted on </a:t>
                      </a:r>
                      <a:r>
                        <a:rPr b="1" lang="en-US" sz="1300" u="sng" cap="none" strike="noStrike">
                          <a:solidFill>
                            <a:schemeClr val="accent1"/>
                          </a:solidFill>
                          <a:latin typeface="Calibri"/>
                          <a:ea typeface="Calibri"/>
                          <a:cs typeface="Calibri"/>
                          <a:sym typeface="Calibri"/>
                          <a:hlinkClick action="ppaction://hlinksldjump" r:id="rId4">
                            <a:extLst>
                              <a:ext uri="{A12FA001-AC4F-418D-AE19-62706E023703}">
                                <ahyp:hlinkClr val="tx"/>
                              </a:ext>
                            </a:extLst>
                          </a:hlinkClick>
                        </a:rPr>
                        <a:t>Permission Group.</a:t>
                      </a:r>
                      <a:endParaRPr b="1" sz="1500" u="none" cap="none" strike="noStrike">
                        <a:solidFill>
                          <a:schemeClr val="accent1"/>
                        </a:solidFill>
                        <a:latin typeface="Calibri"/>
                        <a:ea typeface="Calibri"/>
                        <a:cs typeface="Calibri"/>
                        <a:sym typeface="Calibri"/>
                      </a:endParaRPr>
                    </a:p>
                  </a:txBody>
                  <a:tcPr marT="152400" marB="142875" marR="152400" marL="152400"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311150" lvl="0" marL="457200" marR="0" rtl="0" algn="l">
                        <a:lnSpc>
                          <a:spcPct val="115000"/>
                        </a:lnSpc>
                        <a:spcBef>
                          <a:spcPts val="0"/>
                        </a:spcBef>
                        <a:spcAft>
                          <a:spcPts val="0"/>
                        </a:spcAft>
                        <a:buClr>
                          <a:schemeClr val="dk1"/>
                        </a:buClr>
                        <a:buSzPts val="1300"/>
                        <a:buFont typeface="Calibri"/>
                        <a:buChar char="●"/>
                      </a:pPr>
                      <a:r>
                        <a:rPr lang="en-US" sz="1300" u="none" cap="none" strike="noStrike">
                          <a:solidFill>
                            <a:schemeClr val="dk1"/>
                          </a:solidFill>
                          <a:latin typeface="Calibri"/>
                          <a:ea typeface="Calibri"/>
                          <a:cs typeface="Calibri"/>
                          <a:sym typeface="Calibri"/>
                        </a:rPr>
                        <a:t>Create Members</a:t>
                      </a:r>
                      <a:endParaRPr sz="1300" u="none" cap="none" strike="noStrike">
                        <a:solidFill>
                          <a:schemeClr val="dk1"/>
                        </a:solidFill>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lang="en-US" sz="1300" u="none" cap="none" strike="noStrike">
                          <a:solidFill>
                            <a:schemeClr val="dk1"/>
                          </a:solidFill>
                          <a:latin typeface="Calibri"/>
                          <a:ea typeface="Calibri"/>
                          <a:cs typeface="Calibri"/>
                          <a:sym typeface="Calibri"/>
                        </a:rPr>
                        <a:t>Assign Members to Teams</a:t>
                      </a:r>
                      <a:endParaRPr sz="1300" u="none" cap="none" strike="noStrike">
                        <a:solidFill>
                          <a:schemeClr val="dk1"/>
                        </a:solidFill>
                        <a:latin typeface="Calibri"/>
                        <a:ea typeface="Calibri"/>
                        <a:cs typeface="Calibri"/>
                        <a:sym typeface="Calibri"/>
                      </a:endParaRPr>
                    </a:p>
                  </a:txBody>
                  <a:tcPr marT="152400" marB="142875" marR="152400" marL="152400"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365825">
                <a:tc>
                  <a:txBody>
                    <a:bodyPr/>
                    <a:lstStyle/>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Member</a:t>
                      </a:r>
                      <a:endParaRPr sz="13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11150" lvl="0" marL="457200" marR="0" rtl="0" algn="l">
                        <a:lnSpc>
                          <a:spcPct val="115000"/>
                        </a:lnSpc>
                        <a:spcBef>
                          <a:spcPts val="0"/>
                        </a:spcBef>
                        <a:spcAft>
                          <a:spcPts val="0"/>
                        </a:spcAft>
                        <a:buClr>
                          <a:schemeClr val="dk1"/>
                        </a:buClr>
                        <a:buSzPts val="1300"/>
                        <a:buFont typeface="Calibri"/>
                        <a:buChar char="●"/>
                      </a:pPr>
                      <a:r>
                        <a:rPr lang="en-US" sz="1300" u="none" cap="none" strike="noStrike">
                          <a:solidFill>
                            <a:schemeClr val="dk1"/>
                          </a:solidFill>
                          <a:highlight>
                            <a:srgbClr val="FFFFFF"/>
                          </a:highlight>
                          <a:latin typeface="Calibri"/>
                          <a:ea typeface="Calibri"/>
                          <a:cs typeface="Calibri"/>
                          <a:sym typeface="Calibri"/>
                        </a:rPr>
                        <a:t>Each Organization can have multiple users (max: 10,000 members), invited by Admins or the Owner.</a:t>
                      </a:r>
                      <a:endParaRPr sz="1300" u="none" cap="none" strike="noStrike">
                        <a:solidFill>
                          <a:schemeClr val="dk1"/>
                        </a:solidFill>
                        <a:highlight>
                          <a:srgbClr val="FFFFFF"/>
                        </a:highlight>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lang="en-US" sz="1300" u="none" cap="none" strike="noStrike">
                          <a:solidFill>
                            <a:schemeClr val="dk1"/>
                          </a:solidFill>
                          <a:highlight>
                            <a:srgbClr val="FFFFFF"/>
                          </a:highlight>
                          <a:latin typeface="Calibri"/>
                          <a:ea typeface="Calibri"/>
                          <a:cs typeface="Calibri"/>
                          <a:sym typeface="Calibri"/>
                        </a:rPr>
                        <a:t>Can use the Apps for which access privileges have been granted.</a:t>
                      </a:r>
                      <a:endParaRPr sz="1300" u="none" cap="none" strike="noStrike">
                        <a:solidFill>
                          <a:schemeClr val="dk1"/>
                        </a:solidFill>
                        <a:highlight>
                          <a:srgbClr val="FFFFFF"/>
                        </a:highlight>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lang="en-US" sz="1300" u="none" cap="none" strike="noStrike">
                          <a:solidFill>
                            <a:schemeClr val="dk1"/>
                          </a:solidFill>
                          <a:highlight>
                            <a:srgbClr val="FFFFFF"/>
                          </a:highlight>
                          <a:latin typeface="Calibri"/>
                          <a:ea typeface="Calibri"/>
                          <a:cs typeface="Calibri"/>
                          <a:sym typeface="Calibri"/>
                        </a:rPr>
                        <a:t>Cannot be assigned with</a:t>
                      </a:r>
                      <a:r>
                        <a:rPr lang="en-US" sz="1300" u="none" cap="none" strike="noStrike">
                          <a:solidFill>
                            <a:schemeClr val="dk1"/>
                          </a:solidFill>
                          <a:latin typeface="Calibri"/>
                          <a:ea typeface="Calibri"/>
                          <a:cs typeface="Calibri"/>
                          <a:sym typeface="Calibri"/>
                        </a:rPr>
                        <a:t> </a:t>
                      </a:r>
                      <a:r>
                        <a:rPr b="1" lang="en-US" sz="1300" u="sng" cap="none" strike="noStrike">
                          <a:solidFill>
                            <a:schemeClr val="accent1"/>
                          </a:solidFill>
                          <a:latin typeface="Calibri"/>
                          <a:ea typeface="Calibri"/>
                          <a:cs typeface="Calibri"/>
                          <a:sym typeface="Calibri"/>
                          <a:hlinkClick action="ppaction://hlinksldjump" r:id="rId5">
                            <a:extLst>
                              <a:ext uri="{A12FA001-AC4F-418D-AE19-62706E023703}">
                                <ahyp:hlinkClr val="tx"/>
                              </a:ext>
                            </a:extLst>
                          </a:hlinkClick>
                        </a:rPr>
                        <a:t>Permission Group.</a:t>
                      </a:r>
                      <a:endParaRPr sz="1300" u="none" cap="none" strike="noStrike">
                        <a:solidFill>
                          <a:schemeClr val="dk1"/>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300"/>
                        <a:buFont typeface="Arial"/>
                        <a:buNone/>
                      </a:pPr>
                      <a:r>
                        <a:t/>
                      </a:r>
                      <a:endParaRPr sz="13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923" name="Google Shape;923;p28"/>
          <p:cNvSpPr txBox="1"/>
          <p:nvPr>
            <p:ph type="title"/>
          </p:nvPr>
        </p:nvSpPr>
        <p:spPr>
          <a:xfrm>
            <a:off x="403550" y="1143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&lt;Members&gt;</a:t>
            </a:r>
            <a:endParaRPr b="1" sz="2600">
              <a:solidFill>
                <a:schemeClr val="dk1"/>
              </a:solidFill>
              <a:latin typeface="Arial"/>
              <a:ea typeface="Arial"/>
              <a:cs typeface="Arial"/>
              <a:sym typeface="Arial"/>
            </a:endParaRPr>
          </a:p>
        </p:txBody>
      </p:sp>
      <p:sp>
        <p:nvSpPr>
          <p:cNvPr id="924" name="Google Shape;924;p28"/>
          <p:cNvSpPr txBox="1"/>
          <p:nvPr/>
        </p:nvSpPr>
        <p:spPr>
          <a:xfrm>
            <a:off x="1407875" y="6237775"/>
            <a:ext cx="9880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Calibri"/>
                <a:ea typeface="Calibri"/>
                <a:cs typeface="Calibri"/>
                <a:sym typeface="Calibri"/>
              </a:rPr>
              <a:t>10,000</a:t>
            </a:r>
            <a:r>
              <a:rPr b="0" i="0" lang="en-US" sz="1300" u="none" cap="none" strike="noStrike">
                <a:solidFill>
                  <a:schemeClr val="dk1"/>
                </a:solidFill>
                <a:latin typeface="Calibri"/>
                <a:ea typeface="Calibri"/>
                <a:cs typeface="Calibri"/>
                <a:sym typeface="Calibri"/>
              </a:rPr>
              <a:t> members limitation counts for both </a:t>
            </a:r>
            <a:r>
              <a:rPr b="1" i="0" lang="en-US" sz="1300" u="none" cap="none" strike="noStrike">
                <a:solidFill>
                  <a:schemeClr val="dk1"/>
                </a:solidFill>
                <a:latin typeface="Calibri"/>
                <a:ea typeface="Calibri"/>
                <a:cs typeface="Calibri"/>
                <a:sym typeface="Calibri"/>
              </a:rPr>
              <a:t>Active</a:t>
            </a:r>
            <a:r>
              <a:rPr b="0" i="0" lang="en-US" sz="1300" u="none" cap="none" strike="noStrike">
                <a:solidFill>
                  <a:schemeClr val="dk1"/>
                </a:solidFill>
                <a:latin typeface="Calibri"/>
                <a:ea typeface="Calibri"/>
                <a:cs typeface="Calibri"/>
                <a:sym typeface="Calibri"/>
              </a:rPr>
              <a:t> and </a:t>
            </a:r>
            <a:r>
              <a:rPr b="1" i="0" lang="en-US" sz="1300" u="none" cap="none" strike="noStrike">
                <a:solidFill>
                  <a:schemeClr val="dk1"/>
                </a:solidFill>
                <a:latin typeface="Calibri"/>
                <a:ea typeface="Calibri"/>
                <a:cs typeface="Calibri"/>
                <a:sym typeface="Calibri"/>
              </a:rPr>
              <a:t>Disabled</a:t>
            </a:r>
            <a:r>
              <a:rPr b="0" i="0" lang="en-US" sz="1300" u="none" cap="none" strike="noStrike">
                <a:solidFill>
                  <a:schemeClr val="dk1"/>
                </a:solidFill>
                <a:latin typeface="Calibri"/>
                <a:ea typeface="Calibri"/>
                <a:cs typeface="Calibri"/>
                <a:sym typeface="Calibri"/>
              </a:rPr>
              <a:t> members in the Organization.</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29"/>
          <p:cNvSpPr txBox="1"/>
          <p:nvPr/>
        </p:nvSpPr>
        <p:spPr>
          <a:xfrm>
            <a:off x="283863" y="1953563"/>
            <a:ext cx="3335700" cy="41019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Go to </a:t>
            </a:r>
            <a:r>
              <a:rPr b="1" i="0" lang="en-US" sz="1700" u="none" cap="none" strike="noStrike">
                <a:solidFill>
                  <a:schemeClr val="dk1"/>
                </a:solidFill>
                <a:latin typeface="Calibri"/>
                <a:ea typeface="Calibri"/>
                <a:cs typeface="Calibri"/>
                <a:sym typeface="Calibri"/>
              </a:rPr>
              <a:t>Member</a:t>
            </a:r>
            <a:r>
              <a:rPr b="0" i="0" lang="en-US" sz="1700" u="none" cap="none" strike="noStrike">
                <a:solidFill>
                  <a:schemeClr val="dk1"/>
                </a:solidFill>
                <a:latin typeface="Calibri"/>
                <a:ea typeface="Calibri"/>
                <a:cs typeface="Calibri"/>
                <a:sym typeface="Calibri"/>
              </a:rPr>
              <a:t> tab</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Select </a:t>
            </a:r>
            <a:r>
              <a:rPr b="1" i="0" lang="en-US" sz="1700" u="none" cap="none" strike="noStrike">
                <a:solidFill>
                  <a:schemeClr val="dk1"/>
                </a:solidFill>
                <a:latin typeface="Calibri"/>
                <a:ea typeface="Calibri"/>
                <a:cs typeface="Calibri"/>
                <a:sym typeface="Calibri"/>
              </a:rPr>
              <a:t>Create</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Fill in the info</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Select </a:t>
            </a:r>
            <a:r>
              <a:rPr b="1" i="0" lang="en-US" sz="1700" u="none" cap="none" strike="noStrike">
                <a:solidFill>
                  <a:schemeClr val="dk1"/>
                </a:solidFill>
                <a:latin typeface="Calibri"/>
                <a:ea typeface="Calibri"/>
                <a:cs typeface="Calibri"/>
                <a:sym typeface="Calibri"/>
              </a:rPr>
              <a:t>Role</a:t>
            </a:r>
            <a:r>
              <a:rPr b="0" i="0" lang="en-US" sz="1700" u="none" cap="none" strike="noStrike">
                <a:solidFill>
                  <a:schemeClr val="dk1"/>
                </a:solidFill>
                <a:latin typeface="Calibri"/>
                <a:ea typeface="Calibri"/>
                <a:cs typeface="Calibri"/>
                <a:sym typeface="Calibri"/>
              </a:rPr>
              <a:t> for user(s)</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Assign user(s) to created team</a:t>
            </a:r>
            <a:endParaRPr b="0" i="0" sz="17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rgbClr val="9E9E9E"/>
              </a:buClr>
              <a:buSzPts val="1600"/>
              <a:buFont typeface="Calibri"/>
              <a:buAutoNum type="arabicPeriod"/>
            </a:pPr>
            <a:r>
              <a:rPr b="0" i="0" lang="en-US" sz="1600" u="none" cap="none" strike="noStrike">
                <a:solidFill>
                  <a:srgbClr val="9E9E9E"/>
                </a:solidFill>
                <a:latin typeface="Calibri"/>
                <a:ea typeface="Calibri"/>
                <a:cs typeface="Calibri"/>
                <a:sym typeface="Calibri"/>
              </a:rPr>
              <a:t>Filter by Status: </a:t>
            </a:r>
            <a:r>
              <a:rPr b="1" i="0" lang="en-US" sz="1600" u="none" cap="none" strike="noStrike">
                <a:solidFill>
                  <a:srgbClr val="9E9E9E"/>
                </a:solidFill>
                <a:latin typeface="Calibri"/>
                <a:ea typeface="Calibri"/>
                <a:cs typeface="Calibri"/>
                <a:sym typeface="Calibri"/>
              </a:rPr>
              <a:t>Pending</a:t>
            </a:r>
            <a:r>
              <a:rPr b="0" i="0" lang="en-US" sz="1600" u="none" cap="none" strike="noStrike">
                <a:solidFill>
                  <a:srgbClr val="9E9E9E"/>
                </a:solidFill>
                <a:latin typeface="Calibri"/>
                <a:ea typeface="Calibri"/>
                <a:cs typeface="Calibri"/>
                <a:sym typeface="Calibri"/>
              </a:rPr>
              <a:t> &gt; </a:t>
            </a:r>
            <a:r>
              <a:rPr b="1" i="0" lang="en-US" sz="1600" u="none" cap="none" strike="noStrike">
                <a:solidFill>
                  <a:srgbClr val="9E9E9E"/>
                </a:solidFill>
                <a:latin typeface="Calibri"/>
                <a:ea typeface="Calibri"/>
                <a:cs typeface="Calibri"/>
                <a:sym typeface="Calibri"/>
              </a:rPr>
              <a:t>Send Activation Emails</a:t>
            </a:r>
            <a:r>
              <a:rPr b="0" i="0" lang="en-US" sz="1600" u="none" cap="none" strike="noStrike">
                <a:solidFill>
                  <a:srgbClr val="9E9E9E"/>
                </a:solidFill>
                <a:latin typeface="Calibri"/>
                <a:ea typeface="Calibri"/>
                <a:cs typeface="Calibri"/>
                <a:sym typeface="Calibri"/>
              </a:rPr>
              <a:t> to imported members</a:t>
            </a:r>
            <a:endParaRPr b="0" i="0" sz="1600" u="none" cap="none" strike="noStrike">
              <a:solidFill>
                <a:srgbClr val="9E9E9E"/>
              </a:solidFill>
              <a:latin typeface="Calibri"/>
              <a:ea typeface="Calibri"/>
              <a:cs typeface="Calibri"/>
              <a:sym typeface="Calibri"/>
            </a:endParaRPr>
          </a:p>
          <a:p>
            <a:pPr indent="-330200" lvl="0" marL="457200" marR="0" rtl="0" algn="l">
              <a:lnSpc>
                <a:spcPct val="115000"/>
              </a:lnSpc>
              <a:spcBef>
                <a:spcPts val="0"/>
              </a:spcBef>
              <a:spcAft>
                <a:spcPts val="0"/>
              </a:spcAft>
              <a:buClr>
                <a:srgbClr val="9E9E9E"/>
              </a:buClr>
              <a:buSzPts val="1600"/>
              <a:buFont typeface="Calibri"/>
              <a:buAutoNum type="arabicPeriod"/>
            </a:pPr>
            <a:r>
              <a:rPr b="0" i="0" lang="en-US" sz="1600" u="none" cap="none" strike="noStrike">
                <a:solidFill>
                  <a:srgbClr val="9E9E9E"/>
                </a:solidFill>
                <a:latin typeface="Calibri"/>
                <a:ea typeface="Calibri"/>
                <a:cs typeface="Calibri"/>
                <a:sym typeface="Calibri"/>
              </a:rPr>
              <a:t>The members will receive an email with the title "Your account has been created!" with a link to set the password. </a:t>
            </a:r>
            <a:endParaRPr b="0" i="1" sz="1300" u="none" cap="none" strike="noStrike">
              <a:solidFill>
                <a:srgbClr val="9E9E9E"/>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rPr b="0" i="1" lang="en-US" sz="1300" u="none" cap="none" strike="noStrike">
                <a:solidFill>
                  <a:srgbClr val="9E9E9E"/>
                </a:solidFill>
                <a:latin typeface="Calibri"/>
                <a:ea typeface="Calibri"/>
                <a:cs typeface="Calibri"/>
                <a:sym typeface="Calibri"/>
              </a:rPr>
              <a:t>**There will be a notification of pending list in the </a:t>
            </a:r>
            <a:r>
              <a:rPr b="1" i="1" lang="en-US" sz="1300" u="none" cap="none" strike="noStrike">
                <a:solidFill>
                  <a:srgbClr val="9E9E9E"/>
                </a:solidFill>
                <a:latin typeface="Calibri"/>
                <a:ea typeface="Calibri"/>
                <a:cs typeface="Calibri"/>
                <a:sym typeface="Calibri"/>
              </a:rPr>
              <a:t>Active/Disabled</a:t>
            </a:r>
            <a:r>
              <a:rPr b="0" i="1" lang="en-US" sz="1300" u="none" cap="none" strike="noStrike">
                <a:solidFill>
                  <a:srgbClr val="9E9E9E"/>
                </a:solidFill>
                <a:latin typeface="Calibri"/>
                <a:ea typeface="Calibri"/>
                <a:cs typeface="Calibri"/>
                <a:sym typeface="Calibri"/>
              </a:rPr>
              <a:t> page.</a:t>
            </a:r>
            <a:endParaRPr b="0" i="0" sz="1700" u="none" cap="none" strike="noStrike">
              <a:solidFill>
                <a:srgbClr val="9E9E9E"/>
              </a:solidFill>
              <a:latin typeface="Calibri"/>
              <a:ea typeface="Calibri"/>
              <a:cs typeface="Calibri"/>
              <a:sym typeface="Calibri"/>
            </a:endParaRPr>
          </a:p>
        </p:txBody>
      </p:sp>
      <p:sp>
        <p:nvSpPr>
          <p:cNvPr id="930" name="Google Shape;930;p29"/>
          <p:cNvSpPr txBox="1"/>
          <p:nvPr/>
        </p:nvSpPr>
        <p:spPr>
          <a:xfrm>
            <a:off x="730488" y="1171203"/>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400" u="none" cap="none" strike="noStrike">
                <a:solidFill>
                  <a:srgbClr val="FF9900"/>
                </a:solidFill>
                <a:latin typeface="Calibri"/>
                <a:ea typeface="Calibri"/>
                <a:cs typeface="Calibri"/>
                <a:sym typeface="Calibri"/>
              </a:rPr>
              <a:t>3.  Manual Creation</a:t>
            </a:r>
            <a:endParaRPr b="1" i="0" sz="2400" u="none" cap="none" strike="noStrike">
              <a:solidFill>
                <a:srgbClr val="FF9900"/>
              </a:solidFill>
              <a:latin typeface="Calibri"/>
              <a:ea typeface="Calibri"/>
              <a:cs typeface="Calibri"/>
              <a:sym typeface="Calibri"/>
            </a:endParaRPr>
          </a:p>
        </p:txBody>
      </p:sp>
      <p:sp>
        <p:nvSpPr>
          <p:cNvPr id="931" name="Google Shape;931;p29"/>
          <p:cNvSpPr txBox="1"/>
          <p:nvPr>
            <p:ph type="title"/>
          </p:nvPr>
        </p:nvSpPr>
        <p:spPr>
          <a:xfrm>
            <a:off x="360800" y="328025"/>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&lt;Members&gt;</a:t>
            </a:r>
            <a:endParaRPr b="1" sz="2600">
              <a:solidFill>
                <a:schemeClr val="dk1"/>
              </a:solidFill>
              <a:latin typeface="Arial"/>
              <a:ea typeface="Arial"/>
              <a:cs typeface="Arial"/>
              <a:sym typeface="Arial"/>
            </a:endParaRPr>
          </a:p>
        </p:txBody>
      </p:sp>
      <p:grpSp>
        <p:nvGrpSpPr>
          <p:cNvPr id="932" name="Google Shape;932;p29"/>
          <p:cNvGrpSpPr/>
          <p:nvPr/>
        </p:nvGrpSpPr>
        <p:grpSpPr>
          <a:xfrm>
            <a:off x="3982804" y="966750"/>
            <a:ext cx="7874725" cy="5676200"/>
            <a:chOff x="3982804" y="966750"/>
            <a:chExt cx="7874725" cy="5676200"/>
          </a:xfrm>
        </p:grpSpPr>
        <p:pic>
          <p:nvPicPr>
            <p:cNvPr id="933" name="Google Shape;933;p29"/>
            <p:cNvPicPr preferRelativeResize="0"/>
            <p:nvPr/>
          </p:nvPicPr>
          <p:blipFill rotWithShape="1">
            <a:blip r:embed="rId3">
              <a:alphaModFix/>
            </a:blip>
            <a:srcRect b="0" l="0" r="0" t="0"/>
            <a:stretch/>
          </p:blipFill>
          <p:spPr>
            <a:xfrm>
              <a:off x="4211575" y="3481600"/>
              <a:ext cx="3594175" cy="2704574"/>
            </a:xfrm>
            <a:prstGeom prst="rect">
              <a:avLst/>
            </a:prstGeom>
            <a:noFill/>
            <a:ln cap="flat" cmpd="sng" w="9525">
              <a:solidFill>
                <a:srgbClr val="A5A5A5"/>
              </a:solidFill>
              <a:prstDash val="solid"/>
              <a:round/>
              <a:headEnd len="sm" w="sm" type="none"/>
              <a:tailEnd len="sm" w="sm" type="none"/>
            </a:ln>
          </p:spPr>
        </p:pic>
        <p:grpSp>
          <p:nvGrpSpPr>
            <p:cNvPr id="934" name="Google Shape;934;p29"/>
            <p:cNvGrpSpPr/>
            <p:nvPr/>
          </p:nvGrpSpPr>
          <p:grpSpPr>
            <a:xfrm>
              <a:off x="3982804" y="3481610"/>
              <a:ext cx="7874725" cy="3161340"/>
              <a:chOff x="3982804" y="3481610"/>
              <a:chExt cx="7874725" cy="3161340"/>
            </a:xfrm>
          </p:grpSpPr>
          <p:sp>
            <p:nvSpPr>
              <p:cNvPr id="935" name="Google Shape;935;p29"/>
              <p:cNvSpPr txBox="1"/>
              <p:nvPr/>
            </p:nvSpPr>
            <p:spPr>
              <a:xfrm>
                <a:off x="3982804" y="6196550"/>
                <a:ext cx="40518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700"/>
                  <a:buFont typeface="Arial"/>
                  <a:buNone/>
                </a:pPr>
                <a:r>
                  <a:rPr b="0" i="0" lang="en-US" sz="1700" u="none" cap="none" strike="noStrike">
                    <a:solidFill>
                      <a:srgbClr val="000000"/>
                    </a:solidFill>
                    <a:latin typeface="Calibri"/>
                    <a:ea typeface="Calibri"/>
                    <a:cs typeface="Calibri"/>
                    <a:sym typeface="Calibri"/>
                  </a:rPr>
                  <a:t>Owner can add </a:t>
                </a:r>
                <a:r>
                  <a:rPr b="1" i="0" lang="en-US" sz="1700" u="none" cap="none" strike="noStrike">
                    <a:solidFill>
                      <a:srgbClr val="000000"/>
                    </a:solidFill>
                    <a:latin typeface="Calibri"/>
                    <a:ea typeface="Calibri"/>
                    <a:cs typeface="Calibri"/>
                    <a:sym typeface="Calibri"/>
                  </a:rPr>
                  <a:t>Admins/Members</a:t>
                </a:r>
                <a:endParaRPr b="1" i="0" sz="1400" u="none" cap="none" strike="noStrike">
                  <a:solidFill>
                    <a:srgbClr val="000000"/>
                  </a:solidFill>
                  <a:latin typeface="Arial"/>
                  <a:ea typeface="Arial"/>
                  <a:cs typeface="Arial"/>
                  <a:sym typeface="Arial"/>
                </a:endParaRPr>
              </a:p>
            </p:txBody>
          </p:sp>
          <p:sp>
            <p:nvSpPr>
              <p:cNvPr id="936" name="Google Shape;936;p29"/>
              <p:cNvSpPr txBox="1"/>
              <p:nvPr/>
            </p:nvSpPr>
            <p:spPr>
              <a:xfrm>
                <a:off x="7805729" y="6196550"/>
                <a:ext cx="40518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700"/>
                  <a:buFont typeface="Arial"/>
                  <a:buNone/>
                </a:pPr>
                <a:r>
                  <a:rPr b="0" i="0" lang="en-US" sz="1700" u="none" cap="none" strike="noStrike">
                    <a:solidFill>
                      <a:srgbClr val="000000"/>
                    </a:solidFill>
                    <a:latin typeface="Calibri"/>
                    <a:ea typeface="Calibri"/>
                    <a:cs typeface="Calibri"/>
                    <a:sym typeface="Calibri"/>
                  </a:rPr>
                  <a:t>Admin can add </a:t>
                </a:r>
                <a:r>
                  <a:rPr b="1" i="0" lang="en-US" sz="1700" u="none" cap="none" strike="noStrike">
                    <a:solidFill>
                      <a:srgbClr val="000000"/>
                    </a:solidFill>
                    <a:latin typeface="Calibri"/>
                    <a:ea typeface="Calibri"/>
                    <a:cs typeface="Calibri"/>
                    <a:sym typeface="Calibri"/>
                  </a:rPr>
                  <a:t>Members</a:t>
                </a:r>
                <a:endParaRPr b="1" i="0" sz="1400" u="none" cap="none" strike="noStrike">
                  <a:solidFill>
                    <a:srgbClr val="000000"/>
                  </a:solidFill>
                  <a:latin typeface="Arial"/>
                  <a:ea typeface="Arial"/>
                  <a:cs typeface="Arial"/>
                  <a:sym typeface="Arial"/>
                </a:endParaRPr>
              </a:p>
            </p:txBody>
          </p:sp>
          <p:pic>
            <p:nvPicPr>
              <p:cNvPr id="937" name="Google Shape;937;p29"/>
              <p:cNvPicPr preferRelativeResize="0"/>
              <p:nvPr/>
            </p:nvPicPr>
            <p:blipFill rotWithShape="1">
              <a:blip r:embed="rId4">
                <a:alphaModFix/>
              </a:blip>
              <a:srcRect b="0" l="0" r="0" t="0"/>
              <a:stretch/>
            </p:blipFill>
            <p:spPr>
              <a:xfrm>
                <a:off x="8034550" y="3481610"/>
                <a:ext cx="3594176" cy="2714940"/>
              </a:xfrm>
              <a:prstGeom prst="rect">
                <a:avLst/>
              </a:prstGeom>
              <a:noFill/>
              <a:ln cap="flat" cmpd="sng" w="9525">
                <a:solidFill>
                  <a:srgbClr val="A5A5A5"/>
                </a:solidFill>
                <a:prstDash val="solid"/>
                <a:round/>
                <a:headEnd len="sm" w="sm" type="none"/>
                <a:tailEnd len="sm" w="sm" type="none"/>
              </a:ln>
            </p:spPr>
          </p:pic>
        </p:grpSp>
        <p:pic>
          <p:nvPicPr>
            <p:cNvPr id="938" name="Google Shape;938;p29"/>
            <p:cNvPicPr preferRelativeResize="0"/>
            <p:nvPr/>
          </p:nvPicPr>
          <p:blipFill rotWithShape="1">
            <a:blip r:embed="rId5">
              <a:alphaModFix/>
            </a:blip>
            <a:srcRect b="41911" l="0" r="0" t="0"/>
            <a:stretch/>
          </p:blipFill>
          <p:spPr>
            <a:xfrm>
              <a:off x="4214287" y="966750"/>
              <a:ext cx="7411748" cy="2369275"/>
            </a:xfrm>
            <a:prstGeom prst="rect">
              <a:avLst/>
            </a:prstGeom>
            <a:noFill/>
            <a:ln cap="flat" cmpd="sng" w="9525">
              <a:solidFill>
                <a:srgbClr val="999999"/>
              </a:solidFill>
              <a:prstDash val="solid"/>
              <a:round/>
              <a:headEnd len="sm" w="sm" type="none"/>
              <a:tailEnd len="sm" w="sm" type="none"/>
            </a:ln>
          </p:spPr>
        </p:pic>
        <p:sp>
          <p:nvSpPr>
            <p:cNvPr id="939" name="Google Shape;939;p29"/>
            <p:cNvSpPr/>
            <p:nvPr/>
          </p:nvSpPr>
          <p:spPr>
            <a:xfrm>
              <a:off x="4237475" y="3075875"/>
              <a:ext cx="1375200" cy="213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29"/>
            <p:cNvSpPr/>
            <p:nvPr/>
          </p:nvSpPr>
          <p:spPr>
            <a:xfrm>
              <a:off x="11206975" y="1598350"/>
              <a:ext cx="353100" cy="186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29"/>
            <p:cNvSpPr/>
            <p:nvPr/>
          </p:nvSpPr>
          <p:spPr>
            <a:xfrm>
              <a:off x="9190475" y="2193075"/>
              <a:ext cx="696900" cy="11430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30"/>
          <p:cNvSpPr txBox="1"/>
          <p:nvPr/>
        </p:nvSpPr>
        <p:spPr>
          <a:xfrm>
            <a:off x="730488" y="1171203"/>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400" u="none" cap="none" strike="noStrike">
                <a:solidFill>
                  <a:srgbClr val="FF9900"/>
                </a:solidFill>
                <a:latin typeface="Calibri"/>
                <a:ea typeface="Calibri"/>
                <a:cs typeface="Calibri"/>
                <a:sym typeface="Calibri"/>
              </a:rPr>
              <a:t>3.  Manual Creation</a:t>
            </a:r>
            <a:endParaRPr b="1" i="0" sz="2400" u="none" cap="none" strike="noStrike">
              <a:solidFill>
                <a:srgbClr val="FF9900"/>
              </a:solidFill>
              <a:latin typeface="Calibri"/>
              <a:ea typeface="Calibri"/>
              <a:cs typeface="Calibri"/>
              <a:sym typeface="Calibri"/>
            </a:endParaRPr>
          </a:p>
        </p:txBody>
      </p:sp>
      <p:sp>
        <p:nvSpPr>
          <p:cNvPr id="947" name="Google Shape;947;p30"/>
          <p:cNvSpPr txBox="1"/>
          <p:nvPr>
            <p:ph type="title"/>
          </p:nvPr>
        </p:nvSpPr>
        <p:spPr>
          <a:xfrm>
            <a:off x="555950" y="4953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&lt;Members&gt;</a:t>
            </a:r>
            <a:endParaRPr b="1" sz="2600">
              <a:solidFill>
                <a:schemeClr val="dk1"/>
              </a:solidFill>
              <a:latin typeface="Arial"/>
              <a:ea typeface="Arial"/>
              <a:cs typeface="Arial"/>
              <a:sym typeface="Arial"/>
            </a:endParaRPr>
          </a:p>
        </p:txBody>
      </p:sp>
      <p:sp>
        <p:nvSpPr>
          <p:cNvPr id="948" name="Google Shape;948;p30"/>
          <p:cNvSpPr txBox="1"/>
          <p:nvPr/>
        </p:nvSpPr>
        <p:spPr>
          <a:xfrm>
            <a:off x="283863" y="1953563"/>
            <a:ext cx="3335700" cy="41019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15000"/>
              </a:lnSpc>
              <a:spcBef>
                <a:spcPts val="0"/>
              </a:spcBef>
              <a:spcAft>
                <a:spcPts val="0"/>
              </a:spcAft>
              <a:buClr>
                <a:srgbClr val="999999"/>
              </a:buClr>
              <a:buSzPts val="1700"/>
              <a:buFont typeface="Calibri"/>
              <a:buAutoNum type="arabicPeriod"/>
            </a:pPr>
            <a:r>
              <a:rPr b="0" i="0" lang="en-US" sz="1700" u="none" cap="none" strike="noStrike">
                <a:solidFill>
                  <a:srgbClr val="999999"/>
                </a:solidFill>
                <a:latin typeface="Calibri"/>
                <a:ea typeface="Calibri"/>
                <a:cs typeface="Calibri"/>
                <a:sym typeface="Calibri"/>
              </a:rPr>
              <a:t>Go to </a:t>
            </a:r>
            <a:r>
              <a:rPr b="1" i="0" lang="en-US" sz="1700" u="none" cap="none" strike="noStrike">
                <a:solidFill>
                  <a:srgbClr val="999999"/>
                </a:solidFill>
                <a:latin typeface="Calibri"/>
                <a:ea typeface="Calibri"/>
                <a:cs typeface="Calibri"/>
                <a:sym typeface="Calibri"/>
              </a:rPr>
              <a:t>Member</a:t>
            </a:r>
            <a:r>
              <a:rPr b="0" i="0" lang="en-US" sz="1700" u="none" cap="none" strike="noStrike">
                <a:solidFill>
                  <a:srgbClr val="999999"/>
                </a:solidFill>
                <a:latin typeface="Calibri"/>
                <a:ea typeface="Calibri"/>
                <a:cs typeface="Calibri"/>
                <a:sym typeface="Calibri"/>
              </a:rPr>
              <a:t> tab</a:t>
            </a:r>
            <a:endParaRPr b="0" i="0" sz="1700" u="none" cap="none" strike="noStrike">
              <a:solidFill>
                <a:srgbClr val="999999"/>
              </a:solidFill>
              <a:latin typeface="Calibri"/>
              <a:ea typeface="Calibri"/>
              <a:cs typeface="Calibri"/>
              <a:sym typeface="Calibri"/>
            </a:endParaRPr>
          </a:p>
          <a:p>
            <a:pPr indent="-336550" lvl="0" marL="457200" marR="0" rtl="0" algn="l">
              <a:lnSpc>
                <a:spcPct val="115000"/>
              </a:lnSpc>
              <a:spcBef>
                <a:spcPts val="0"/>
              </a:spcBef>
              <a:spcAft>
                <a:spcPts val="0"/>
              </a:spcAft>
              <a:buClr>
                <a:srgbClr val="999999"/>
              </a:buClr>
              <a:buSzPts val="1700"/>
              <a:buFont typeface="Calibri"/>
              <a:buAutoNum type="arabicPeriod"/>
            </a:pPr>
            <a:r>
              <a:rPr b="0" i="0" lang="en-US" sz="1700" u="none" cap="none" strike="noStrike">
                <a:solidFill>
                  <a:srgbClr val="999999"/>
                </a:solidFill>
                <a:latin typeface="Calibri"/>
                <a:ea typeface="Calibri"/>
                <a:cs typeface="Calibri"/>
                <a:sym typeface="Calibri"/>
              </a:rPr>
              <a:t>Select </a:t>
            </a:r>
            <a:r>
              <a:rPr b="1" i="0" lang="en-US" sz="1700" u="none" cap="none" strike="noStrike">
                <a:solidFill>
                  <a:srgbClr val="999999"/>
                </a:solidFill>
                <a:latin typeface="Calibri"/>
                <a:ea typeface="Calibri"/>
                <a:cs typeface="Calibri"/>
                <a:sym typeface="Calibri"/>
              </a:rPr>
              <a:t>Create</a:t>
            </a:r>
            <a:endParaRPr b="0" i="0" sz="1700" u="none" cap="none" strike="noStrike">
              <a:solidFill>
                <a:srgbClr val="999999"/>
              </a:solidFill>
              <a:latin typeface="Calibri"/>
              <a:ea typeface="Calibri"/>
              <a:cs typeface="Calibri"/>
              <a:sym typeface="Calibri"/>
            </a:endParaRPr>
          </a:p>
          <a:p>
            <a:pPr indent="-336550" lvl="0" marL="457200" marR="0" rtl="0" algn="l">
              <a:lnSpc>
                <a:spcPct val="115000"/>
              </a:lnSpc>
              <a:spcBef>
                <a:spcPts val="0"/>
              </a:spcBef>
              <a:spcAft>
                <a:spcPts val="0"/>
              </a:spcAft>
              <a:buClr>
                <a:srgbClr val="999999"/>
              </a:buClr>
              <a:buSzPts val="1700"/>
              <a:buFont typeface="Calibri"/>
              <a:buAutoNum type="arabicPeriod"/>
            </a:pPr>
            <a:r>
              <a:rPr b="0" i="0" lang="en-US" sz="1700" u="none" cap="none" strike="noStrike">
                <a:solidFill>
                  <a:srgbClr val="999999"/>
                </a:solidFill>
                <a:latin typeface="Calibri"/>
                <a:ea typeface="Calibri"/>
                <a:cs typeface="Calibri"/>
                <a:sym typeface="Calibri"/>
              </a:rPr>
              <a:t>Fill in the info</a:t>
            </a:r>
            <a:endParaRPr b="0" i="0" sz="1700" u="none" cap="none" strike="noStrike">
              <a:solidFill>
                <a:srgbClr val="999999"/>
              </a:solidFill>
              <a:latin typeface="Calibri"/>
              <a:ea typeface="Calibri"/>
              <a:cs typeface="Calibri"/>
              <a:sym typeface="Calibri"/>
            </a:endParaRPr>
          </a:p>
          <a:p>
            <a:pPr indent="-336550" lvl="0" marL="457200" marR="0" rtl="0" algn="l">
              <a:lnSpc>
                <a:spcPct val="115000"/>
              </a:lnSpc>
              <a:spcBef>
                <a:spcPts val="0"/>
              </a:spcBef>
              <a:spcAft>
                <a:spcPts val="0"/>
              </a:spcAft>
              <a:buClr>
                <a:srgbClr val="999999"/>
              </a:buClr>
              <a:buSzPts val="1700"/>
              <a:buFont typeface="Calibri"/>
              <a:buAutoNum type="arabicPeriod"/>
            </a:pPr>
            <a:r>
              <a:rPr b="0" i="0" lang="en-US" sz="1700" u="none" cap="none" strike="noStrike">
                <a:solidFill>
                  <a:srgbClr val="999999"/>
                </a:solidFill>
                <a:latin typeface="Calibri"/>
                <a:ea typeface="Calibri"/>
                <a:cs typeface="Calibri"/>
                <a:sym typeface="Calibri"/>
              </a:rPr>
              <a:t>Select </a:t>
            </a:r>
            <a:r>
              <a:rPr b="1" i="0" lang="en-US" sz="1700" u="none" cap="none" strike="noStrike">
                <a:solidFill>
                  <a:srgbClr val="999999"/>
                </a:solidFill>
                <a:latin typeface="Calibri"/>
                <a:ea typeface="Calibri"/>
                <a:cs typeface="Calibri"/>
                <a:sym typeface="Calibri"/>
              </a:rPr>
              <a:t>Role</a:t>
            </a:r>
            <a:r>
              <a:rPr b="0" i="0" lang="en-US" sz="1700" u="none" cap="none" strike="noStrike">
                <a:solidFill>
                  <a:srgbClr val="999999"/>
                </a:solidFill>
                <a:latin typeface="Calibri"/>
                <a:ea typeface="Calibri"/>
                <a:cs typeface="Calibri"/>
                <a:sym typeface="Calibri"/>
              </a:rPr>
              <a:t> for user(s)</a:t>
            </a:r>
            <a:endParaRPr b="0" i="0" sz="1700" u="none" cap="none" strike="noStrike">
              <a:solidFill>
                <a:srgbClr val="999999"/>
              </a:solidFill>
              <a:latin typeface="Calibri"/>
              <a:ea typeface="Calibri"/>
              <a:cs typeface="Calibri"/>
              <a:sym typeface="Calibri"/>
            </a:endParaRPr>
          </a:p>
          <a:p>
            <a:pPr indent="-336550" lvl="0" marL="457200" marR="0" rtl="0" algn="l">
              <a:lnSpc>
                <a:spcPct val="115000"/>
              </a:lnSpc>
              <a:spcBef>
                <a:spcPts val="0"/>
              </a:spcBef>
              <a:spcAft>
                <a:spcPts val="0"/>
              </a:spcAft>
              <a:buClr>
                <a:srgbClr val="999999"/>
              </a:buClr>
              <a:buSzPts val="1700"/>
              <a:buFont typeface="Calibri"/>
              <a:buAutoNum type="arabicPeriod"/>
            </a:pPr>
            <a:r>
              <a:rPr b="0" i="0" lang="en-US" sz="1700" u="none" cap="none" strike="noStrike">
                <a:solidFill>
                  <a:srgbClr val="999999"/>
                </a:solidFill>
                <a:latin typeface="Calibri"/>
                <a:ea typeface="Calibri"/>
                <a:cs typeface="Calibri"/>
                <a:sym typeface="Calibri"/>
              </a:rPr>
              <a:t>Assign user(s) to created team</a:t>
            </a:r>
            <a:endParaRPr b="0" i="0" sz="1700" u="none" cap="none" strike="noStrike">
              <a:solidFill>
                <a:srgbClr val="999999"/>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Filter by Status: </a:t>
            </a:r>
            <a:r>
              <a:rPr b="1" i="0" lang="en-US" sz="1600" u="none" cap="none" strike="noStrike">
                <a:solidFill>
                  <a:schemeClr val="dk1"/>
                </a:solidFill>
                <a:latin typeface="Calibri"/>
                <a:ea typeface="Calibri"/>
                <a:cs typeface="Calibri"/>
                <a:sym typeface="Calibri"/>
              </a:rPr>
              <a:t>Pending</a:t>
            </a:r>
            <a:r>
              <a:rPr b="0" i="0" lang="en-US" sz="1600" u="none" cap="none" strike="noStrike">
                <a:solidFill>
                  <a:schemeClr val="dk1"/>
                </a:solidFill>
                <a:latin typeface="Calibri"/>
                <a:ea typeface="Calibri"/>
                <a:cs typeface="Calibri"/>
                <a:sym typeface="Calibri"/>
              </a:rPr>
              <a:t> &gt; </a:t>
            </a:r>
            <a:r>
              <a:rPr b="1" i="0" lang="en-US" sz="1600" u="none" cap="none" strike="noStrike">
                <a:solidFill>
                  <a:schemeClr val="dk1"/>
                </a:solidFill>
                <a:latin typeface="Calibri"/>
                <a:ea typeface="Calibri"/>
                <a:cs typeface="Calibri"/>
                <a:sym typeface="Calibri"/>
              </a:rPr>
              <a:t>Send Activation Emails</a:t>
            </a:r>
            <a:r>
              <a:rPr b="0" i="0" lang="en-US" sz="1600" u="none" cap="none" strike="noStrike">
                <a:solidFill>
                  <a:schemeClr val="dk1"/>
                </a:solidFill>
                <a:latin typeface="Calibri"/>
                <a:ea typeface="Calibri"/>
                <a:cs typeface="Calibri"/>
                <a:sym typeface="Calibri"/>
              </a:rPr>
              <a:t> to imported members</a:t>
            </a:r>
            <a:endParaRPr b="0" i="0" sz="16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The members will receive an email with the title "Your account has been created!" with a link to set the password. </a:t>
            </a:r>
            <a:endParaRPr b="0" i="1"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rPr b="0" i="1" lang="en-US" sz="1300" u="none" cap="none" strike="noStrike">
                <a:solidFill>
                  <a:schemeClr val="dk1"/>
                </a:solidFill>
                <a:latin typeface="Calibri"/>
                <a:ea typeface="Calibri"/>
                <a:cs typeface="Calibri"/>
                <a:sym typeface="Calibri"/>
              </a:rPr>
              <a:t>**There will be a notification of pending list in the </a:t>
            </a:r>
            <a:r>
              <a:rPr b="1" i="1" lang="en-US" sz="1300" u="none" cap="none" strike="noStrike">
                <a:solidFill>
                  <a:schemeClr val="dk1"/>
                </a:solidFill>
                <a:latin typeface="Calibri"/>
                <a:ea typeface="Calibri"/>
                <a:cs typeface="Calibri"/>
                <a:sym typeface="Calibri"/>
              </a:rPr>
              <a:t>Active/Disabled</a:t>
            </a:r>
            <a:r>
              <a:rPr b="0" i="1" lang="en-US" sz="1300" u="none" cap="none" strike="noStrike">
                <a:solidFill>
                  <a:schemeClr val="dk1"/>
                </a:solidFill>
                <a:latin typeface="Calibri"/>
                <a:ea typeface="Calibri"/>
                <a:cs typeface="Calibri"/>
                <a:sym typeface="Calibri"/>
              </a:rPr>
              <a:t> page.</a:t>
            </a:r>
            <a:endParaRPr b="0" i="0" sz="1700" u="none" cap="none" strike="noStrike">
              <a:solidFill>
                <a:schemeClr val="dk1"/>
              </a:solidFill>
              <a:latin typeface="Calibri"/>
              <a:ea typeface="Calibri"/>
              <a:cs typeface="Calibri"/>
              <a:sym typeface="Calibri"/>
            </a:endParaRPr>
          </a:p>
        </p:txBody>
      </p:sp>
      <p:grpSp>
        <p:nvGrpSpPr>
          <p:cNvPr id="949" name="Google Shape;949;p30"/>
          <p:cNvGrpSpPr/>
          <p:nvPr/>
        </p:nvGrpSpPr>
        <p:grpSpPr>
          <a:xfrm>
            <a:off x="3890700" y="1124725"/>
            <a:ext cx="7411760" cy="5023453"/>
            <a:chOff x="3890700" y="1124725"/>
            <a:chExt cx="7411760" cy="5023453"/>
          </a:xfrm>
        </p:grpSpPr>
        <p:pic>
          <p:nvPicPr>
            <p:cNvPr id="950" name="Google Shape;950;p30"/>
            <p:cNvPicPr preferRelativeResize="0"/>
            <p:nvPr/>
          </p:nvPicPr>
          <p:blipFill rotWithShape="1">
            <a:blip r:embed="rId3">
              <a:alphaModFix/>
            </a:blip>
            <a:srcRect b="0" l="0" r="0" t="0"/>
            <a:stretch/>
          </p:blipFill>
          <p:spPr>
            <a:xfrm>
              <a:off x="3890700" y="3683625"/>
              <a:ext cx="7411748" cy="2464553"/>
            </a:xfrm>
            <a:prstGeom prst="rect">
              <a:avLst/>
            </a:prstGeom>
            <a:noFill/>
            <a:ln cap="flat" cmpd="sng" w="9525">
              <a:solidFill>
                <a:srgbClr val="999999"/>
              </a:solidFill>
              <a:prstDash val="solid"/>
              <a:round/>
              <a:headEnd len="sm" w="sm" type="none"/>
              <a:tailEnd len="sm" w="sm" type="none"/>
            </a:ln>
          </p:spPr>
        </p:pic>
        <p:sp>
          <p:nvSpPr>
            <p:cNvPr id="951" name="Google Shape;951;p30"/>
            <p:cNvSpPr/>
            <p:nvPr/>
          </p:nvSpPr>
          <p:spPr>
            <a:xfrm>
              <a:off x="8229425" y="4609600"/>
              <a:ext cx="696900" cy="14865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30"/>
            <p:cNvSpPr/>
            <p:nvPr/>
          </p:nvSpPr>
          <p:spPr>
            <a:xfrm>
              <a:off x="3912225" y="5798625"/>
              <a:ext cx="1384500" cy="186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30"/>
            <p:cNvSpPr/>
            <p:nvPr/>
          </p:nvSpPr>
          <p:spPr>
            <a:xfrm>
              <a:off x="5361875" y="3958675"/>
              <a:ext cx="408900" cy="250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54" name="Google Shape;954;p30"/>
            <p:cNvGrpSpPr/>
            <p:nvPr/>
          </p:nvGrpSpPr>
          <p:grpSpPr>
            <a:xfrm>
              <a:off x="3890712" y="1124725"/>
              <a:ext cx="7411748" cy="2369325"/>
              <a:chOff x="4214287" y="966750"/>
              <a:chExt cx="7411748" cy="2369325"/>
            </a:xfrm>
          </p:grpSpPr>
          <p:pic>
            <p:nvPicPr>
              <p:cNvPr id="955" name="Google Shape;955;p30"/>
              <p:cNvPicPr preferRelativeResize="0"/>
              <p:nvPr/>
            </p:nvPicPr>
            <p:blipFill rotWithShape="1">
              <a:blip r:embed="rId4">
                <a:alphaModFix/>
              </a:blip>
              <a:srcRect b="41911" l="0" r="0" t="0"/>
              <a:stretch/>
            </p:blipFill>
            <p:spPr>
              <a:xfrm>
                <a:off x="4214287" y="966750"/>
                <a:ext cx="7411748" cy="2369275"/>
              </a:xfrm>
              <a:prstGeom prst="rect">
                <a:avLst/>
              </a:prstGeom>
              <a:noFill/>
              <a:ln cap="flat" cmpd="sng" w="9525">
                <a:solidFill>
                  <a:srgbClr val="999999"/>
                </a:solidFill>
                <a:prstDash val="solid"/>
                <a:round/>
                <a:headEnd len="sm" w="sm" type="none"/>
                <a:tailEnd len="sm" w="sm" type="none"/>
              </a:ln>
            </p:spPr>
          </p:pic>
          <p:sp>
            <p:nvSpPr>
              <p:cNvPr id="956" name="Google Shape;956;p30"/>
              <p:cNvSpPr/>
              <p:nvPr/>
            </p:nvSpPr>
            <p:spPr>
              <a:xfrm>
                <a:off x="4237475" y="3075875"/>
                <a:ext cx="1375200" cy="213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30"/>
              <p:cNvSpPr/>
              <p:nvPr/>
            </p:nvSpPr>
            <p:spPr>
              <a:xfrm>
                <a:off x="5685450" y="1277075"/>
                <a:ext cx="5901000" cy="186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30"/>
              <p:cNvSpPr/>
              <p:nvPr/>
            </p:nvSpPr>
            <p:spPr>
              <a:xfrm>
                <a:off x="9190475" y="2193075"/>
                <a:ext cx="696900" cy="11430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59" name="Google Shape;959;p30"/>
            <p:cNvSpPr/>
            <p:nvPr/>
          </p:nvSpPr>
          <p:spPr>
            <a:xfrm>
              <a:off x="10370625" y="4042325"/>
              <a:ext cx="873600" cy="186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30"/>
            <p:cNvSpPr/>
            <p:nvPr/>
          </p:nvSpPr>
          <p:spPr>
            <a:xfrm>
              <a:off x="10788800" y="4618475"/>
              <a:ext cx="148800" cy="186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31"/>
          <p:cNvSpPr txBox="1"/>
          <p:nvPr/>
        </p:nvSpPr>
        <p:spPr>
          <a:xfrm>
            <a:off x="575541" y="877850"/>
            <a:ext cx="27885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700" u="none" cap="none" strike="noStrike">
                <a:solidFill>
                  <a:srgbClr val="FF9900"/>
                </a:solidFill>
                <a:latin typeface="Calibri"/>
                <a:ea typeface="Calibri"/>
                <a:cs typeface="Calibri"/>
                <a:sym typeface="Calibri"/>
              </a:rPr>
              <a:t>4.  Bulk Creation</a:t>
            </a:r>
            <a:endParaRPr b="1" i="0" sz="2700" u="none" cap="none" strike="noStrike">
              <a:solidFill>
                <a:srgbClr val="FF9900"/>
              </a:solidFill>
              <a:latin typeface="Calibri"/>
              <a:ea typeface="Calibri"/>
              <a:cs typeface="Calibri"/>
              <a:sym typeface="Calibri"/>
            </a:endParaRPr>
          </a:p>
        </p:txBody>
      </p:sp>
      <p:sp>
        <p:nvSpPr>
          <p:cNvPr id="966" name="Google Shape;966;p31"/>
          <p:cNvSpPr txBox="1"/>
          <p:nvPr/>
        </p:nvSpPr>
        <p:spPr>
          <a:xfrm>
            <a:off x="545099" y="1362950"/>
            <a:ext cx="3574200" cy="53235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Go to </a:t>
            </a:r>
            <a:r>
              <a:rPr b="1" i="0" lang="en-US" sz="1600" u="none" cap="none" strike="noStrike">
                <a:solidFill>
                  <a:schemeClr val="dk1"/>
                </a:solidFill>
                <a:latin typeface="Calibri"/>
                <a:ea typeface="Calibri"/>
                <a:cs typeface="Calibri"/>
                <a:sym typeface="Calibri"/>
              </a:rPr>
              <a:t>Member</a:t>
            </a:r>
            <a:r>
              <a:rPr b="0" i="0" lang="en-US" sz="1600" u="none" cap="none" strike="noStrike">
                <a:solidFill>
                  <a:schemeClr val="dk1"/>
                </a:solidFill>
                <a:latin typeface="Calibri"/>
                <a:ea typeface="Calibri"/>
                <a:cs typeface="Calibri"/>
                <a:sym typeface="Calibri"/>
              </a:rPr>
              <a:t> tab</a:t>
            </a:r>
            <a:endParaRPr b="0" i="0" sz="16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Select </a:t>
            </a:r>
            <a:r>
              <a:rPr b="1" i="0" lang="en-US" sz="1600" u="none" cap="none" strike="noStrike">
                <a:solidFill>
                  <a:schemeClr val="dk1"/>
                </a:solidFill>
                <a:latin typeface="Calibri"/>
                <a:ea typeface="Calibri"/>
                <a:cs typeface="Calibri"/>
                <a:sym typeface="Calibri"/>
              </a:rPr>
              <a:t>Import</a:t>
            </a:r>
            <a:endParaRPr b="1" i="0" sz="16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Select options:</a:t>
            </a:r>
            <a:endParaRPr b="0" i="0" sz="1600" u="none" cap="none" strike="noStrike">
              <a:solidFill>
                <a:schemeClr val="dk1"/>
              </a:solidFill>
              <a:latin typeface="Calibri"/>
              <a:ea typeface="Calibri"/>
              <a:cs typeface="Calibri"/>
              <a:sym typeface="Calibri"/>
            </a:endParaRPr>
          </a:p>
          <a:p>
            <a:pPr indent="-330200" lvl="1" marL="914400" marR="0" rtl="0" algn="l">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Portal Access</a:t>
            </a:r>
            <a:endParaRPr b="1" i="0" sz="1600" u="none" cap="none" strike="noStrike">
              <a:solidFill>
                <a:schemeClr val="dk1"/>
              </a:solidFill>
              <a:latin typeface="Calibri"/>
              <a:ea typeface="Calibri"/>
              <a:cs typeface="Calibri"/>
              <a:sym typeface="Calibri"/>
            </a:endParaRPr>
          </a:p>
          <a:p>
            <a:pPr indent="-330200" lvl="1" marL="914400" marR="0" rtl="0" algn="l">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No Portal Access</a:t>
            </a:r>
            <a:endParaRPr b="1" i="0" sz="16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Download the </a:t>
            </a:r>
            <a:r>
              <a:rPr b="1" i="0" lang="en-US" sz="1600" u="none" cap="none" strike="noStrike">
                <a:solidFill>
                  <a:schemeClr val="dk1"/>
                </a:solidFill>
                <a:latin typeface="Calibri"/>
                <a:ea typeface="Calibri"/>
                <a:cs typeface="Calibri"/>
                <a:sym typeface="Calibri"/>
              </a:rPr>
              <a:t>Template</a:t>
            </a:r>
            <a:endParaRPr b="1" i="0" sz="16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Fill in the info</a:t>
            </a:r>
            <a:endParaRPr b="0" i="1" sz="16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Upload the File</a:t>
            </a:r>
            <a:endParaRPr b="0" i="0" sz="16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rgbClr val="9E9E9E"/>
              </a:buClr>
              <a:buSzPts val="1600"/>
              <a:buFont typeface="Calibri"/>
              <a:buAutoNum type="arabicPeriod"/>
            </a:pPr>
            <a:r>
              <a:rPr b="0" i="0" lang="en-US" sz="1600" u="none" cap="none" strike="noStrike">
                <a:solidFill>
                  <a:srgbClr val="9E9E9E"/>
                </a:solidFill>
                <a:latin typeface="Calibri"/>
                <a:ea typeface="Calibri"/>
                <a:cs typeface="Calibri"/>
                <a:sym typeface="Calibri"/>
              </a:rPr>
              <a:t>Filter by Status: </a:t>
            </a:r>
            <a:r>
              <a:rPr b="1" i="0" lang="en-US" sz="1600" u="none" cap="none" strike="noStrike">
                <a:solidFill>
                  <a:srgbClr val="9E9E9E"/>
                </a:solidFill>
                <a:latin typeface="Calibri"/>
                <a:ea typeface="Calibri"/>
                <a:cs typeface="Calibri"/>
                <a:sym typeface="Calibri"/>
              </a:rPr>
              <a:t>Pending</a:t>
            </a:r>
            <a:r>
              <a:rPr b="0" i="0" lang="en-US" sz="1600" u="none" cap="none" strike="noStrike">
                <a:solidFill>
                  <a:srgbClr val="9E9E9E"/>
                </a:solidFill>
                <a:latin typeface="Calibri"/>
                <a:ea typeface="Calibri"/>
                <a:cs typeface="Calibri"/>
                <a:sym typeface="Calibri"/>
              </a:rPr>
              <a:t> &gt; </a:t>
            </a:r>
            <a:r>
              <a:rPr b="1" i="0" lang="en-US" sz="1600" u="none" cap="none" strike="noStrike">
                <a:solidFill>
                  <a:srgbClr val="9E9E9E"/>
                </a:solidFill>
                <a:latin typeface="Calibri"/>
                <a:ea typeface="Calibri"/>
                <a:cs typeface="Calibri"/>
                <a:sym typeface="Calibri"/>
              </a:rPr>
              <a:t>Send Activation Emails</a:t>
            </a:r>
            <a:r>
              <a:rPr b="0" i="0" lang="en-US" sz="1600" u="none" cap="none" strike="noStrike">
                <a:solidFill>
                  <a:srgbClr val="9E9E9E"/>
                </a:solidFill>
                <a:latin typeface="Calibri"/>
                <a:ea typeface="Calibri"/>
                <a:cs typeface="Calibri"/>
                <a:sym typeface="Calibri"/>
              </a:rPr>
              <a:t> to imported members</a:t>
            </a:r>
            <a:endParaRPr b="0" i="0" sz="1600" u="none" cap="none" strike="noStrike">
              <a:solidFill>
                <a:srgbClr val="9E9E9E"/>
              </a:solidFill>
              <a:latin typeface="Calibri"/>
              <a:ea typeface="Calibri"/>
              <a:cs typeface="Calibri"/>
              <a:sym typeface="Calibri"/>
            </a:endParaRPr>
          </a:p>
          <a:p>
            <a:pPr indent="-330200" lvl="0" marL="457200" marR="0" rtl="0" algn="l">
              <a:lnSpc>
                <a:spcPct val="115000"/>
              </a:lnSpc>
              <a:spcBef>
                <a:spcPts val="0"/>
              </a:spcBef>
              <a:spcAft>
                <a:spcPts val="0"/>
              </a:spcAft>
              <a:buClr>
                <a:srgbClr val="9E9E9E"/>
              </a:buClr>
              <a:buSzPts val="1600"/>
              <a:buFont typeface="Calibri"/>
              <a:buAutoNum type="arabicPeriod"/>
            </a:pPr>
            <a:r>
              <a:rPr b="0" i="0" lang="en-US" sz="1600" u="none" cap="none" strike="noStrike">
                <a:solidFill>
                  <a:srgbClr val="9E9E9E"/>
                </a:solidFill>
                <a:latin typeface="Calibri"/>
                <a:ea typeface="Calibri"/>
                <a:cs typeface="Calibri"/>
                <a:sym typeface="Calibri"/>
              </a:rPr>
              <a:t>The members will receive an email with the title "Your account has been created!" with a link to set the password. </a:t>
            </a:r>
            <a:endParaRPr b="0" i="0" sz="1600" u="none" cap="none" strike="noStrike">
              <a:solidFill>
                <a:srgbClr val="9E9E9E"/>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rPr b="0" i="1" lang="en-US" sz="1300" u="none" cap="none" strike="noStrike">
                <a:solidFill>
                  <a:srgbClr val="9E9E9E"/>
                </a:solidFill>
                <a:latin typeface="Calibri"/>
                <a:ea typeface="Calibri"/>
                <a:cs typeface="Calibri"/>
                <a:sym typeface="Calibri"/>
              </a:rPr>
              <a:t>**By default, the account’s role of Bulk creation is </a:t>
            </a:r>
            <a:r>
              <a:rPr b="1" i="1" lang="en-US" sz="1300" u="none" cap="none" strike="noStrike">
                <a:solidFill>
                  <a:srgbClr val="9E9E9E"/>
                </a:solidFill>
                <a:latin typeface="Calibri"/>
                <a:ea typeface="Calibri"/>
                <a:cs typeface="Calibri"/>
                <a:sym typeface="Calibri"/>
              </a:rPr>
              <a:t>Member</a:t>
            </a:r>
            <a:r>
              <a:rPr b="0" i="1" lang="en-US" sz="1300" u="none" cap="none" strike="noStrike">
                <a:solidFill>
                  <a:srgbClr val="9E9E9E"/>
                </a:solidFill>
                <a:latin typeface="Calibri"/>
                <a:ea typeface="Calibri"/>
                <a:cs typeface="Calibri"/>
                <a:sym typeface="Calibri"/>
              </a:rPr>
              <a:t>.</a:t>
            </a:r>
            <a:endParaRPr b="0" i="1" sz="1300" u="none" cap="none" strike="noStrike">
              <a:solidFill>
                <a:srgbClr val="9E9E9E"/>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rPr b="0" i="1" lang="en-US" sz="1300" u="none" cap="none" strike="noStrike">
                <a:solidFill>
                  <a:srgbClr val="9E9E9E"/>
                </a:solidFill>
                <a:latin typeface="Calibri"/>
                <a:ea typeface="Calibri"/>
                <a:cs typeface="Calibri"/>
                <a:sym typeface="Calibri"/>
              </a:rPr>
              <a:t>**There will be a notification of pending list in the Active/Disabled page.</a:t>
            </a:r>
            <a:endParaRPr b="0" i="1" sz="1300" u="none" cap="none" strike="noStrike">
              <a:solidFill>
                <a:srgbClr val="9E9E9E"/>
              </a:solidFill>
              <a:latin typeface="Calibri"/>
              <a:ea typeface="Calibri"/>
              <a:cs typeface="Calibri"/>
              <a:sym typeface="Calibri"/>
            </a:endParaRPr>
          </a:p>
        </p:txBody>
      </p:sp>
      <p:sp>
        <p:nvSpPr>
          <p:cNvPr id="967" name="Google Shape;967;p31"/>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&lt;Members&gt;</a:t>
            </a:r>
            <a:endParaRPr b="1" sz="2600">
              <a:solidFill>
                <a:schemeClr val="dk1"/>
              </a:solidFill>
              <a:latin typeface="Arial"/>
              <a:ea typeface="Arial"/>
              <a:cs typeface="Arial"/>
              <a:sym typeface="Arial"/>
            </a:endParaRPr>
          </a:p>
        </p:txBody>
      </p:sp>
      <p:grpSp>
        <p:nvGrpSpPr>
          <p:cNvPr id="968" name="Google Shape;968;p31"/>
          <p:cNvGrpSpPr/>
          <p:nvPr/>
        </p:nvGrpSpPr>
        <p:grpSpPr>
          <a:xfrm>
            <a:off x="4138354" y="926988"/>
            <a:ext cx="7745225" cy="5804087"/>
            <a:chOff x="4138354" y="926988"/>
            <a:chExt cx="7745225" cy="5804087"/>
          </a:xfrm>
        </p:grpSpPr>
        <p:grpSp>
          <p:nvGrpSpPr>
            <p:cNvPr id="969" name="Google Shape;969;p31"/>
            <p:cNvGrpSpPr/>
            <p:nvPr/>
          </p:nvGrpSpPr>
          <p:grpSpPr>
            <a:xfrm>
              <a:off x="4138354" y="3390900"/>
              <a:ext cx="7745225" cy="3340175"/>
              <a:chOff x="3833554" y="3390900"/>
              <a:chExt cx="7745225" cy="3340175"/>
            </a:xfrm>
          </p:grpSpPr>
          <p:grpSp>
            <p:nvGrpSpPr>
              <p:cNvPr id="970" name="Google Shape;970;p31"/>
              <p:cNvGrpSpPr/>
              <p:nvPr/>
            </p:nvGrpSpPr>
            <p:grpSpPr>
              <a:xfrm>
                <a:off x="3833554" y="3390900"/>
                <a:ext cx="4051800" cy="3340175"/>
                <a:chOff x="3557992" y="3478000"/>
                <a:chExt cx="4051800" cy="3340175"/>
              </a:xfrm>
            </p:grpSpPr>
            <p:pic>
              <p:nvPicPr>
                <p:cNvPr id="971" name="Google Shape;971;p31"/>
                <p:cNvPicPr preferRelativeResize="0"/>
                <p:nvPr/>
              </p:nvPicPr>
              <p:blipFill rotWithShape="1">
                <a:blip r:embed="rId3">
                  <a:alphaModFix/>
                </a:blip>
                <a:srcRect b="1764" l="0" r="0" t="3385"/>
                <a:stretch/>
              </p:blipFill>
              <p:spPr>
                <a:xfrm>
                  <a:off x="3657250" y="3478000"/>
                  <a:ext cx="3594175" cy="2980875"/>
                </a:xfrm>
                <a:prstGeom prst="rect">
                  <a:avLst/>
                </a:prstGeom>
                <a:noFill/>
                <a:ln cap="flat" cmpd="sng" w="9525">
                  <a:solidFill>
                    <a:srgbClr val="A5A5A5"/>
                  </a:solidFill>
                  <a:prstDash val="solid"/>
                  <a:round/>
                  <a:headEnd len="sm" w="sm" type="none"/>
                  <a:tailEnd len="sm" w="sm" type="none"/>
                </a:ln>
              </p:spPr>
            </p:pic>
            <p:sp>
              <p:nvSpPr>
                <p:cNvPr id="972" name="Google Shape;972;p31"/>
                <p:cNvSpPr txBox="1"/>
                <p:nvPr/>
              </p:nvSpPr>
              <p:spPr>
                <a:xfrm>
                  <a:off x="3557992" y="6371775"/>
                  <a:ext cx="40518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700"/>
                    <a:buFont typeface="Arial"/>
                    <a:buNone/>
                  </a:pPr>
                  <a:r>
                    <a:rPr b="1" i="0" lang="en-US" sz="1700" u="none" cap="none" strike="noStrike">
                      <a:solidFill>
                        <a:srgbClr val="000000"/>
                      </a:solidFill>
                      <a:latin typeface="Calibri"/>
                      <a:ea typeface="Calibri"/>
                      <a:cs typeface="Calibri"/>
                      <a:sym typeface="Calibri"/>
                    </a:rPr>
                    <a:t>Portal Access</a:t>
                  </a:r>
                  <a:endParaRPr b="1" i="0" sz="1400" u="none" cap="none" strike="noStrike">
                    <a:solidFill>
                      <a:srgbClr val="000000"/>
                    </a:solidFill>
                    <a:latin typeface="Arial"/>
                    <a:ea typeface="Arial"/>
                    <a:cs typeface="Arial"/>
                    <a:sym typeface="Arial"/>
                  </a:endParaRPr>
                </a:p>
              </p:txBody>
            </p:sp>
          </p:grpSp>
          <p:grpSp>
            <p:nvGrpSpPr>
              <p:cNvPr id="973" name="Google Shape;973;p31"/>
              <p:cNvGrpSpPr/>
              <p:nvPr/>
            </p:nvGrpSpPr>
            <p:grpSpPr>
              <a:xfrm>
                <a:off x="7526979" y="3390900"/>
                <a:ext cx="4051800" cy="3340175"/>
                <a:chOff x="7251417" y="3478000"/>
                <a:chExt cx="4051800" cy="3340175"/>
              </a:xfrm>
            </p:grpSpPr>
            <p:pic>
              <p:nvPicPr>
                <p:cNvPr id="974" name="Google Shape;974;p31"/>
                <p:cNvPicPr preferRelativeResize="0"/>
                <p:nvPr/>
              </p:nvPicPr>
              <p:blipFill rotWithShape="1">
                <a:blip r:embed="rId4">
                  <a:alphaModFix/>
                </a:blip>
                <a:srcRect b="1915" l="0" r="0" t="3233"/>
                <a:stretch/>
              </p:blipFill>
              <p:spPr>
                <a:xfrm>
                  <a:off x="7480225" y="3478000"/>
                  <a:ext cx="3594175" cy="2980875"/>
                </a:xfrm>
                <a:prstGeom prst="rect">
                  <a:avLst/>
                </a:prstGeom>
                <a:noFill/>
                <a:ln cap="flat" cmpd="sng" w="9525">
                  <a:solidFill>
                    <a:srgbClr val="A5A5A5"/>
                  </a:solidFill>
                  <a:prstDash val="solid"/>
                  <a:round/>
                  <a:headEnd len="sm" w="sm" type="none"/>
                  <a:tailEnd len="sm" w="sm" type="none"/>
                </a:ln>
              </p:spPr>
            </p:pic>
            <p:sp>
              <p:nvSpPr>
                <p:cNvPr id="975" name="Google Shape;975;p31"/>
                <p:cNvSpPr txBox="1"/>
                <p:nvPr/>
              </p:nvSpPr>
              <p:spPr>
                <a:xfrm>
                  <a:off x="7251417" y="6371775"/>
                  <a:ext cx="40518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700"/>
                    <a:buFont typeface="Arial"/>
                    <a:buNone/>
                  </a:pPr>
                  <a:r>
                    <a:rPr b="1" i="0" lang="en-US" sz="1700" u="none" cap="none" strike="noStrike">
                      <a:solidFill>
                        <a:srgbClr val="000000"/>
                      </a:solidFill>
                      <a:latin typeface="Calibri"/>
                      <a:ea typeface="Calibri"/>
                      <a:cs typeface="Calibri"/>
                      <a:sym typeface="Calibri"/>
                    </a:rPr>
                    <a:t>No Portal Access</a:t>
                  </a:r>
                  <a:endParaRPr b="1" i="0" sz="1400" u="none" cap="none" strike="noStrike">
                    <a:solidFill>
                      <a:srgbClr val="000000"/>
                    </a:solidFill>
                    <a:latin typeface="Arial"/>
                    <a:ea typeface="Arial"/>
                    <a:cs typeface="Arial"/>
                    <a:sym typeface="Arial"/>
                  </a:endParaRPr>
                </a:p>
              </p:txBody>
            </p:sp>
          </p:grpSp>
        </p:grpSp>
        <p:grpSp>
          <p:nvGrpSpPr>
            <p:cNvPr id="976" name="Google Shape;976;p31"/>
            <p:cNvGrpSpPr/>
            <p:nvPr/>
          </p:nvGrpSpPr>
          <p:grpSpPr>
            <a:xfrm>
              <a:off x="4225237" y="926988"/>
              <a:ext cx="7411748" cy="2369275"/>
              <a:chOff x="4214287" y="966750"/>
              <a:chExt cx="7411748" cy="2369275"/>
            </a:xfrm>
          </p:grpSpPr>
          <p:pic>
            <p:nvPicPr>
              <p:cNvPr id="977" name="Google Shape;977;p31"/>
              <p:cNvPicPr preferRelativeResize="0"/>
              <p:nvPr/>
            </p:nvPicPr>
            <p:blipFill rotWithShape="1">
              <a:blip r:embed="rId5">
                <a:alphaModFix/>
              </a:blip>
              <a:srcRect b="41911" l="0" r="0" t="0"/>
              <a:stretch/>
            </p:blipFill>
            <p:spPr>
              <a:xfrm>
                <a:off x="4214287" y="966750"/>
                <a:ext cx="7411748" cy="2369275"/>
              </a:xfrm>
              <a:prstGeom prst="rect">
                <a:avLst/>
              </a:prstGeom>
              <a:noFill/>
              <a:ln cap="flat" cmpd="sng" w="9525">
                <a:solidFill>
                  <a:srgbClr val="999999"/>
                </a:solidFill>
                <a:prstDash val="solid"/>
                <a:round/>
                <a:headEnd len="sm" w="sm" type="none"/>
                <a:tailEnd len="sm" w="sm" type="none"/>
              </a:ln>
            </p:spPr>
          </p:pic>
          <p:sp>
            <p:nvSpPr>
              <p:cNvPr id="978" name="Google Shape;978;p31"/>
              <p:cNvSpPr/>
              <p:nvPr/>
            </p:nvSpPr>
            <p:spPr>
              <a:xfrm>
                <a:off x="4237475" y="3075875"/>
                <a:ext cx="1375200" cy="213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79" name="Google Shape;979;p31"/>
            <p:cNvSpPr/>
            <p:nvPr/>
          </p:nvSpPr>
          <p:spPr>
            <a:xfrm>
              <a:off x="10398500" y="1561175"/>
              <a:ext cx="362400" cy="176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31"/>
            <p:cNvSpPr/>
            <p:nvPr/>
          </p:nvSpPr>
          <p:spPr>
            <a:xfrm>
              <a:off x="9283400" y="2174500"/>
              <a:ext cx="631800" cy="11217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32"/>
          <p:cNvSpPr txBox="1"/>
          <p:nvPr/>
        </p:nvSpPr>
        <p:spPr>
          <a:xfrm>
            <a:off x="575538" y="877853"/>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700" u="none" cap="none" strike="noStrike">
                <a:solidFill>
                  <a:srgbClr val="FF9900"/>
                </a:solidFill>
                <a:latin typeface="Calibri"/>
                <a:ea typeface="Calibri"/>
                <a:cs typeface="Calibri"/>
                <a:sym typeface="Calibri"/>
              </a:rPr>
              <a:t>4.  Bulk Creation</a:t>
            </a:r>
            <a:endParaRPr b="1" i="0" sz="2700" u="none" cap="none" strike="noStrike">
              <a:solidFill>
                <a:srgbClr val="FF9900"/>
              </a:solidFill>
              <a:latin typeface="Calibri"/>
              <a:ea typeface="Calibri"/>
              <a:cs typeface="Calibri"/>
              <a:sym typeface="Calibri"/>
            </a:endParaRPr>
          </a:p>
        </p:txBody>
      </p:sp>
      <p:sp>
        <p:nvSpPr>
          <p:cNvPr id="986" name="Google Shape;986;p32"/>
          <p:cNvSpPr txBox="1"/>
          <p:nvPr/>
        </p:nvSpPr>
        <p:spPr>
          <a:xfrm>
            <a:off x="316499" y="1439150"/>
            <a:ext cx="3574200" cy="53235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15000"/>
              </a:lnSpc>
              <a:spcBef>
                <a:spcPts val="0"/>
              </a:spcBef>
              <a:spcAft>
                <a:spcPts val="0"/>
              </a:spcAft>
              <a:buClr>
                <a:srgbClr val="9E9E9E"/>
              </a:buClr>
              <a:buSzPts val="1600"/>
              <a:buFont typeface="Calibri"/>
              <a:buAutoNum type="arabicPeriod"/>
            </a:pPr>
            <a:r>
              <a:rPr b="0" i="0" lang="en-US" sz="1600" u="none" cap="none" strike="noStrike">
                <a:solidFill>
                  <a:srgbClr val="9E9E9E"/>
                </a:solidFill>
                <a:latin typeface="Calibri"/>
                <a:ea typeface="Calibri"/>
                <a:cs typeface="Calibri"/>
                <a:sym typeface="Calibri"/>
              </a:rPr>
              <a:t>Go to </a:t>
            </a:r>
            <a:r>
              <a:rPr b="1" i="0" lang="en-US" sz="1600" u="none" cap="none" strike="noStrike">
                <a:solidFill>
                  <a:srgbClr val="9E9E9E"/>
                </a:solidFill>
                <a:latin typeface="Calibri"/>
                <a:ea typeface="Calibri"/>
                <a:cs typeface="Calibri"/>
                <a:sym typeface="Calibri"/>
              </a:rPr>
              <a:t>Member</a:t>
            </a:r>
            <a:r>
              <a:rPr b="0" i="0" lang="en-US" sz="1600" u="none" cap="none" strike="noStrike">
                <a:solidFill>
                  <a:srgbClr val="9E9E9E"/>
                </a:solidFill>
                <a:latin typeface="Calibri"/>
                <a:ea typeface="Calibri"/>
                <a:cs typeface="Calibri"/>
                <a:sym typeface="Calibri"/>
              </a:rPr>
              <a:t> tab</a:t>
            </a:r>
            <a:endParaRPr b="0" i="0" sz="1600" u="none" cap="none" strike="noStrike">
              <a:solidFill>
                <a:srgbClr val="9E9E9E"/>
              </a:solidFill>
              <a:latin typeface="Calibri"/>
              <a:ea typeface="Calibri"/>
              <a:cs typeface="Calibri"/>
              <a:sym typeface="Calibri"/>
            </a:endParaRPr>
          </a:p>
          <a:p>
            <a:pPr indent="-330200" lvl="0" marL="457200" marR="0" rtl="0" algn="l">
              <a:lnSpc>
                <a:spcPct val="115000"/>
              </a:lnSpc>
              <a:spcBef>
                <a:spcPts val="0"/>
              </a:spcBef>
              <a:spcAft>
                <a:spcPts val="0"/>
              </a:spcAft>
              <a:buClr>
                <a:srgbClr val="9E9E9E"/>
              </a:buClr>
              <a:buSzPts val="1600"/>
              <a:buFont typeface="Calibri"/>
              <a:buAutoNum type="arabicPeriod"/>
            </a:pPr>
            <a:r>
              <a:rPr b="0" i="0" lang="en-US" sz="1600" u="none" cap="none" strike="noStrike">
                <a:solidFill>
                  <a:srgbClr val="9E9E9E"/>
                </a:solidFill>
                <a:latin typeface="Calibri"/>
                <a:ea typeface="Calibri"/>
                <a:cs typeface="Calibri"/>
                <a:sym typeface="Calibri"/>
              </a:rPr>
              <a:t>Select </a:t>
            </a:r>
            <a:r>
              <a:rPr b="1" i="0" lang="en-US" sz="1600" u="none" cap="none" strike="noStrike">
                <a:solidFill>
                  <a:srgbClr val="9E9E9E"/>
                </a:solidFill>
                <a:latin typeface="Calibri"/>
                <a:ea typeface="Calibri"/>
                <a:cs typeface="Calibri"/>
                <a:sym typeface="Calibri"/>
              </a:rPr>
              <a:t>Import</a:t>
            </a:r>
            <a:endParaRPr b="1" i="0" sz="1600" u="none" cap="none" strike="noStrike">
              <a:solidFill>
                <a:srgbClr val="9E9E9E"/>
              </a:solidFill>
              <a:latin typeface="Calibri"/>
              <a:ea typeface="Calibri"/>
              <a:cs typeface="Calibri"/>
              <a:sym typeface="Calibri"/>
            </a:endParaRPr>
          </a:p>
          <a:p>
            <a:pPr indent="-330200" lvl="0" marL="457200" marR="0" rtl="0" algn="l">
              <a:lnSpc>
                <a:spcPct val="115000"/>
              </a:lnSpc>
              <a:spcBef>
                <a:spcPts val="0"/>
              </a:spcBef>
              <a:spcAft>
                <a:spcPts val="0"/>
              </a:spcAft>
              <a:buClr>
                <a:srgbClr val="9E9E9E"/>
              </a:buClr>
              <a:buSzPts val="1600"/>
              <a:buFont typeface="Calibri"/>
              <a:buAutoNum type="arabicPeriod"/>
            </a:pPr>
            <a:r>
              <a:rPr b="0" i="0" lang="en-US" sz="1600" u="none" cap="none" strike="noStrike">
                <a:solidFill>
                  <a:srgbClr val="9E9E9E"/>
                </a:solidFill>
                <a:latin typeface="Calibri"/>
                <a:ea typeface="Calibri"/>
                <a:cs typeface="Calibri"/>
                <a:sym typeface="Calibri"/>
              </a:rPr>
              <a:t>Select options:</a:t>
            </a:r>
            <a:endParaRPr b="0" i="0" sz="1600" u="none" cap="none" strike="noStrike">
              <a:solidFill>
                <a:srgbClr val="9E9E9E"/>
              </a:solidFill>
              <a:latin typeface="Calibri"/>
              <a:ea typeface="Calibri"/>
              <a:cs typeface="Calibri"/>
              <a:sym typeface="Calibri"/>
            </a:endParaRPr>
          </a:p>
          <a:p>
            <a:pPr indent="-330200" lvl="1" marL="914400" marR="0" rtl="0" algn="l">
              <a:lnSpc>
                <a:spcPct val="115000"/>
              </a:lnSpc>
              <a:spcBef>
                <a:spcPts val="0"/>
              </a:spcBef>
              <a:spcAft>
                <a:spcPts val="0"/>
              </a:spcAft>
              <a:buClr>
                <a:srgbClr val="9E9E9E"/>
              </a:buClr>
              <a:buSzPts val="1600"/>
              <a:buFont typeface="Calibri"/>
              <a:buChar char="○"/>
            </a:pPr>
            <a:r>
              <a:rPr b="1" i="0" lang="en-US" sz="1600" u="none" cap="none" strike="noStrike">
                <a:solidFill>
                  <a:srgbClr val="9E9E9E"/>
                </a:solidFill>
                <a:latin typeface="Calibri"/>
                <a:ea typeface="Calibri"/>
                <a:cs typeface="Calibri"/>
                <a:sym typeface="Calibri"/>
              </a:rPr>
              <a:t>Portal Access</a:t>
            </a:r>
            <a:endParaRPr b="1" i="0" sz="1600" u="none" cap="none" strike="noStrike">
              <a:solidFill>
                <a:srgbClr val="9E9E9E"/>
              </a:solidFill>
              <a:latin typeface="Calibri"/>
              <a:ea typeface="Calibri"/>
              <a:cs typeface="Calibri"/>
              <a:sym typeface="Calibri"/>
            </a:endParaRPr>
          </a:p>
          <a:p>
            <a:pPr indent="-330200" lvl="1" marL="914400" marR="0" rtl="0" algn="l">
              <a:lnSpc>
                <a:spcPct val="115000"/>
              </a:lnSpc>
              <a:spcBef>
                <a:spcPts val="0"/>
              </a:spcBef>
              <a:spcAft>
                <a:spcPts val="0"/>
              </a:spcAft>
              <a:buClr>
                <a:srgbClr val="9E9E9E"/>
              </a:buClr>
              <a:buSzPts val="1600"/>
              <a:buFont typeface="Calibri"/>
              <a:buChar char="○"/>
            </a:pPr>
            <a:r>
              <a:rPr b="1" i="0" lang="en-US" sz="1600" u="none" cap="none" strike="noStrike">
                <a:solidFill>
                  <a:srgbClr val="9E9E9E"/>
                </a:solidFill>
                <a:latin typeface="Calibri"/>
                <a:ea typeface="Calibri"/>
                <a:cs typeface="Calibri"/>
                <a:sym typeface="Calibri"/>
              </a:rPr>
              <a:t>No Portal Access</a:t>
            </a:r>
            <a:endParaRPr b="1" i="0" sz="1600" u="none" cap="none" strike="noStrike">
              <a:solidFill>
                <a:srgbClr val="9E9E9E"/>
              </a:solidFill>
              <a:latin typeface="Calibri"/>
              <a:ea typeface="Calibri"/>
              <a:cs typeface="Calibri"/>
              <a:sym typeface="Calibri"/>
            </a:endParaRPr>
          </a:p>
          <a:p>
            <a:pPr indent="-330200" lvl="0" marL="457200" marR="0" rtl="0" algn="l">
              <a:lnSpc>
                <a:spcPct val="115000"/>
              </a:lnSpc>
              <a:spcBef>
                <a:spcPts val="0"/>
              </a:spcBef>
              <a:spcAft>
                <a:spcPts val="0"/>
              </a:spcAft>
              <a:buClr>
                <a:srgbClr val="9E9E9E"/>
              </a:buClr>
              <a:buSzPts val="1600"/>
              <a:buFont typeface="Calibri"/>
              <a:buAutoNum type="arabicPeriod"/>
            </a:pPr>
            <a:r>
              <a:rPr b="0" i="0" lang="en-US" sz="1600" u="none" cap="none" strike="noStrike">
                <a:solidFill>
                  <a:srgbClr val="9E9E9E"/>
                </a:solidFill>
                <a:latin typeface="Calibri"/>
                <a:ea typeface="Calibri"/>
                <a:cs typeface="Calibri"/>
                <a:sym typeface="Calibri"/>
              </a:rPr>
              <a:t>Download the </a:t>
            </a:r>
            <a:r>
              <a:rPr b="1" i="0" lang="en-US" sz="1600" u="none" cap="none" strike="noStrike">
                <a:solidFill>
                  <a:srgbClr val="9E9E9E"/>
                </a:solidFill>
                <a:latin typeface="Calibri"/>
                <a:ea typeface="Calibri"/>
                <a:cs typeface="Calibri"/>
                <a:sym typeface="Calibri"/>
              </a:rPr>
              <a:t>Template</a:t>
            </a:r>
            <a:endParaRPr b="1" i="0" sz="1600" u="none" cap="none" strike="noStrike">
              <a:solidFill>
                <a:srgbClr val="9E9E9E"/>
              </a:solidFill>
              <a:latin typeface="Calibri"/>
              <a:ea typeface="Calibri"/>
              <a:cs typeface="Calibri"/>
              <a:sym typeface="Calibri"/>
            </a:endParaRPr>
          </a:p>
          <a:p>
            <a:pPr indent="-330200" lvl="0" marL="457200" marR="0" rtl="0" algn="l">
              <a:lnSpc>
                <a:spcPct val="115000"/>
              </a:lnSpc>
              <a:spcBef>
                <a:spcPts val="0"/>
              </a:spcBef>
              <a:spcAft>
                <a:spcPts val="0"/>
              </a:spcAft>
              <a:buClr>
                <a:srgbClr val="9E9E9E"/>
              </a:buClr>
              <a:buSzPts val="1600"/>
              <a:buFont typeface="Calibri"/>
              <a:buAutoNum type="arabicPeriod"/>
            </a:pPr>
            <a:r>
              <a:rPr b="0" i="0" lang="en-US" sz="1600" u="none" cap="none" strike="noStrike">
                <a:solidFill>
                  <a:srgbClr val="9E9E9E"/>
                </a:solidFill>
                <a:latin typeface="Calibri"/>
                <a:ea typeface="Calibri"/>
                <a:cs typeface="Calibri"/>
                <a:sym typeface="Calibri"/>
              </a:rPr>
              <a:t>Fill in the info</a:t>
            </a:r>
            <a:endParaRPr b="0" i="1" sz="1600" u="none" cap="none" strike="noStrike">
              <a:solidFill>
                <a:srgbClr val="9E9E9E"/>
              </a:solidFill>
              <a:latin typeface="Calibri"/>
              <a:ea typeface="Calibri"/>
              <a:cs typeface="Calibri"/>
              <a:sym typeface="Calibri"/>
            </a:endParaRPr>
          </a:p>
          <a:p>
            <a:pPr indent="-330200" lvl="0" marL="457200" marR="0" rtl="0" algn="l">
              <a:lnSpc>
                <a:spcPct val="115000"/>
              </a:lnSpc>
              <a:spcBef>
                <a:spcPts val="0"/>
              </a:spcBef>
              <a:spcAft>
                <a:spcPts val="0"/>
              </a:spcAft>
              <a:buClr>
                <a:srgbClr val="9E9E9E"/>
              </a:buClr>
              <a:buSzPts val="1600"/>
              <a:buFont typeface="Calibri"/>
              <a:buAutoNum type="arabicPeriod"/>
            </a:pPr>
            <a:r>
              <a:rPr b="0" i="0" lang="en-US" sz="1600" u="none" cap="none" strike="noStrike">
                <a:solidFill>
                  <a:srgbClr val="9E9E9E"/>
                </a:solidFill>
                <a:latin typeface="Calibri"/>
                <a:ea typeface="Calibri"/>
                <a:cs typeface="Calibri"/>
                <a:sym typeface="Calibri"/>
              </a:rPr>
              <a:t>Upload the File</a:t>
            </a:r>
            <a:endParaRPr b="0" i="0" sz="1600" u="none" cap="none" strike="noStrike">
              <a:solidFill>
                <a:srgbClr val="9E9E9E"/>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Filter by Status: </a:t>
            </a:r>
            <a:r>
              <a:rPr b="1" i="0" lang="en-US" sz="1600" u="none" cap="none" strike="noStrike">
                <a:solidFill>
                  <a:schemeClr val="dk1"/>
                </a:solidFill>
                <a:latin typeface="Calibri"/>
                <a:ea typeface="Calibri"/>
                <a:cs typeface="Calibri"/>
                <a:sym typeface="Calibri"/>
              </a:rPr>
              <a:t>Pending</a:t>
            </a:r>
            <a:r>
              <a:rPr b="0" i="0" lang="en-US" sz="1600" u="none" cap="none" strike="noStrike">
                <a:solidFill>
                  <a:schemeClr val="dk1"/>
                </a:solidFill>
                <a:latin typeface="Calibri"/>
                <a:ea typeface="Calibri"/>
                <a:cs typeface="Calibri"/>
                <a:sym typeface="Calibri"/>
              </a:rPr>
              <a:t> &gt; </a:t>
            </a:r>
            <a:r>
              <a:rPr b="1" i="0" lang="en-US" sz="1600" u="none" cap="none" strike="noStrike">
                <a:solidFill>
                  <a:schemeClr val="dk1"/>
                </a:solidFill>
                <a:latin typeface="Calibri"/>
                <a:ea typeface="Calibri"/>
                <a:cs typeface="Calibri"/>
                <a:sym typeface="Calibri"/>
              </a:rPr>
              <a:t>Send Activation Emails</a:t>
            </a:r>
            <a:r>
              <a:rPr b="0" i="0" lang="en-US" sz="1600" u="none" cap="none" strike="noStrike">
                <a:solidFill>
                  <a:schemeClr val="dk1"/>
                </a:solidFill>
                <a:latin typeface="Calibri"/>
                <a:ea typeface="Calibri"/>
                <a:cs typeface="Calibri"/>
                <a:sym typeface="Calibri"/>
              </a:rPr>
              <a:t> to imported members</a:t>
            </a:r>
            <a:endParaRPr b="0" i="0" sz="16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The members will receive an email with the title "Your account has been created!" with a link to set the password. </a:t>
            </a:r>
            <a:endParaRPr b="0" i="0" sz="16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rPr b="0" i="1" lang="en-US" sz="1300" u="none" cap="none" strike="noStrike">
                <a:solidFill>
                  <a:schemeClr val="dk1"/>
                </a:solidFill>
                <a:latin typeface="Calibri"/>
                <a:ea typeface="Calibri"/>
                <a:cs typeface="Calibri"/>
                <a:sym typeface="Calibri"/>
              </a:rPr>
              <a:t>*By default, the account’s role of Bulk creation is </a:t>
            </a:r>
            <a:r>
              <a:rPr b="1" i="1" lang="en-US" sz="1300" u="none" cap="none" strike="noStrike">
                <a:solidFill>
                  <a:schemeClr val="dk1"/>
                </a:solidFill>
                <a:latin typeface="Calibri"/>
                <a:ea typeface="Calibri"/>
                <a:cs typeface="Calibri"/>
                <a:sym typeface="Calibri"/>
              </a:rPr>
              <a:t>Member</a:t>
            </a:r>
            <a:r>
              <a:rPr b="0" i="1" lang="en-US" sz="1300" u="none" cap="none" strike="noStrike">
                <a:solidFill>
                  <a:schemeClr val="dk1"/>
                </a:solidFill>
                <a:latin typeface="Calibri"/>
                <a:ea typeface="Calibri"/>
                <a:cs typeface="Calibri"/>
                <a:sym typeface="Calibri"/>
              </a:rPr>
              <a:t>.</a:t>
            </a:r>
            <a:endParaRPr b="0" i="1"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rPr b="0" i="1" lang="en-US" sz="1300" u="none" cap="none" strike="noStrike">
                <a:solidFill>
                  <a:schemeClr val="dk1"/>
                </a:solidFill>
                <a:latin typeface="Calibri"/>
                <a:ea typeface="Calibri"/>
                <a:cs typeface="Calibri"/>
                <a:sym typeface="Calibri"/>
              </a:rPr>
              <a:t>**There will be a notification of pending list in the </a:t>
            </a:r>
            <a:r>
              <a:rPr b="1" i="1" lang="en-US" sz="1300" u="none" cap="none" strike="noStrike">
                <a:solidFill>
                  <a:schemeClr val="dk1"/>
                </a:solidFill>
                <a:latin typeface="Calibri"/>
                <a:ea typeface="Calibri"/>
                <a:cs typeface="Calibri"/>
                <a:sym typeface="Calibri"/>
              </a:rPr>
              <a:t>Active/Disabled</a:t>
            </a:r>
            <a:r>
              <a:rPr b="0" i="1" lang="en-US" sz="1300" u="none" cap="none" strike="noStrike">
                <a:solidFill>
                  <a:schemeClr val="dk1"/>
                </a:solidFill>
                <a:latin typeface="Calibri"/>
                <a:ea typeface="Calibri"/>
                <a:cs typeface="Calibri"/>
                <a:sym typeface="Calibri"/>
              </a:rPr>
              <a:t> page.</a:t>
            </a:r>
            <a:endParaRPr b="0" i="1" sz="1300" u="none" cap="none" strike="noStrike">
              <a:solidFill>
                <a:schemeClr val="dk1"/>
              </a:solidFill>
              <a:latin typeface="Calibri"/>
              <a:ea typeface="Calibri"/>
              <a:cs typeface="Calibri"/>
              <a:sym typeface="Calibri"/>
            </a:endParaRPr>
          </a:p>
        </p:txBody>
      </p:sp>
      <p:sp>
        <p:nvSpPr>
          <p:cNvPr id="987" name="Google Shape;987;p32"/>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&lt;Members&gt;</a:t>
            </a:r>
            <a:endParaRPr b="0" i="0" sz="1400" u="none" cap="none" strike="noStrike">
              <a:solidFill>
                <a:srgbClr val="000000"/>
              </a:solidFill>
              <a:latin typeface="Arial"/>
              <a:ea typeface="Arial"/>
              <a:cs typeface="Arial"/>
              <a:sym typeface="Arial"/>
            </a:endParaRPr>
          </a:p>
        </p:txBody>
      </p:sp>
      <p:grpSp>
        <p:nvGrpSpPr>
          <p:cNvPr id="988" name="Google Shape;988;p32"/>
          <p:cNvGrpSpPr/>
          <p:nvPr/>
        </p:nvGrpSpPr>
        <p:grpSpPr>
          <a:xfrm>
            <a:off x="4039375" y="1273425"/>
            <a:ext cx="7411760" cy="5023453"/>
            <a:chOff x="3890700" y="1124725"/>
            <a:chExt cx="7411760" cy="5023453"/>
          </a:xfrm>
        </p:grpSpPr>
        <p:pic>
          <p:nvPicPr>
            <p:cNvPr id="989" name="Google Shape;989;p32"/>
            <p:cNvPicPr preferRelativeResize="0"/>
            <p:nvPr/>
          </p:nvPicPr>
          <p:blipFill rotWithShape="1">
            <a:blip r:embed="rId3">
              <a:alphaModFix/>
            </a:blip>
            <a:srcRect b="0" l="0" r="0" t="0"/>
            <a:stretch/>
          </p:blipFill>
          <p:spPr>
            <a:xfrm>
              <a:off x="3890700" y="3683625"/>
              <a:ext cx="7411748" cy="2464553"/>
            </a:xfrm>
            <a:prstGeom prst="rect">
              <a:avLst/>
            </a:prstGeom>
            <a:noFill/>
            <a:ln cap="flat" cmpd="sng" w="9525">
              <a:solidFill>
                <a:srgbClr val="999999"/>
              </a:solidFill>
              <a:prstDash val="solid"/>
              <a:round/>
              <a:headEnd len="sm" w="sm" type="none"/>
              <a:tailEnd len="sm" w="sm" type="none"/>
            </a:ln>
          </p:spPr>
        </p:pic>
        <p:sp>
          <p:nvSpPr>
            <p:cNvPr id="990" name="Google Shape;990;p32"/>
            <p:cNvSpPr/>
            <p:nvPr/>
          </p:nvSpPr>
          <p:spPr>
            <a:xfrm>
              <a:off x="8229425" y="4609600"/>
              <a:ext cx="696900" cy="14865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p32"/>
            <p:cNvSpPr/>
            <p:nvPr/>
          </p:nvSpPr>
          <p:spPr>
            <a:xfrm>
              <a:off x="3912225" y="5798625"/>
              <a:ext cx="1384500" cy="186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2" name="Google Shape;992;p32"/>
            <p:cNvSpPr/>
            <p:nvPr/>
          </p:nvSpPr>
          <p:spPr>
            <a:xfrm>
              <a:off x="5361875" y="3958675"/>
              <a:ext cx="408900" cy="250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93" name="Google Shape;993;p32"/>
            <p:cNvGrpSpPr/>
            <p:nvPr/>
          </p:nvGrpSpPr>
          <p:grpSpPr>
            <a:xfrm>
              <a:off x="3890712" y="1124725"/>
              <a:ext cx="7411748" cy="2369325"/>
              <a:chOff x="4214287" y="966750"/>
              <a:chExt cx="7411748" cy="2369325"/>
            </a:xfrm>
          </p:grpSpPr>
          <p:pic>
            <p:nvPicPr>
              <p:cNvPr id="994" name="Google Shape;994;p32"/>
              <p:cNvPicPr preferRelativeResize="0"/>
              <p:nvPr/>
            </p:nvPicPr>
            <p:blipFill rotWithShape="1">
              <a:blip r:embed="rId4">
                <a:alphaModFix/>
              </a:blip>
              <a:srcRect b="41911" l="0" r="0" t="0"/>
              <a:stretch/>
            </p:blipFill>
            <p:spPr>
              <a:xfrm>
                <a:off x="4214287" y="966750"/>
                <a:ext cx="7411748" cy="2369275"/>
              </a:xfrm>
              <a:prstGeom prst="rect">
                <a:avLst/>
              </a:prstGeom>
              <a:noFill/>
              <a:ln cap="flat" cmpd="sng" w="9525">
                <a:solidFill>
                  <a:srgbClr val="999999"/>
                </a:solidFill>
                <a:prstDash val="solid"/>
                <a:round/>
                <a:headEnd len="sm" w="sm" type="none"/>
                <a:tailEnd len="sm" w="sm" type="none"/>
              </a:ln>
            </p:spPr>
          </p:pic>
          <p:sp>
            <p:nvSpPr>
              <p:cNvPr id="995" name="Google Shape;995;p32"/>
              <p:cNvSpPr/>
              <p:nvPr/>
            </p:nvSpPr>
            <p:spPr>
              <a:xfrm>
                <a:off x="4237475" y="3075875"/>
                <a:ext cx="1375200" cy="213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32"/>
              <p:cNvSpPr/>
              <p:nvPr/>
            </p:nvSpPr>
            <p:spPr>
              <a:xfrm>
                <a:off x="5685450" y="1277075"/>
                <a:ext cx="5901000" cy="186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32"/>
              <p:cNvSpPr/>
              <p:nvPr/>
            </p:nvSpPr>
            <p:spPr>
              <a:xfrm>
                <a:off x="9190475" y="2193075"/>
                <a:ext cx="696900" cy="11430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98" name="Google Shape;998;p32"/>
            <p:cNvSpPr/>
            <p:nvPr/>
          </p:nvSpPr>
          <p:spPr>
            <a:xfrm>
              <a:off x="10370625" y="4042325"/>
              <a:ext cx="873600" cy="186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32"/>
            <p:cNvSpPr/>
            <p:nvPr/>
          </p:nvSpPr>
          <p:spPr>
            <a:xfrm>
              <a:off x="10788800" y="4618475"/>
              <a:ext cx="148800" cy="186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33"/>
          <p:cNvSpPr txBox="1"/>
          <p:nvPr/>
        </p:nvSpPr>
        <p:spPr>
          <a:xfrm>
            <a:off x="698297" y="85615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400" u="none" cap="none" strike="noStrike">
                <a:solidFill>
                  <a:srgbClr val="FF9900"/>
                </a:solidFill>
                <a:latin typeface="Calibri"/>
                <a:ea typeface="Calibri"/>
                <a:cs typeface="Calibri"/>
                <a:sym typeface="Calibri"/>
              </a:rPr>
              <a:t>5.  Account Info - Disable/Enable an Account</a:t>
            </a:r>
            <a:endParaRPr b="1" i="0" sz="2400" u="none" cap="none" strike="noStrike">
              <a:solidFill>
                <a:srgbClr val="FF9900"/>
              </a:solidFill>
              <a:latin typeface="Calibri"/>
              <a:ea typeface="Calibri"/>
              <a:cs typeface="Calibri"/>
              <a:sym typeface="Calibri"/>
            </a:endParaRPr>
          </a:p>
        </p:txBody>
      </p:sp>
      <p:sp>
        <p:nvSpPr>
          <p:cNvPr id="1005" name="Google Shape;1005;p33"/>
          <p:cNvSpPr txBox="1"/>
          <p:nvPr/>
        </p:nvSpPr>
        <p:spPr>
          <a:xfrm>
            <a:off x="238049" y="2277900"/>
            <a:ext cx="4257300" cy="29799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Only Owner can disable and enable the accounts in the organization.</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1" i="0" lang="en-US" sz="1600" u="sng" cap="none" strike="noStrike">
                <a:solidFill>
                  <a:schemeClr val="dk1"/>
                </a:solidFill>
                <a:latin typeface="Calibri"/>
                <a:ea typeface="Calibri"/>
                <a:cs typeface="Calibri"/>
                <a:sym typeface="Calibri"/>
              </a:rPr>
              <a:t>Disable:</a:t>
            </a:r>
            <a:endParaRPr b="1" i="0" sz="1600" u="sng"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At the Status section, choose </a:t>
            </a:r>
            <a:r>
              <a:rPr b="1" i="0" lang="en-US" sz="1600" u="none" cap="none" strike="noStrike">
                <a:solidFill>
                  <a:schemeClr val="dk1"/>
                </a:solidFill>
                <a:latin typeface="Calibri"/>
                <a:ea typeface="Calibri"/>
                <a:cs typeface="Calibri"/>
                <a:sym typeface="Calibri"/>
              </a:rPr>
              <a:t>Disable</a:t>
            </a:r>
            <a:r>
              <a:rPr b="0" i="0" lang="en-US" sz="1600" u="none" cap="none" strike="noStrike">
                <a:solidFill>
                  <a:schemeClr val="dk1"/>
                </a:solidFill>
                <a:latin typeface="Calibri"/>
                <a:ea typeface="Calibri"/>
                <a:cs typeface="Calibri"/>
                <a:sym typeface="Calibri"/>
              </a:rPr>
              <a:t> and confirm to proceed</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1" i="0" lang="en-US" sz="1600" u="sng" cap="none" strike="noStrike">
                <a:solidFill>
                  <a:schemeClr val="dk1"/>
                </a:solidFill>
                <a:latin typeface="Calibri"/>
                <a:ea typeface="Calibri"/>
                <a:cs typeface="Calibri"/>
                <a:sym typeface="Calibri"/>
              </a:rPr>
              <a:t>Enable:</a:t>
            </a:r>
            <a:endParaRPr b="1" i="0" sz="1600" u="sng"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Filter in the </a:t>
            </a:r>
            <a:r>
              <a:rPr b="1" i="0" lang="en-US" sz="1600" u="none" cap="none" strike="noStrike">
                <a:solidFill>
                  <a:schemeClr val="dk1"/>
                </a:solidFill>
                <a:latin typeface="Calibri"/>
                <a:ea typeface="Calibri"/>
                <a:cs typeface="Calibri"/>
                <a:sym typeface="Calibri"/>
              </a:rPr>
              <a:t>Disabled </a:t>
            </a:r>
            <a:r>
              <a:rPr b="0" i="0" lang="en-US" sz="1600" u="none" cap="none" strike="noStrike">
                <a:solidFill>
                  <a:schemeClr val="dk1"/>
                </a:solidFill>
                <a:latin typeface="Calibri"/>
                <a:ea typeface="Calibri"/>
                <a:cs typeface="Calibri"/>
                <a:sym typeface="Calibri"/>
              </a:rPr>
              <a:t>status tab</a:t>
            </a:r>
            <a:r>
              <a:rPr b="1" i="0" lang="en-US" sz="1600" u="none" cap="none" strike="noStrike">
                <a:solidFill>
                  <a:schemeClr val="dk1"/>
                </a:solidFill>
                <a:latin typeface="Calibri"/>
                <a:ea typeface="Calibri"/>
                <a:cs typeface="Calibri"/>
                <a:sym typeface="Calibri"/>
              </a:rPr>
              <a:t>, </a:t>
            </a:r>
            <a:r>
              <a:rPr b="0" i="0" lang="en-US" sz="1600" u="none" cap="none" strike="noStrike">
                <a:solidFill>
                  <a:schemeClr val="dk1"/>
                </a:solidFill>
                <a:latin typeface="Calibri"/>
                <a:ea typeface="Calibri"/>
                <a:cs typeface="Calibri"/>
                <a:sym typeface="Calibri"/>
              </a:rPr>
              <a:t>choose the </a:t>
            </a:r>
            <a:r>
              <a:rPr b="1" i="0" lang="en-US" sz="1600" u="none" cap="none" strike="noStrike">
                <a:solidFill>
                  <a:schemeClr val="dk1"/>
                </a:solidFill>
                <a:latin typeface="Calibri"/>
                <a:ea typeface="Calibri"/>
                <a:cs typeface="Calibri"/>
                <a:sym typeface="Calibri"/>
              </a:rPr>
              <a:t>Member</a:t>
            </a:r>
            <a:r>
              <a:rPr b="0" i="0" lang="en-US" sz="1600" u="none" cap="none" strike="noStrike">
                <a:solidFill>
                  <a:schemeClr val="dk1"/>
                </a:solidFill>
                <a:latin typeface="Calibri"/>
                <a:ea typeface="Calibri"/>
                <a:cs typeface="Calibri"/>
                <a:sym typeface="Calibri"/>
              </a:rPr>
              <a:t> that you want to enable. At the Status section, choose </a:t>
            </a:r>
            <a:r>
              <a:rPr b="1" i="0" lang="en-US" sz="1600" u="none" cap="none" strike="noStrike">
                <a:solidFill>
                  <a:schemeClr val="dk1"/>
                </a:solidFill>
                <a:latin typeface="Calibri"/>
                <a:ea typeface="Calibri"/>
                <a:cs typeface="Calibri"/>
                <a:sym typeface="Calibri"/>
              </a:rPr>
              <a:t>Enable</a:t>
            </a:r>
            <a:r>
              <a:rPr b="0" i="0" lang="en-US" sz="1600" u="none" cap="none" strike="noStrike">
                <a:solidFill>
                  <a:schemeClr val="dk1"/>
                </a:solidFill>
                <a:latin typeface="Calibri"/>
                <a:ea typeface="Calibri"/>
                <a:cs typeface="Calibri"/>
                <a:sym typeface="Calibri"/>
              </a:rPr>
              <a:t> and confirm to proceed</a:t>
            </a:r>
            <a:endParaRPr b="0" i="0" sz="1600" u="none" cap="none" strike="noStrike">
              <a:solidFill>
                <a:schemeClr val="dk1"/>
              </a:solidFill>
              <a:latin typeface="Calibri"/>
              <a:ea typeface="Calibri"/>
              <a:cs typeface="Calibri"/>
              <a:sym typeface="Calibri"/>
            </a:endParaRPr>
          </a:p>
        </p:txBody>
      </p:sp>
      <p:sp>
        <p:nvSpPr>
          <p:cNvPr id="1006" name="Google Shape;1006;p33"/>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&lt;Members&gt;</a:t>
            </a:r>
            <a:endParaRPr b="1" sz="2600">
              <a:solidFill>
                <a:schemeClr val="dk1"/>
              </a:solidFill>
              <a:latin typeface="Arial"/>
              <a:ea typeface="Arial"/>
              <a:cs typeface="Arial"/>
              <a:sym typeface="Arial"/>
            </a:endParaRPr>
          </a:p>
        </p:txBody>
      </p:sp>
      <p:grpSp>
        <p:nvGrpSpPr>
          <p:cNvPr id="1007" name="Google Shape;1007;p33"/>
          <p:cNvGrpSpPr/>
          <p:nvPr/>
        </p:nvGrpSpPr>
        <p:grpSpPr>
          <a:xfrm>
            <a:off x="5047350" y="1411875"/>
            <a:ext cx="6057426" cy="5007762"/>
            <a:chOff x="5047350" y="1411875"/>
            <a:chExt cx="6057426" cy="5007762"/>
          </a:xfrm>
        </p:grpSpPr>
        <p:pic>
          <p:nvPicPr>
            <p:cNvPr id="1008" name="Google Shape;1008;p33"/>
            <p:cNvPicPr preferRelativeResize="0"/>
            <p:nvPr/>
          </p:nvPicPr>
          <p:blipFill rotWithShape="1">
            <a:blip r:embed="rId3">
              <a:alphaModFix/>
            </a:blip>
            <a:srcRect b="0" l="0" r="0" t="0"/>
            <a:stretch/>
          </p:blipFill>
          <p:spPr>
            <a:xfrm>
              <a:off x="5047350" y="1411875"/>
              <a:ext cx="6057426" cy="2383924"/>
            </a:xfrm>
            <a:prstGeom prst="rect">
              <a:avLst/>
            </a:prstGeom>
            <a:noFill/>
            <a:ln>
              <a:noFill/>
            </a:ln>
          </p:spPr>
        </p:pic>
        <p:pic>
          <p:nvPicPr>
            <p:cNvPr id="1009" name="Google Shape;1009;p33"/>
            <p:cNvPicPr preferRelativeResize="0"/>
            <p:nvPr/>
          </p:nvPicPr>
          <p:blipFill rotWithShape="1">
            <a:blip r:embed="rId4">
              <a:alphaModFix/>
            </a:blip>
            <a:srcRect b="0" l="0" r="0" t="0"/>
            <a:stretch/>
          </p:blipFill>
          <p:spPr>
            <a:xfrm>
              <a:off x="5047350" y="3946975"/>
              <a:ext cx="6057426" cy="2472662"/>
            </a:xfrm>
            <a:prstGeom prst="rect">
              <a:avLst/>
            </a:prstGeom>
            <a:noFill/>
            <a:ln>
              <a:noFill/>
            </a:ln>
          </p:spPr>
        </p:pic>
        <p:sp>
          <p:nvSpPr>
            <p:cNvPr id="1010" name="Google Shape;1010;p33"/>
            <p:cNvSpPr/>
            <p:nvPr/>
          </p:nvSpPr>
          <p:spPr>
            <a:xfrm>
              <a:off x="5073800" y="3159500"/>
              <a:ext cx="1087200" cy="148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33"/>
            <p:cNvSpPr/>
            <p:nvPr/>
          </p:nvSpPr>
          <p:spPr>
            <a:xfrm>
              <a:off x="6216800" y="1839950"/>
              <a:ext cx="278700" cy="241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33"/>
            <p:cNvSpPr/>
            <p:nvPr/>
          </p:nvSpPr>
          <p:spPr>
            <a:xfrm>
              <a:off x="10733050" y="2211650"/>
              <a:ext cx="315900" cy="148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33"/>
            <p:cNvSpPr/>
            <p:nvPr/>
          </p:nvSpPr>
          <p:spPr>
            <a:xfrm>
              <a:off x="6226100" y="4376850"/>
              <a:ext cx="315900" cy="241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33"/>
            <p:cNvSpPr/>
            <p:nvPr/>
          </p:nvSpPr>
          <p:spPr>
            <a:xfrm>
              <a:off x="10733050" y="4757850"/>
              <a:ext cx="315900" cy="148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34"/>
          <p:cNvSpPr txBox="1"/>
          <p:nvPr/>
        </p:nvSpPr>
        <p:spPr>
          <a:xfrm>
            <a:off x="749097" y="92700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400" u="none" cap="none" strike="noStrike">
                <a:solidFill>
                  <a:srgbClr val="FF9900"/>
                </a:solidFill>
                <a:latin typeface="Calibri"/>
                <a:ea typeface="Calibri"/>
                <a:cs typeface="Calibri"/>
                <a:sym typeface="Calibri"/>
              </a:rPr>
              <a:t>5.  Account Info - Delete an Account</a:t>
            </a:r>
            <a:endParaRPr b="1" i="0" sz="2400" u="none" cap="none" strike="noStrike">
              <a:solidFill>
                <a:srgbClr val="FF9900"/>
              </a:solidFill>
              <a:latin typeface="Calibri"/>
              <a:ea typeface="Calibri"/>
              <a:cs typeface="Calibri"/>
              <a:sym typeface="Calibri"/>
            </a:endParaRPr>
          </a:p>
        </p:txBody>
      </p:sp>
      <p:sp>
        <p:nvSpPr>
          <p:cNvPr id="1020" name="Google Shape;1020;p34"/>
          <p:cNvSpPr txBox="1"/>
          <p:nvPr/>
        </p:nvSpPr>
        <p:spPr>
          <a:xfrm>
            <a:off x="2612999" y="4952050"/>
            <a:ext cx="6966000" cy="128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Only the Owner can delete accounts in the organization.</a:t>
            </a:r>
            <a:endParaRPr b="0" i="0" sz="1600" u="none" cap="none" strike="noStrike">
              <a:solidFill>
                <a:srgbClr val="000000"/>
              </a:solidFill>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Calibri"/>
              <a:buAutoNum type="arabicPeriod"/>
            </a:pPr>
            <a:r>
              <a:rPr b="0" i="0" lang="en-US" sz="1600" u="none" cap="none" strike="noStrike">
                <a:solidFill>
                  <a:srgbClr val="000000"/>
                </a:solidFill>
                <a:latin typeface="Calibri"/>
                <a:ea typeface="Calibri"/>
                <a:cs typeface="Calibri"/>
                <a:sym typeface="Calibri"/>
              </a:rPr>
              <a:t>Filter Status by </a:t>
            </a:r>
            <a:r>
              <a:rPr b="1" i="0" lang="en-US" sz="1600" u="none" cap="none" strike="noStrike">
                <a:solidFill>
                  <a:srgbClr val="000000"/>
                </a:solidFill>
                <a:latin typeface="Calibri"/>
                <a:ea typeface="Calibri"/>
                <a:cs typeface="Calibri"/>
                <a:sym typeface="Calibri"/>
              </a:rPr>
              <a:t>Disabled</a:t>
            </a:r>
            <a:r>
              <a:rPr b="0" i="0" lang="en-US" sz="1600" u="none" cap="none" strike="noStrike">
                <a:solidFill>
                  <a:srgbClr val="000000"/>
                </a:solidFill>
                <a:latin typeface="Calibri"/>
                <a:ea typeface="Calibri"/>
                <a:cs typeface="Calibri"/>
                <a:sym typeface="Calibri"/>
              </a:rPr>
              <a:t> &gt; Select the account that you want to delete.</a:t>
            </a:r>
            <a:endParaRPr b="0" i="0" sz="1600" u="none" cap="none" strike="noStrike">
              <a:solidFill>
                <a:srgbClr val="000000"/>
              </a:solidFill>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Calibri"/>
              <a:buAutoNum type="arabicPeriod"/>
            </a:pPr>
            <a:r>
              <a:rPr b="0" i="0" lang="en-US" sz="1600" u="none" cap="none" strike="noStrike">
                <a:solidFill>
                  <a:srgbClr val="000000"/>
                </a:solidFill>
                <a:latin typeface="Calibri"/>
                <a:ea typeface="Calibri"/>
                <a:cs typeface="Calibri"/>
                <a:sym typeface="Calibri"/>
              </a:rPr>
              <a:t>Click the </a:t>
            </a:r>
            <a:r>
              <a:rPr b="1" i="0" lang="en-US" sz="1600" u="none" cap="none" strike="noStrike">
                <a:solidFill>
                  <a:srgbClr val="000000"/>
                </a:solidFill>
                <a:latin typeface="Calibri"/>
                <a:ea typeface="Calibri"/>
                <a:cs typeface="Calibri"/>
                <a:sym typeface="Calibri"/>
              </a:rPr>
              <a:t>Trash</a:t>
            </a:r>
            <a:r>
              <a:rPr b="0" i="0" lang="en-US" sz="1600" u="none" cap="none" strike="noStrike">
                <a:solidFill>
                  <a:srgbClr val="000000"/>
                </a:solidFill>
                <a:latin typeface="Calibri"/>
                <a:ea typeface="Calibri"/>
                <a:cs typeface="Calibri"/>
                <a:sym typeface="Calibri"/>
              </a:rPr>
              <a:t> icon</a:t>
            </a:r>
            <a:endParaRPr b="0" i="0" sz="1600" u="none" cap="none" strike="noStrike">
              <a:solidFill>
                <a:srgbClr val="000000"/>
              </a:solidFill>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Calibri"/>
              <a:buAutoNum type="arabicPeriod"/>
            </a:pPr>
            <a:r>
              <a:rPr b="0" i="0" lang="en-US" sz="1600" u="none" cap="none" strike="noStrike">
                <a:solidFill>
                  <a:srgbClr val="000000"/>
                </a:solidFill>
                <a:latin typeface="Calibri"/>
                <a:ea typeface="Calibri"/>
                <a:cs typeface="Calibri"/>
                <a:sym typeface="Calibri"/>
              </a:rPr>
              <a:t>Confirm to proceed</a:t>
            </a:r>
            <a:endParaRPr b="1" i="0" sz="1600" u="none" cap="none" strike="noStrike">
              <a:solidFill>
                <a:srgbClr val="000000"/>
              </a:solidFill>
              <a:latin typeface="Calibri"/>
              <a:ea typeface="Calibri"/>
              <a:cs typeface="Calibri"/>
              <a:sym typeface="Calibri"/>
            </a:endParaRPr>
          </a:p>
        </p:txBody>
      </p:sp>
      <p:sp>
        <p:nvSpPr>
          <p:cNvPr id="1021" name="Google Shape;1021;p34"/>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&lt;Members&gt;</a:t>
            </a:r>
            <a:endParaRPr b="1" sz="2600">
              <a:solidFill>
                <a:schemeClr val="dk1"/>
              </a:solidFill>
              <a:latin typeface="Arial"/>
              <a:ea typeface="Arial"/>
              <a:cs typeface="Arial"/>
              <a:sym typeface="Arial"/>
            </a:endParaRPr>
          </a:p>
        </p:txBody>
      </p:sp>
      <p:grpSp>
        <p:nvGrpSpPr>
          <p:cNvPr id="1022" name="Google Shape;1022;p34"/>
          <p:cNvGrpSpPr/>
          <p:nvPr/>
        </p:nvGrpSpPr>
        <p:grpSpPr>
          <a:xfrm>
            <a:off x="1839700" y="1705725"/>
            <a:ext cx="8194683" cy="3053000"/>
            <a:chOff x="1839700" y="1705725"/>
            <a:chExt cx="8194683" cy="3053000"/>
          </a:xfrm>
        </p:grpSpPr>
        <p:pic>
          <p:nvPicPr>
            <p:cNvPr id="1023" name="Google Shape;1023;p34"/>
            <p:cNvPicPr preferRelativeResize="0"/>
            <p:nvPr/>
          </p:nvPicPr>
          <p:blipFill rotWithShape="1">
            <a:blip r:embed="rId3">
              <a:alphaModFix/>
            </a:blip>
            <a:srcRect b="0" l="0" r="0" t="0"/>
            <a:stretch/>
          </p:blipFill>
          <p:spPr>
            <a:xfrm>
              <a:off x="1839700" y="1705725"/>
              <a:ext cx="8194683" cy="3053000"/>
            </a:xfrm>
            <a:prstGeom prst="rect">
              <a:avLst/>
            </a:prstGeom>
            <a:noFill/>
            <a:ln cap="flat" cmpd="sng" w="9525">
              <a:solidFill>
                <a:srgbClr val="999999"/>
              </a:solidFill>
              <a:prstDash val="solid"/>
              <a:round/>
              <a:headEnd len="sm" w="sm" type="none"/>
              <a:tailEnd len="sm" w="sm" type="none"/>
            </a:ln>
          </p:spPr>
        </p:pic>
        <p:sp>
          <p:nvSpPr>
            <p:cNvPr id="1024" name="Google Shape;1024;p34"/>
            <p:cNvSpPr/>
            <p:nvPr/>
          </p:nvSpPr>
          <p:spPr>
            <a:xfrm>
              <a:off x="3447575" y="2323175"/>
              <a:ext cx="511200" cy="315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34"/>
            <p:cNvSpPr/>
            <p:nvPr/>
          </p:nvSpPr>
          <p:spPr>
            <a:xfrm>
              <a:off x="9469250" y="3652025"/>
              <a:ext cx="176700" cy="204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34"/>
            <p:cNvSpPr/>
            <p:nvPr/>
          </p:nvSpPr>
          <p:spPr>
            <a:xfrm>
              <a:off x="7750100" y="3085175"/>
              <a:ext cx="641100" cy="7716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34"/>
            <p:cNvSpPr/>
            <p:nvPr/>
          </p:nvSpPr>
          <p:spPr>
            <a:xfrm>
              <a:off x="1867825" y="4079500"/>
              <a:ext cx="1496100" cy="204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2a6ac53bfef_0_9"/>
          <p:cNvSpPr txBox="1"/>
          <p:nvPr/>
        </p:nvSpPr>
        <p:spPr>
          <a:xfrm>
            <a:off x="403551" y="1278325"/>
            <a:ext cx="4573800" cy="1703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700"/>
              <a:buFont typeface="Calibri"/>
              <a:buNone/>
            </a:pPr>
            <a:r>
              <a:rPr b="1" lang="en-US" sz="2000">
                <a:solidFill>
                  <a:schemeClr val="dk1"/>
                </a:solidFill>
                <a:latin typeface="Calibri"/>
                <a:ea typeface="Calibri"/>
                <a:cs typeface="Calibri"/>
                <a:sym typeface="Calibri"/>
              </a:rPr>
              <a:t>Sign In with Google:</a:t>
            </a:r>
            <a:endParaRPr b="1" sz="20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Login to the Domain</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Enter a valid Email address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Select the Option Sign In with Google</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Choose a Google Account to Proceed</a:t>
            </a:r>
            <a:endParaRPr sz="1700">
              <a:solidFill>
                <a:schemeClr val="dk1"/>
              </a:solidFill>
              <a:latin typeface="Calibri"/>
              <a:ea typeface="Calibri"/>
              <a:cs typeface="Calibri"/>
              <a:sym typeface="Calibri"/>
            </a:endParaRPr>
          </a:p>
        </p:txBody>
      </p:sp>
      <p:sp>
        <p:nvSpPr>
          <p:cNvPr id="345" name="Google Shape;345;g2a6ac53bfef_0_9"/>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General Portal Settings </a:t>
            </a:r>
            <a:r>
              <a:rPr lang="en-US" sz="2600">
                <a:solidFill>
                  <a:schemeClr val="dk1"/>
                </a:solidFill>
                <a:latin typeface="Arial"/>
                <a:ea typeface="Arial"/>
                <a:cs typeface="Arial"/>
                <a:sym typeface="Arial"/>
              </a:rPr>
              <a:t>&lt;Login Portal&gt;</a:t>
            </a:r>
            <a:endParaRPr b="1" sz="2600">
              <a:solidFill>
                <a:schemeClr val="dk1"/>
              </a:solidFill>
              <a:latin typeface="Arial"/>
              <a:ea typeface="Arial"/>
              <a:cs typeface="Arial"/>
              <a:sym typeface="Arial"/>
            </a:endParaRPr>
          </a:p>
        </p:txBody>
      </p:sp>
      <p:pic>
        <p:nvPicPr>
          <p:cNvPr id="346" name="Google Shape;346;g2a6ac53bfef_0_9"/>
          <p:cNvPicPr preferRelativeResize="0"/>
          <p:nvPr/>
        </p:nvPicPr>
        <p:blipFill>
          <a:blip r:embed="rId4">
            <a:alphaModFix/>
          </a:blip>
          <a:stretch>
            <a:fillRect/>
          </a:stretch>
        </p:blipFill>
        <p:spPr>
          <a:xfrm>
            <a:off x="152400" y="3133825"/>
            <a:ext cx="11887199" cy="30377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35"/>
          <p:cNvSpPr txBox="1"/>
          <p:nvPr/>
        </p:nvSpPr>
        <p:spPr>
          <a:xfrm>
            <a:off x="575547" y="87785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700" u="none" cap="none" strike="noStrike">
                <a:solidFill>
                  <a:srgbClr val="FF9900"/>
                </a:solidFill>
                <a:latin typeface="Calibri"/>
                <a:ea typeface="Calibri"/>
                <a:cs typeface="Calibri"/>
                <a:sym typeface="Calibri"/>
              </a:rPr>
              <a:t>5.  Account Info - Change Account Name</a:t>
            </a:r>
            <a:endParaRPr b="1" i="0" sz="2700" u="none" cap="none" strike="noStrike">
              <a:solidFill>
                <a:srgbClr val="FF9900"/>
              </a:solidFill>
              <a:latin typeface="Calibri"/>
              <a:ea typeface="Calibri"/>
              <a:cs typeface="Calibri"/>
              <a:sym typeface="Calibri"/>
            </a:endParaRPr>
          </a:p>
        </p:txBody>
      </p:sp>
      <p:sp>
        <p:nvSpPr>
          <p:cNvPr id="1033" name="Google Shape;1033;p35"/>
          <p:cNvSpPr txBox="1"/>
          <p:nvPr/>
        </p:nvSpPr>
        <p:spPr>
          <a:xfrm>
            <a:off x="293300" y="1827275"/>
            <a:ext cx="3617100" cy="3743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600"/>
              <a:buFont typeface="Calibri"/>
              <a:buNone/>
            </a:pPr>
            <a:r>
              <a:rPr b="0" i="0" lang="en-US" sz="1800" u="none" cap="none" strike="noStrike">
                <a:solidFill>
                  <a:schemeClr val="dk1"/>
                </a:solidFill>
                <a:latin typeface="Calibri"/>
                <a:ea typeface="Calibri"/>
                <a:cs typeface="Calibri"/>
                <a:sym typeface="Calibri"/>
              </a:rPr>
              <a:t>The </a:t>
            </a:r>
            <a:r>
              <a:rPr b="1" i="0" lang="en-US" sz="1800" u="none" cap="none" strike="noStrike">
                <a:solidFill>
                  <a:schemeClr val="dk1"/>
                </a:solidFill>
                <a:latin typeface="Calibri"/>
                <a:ea typeface="Calibri"/>
                <a:cs typeface="Calibri"/>
                <a:sym typeface="Calibri"/>
              </a:rPr>
              <a:t>Owner/Admins</a:t>
            </a:r>
            <a:r>
              <a:rPr b="0" i="0" lang="en-US" sz="1800" u="none" cap="none" strike="noStrike">
                <a:solidFill>
                  <a:schemeClr val="dk1"/>
                </a:solidFill>
                <a:latin typeface="Calibri"/>
                <a:ea typeface="Calibri"/>
                <a:cs typeface="Calibri"/>
                <a:sym typeface="Calibri"/>
              </a:rPr>
              <a:t> can change the member name for the user</a:t>
            </a:r>
            <a:endParaRPr b="0" i="0" sz="18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600"/>
              <a:buFont typeface="Calibri"/>
              <a:buNone/>
            </a:pPr>
            <a:r>
              <a:rPr b="0" i="0" lang="en-US" sz="1800" u="none" cap="none" strike="noStrike">
                <a:solidFill>
                  <a:schemeClr val="dk1"/>
                </a:solidFill>
                <a:latin typeface="Calibri"/>
                <a:ea typeface="Calibri"/>
                <a:cs typeface="Calibri"/>
                <a:sym typeface="Calibri"/>
              </a:rPr>
              <a:t> Select the account that you want to change role.</a:t>
            </a:r>
            <a:endParaRPr b="0" i="0" sz="1800" u="none" cap="none" strike="noStrike">
              <a:solidFill>
                <a:schemeClr val="dk1"/>
              </a:solidFill>
              <a:latin typeface="Calibri"/>
              <a:ea typeface="Calibri"/>
              <a:cs typeface="Calibri"/>
              <a:sym typeface="Calibri"/>
            </a:endParaRPr>
          </a:p>
          <a:p>
            <a:pPr indent="-342900" lvl="0" marL="457200" marR="0" rtl="0" algn="just">
              <a:lnSpc>
                <a:spcPct val="115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Click on the Member Name</a:t>
            </a:r>
            <a:endParaRPr b="0" i="0" sz="1800" u="none" cap="none" strike="noStrike">
              <a:solidFill>
                <a:schemeClr val="dk1"/>
              </a:solidFill>
              <a:latin typeface="Calibri"/>
              <a:ea typeface="Calibri"/>
              <a:cs typeface="Calibri"/>
              <a:sym typeface="Calibri"/>
            </a:endParaRPr>
          </a:p>
          <a:p>
            <a:pPr indent="-342900" lvl="0" marL="457200" marR="0" rtl="0" algn="just">
              <a:lnSpc>
                <a:spcPct val="115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Update the name for the user </a:t>
            </a:r>
            <a:endParaRPr b="0" i="0" sz="1800" u="none" cap="none" strike="noStrike">
              <a:solidFill>
                <a:schemeClr val="dk1"/>
              </a:solidFill>
              <a:latin typeface="Calibri"/>
              <a:ea typeface="Calibri"/>
              <a:cs typeface="Calibri"/>
              <a:sym typeface="Calibri"/>
            </a:endParaRPr>
          </a:p>
          <a:p>
            <a:pPr indent="-342900" lvl="0" marL="457200" marR="0" rtl="0" algn="just">
              <a:lnSpc>
                <a:spcPct val="115000"/>
              </a:lnSpc>
              <a:spcBef>
                <a:spcPts val="0"/>
              </a:spcBef>
              <a:spcAft>
                <a:spcPts val="0"/>
              </a:spcAft>
              <a:buClr>
                <a:schemeClr val="dk1"/>
              </a:buClr>
              <a:buSzPts val="1800"/>
              <a:buFont typeface="Calibri"/>
              <a:buAutoNum type="arabicPeriod"/>
            </a:pPr>
            <a:r>
              <a:rPr b="1" i="0" lang="en-US" sz="1800" u="none" cap="none" strike="noStrike">
                <a:solidFill>
                  <a:schemeClr val="dk1"/>
                </a:solidFill>
                <a:latin typeface="Calibri"/>
                <a:ea typeface="Calibri"/>
                <a:cs typeface="Calibri"/>
                <a:sym typeface="Calibri"/>
              </a:rPr>
              <a:t>Update</a:t>
            </a:r>
            <a:br>
              <a:rPr b="1" i="0" lang="en-US" sz="1800" u="none" cap="none" strike="noStrike">
                <a:solidFill>
                  <a:schemeClr val="dk1"/>
                </a:solidFill>
                <a:latin typeface="Calibri"/>
                <a:ea typeface="Calibri"/>
                <a:cs typeface="Calibri"/>
                <a:sym typeface="Calibri"/>
              </a:rPr>
            </a:br>
            <a:endParaRPr b="1"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500"/>
              <a:buFont typeface="Arial"/>
              <a:buNone/>
            </a:pPr>
            <a:r>
              <a:rPr b="1" i="1" lang="en-US" sz="1500" u="none" cap="none" strike="noStrike">
                <a:solidFill>
                  <a:schemeClr val="dk1"/>
                </a:solidFill>
                <a:latin typeface="Calibri"/>
                <a:ea typeface="Calibri"/>
                <a:cs typeface="Calibri"/>
                <a:sym typeface="Calibri"/>
              </a:rPr>
              <a:t>Notes: </a:t>
            </a:r>
            <a:endParaRPr b="1" i="1" sz="1500" u="none" cap="none" strike="noStrike">
              <a:solidFill>
                <a:schemeClr val="dk1"/>
              </a:solidFill>
              <a:latin typeface="Calibri"/>
              <a:ea typeface="Calibri"/>
              <a:cs typeface="Calibri"/>
              <a:sym typeface="Calibri"/>
            </a:endParaRPr>
          </a:p>
          <a:p>
            <a:pPr indent="-323850" lvl="0" marL="457200" marR="0" rtl="0" algn="just">
              <a:lnSpc>
                <a:spcPct val="115000"/>
              </a:lnSpc>
              <a:spcBef>
                <a:spcPts val="0"/>
              </a:spcBef>
              <a:spcAft>
                <a:spcPts val="0"/>
              </a:spcAft>
              <a:buClr>
                <a:schemeClr val="dk1"/>
              </a:buClr>
              <a:buSzPts val="1500"/>
              <a:buFont typeface="Calibri"/>
              <a:buChar char="●"/>
            </a:pPr>
            <a:r>
              <a:rPr b="0" i="1" lang="en-US" sz="1500" u="none" cap="none" strike="noStrike">
                <a:solidFill>
                  <a:schemeClr val="dk1"/>
                </a:solidFill>
                <a:latin typeface="Calibri"/>
                <a:ea typeface="Calibri"/>
                <a:cs typeface="Calibri"/>
                <a:sym typeface="Calibri"/>
              </a:rPr>
              <a:t>This feature is only available for members who belong to only one organization.</a:t>
            </a:r>
            <a:endParaRPr b="0" i="1" sz="1500" u="none" cap="none" strike="noStrike">
              <a:solidFill>
                <a:schemeClr val="dk1"/>
              </a:solidFill>
              <a:latin typeface="Calibri"/>
              <a:ea typeface="Calibri"/>
              <a:cs typeface="Calibri"/>
              <a:sym typeface="Calibri"/>
            </a:endParaRPr>
          </a:p>
        </p:txBody>
      </p:sp>
      <p:sp>
        <p:nvSpPr>
          <p:cNvPr id="1034" name="Google Shape;1034;p35"/>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&lt;Members&gt;</a:t>
            </a:r>
            <a:endParaRPr b="0" i="0" sz="1400" u="none" cap="none" strike="noStrike">
              <a:solidFill>
                <a:srgbClr val="000000"/>
              </a:solidFill>
              <a:latin typeface="Arial"/>
              <a:ea typeface="Arial"/>
              <a:cs typeface="Arial"/>
              <a:sym typeface="Arial"/>
            </a:endParaRPr>
          </a:p>
        </p:txBody>
      </p:sp>
      <p:pic>
        <p:nvPicPr>
          <p:cNvPr id="1035" name="Google Shape;1035;p35"/>
          <p:cNvPicPr preferRelativeResize="0"/>
          <p:nvPr/>
        </p:nvPicPr>
        <p:blipFill rotWithShape="1">
          <a:blip r:embed="rId3">
            <a:alphaModFix/>
          </a:blip>
          <a:srcRect b="0" l="0" r="0" t="0"/>
          <a:stretch/>
        </p:blipFill>
        <p:spPr>
          <a:xfrm>
            <a:off x="4062800" y="1743950"/>
            <a:ext cx="7976801" cy="1865668"/>
          </a:xfrm>
          <a:prstGeom prst="rect">
            <a:avLst/>
          </a:prstGeom>
          <a:noFill/>
          <a:ln cap="flat" cmpd="sng" w="9525">
            <a:solidFill>
              <a:srgbClr val="999999"/>
            </a:solidFill>
            <a:prstDash val="solid"/>
            <a:round/>
            <a:headEnd len="sm" w="sm" type="none"/>
            <a:tailEnd len="sm" w="sm" type="none"/>
          </a:ln>
        </p:spPr>
      </p:pic>
      <p:pic>
        <p:nvPicPr>
          <p:cNvPr id="1036" name="Google Shape;1036;p35"/>
          <p:cNvPicPr preferRelativeResize="0"/>
          <p:nvPr/>
        </p:nvPicPr>
        <p:blipFill rotWithShape="1">
          <a:blip r:embed="rId4">
            <a:alphaModFix/>
          </a:blip>
          <a:srcRect b="0" l="0" r="0" t="0"/>
          <a:stretch/>
        </p:blipFill>
        <p:spPr>
          <a:xfrm>
            <a:off x="6068122" y="3762023"/>
            <a:ext cx="4091901" cy="2265475"/>
          </a:xfrm>
          <a:prstGeom prst="rect">
            <a:avLst/>
          </a:prstGeom>
          <a:noFill/>
          <a:ln cap="flat" cmpd="sng" w="9525">
            <a:solidFill>
              <a:srgbClr val="999999"/>
            </a:solidFill>
            <a:prstDash val="solid"/>
            <a:round/>
            <a:headEnd len="sm" w="sm" type="none"/>
            <a:tailEnd len="sm" w="sm" type="none"/>
          </a:ln>
        </p:spPr>
      </p:pic>
      <p:sp>
        <p:nvSpPr>
          <p:cNvPr id="1037" name="Google Shape;1037;p35"/>
          <p:cNvSpPr/>
          <p:nvPr/>
        </p:nvSpPr>
        <p:spPr>
          <a:xfrm>
            <a:off x="5268950" y="2852850"/>
            <a:ext cx="4832100" cy="232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35"/>
          <p:cNvSpPr/>
          <p:nvPr/>
        </p:nvSpPr>
        <p:spPr>
          <a:xfrm>
            <a:off x="10788800" y="2016500"/>
            <a:ext cx="724800" cy="158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35"/>
          <p:cNvSpPr/>
          <p:nvPr/>
        </p:nvSpPr>
        <p:spPr>
          <a:xfrm>
            <a:off x="4088775" y="3410425"/>
            <a:ext cx="1059300" cy="158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40" name="Google Shape;1040;p35"/>
          <p:cNvCxnSpPr>
            <a:stCxn id="1037" idx="0"/>
            <a:endCxn id="1038" idx="1"/>
          </p:cNvCxnSpPr>
          <p:nvPr/>
        </p:nvCxnSpPr>
        <p:spPr>
          <a:xfrm rot="-5400000">
            <a:off x="8858300" y="922350"/>
            <a:ext cx="757200" cy="3103800"/>
          </a:xfrm>
          <a:prstGeom prst="bentConnector2">
            <a:avLst/>
          </a:prstGeom>
          <a:noFill/>
          <a:ln cap="flat" cmpd="sng" w="9525">
            <a:solidFill>
              <a:srgbClr val="FF0000"/>
            </a:solidFill>
            <a:prstDash val="solid"/>
            <a:round/>
            <a:headEnd len="sm" w="sm" type="none"/>
            <a:tailEnd len="med" w="med" type="triangle"/>
          </a:ln>
        </p:spPr>
      </p:cxnSp>
      <p:cxnSp>
        <p:nvCxnSpPr>
          <p:cNvPr id="1041" name="Google Shape;1041;p35"/>
          <p:cNvCxnSpPr>
            <a:stCxn id="1038" idx="2"/>
            <a:endCxn id="1036" idx="3"/>
          </p:cNvCxnSpPr>
          <p:nvPr/>
        </p:nvCxnSpPr>
        <p:spPr>
          <a:xfrm rot="5400000">
            <a:off x="9295550" y="3039050"/>
            <a:ext cx="2720100" cy="991200"/>
          </a:xfrm>
          <a:prstGeom prst="bentConnector2">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36"/>
          <p:cNvSpPr txBox="1"/>
          <p:nvPr/>
        </p:nvSpPr>
        <p:spPr>
          <a:xfrm>
            <a:off x="575547" y="87785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700" u="none" cap="none" strike="noStrike">
                <a:solidFill>
                  <a:srgbClr val="FF9900"/>
                </a:solidFill>
                <a:latin typeface="Calibri"/>
                <a:ea typeface="Calibri"/>
                <a:cs typeface="Calibri"/>
                <a:sym typeface="Calibri"/>
              </a:rPr>
              <a:t>5.  Account Info - Change Account’s Role</a:t>
            </a:r>
            <a:endParaRPr b="1" i="0" sz="2700" u="none" cap="none" strike="noStrike">
              <a:solidFill>
                <a:srgbClr val="FF9900"/>
              </a:solidFill>
              <a:latin typeface="Calibri"/>
              <a:ea typeface="Calibri"/>
              <a:cs typeface="Calibri"/>
              <a:sym typeface="Calibri"/>
            </a:endParaRPr>
          </a:p>
        </p:txBody>
      </p:sp>
      <p:sp>
        <p:nvSpPr>
          <p:cNvPr id="1047" name="Google Shape;1047;p36"/>
          <p:cNvSpPr txBox="1"/>
          <p:nvPr/>
        </p:nvSpPr>
        <p:spPr>
          <a:xfrm>
            <a:off x="293294" y="1827266"/>
            <a:ext cx="3775800" cy="2692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600"/>
              <a:buFont typeface="Calibri"/>
              <a:buNone/>
            </a:pPr>
            <a:r>
              <a:rPr b="0" i="0" lang="en-US" sz="1800" u="none" cap="none" strike="noStrike">
                <a:solidFill>
                  <a:schemeClr val="dk1"/>
                </a:solidFill>
                <a:latin typeface="Calibri"/>
                <a:ea typeface="Calibri"/>
                <a:cs typeface="Calibri"/>
                <a:sym typeface="Calibri"/>
              </a:rPr>
              <a:t>Only the </a:t>
            </a:r>
            <a:r>
              <a:rPr b="1" i="0" lang="en-US" sz="1800" u="none" cap="none" strike="noStrike">
                <a:solidFill>
                  <a:schemeClr val="dk1"/>
                </a:solidFill>
                <a:latin typeface="Calibri"/>
                <a:ea typeface="Calibri"/>
                <a:cs typeface="Calibri"/>
                <a:sym typeface="Calibri"/>
              </a:rPr>
              <a:t>Owner</a:t>
            </a:r>
            <a:r>
              <a:rPr b="0" i="0" lang="en-US" sz="1800" u="none" cap="none" strike="noStrike">
                <a:solidFill>
                  <a:schemeClr val="dk1"/>
                </a:solidFill>
                <a:latin typeface="Calibri"/>
                <a:ea typeface="Calibri"/>
                <a:cs typeface="Calibri"/>
                <a:sym typeface="Calibri"/>
              </a:rPr>
              <a:t> can change the Account’s Role from Admin to Member and vice versa.</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Select the account that you want to change role.</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At the Role section, click </a:t>
            </a:r>
            <a:r>
              <a:rPr b="1" i="0" lang="en-US" sz="1800" u="none" cap="none" strike="noStrike">
                <a:solidFill>
                  <a:schemeClr val="dk1"/>
                </a:solidFill>
                <a:latin typeface="Calibri"/>
                <a:ea typeface="Calibri"/>
                <a:cs typeface="Calibri"/>
                <a:sym typeface="Calibri"/>
              </a:rPr>
              <a:t>Change</a:t>
            </a:r>
            <a:r>
              <a:rPr b="0" i="0" lang="en-US" sz="1800" u="none" cap="none" strike="noStrike">
                <a:solidFill>
                  <a:schemeClr val="dk1"/>
                </a:solidFill>
                <a:latin typeface="Calibri"/>
                <a:ea typeface="Calibri"/>
                <a:cs typeface="Calibri"/>
                <a:sym typeface="Calibri"/>
              </a:rPr>
              <a:t>.</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Choose </a:t>
            </a:r>
            <a:r>
              <a:rPr b="1" i="0" lang="en-US" sz="1800" u="none" cap="none" strike="noStrike">
                <a:solidFill>
                  <a:schemeClr val="dk1"/>
                </a:solidFill>
                <a:latin typeface="Calibri"/>
                <a:ea typeface="Calibri"/>
                <a:cs typeface="Calibri"/>
                <a:sym typeface="Calibri"/>
              </a:rPr>
              <a:t>Role</a:t>
            </a: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AutoNum type="arabicPeriod"/>
            </a:pPr>
            <a:r>
              <a:rPr b="1" i="0" lang="en-US" sz="1800" u="none" cap="none" strike="noStrike">
                <a:solidFill>
                  <a:schemeClr val="dk1"/>
                </a:solidFill>
                <a:latin typeface="Calibri"/>
                <a:ea typeface="Calibri"/>
                <a:cs typeface="Calibri"/>
                <a:sym typeface="Calibri"/>
              </a:rPr>
              <a:t>Update</a:t>
            </a:r>
            <a:endParaRPr b="1" i="0" sz="1800" u="none" cap="none" strike="noStrike">
              <a:solidFill>
                <a:schemeClr val="dk1"/>
              </a:solidFill>
              <a:latin typeface="Calibri"/>
              <a:ea typeface="Calibri"/>
              <a:cs typeface="Calibri"/>
              <a:sym typeface="Calibri"/>
            </a:endParaRPr>
          </a:p>
        </p:txBody>
      </p:sp>
      <p:sp>
        <p:nvSpPr>
          <p:cNvPr id="1048" name="Google Shape;1048;p36"/>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&lt;Members&gt;</a:t>
            </a:r>
            <a:endParaRPr b="0" i="0" sz="1400" u="none" cap="none" strike="noStrike">
              <a:solidFill>
                <a:srgbClr val="000000"/>
              </a:solidFill>
              <a:latin typeface="Arial"/>
              <a:ea typeface="Arial"/>
              <a:cs typeface="Arial"/>
              <a:sym typeface="Arial"/>
            </a:endParaRPr>
          </a:p>
        </p:txBody>
      </p:sp>
      <p:grpSp>
        <p:nvGrpSpPr>
          <p:cNvPr id="1049" name="Google Shape;1049;p36"/>
          <p:cNvGrpSpPr/>
          <p:nvPr/>
        </p:nvGrpSpPr>
        <p:grpSpPr>
          <a:xfrm>
            <a:off x="4550628" y="4701004"/>
            <a:ext cx="7190265" cy="1579900"/>
            <a:chOff x="3384598" y="3918056"/>
            <a:chExt cx="8675513" cy="2019300"/>
          </a:xfrm>
        </p:grpSpPr>
        <p:pic>
          <p:nvPicPr>
            <p:cNvPr id="1050" name="Google Shape;1050;p36"/>
            <p:cNvPicPr preferRelativeResize="0"/>
            <p:nvPr/>
          </p:nvPicPr>
          <p:blipFill rotWithShape="1">
            <a:blip r:embed="rId4">
              <a:alphaModFix/>
            </a:blip>
            <a:srcRect b="0" l="0" r="0" t="0"/>
            <a:stretch/>
          </p:blipFill>
          <p:spPr>
            <a:xfrm>
              <a:off x="3384598" y="3918056"/>
              <a:ext cx="4286250" cy="2019300"/>
            </a:xfrm>
            <a:prstGeom prst="rect">
              <a:avLst/>
            </a:prstGeom>
            <a:noFill/>
            <a:ln cap="flat" cmpd="sng" w="9525">
              <a:solidFill>
                <a:srgbClr val="9E9E9E"/>
              </a:solidFill>
              <a:prstDash val="solid"/>
              <a:round/>
              <a:headEnd len="sm" w="sm" type="none"/>
              <a:tailEnd len="sm" w="sm" type="none"/>
            </a:ln>
          </p:spPr>
        </p:pic>
        <p:pic>
          <p:nvPicPr>
            <p:cNvPr id="1051" name="Google Shape;1051;p36"/>
            <p:cNvPicPr preferRelativeResize="0"/>
            <p:nvPr/>
          </p:nvPicPr>
          <p:blipFill rotWithShape="1">
            <a:blip r:embed="rId5">
              <a:alphaModFix/>
            </a:blip>
            <a:srcRect b="1077" l="0" r="168" t="0"/>
            <a:stretch/>
          </p:blipFill>
          <p:spPr>
            <a:xfrm>
              <a:off x="7771575" y="3924244"/>
              <a:ext cx="4288536" cy="2006925"/>
            </a:xfrm>
            <a:prstGeom prst="rect">
              <a:avLst/>
            </a:prstGeom>
            <a:noFill/>
            <a:ln cap="flat" cmpd="sng" w="9525">
              <a:solidFill>
                <a:srgbClr val="9E9E9E"/>
              </a:solidFill>
              <a:prstDash val="solid"/>
              <a:round/>
              <a:headEnd len="sm" w="sm" type="none"/>
              <a:tailEnd len="sm" w="sm" type="none"/>
            </a:ln>
          </p:spPr>
        </p:pic>
      </p:grpSp>
      <p:pic>
        <p:nvPicPr>
          <p:cNvPr id="1052" name="Google Shape;1052;p36"/>
          <p:cNvPicPr preferRelativeResize="0"/>
          <p:nvPr/>
        </p:nvPicPr>
        <p:blipFill>
          <a:blip r:embed="rId6">
            <a:alphaModFix/>
          </a:blip>
          <a:stretch>
            <a:fillRect/>
          </a:stretch>
        </p:blipFill>
        <p:spPr>
          <a:xfrm>
            <a:off x="4550625" y="1591550"/>
            <a:ext cx="7190277" cy="2927924"/>
          </a:xfrm>
          <a:prstGeom prst="rect">
            <a:avLst/>
          </a:prstGeom>
          <a:noFill/>
          <a:ln cap="flat" cmpd="sng" w="9525">
            <a:solidFill>
              <a:schemeClr val="dk2"/>
            </a:solidFill>
            <a:prstDash val="solid"/>
            <a:round/>
            <a:headEnd len="sm" w="sm" type="none"/>
            <a:tailEnd len="sm" w="sm" type="none"/>
          </a:ln>
        </p:spPr>
      </p:pic>
      <p:sp>
        <p:nvSpPr>
          <p:cNvPr id="1053" name="Google Shape;1053;p36"/>
          <p:cNvSpPr/>
          <p:nvPr/>
        </p:nvSpPr>
        <p:spPr>
          <a:xfrm>
            <a:off x="4805525" y="3269225"/>
            <a:ext cx="1229100" cy="135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36"/>
          <p:cNvSpPr/>
          <p:nvPr/>
        </p:nvSpPr>
        <p:spPr>
          <a:xfrm>
            <a:off x="6162375" y="2679300"/>
            <a:ext cx="3288900" cy="258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36"/>
          <p:cNvSpPr/>
          <p:nvPr/>
        </p:nvSpPr>
        <p:spPr>
          <a:xfrm>
            <a:off x="11196475" y="2593475"/>
            <a:ext cx="479400" cy="258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37"/>
          <p:cNvSpPr txBox="1"/>
          <p:nvPr/>
        </p:nvSpPr>
        <p:spPr>
          <a:xfrm>
            <a:off x="575547" y="87785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700" u="none" cap="none" strike="noStrike">
                <a:solidFill>
                  <a:srgbClr val="FF9900"/>
                </a:solidFill>
                <a:latin typeface="Calibri"/>
                <a:ea typeface="Calibri"/>
                <a:cs typeface="Calibri"/>
                <a:sym typeface="Calibri"/>
              </a:rPr>
              <a:t>5.  Account Info - Email </a:t>
            </a:r>
            <a:endParaRPr b="1" i="0" sz="2700" u="none" cap="none" strike="noStrike">
              <a:solidFill>
                <a:srgbClr val="FF9900"/>
              </a:solidFill>
              <a:latin typeface="Calibri"/>
              <a:ea typeface="Calibri"/>
              <a:cs typeface="Calibri"/>
              <a:sym typeface="Calibri"/>
            </a:endParaRPr>
          </a:p>
        </p:txBody>
      </p:sp>
      <p:sp>
        <p:nvSpPr>
          <p:cNvPr id="1061" name="Google Shape;1061;p37"/>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&lt;Members&gt;</a:t>
            </a:r>
            <a:endParaRPr b="0" i="0" sz="1400" u="none" cap="none" strike="noStrike">
              <a:solidFill>
                <a:srgbClr val="000000"/>
              </a:solidFill>
              <a:latin typeface="Arial"/>
              <a:ea typeface="Arial"/>
              <a:cs typeface="Arial"/>
              <a:sym typeface="Arial"/>
            </a:endParaRPr>
          </a:p>
        </p:txBody>
      </p:sp>
      <p:sp>
        <p:nvSpPr>
          <p:cNvPr id="1062" name="Google Shape;1062;p37"/>
          <p:cNvSpPr txBox="1"/>
          <p:nvPr/>
        </p:nvSpPr>
        <p:spPr>
          <a:xfrm>
            <a:off x="293294" y="1827266"/>
            <a:ext cx="3775800" cy="386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600"/>
              <a:buFont typeface="Calibri"/>
              <a:buNone/>
            </a:pPr>
            <a:r>
              <a:rPr b="0" i="0" lang="en-US" sz="1800" u="none" cap="none" strike="noStrike">
                <a:solidFill>
                  <a:schemeClr val="dk1"/>
                </a:solidFill>
                <a:latin typeface="Calibri"/>
                <a:ea typeface="Calibri"/>
                <a:cs typeface="Calibri"/>
                <a:sym typeface="Calibri"/>
              </a:rPr>
              <a:t>Both </a:t>
            </a:r>
            <a:r>
              <a:rPr b="1" i="0" lang="en-US" sz="1800" u="none" cap="none" strike="noStrike">
                <a:solidFill>
                  <a:schemeClr val="dk1"/>
                </a:solidFill>
                <a:latin typeface="Calibri"/>
                <a:ea typeface="Calibri"/>
                <a:cs typeface="Calibri"/>
                <a:sym typeface="Calibri"/>
              </a:rPr>
              <a:t>Owner</a:t>
            </a:r>
            <a:r>
              <a:rPr b="0" i="0" lang="en-US" sz="1800" u="none" cap="none" strike="noStrike">
                <a:solidFill>
                  <a:schemeClr val="dk1"/>
                </a:solidFill>
                <a:latin typeface="Calibri"/>
                <a:ea typeface="Calibri"/>
                <a:cs typeface="Calibri"/>
                <a:sym typeface="Calibri"/>
              </a:rPr>
              <a:t> and </a:t>
            </a:r>
            <a:r>
              <a:rPr b="1" i="0" lang="en-US" sz="1800" u="none" cap="none" strike="noStrike">
                <a:solidFill>
                  <a:schemeClr val="dk1"/>
                </a:solidFill>
                <a:latin typeface="Calibri"/>
                <a:ea typeface="Calibri"/>
                <a:cs typeface="Calibri"/>
                <a:sym typeface="Calibri"/>
              </a:rPr>
              <a:t>Admins</a:t>
            </a:r>
            <a:r>
              <a:rPr b="0" i="0" lang="en-US" sz="1800" u="none" cap="none" strike="noStrike">
                <a:solidFill>
                  <a:schemeClr val="dk1"/>
                </a:solidFill>
                <a:latin typeface="Calibri"/>
                <a:ea typeface="Calibri"/>
                <a:cs typeface="Calibri"/>
                <a:sym typeface="Calibri"/>
              </a:rPr>
              <a:t> can add new registered email for other users within the Organization.</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Select the account that you want to change registered email address.</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At the Email section, click </a:t>
            </a:r>
            <a:r>
              <a:rPr b="1" i="0" lang="en-US" sz="1800" u="none" cap="none" strike="noStrike">
                <a:solidFill>
                  <a:schemeClr val="dk1"/>
                </a:solidFill>
                <a:latin typeface="Calibri"/>
                <a:ea typeface="Calibri"/>
                <a:cs typeface="Calibri"/>
                <a:sym typeface="Calibri"/>
              </a:rPr>
              <a:t>Create</a:t>
            </a:r>
            <a:r>
              <a:rPr b="0" i="0" lang="en-US" sz="1800" u="none" cap="none" strike="noStrike">
                <a:solidFill>
                  <a:schemeClr val="dk1"/>
                </a:solidFill>
                <a:latin typeface="Calibri"/>
                <a:ea typeface="Calibri"/>
                <a:cs typeface="Calibri"/>
                <a:sym typeface="Calibri"/>
              </a:rPr>
              <a:t>.</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Fill in the email </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AutoNum type="arabicPeriod"/>
            </a:pPr>
            <a:r>
              <a:rPr b="1" i="0" lang="en-US" sz="1800" u="none" cap="none" strike="noStrike">
                <a:solidFill>
                  <a:schemeClr val="dk1"/>
                </a:solidFill>
                <a:latin typeface="Calibri"/>
                <a:ea typeface="Calibri"/>
                <a:cs typeface="Calibri"/>
                <a:sym typeface="Calibri"/>
              </a:rPr>
              <a:t>Create</a:t>
            </a:r>
            <a:endParaRPr b="1"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0" i="1" lang="en-US" sz="1600" u="none" cap="none" strike="noStrike">
                <a:solidFill>
                  <a:schemeClr val="dk1"/>
                </a:solidFill>
                <a:latin typeface="Calibri"/>
                <a:ea typeface="Calibri"/>
                <a:cs typeface="Calibri"/>
                <a:sym typeface="Calibri"/>
              </a:rPr>
              <a:t>* A verification email containing password setup instructions will be sent to the above email address.</a:t>
            </a:r>
            <a:endParaRPr b="1" i="0" sz="1800" u="none" cap="none" strike="noStrike">
              <a:solidFill>
                <a:schemeClr val="dk1"/>
              </a:solidFill>
              <a:latin typeface="Calibri"/>
              <a:ea typeface="Calibri"/>
              <a:cs typeface="Calibri"/>
              <a:sym typeface="Calibri"/>
            </a:endParaRPr>
          </a:p>
        </p:txBody>
      </p:sp>
      <p:grpSp>
        <p:nvGrpSpPr>
          <p:cNvPr id="1063" name="Google Shape;1063;p37"/>
          <p:cNvGrpSpPr/>
          <p:nvPr/>
        </p:nvGrpSpPr>
        <p:grpSpPr>
          <a:xfrm>
            <a:off x="4451200" y="1482875"/>
            <a:ext cx="7561625" cy="4642900"/>
            <a:chOff x="4451200" y="1482875"/>
            <a:chExt cx="7561625" cy="4642900"/>
          </a:xfrm>
        </p:grpSpPr>
        <p:grpSp>
          <p:nvGrpSpPr>
            <p:cNvPr id="1064" name="Google Shape;1064;p37"/>
            <p:cNvGrpSpPr/>
            <p:nvPr/>
          </p:nvGrpSpPr>
          <p:grpSpPr>
            <a:xfrm>
              <a:off x="4451200" y="1482875"/>
              <a:ext cx="7561625" cy="4642900"/>
              <a:chOff x="4451200" y="1482875"/>
              <a:chExt cx="7561625" cy="4642900"/>
            </a:xfrm>
          </p:grpSpPr>
          <p:grpSp>
            <p:nvGrpSpPr>
              <p:cNvPr id="1065" name="Google Shape;1065;p37"/>
              <p:cNvGrpSpPr/>
              <p:nvPr/>
            </p:nvGrpSpPr>
            <p:grpSpPr>
              <a:xfrm>
                <a:off x="4451200" y="1482875"/>
                <a:ext cx="7561625" cy="4642900"/>
                <a:chOff x="4451200" y="1482875"/>
                <a:chExt cx="7561625" cy="4642900"/>
              </a:xfrm>
            </p:grpSpPr>
            <p:pic>
              <p:nvPicPr>
                <p:cNvPr id="1066" name="Google Shape;1066;p37"/>
                <p:cNvPicPr preferRelativeResize="0"/>
                <p:nvPr/>
              </p:nvPicPr>
              <p:blipFill rotWithShape="1">
                <a:blip r:embed="rId4">
                  <a:alphaModFix/>
                </a:blip>
                <a:srcRect b="0" l="3287" r="0" t="0"/>
                <a:stretch/>
              </p:blipFill>
              <p:spPr>
                <a:xfrm>
                  <a:off x="4451200" y="1482875"/>
                  <a:ext cx="7561625" cy="2327625"/>
                </a:xfrm>
                <a:prstGeom prst="rect">
                  <a:avLst/>
                </a:prstGeom>
                <a:noFill/>
                <a:ln cap="flat" cmpd="sng" w="9525">
                  <a:solidFill>
                    <a:srgbClr val="808080"/>
                  </a:solidFill>
                  <a:prstDash val="solid"/>
                  <a:round/>
                  <a:headEnd len="sm" w="sm" type="none"/>
                  <a:tailEnd len="sm" w="sm" type="none"/>
                </a:ln>
              </p:spPr>
            </p:pic>
            <p:pic>
              <p:nvPicPr>
                <p:cNvPr id="1067" name="Google Shape;1067;p37"/>
                <p:cNvPicPr preferRelativeResize="0"/>
                <p:nvPr/>
              </p:nvPicPr>
              <p:blipFill rotWithShape="1">
                <a:blip r:embed="rId5">
                  <a:alphaModFix/>
                </a:blip>
                <a:srcRect b="0" l="0" r="901" t="0"/>
                <a:stretch/>
              </p:blipFill>
              <p:spPr>
                <a:xfrm>
                  <a:off x="5725835" y="4050225"/>
                  <a:ext cx="4755875" cy="2075550"/>
                </a:xfrm>
                <a:prstGeom prst="rect">
                  <a:avLst/>
                </a:prstGeom>
                <a:noFill/>
                <a:ln cap="flat" cmpd="sng" w="9525">
                  <a:solidFill>
                    <a:srgbClr val="808080"/>
                  </a:solidFill>
                  <a:prstDash val="solid"/>
                  <a:round/>
                  <a:headEnd len="sm" w="sm" type="none"/>
                  <a:tailEnd len="sm" w="sm" type="none"/>
                </a:ln>
              </p:spPr>
            </p:pic>
          </p:grpSp>
          <p:cxnSp>
            <p:nvCxnSpPr>
              <p:cNvPr id="1068" name="Google Shape;1068;p37"/>
              <p:cNvCxnSpPr>
                <a:endCxn id="1067" idx="3"/>
              </p:cNvCxnSpPr>
              <p:nvPr/>
            </p:nvCxnSpPr>
            <p:spPr>
              <a:xfrm rot="5400000">
                <a:off x="10264810" y="3623700"/>
                <a:ext cx="1681200" cy="1247400"/>
              </a:xfrm>
              <a:prstGeom prst="bentConnector2">
                <a:avLst/>
              </a:prstGeom>
              <a:noFill/>
              <a:ln cap="flat" cmpd="sng" w="9525">
                <a:solidFill>
                  <a:schemeClr val="accent1"/>
                </a:solidFill>
                <a:prstDash val="solid"/>
                <a:round/>
                <a:headEnd len="sm" w="sm" type="none"/>
                <a:tailEnd len="med" w="med" type="triangle"/>
              </a:ln>
            </p:spPr>
          </p:cxnSp>
        </p:grpSp>
        <p:pic>
          <p:nvPicPr>
            <p:cNvPr id="1069" name="Google Shape;1069;p37"/>
            <p:cNvPicPr preferRelativeResize="0"/>
            <p:nvPr/>
          </p:nvPicPr>
          <p:blipFill rotWithShape="1">
            <a:blip r:embed="rId6">
              <a:alphaModFix/>
            </a:blip>
            <a:srcRect b="42876" l="0" r="28346" t="0"/>
            <a:stretch/>
          </p:blipFill>
          <p:spPr>
            <a:xfrm>
              <a:off x="4495875" y="3173850"/>
              <a:ext cx="1062450" cy="374725"/>
            </a:xfrm>
            <a:prstGeom prst="rect">
              <a:avLst/>
            </a:prstGeom>
            <a:noFill/>
            <a:ln>
              <a:noFill/>
            </a:ln>
          </p:spPr>
        </p:pic>
      </p:grpSp>
      <p:pic>
        <p:nvPicPr>
          <p:cNvPr id="1070" name="Google Shape;1070;p37"/>
          <p:cNvPicPr preferRelativeResize="0"/>
          <p:nvPr/>
        </p:nvPicPr>
        <p:blipFill>
          <a:blip r:embed="rId7">
            <a:alphaModFix/>
          </a:blip>
          <a:stretch>
            <a:fillRect/>
          </a:stretch>
        </p:blipFill>
        <p:spPr>
          <a:xfrm>
            <a:off x="9377525" y="2176500"/>
            <a:ext cx="2573849" cy="2569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38"/>
          <p:cNvSpPr txBox="1"/>
          <p:nvPr/>
        </p:nvSpPr>
        <p:spPr>
          <a:xfrm>
            <a:off x="1129950" y="1854125"/>
            <a:ext cx="9932100" cy="39666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Members which are added to the </a:t>
            </a:r>
            <a:r>
              <a:rPr b="1" i="0" lang="en-US" sz="1800" u="none" cap="none" strike="noStrike">
                <a:solidFill>
                  <a:schemeClr val="dk1"/>
                </a:solidFill>
                <a:latin typeface="Calibri"/>
                <a:ea typeface="Calibri"/>
                <a:cs typeface="Calibri"/>
                <a:sym typeface="Calibri"/>
              </a:rPr>
              <a:t>VIP list</a:t>
            </a:r>
            <a:r>
              <a:rPr b="0" i="0" lang="en-US" sz="1800" u="none" cap="none" strike="noStrike">
                <a:solidFill>
                  <a:schemeClr val="dk1"/>
                </a:solidFill>
                <a:latin typeface="Calibri"/>
                <a:ea typeface="Calibri"/>
                <a:cs typeface="Calibri"/>
                <a:sym typeface="Calibri"/>
              </a:rPr>
              <a:t> will not be visible in any of the search/list. This includes but is not limited to:</a:t>
            </a:r>
            <a:endParaRPr b="0" i="0" sz="1800" u="none" cap="none" strike="noStrike">
              <a:solidFill>
                <a:schemeClr val="dk1"/>
              </a:solidFill>
              <a:latin typeface="Calibri"/>
              <a:ea typeface="Calibri"/>
              <a:cs typeface="Calibri"/>
              <a:sym typeface="Calibri"/>
            </a:endParaRPr>
          </a:p>
          <a:p>
            <a:pPr indent="-342900" lvl="0" marL="628650" marR="0" rtl="0" algn="just">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The member page</a:t>
            </a:r>
            <a:endParaRPr b="0" i="0" sz="1800" u="none" cap="none" strike="noStrike">
              <a:solidFill>
                <a:schemeClr val="dk1"/>
              </a:solidFill>
              <a:latin typeface="Calibri"/>
              <a:ea typeface="Calibri"/>
              <a:cs typeface="Calibri"/>
              <a:sym typeface="Calibri"/>
            </a:endParaRPr>
          </a:p>
          <a:p>
            <a:pPr indent="-342900" lvl="0" marL="628650" marR="0" rtl="0" algn="just">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The member list under the license page</a:t>
            </a:r>
            <a:endParaRPr b="0" i="0" sz="1800" u="none" cap="none" strike="noStrike">
              <a:solidFill>
                <a:schemeClr val="dk1"/>
              </a:solidFill>
              <a:latin typeface="Calibri"/>
              <a:ea typeface="Calibri"/>
              <a:cs typeface="Calibri"/>
              <a:sym typeface="Calibri"/>
            </a:endParaRPr>
          </a:p>
          <a:p>
            <a:pPr indent="-342900" lvl="0" marL="628650" marR="0" rtl="0" algn="just">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The extension list that is assigned to VIP members</a:t>
            </a:r>
            <a:endParaRPr b="0" i="0" sz="1800" u="none" cap="none" strike="noStrike">
              <a:solidFill>
                <a:schemeClr val="dk1"/>
              </a:solidFill>
              <a:latin typeface="Calibri"/>
              <a:ea typeface="Calibri"/>
              <a:cs typeface="Calibri"/>
              <a:sym typeface="Calibri"/>
            </a:endParaRPr>
          </a:p>
          <a:p>
            <a:pPr indent="-342900" lvl="0" marL="628650" marR="0" rtl="0" algn="just">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The unified workspace page</a:t>
            </a:r>
            <a:endParaRPr b="0" i="0" sz="1800" u="none" cap="none" strike="noStrike">
              <a:solidFill>
                <a:schemeClr val="dk1"/>
              </a:solidFill>
              <a:latin typeface="Calibri"/>
              <a:ea typeface="Calibri"/>
              <a:cs typeface="Calibri"/>
              <a:sym typeface="Calibri"/>
            </a:endParaRPr>
          </a:p>
          <a:p>
            <a:pPr indent="0" lvl="0" marL="628650" marR="0" rtl="0" algn="just">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By default, no one has access to  VIP members' information except for the </a:t>
            </a:r>
            <a:r>
              <a:rPr b="1" i="0" lang="en-US" sz="1800" u="none" cap="none" strike="noStrike">
                <a:solidFill>
                  <a:schemeClr val="dk1"/>
                </a:solidFill>
                <a:latin typeface="Calibri"/>
                <a:ea typeface="Calibri"/>
                <a:cs typeface="Calibri"/>
                <a:sym typeface="Calibri"/>
              </a:rPr>
              <a:t>OWNER</a:t>
            </a:r>
            <a:r>
              <a:rPr b="0" i="0" lang="en-US" sz="1800" u="none" cap="none" strike="noStrike">
                <a:solidFill>
                  <a:schemeClr val="dk1"/>
                </a:solidFill>
                <a:latin typeface="Calibri"/>
                <a:ea typeface="Calibri"/>
                <a:cs typeface="Calibri"/>
                <a:sym typeface="Calibri"/>
              </a:rPr>
              <a:t> of the organization.</a:t>
            </a:r>
            <a:endParaRPr b="0" i="0" sz="1800" u="none" cap="none" strike="noStrike">
              <a:solidFill>
                <a:schemeClr val="dk1"/>
              </a:solidFill>
              <a:latin typeface="Calibri"/>
              <a:ea typeface="Calibri"/>
              <a:cs typeface="Calibri"/>
              <a:sym typeface="Calibri"/>
            </a:endParaRPr>
          </a:p>
          <a:p>
            <a:pPr indent="-342900" lvl="0" marL="628650" marR="0" rtl="0" algn="just">
              <a:lnSpc>
                <a:spcPct val="115000"/>
              </a:lnSpc>
              <a:spcBef>
                <a:spcPts val="0"/>
              </a:spcBef>
              <a:spcAft>
                <a:spcPts val="0"/>
              </a:spcAft>
              <a:buClr>
                <a:schemeClr val="dk1"/>
              </a:buClr>
              <a:buSzPts val="1800"/>
              <a:buFont typeface="Calibri"/>
              <a:buChar char="●"/>
            </a:pPr>
            <a:r>
              <a:rPr b="1" i="0" lang="en-US" sz="1800" u="none" cap="none" strike="noStrike">
                <a:solidFill>
                  <a:schemeClr val="dk1"/>
                </a:solidFill>
                <a:latin typeface="Calibri"/>
                <a:ea typeface="Calibri"/>
                <a:cs typeface="Calibri"/>
                <a:sym typeface="Calibri"/>
              </a:rPr>
              <a:t>ADMIN</a:t>
            </a:r>
            <a:r>
              <a:rPr b="0" i="0" lang="en-US" sz="1800" u="none" cap="none" strike="noStrike">
                <a:solidFill>
                  <a:schemeClr val="dk1"/>
                </a:solidFill>
                <a:latin typeface="Calibri"/>
                <a:ea typeface="Calibri"/>
                <a:cs typeface="Calibri"/>
                <a:sym typeface="Calibri"/>
              </a:rPr>
              <a:t> roles will need permission to access. Click </a:t>
            </a:r>
            <a:r>
              <a:rPr b="1" i="1" lang="en-US" sz="1800" u="sng" cap="none" strike="noStrike">
                <a:solidFill>
                  <a:srgbClr val="3FAFFF"/>
                </a:solidFill>
                <a:latin typeface="Calibri"/>
                <a:ea typeface="Calibri"/>
                <a:cs typeface="Calibri"/>
                <a:sym typeface="Calibri"/>
                <a:hlinkClick action="ppaction://hlinksldjump" r:id="rId3">
                  <a:extLst>
                    <a:ext uri="{A12FA001-AC4F-418D-AE19-62706E023703}">
                      <ahyp:hlinkClr val="tx"/>
                    </a:ext>
                  </a:extLst>
                </a:hlinkClick>
              </a:rPr>
              <a:t>here</a:t>
            </a:r>
            <a:r>
              <a:rPr b="0" i="0" lang="en-US" sz="1800" u="none" cap="none" strike="noStrike">
                <a:solidFill>
                  <a:schemeClr val="dk1"/>
                </a:solidFill>
                <a:latin typeface="Calibri"/>
                <a:ea typeface="Calibri"/>
                <a:cs typeface="Calibri"/>
                <a:sym typeface="Calibri"/>
              </a:rPr>
              <a:t> for more details.</a:t>
            </a:r>
            <a:endParaRPr b="0" i="0" sz="1800" u="none" cap="none" strike="noStrike">
              <a:solidFill>
                <a:schemeClr val="dk1"/>
              </a:solidFill>
              <a:latin typeface="Calibri"/>
              <a:ea typeface="Calibri"/>
              <a:cs typeface="Calibri"/>
              <a:sym typeface="Calibri"/>
            </a:endParaRPr>
          </a:p>
          <a:p>
            <a:pPr indent="0" lvl="0" marL="628650" marR="0" rtl="0" algn="just">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For </a:t>
            </a:r>
            <a:r>
              <a:rPr b="1" i="1" lang="en-US" sz="1800" u="sng" cap="none" strike="noStrike">
                <a:solidFill>
                  <a:srgbClr val="3FAFFF"/>
                </a:solidFill>
                <a:latin typeface="Calibri"/>
                <a:ea typeface="Calibri"/>
                <a:cs typeface="Calibri"/>
                <a:sym typeface="Calibri"/>
                <a:hlinkClick action="ppaction://hlinksldjump" r:id="rId4">
                  <a:extLst>
                    <a:ext uri="{A12FA001-AC4F-418D-AE19-62706E023703}">
                      <ahyp:hlinkClr val="tx"/>
                    </a:ext>
                  </a:extLst>
                </a:hlinkClick>
              </a:rPr>
              <a:t>Directory</a:t>
            </a:r>
            <a:r>
              <a:rPr b="0" i="0" lang="en-US" sz="1800" u="none" cap="none" strike="noStrike">
                <a:solidFill>
                  <a:schemeClr val="dk1"/>
                </a:solidFill>
                <a:latin typeface="Calibri"/>
                <a:ea typeface="Calibri"/>
                <a:cs typeface="Calibri"/>
                <a:sym typeface="Calibri"/>
              </a:rPr>
              <a:t> sharing with the other organizations, </a:t>
            </a:r>
            <a:r>
              <a:rPr b="1" i="0" lang="en-US" sz="1800" u="none" cap="none" strike="noStrike">
                <a:solidFill>
                  <a:schemeClr val="dk1"/>
                </a:solidFill>
                <a:latin typeface="Calibri"/>
                <a:ea typeface="Calibri"/>
                <a:cs typeface="Calibri"/>
                <a:sym typeface="Calibri"/>
              </a:rPr>
              <a:t>ALL VIP members</a:t>
            </a:r>
            <a:r>
              <a:rPr b="0" i="0" lang="en-US" sz="1800" u="none" cap="none" strike="noStrike">
                <a:solidFill>
                  <a:schemeClr val="dk1"/>
                </a:solidFill>
                <a:latin typeface="Calibri"/>
                <a:ea typeface="Calibri"/>
                <a:cs typeface="Calibri"/>
                <a:sym typeface="Calibri"/>
              </a:rPr>
              <a:t> are not shareable. There is no configuration to allow this sharing.</a:t>
            </a:r>
            <a:endParaRPr b="0" i="0" sz="1800" u="none" cap="none" strike="noStrike">
              <a:solidFill>
                <a:schemeClr val="dk1"/>
              </a:solidFill>
              <a:latin typeface="Calibri"/>
              <a:ea typeface="Calibri"/>
              <a:cs typeface="Calibri"/>
              <a:sym typeface="Calibri"/>
            </a:endParaRPr>
          </a:p>
        </p:txBody>
      </p:sp>
      <p:sp>
        <p:nvSpPr>
          <p:cNvPr id="1076" name="Google Shape;1076;p38"/>
          <p:cNvSpPr txBox="1"/>
          <p:nvPr/>
        </p:nvSpPr>
        <p:spPr>
          <a:xfrm>
            <a:off x="730497" y="117120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400" u="none" cap="none" strike="noStrike">
                <a:solidFill>
                  <a:srgbClr val="FF9900"/>
                </a:solidFill>
                <a:latin typeface="Calibri"/>
                <a:ea typeface="Calibri"/>
                <a:cs typeface="Calibri"/>
                <a:sym typeface="Calibri"/>
              </a:rPr>
              <a:t>5.  Account Info - VIP Members</a:t>
            </a:r>
            <a:endParaRPr b="1" i="0" sz="2400" u="none" cap="none" strike="noStrike">
              <a:solidFill>
                <a:srgbClr val="FF9900"/>
              </a:solidFill>
              <a:latin typeface="Calibri"/>
              <a:ea typeface="Calibri"/>
              <a:cs typeface="Calibri"/>
              <a:sym typeface="Calibri"/>
            </a:endParaRPr>
          </a:p>
        </p:txBody>
      </p:sp>
      <p:sp>
        <p:nvSpPr>
          <p:cNvPr id="1077" name="Google Shape;1077;p38"/>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&lt;Members&gt;</a:t>
            </a:r>
            <a:endParaRPr b="1" sz="2600">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39"/>
          <p:cNvSpPr txBox="1"/>
          <p:nvPr/>
        </p:nvSpPr>
        <p:spPr>
          <a:xfrm>
            <a:off x="575547" y="87785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700" u="none" cap="none" strike="noStrike">
                <a:solidFill>
                  <a:srgbClr val="FF9900"/>
                </a:solidFill>
                <a:latin typeface="Calibri"/>
                <a:ea typeface="Calibri"/>
                <a:cs typeface="Calibri"/>
                <a:sym typeface="Calibri"/>
              </a:rPr>
              <a:t>5.  Account Info - VIP Member</a:t>
            </a:r>
            <a:endParaRPr b="1" i="0" sz="2700" u="none" cap="none" strike="noStrike">
              <a:solidFill>
                <a:srgbClr val="FF9900"/>
              </a:solidFill>
              <a:latin typeface="Calibri"/>
              <a:ea typeface="Calibri"/>
              <a:cs typeface="Calibri"/>
              <a:sym typeface="Calibri"/>
            </a:endParaRPr>
          </a:p>
        </p:txBody>
      </p:sp>
      <p:sp>
        <p:nvSpPr>
          <p:cNvPr id="1083" name="Google Shape;1083;p39"/>
          <p:cNvSpPr txBox="1"/>
          <p:nvPr/>
        </p:nvSpPr>
        <p:spPr>
          <a:xfrm>
            <a:off x="293294" y="1591541"/>
            <a:ext cx="3775800" cy="4922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accent6"/>
              </a:buClr>
              <a:buSzPts val="1800"/>
              <a:buFont typeface="Calibri"/>
              <a:buAutoNum type="alphaUcPeriod"/>
            </a:pPr>
            <a:r>
              <a:rPr b="1" i="0" lang="en-US" sz="1800" u="none" cap="none" strike="noStrike">
                <a:solidFill>
                  <a:schemeClr val="accent6"/>
                </a:solidFill>
                <a:latin typeface="Calibri"/>
                <a:ea typeface="Calibri"/>
                <a:cs typeface="Calibri"/>
                <a:sym typeface="Calibri"/>
              </a:rPr>
              <a:t>Add a Member to the VIP List</a:t>
            </a:r>
            <a:endParaRPr b="1" i="0" sz="1800" u="none" cap="none" strike="noStrike">
              <a:solidFill>
                <a:schemeClr val="accent6"/>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Select the account that you want to be VIP member.</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At the </a:t>
            </a:r>
            <a:r>
              <a:rPr b="1" i="0" lang="en-US" sz="1800" u="none" cap="none" strike="noStrike">
                <a:solidFill>
                  <a:schemeClr val="dk1"/>
                </a:solidFill>
                <a:latin typeface="Calibri"/>
                <a:ea typeface="Calibri"/>
                <a:cs typeface="Calibri"/>
                <a:sym typeface="Calibri"/>
              </a:rPr>
              <a:t>VIP member</a:t>
            </a:r>
            <a:r>
              <a:rPr b="0" i="0" lang="en-US" sz="1800" u="none" cap="none" strike="noStrike">
                <a:solidFill>
                  <a:schemeClr val="dk1"/>
                </a:solidFill>
                <a:latin typeface="Calibri"/>
                <a:ea typeface="Calibri"/>
                <a:cs typeface="Calibri"/>
                <a:sym typeface="Calibri"/>
              </a:rPr>
              <a:t> section, toggle </a:t>
            </a:r>
            <a:r>
              <a:rPr b="1" i="0" lang="en-US" sz="1800" u="none" cap="none" strike="noStrike">
                <a:solidFill>
                  <a:schemeClr val="dk1"/>
                </a:solidFill>
                <a:latin typeface="Calibri"/>
                <a:ea typeface="Calibri"/>
                <a:cs typeface="Calibri"/>
                <a:sym typeface="Calibri"/>
              </a:rPr>
              <a:t>ON</a:t>
            </a:r>
            <a:r>
              <a:rPr b="0" i="0" lang="en-US" sz="1800" u="none" cap="none" strike="noStrike">
                <a:solidFill>
                  <a:schemeClr val="dk1"/>
                </a:solidFill>
                <a:latin typeface="Calibri"/>
                <a:ea typeface="Calibri"/>
                <a:cs typeface="Calibri"/>
                <a:sym typeface="Calibri"/>
              </a:rPr>
              <a:t> the button.</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AutoNum type="arabicPeriod"/>
            </a:pPr>
            <a:r>
              <a:rPr b="1" i="0" lang="en-US" sz="1800" u="none" cap="none" strike="noStrike">
                <a:solidFill>
                  <a:schemeClr val="dk1"/>
                </a:solidFill>
                <a:latin typeface="Calibri"/>
                <a:ea typeface="Calibri"/>
                <a:cs typeface="Calibri"/>
                <a:sym typeface="Calibri"/>
              </a:rPr>
              <a:t>Confirm</a:t>
            </a:r>
            <a:endParaRPr b="1"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rgbClr val="888888"/>
                </a:solidFill>
                <a:latin typeface="Calibri"/>
                <a:ea typeface="Calibri"/>
                <a:cs typeface="Calibri"/>
                <a:sym typeface="Calibri"/>
              </a:rPr>
              <a:t>B. Remove a Member from the VIP List</a:t>
            </a:r>
            <a:endParaRPr b="1" i="0" sz="1800" u="none" cap="none" strike="noStrike">
              <a:solidFill>
                <a:srgbClr val="888888"/>
              </a:solidFill>
              <a:latin typeface="Calibri"/>
              <a:ea typeface="Calibri"/>
              <a:cs typeface="Calibri"/>
              <a:sym typeface="Calibri"/>
            </a:endParaRPr>
          </a:p>
          <a:p>
            <a:pPr indent="-342900" lvl="0" marL="457200" marR="0" rtl="0" algn="l">
              <a:lnSpc>
                <a:spcPct val="115000"/>
              </a:lnSpc>
              <a:spcBef>
                <a:spcPts val="0"/>
              </a:spcBef>
              <a:spcAft>
                <a:spcPts val="0"/>
              </a:spcAft>
              <a:buClr>
                <a:srgbClr val="888888"/>
              </a:buClr>
              <a:buSzPts val="1800"/>
              <a:buFont typeface="Calibri"/>
              <a:buAutoNum type="arabicPeriod"/>
            </a:pPr>
            <a:r>
              <a:rPr b="0" i="0" lang="en-US" sz="1800" u="none" cap="none" strike="noStrike">
                <a:solidFill>
                  <a:srgbClr val="888888"/>
                </a:solidFill>
                <a:latin typeface="Calibri"/>
                <a:ea typeface="Calibri"/>
                <a:cs typeface="Calibri"/>
                <a:sym typeface="Calibri"/>
              </a:rPr>
              <a:t>Select the account that you want to remove from the VIP list.</a:t>
            </a:r>
            <a:endParaRPr b="0" i="0" sz="1800" u="none" cap="none" strike="noStrike">
              <a:solidFill>
                <a:srgbClr val="888888"/>
              </a:solidFill>
              <a:latin typeface="Calibri"/>
              <a:ea typeface="Calibri"/>
              <a:cs typeface="Calibri"/>
              <a:sym typeface="Calibri"/>
            </a:endParaRPr>
          </a:p>
          <a:p>
            <a:pPr indent="-342900" lvl="0" marL="457200" marR="0" rtl="0" algn="l">
              <a:lnSpc>
                <a:spcPct val="115000"/>
              </a:lnSpc>
              <a:spcBef>
                <a:spcPts val="0"/>
              </a:spcBef>
              <a:spcAft>
                <a:spcPts val="0"/>
              </a:spcAft>
              <a:buClr>
                <a:srgbClr val="888888"/>
              </a:buClr>
              <a:buSzPts val="1800"/>
              <a:buFont typeface="Calibri"/>
              <a:buAutoNum type="arabicPeriod"/>
            </a:pPr>
            <a:r>
              <a:rPr b="0" i="0" lang="en-US" sz="1800" u="none" cap="none" strike="noStrike">
                <a:solidFill>
                  <a:srgbClr val="888888"/>
                </a:solidFill>
                <a:latin typeface="Calibri"/>
                <a:ea typeface="Calibri"/>
                <a:cs typeface="Calibri"/>
                <a:sym typeface="Calibri"/>
              </a:rPr>
              <a:t>At the </a:t>
            </a:r>
            <a:r>
              <a:rPr b="1" i="0" lang="en-US" sz="1800" u="none" cap="none" strike="noStrike">
                <a:solidFill>
                  <a:srgbClr val="888888"/>
                </a:solidFill>
                <a:latin typeface="Calibri"/>
                <a:ea typeface="Calibri"/>
                <a:cs typeface="Calibri"/>
                <a:sym typeface="Calibri"/>
              </a:rPr>
              <a:t>VIP member</a:t>
            </a:r>
            <a:r>
              <a:rPr b="0" i="0" lang="en-US" sz="1800" u="none" cap="none" strike="noStrike">
                <a:solidFill>
                  <a:srgbClr val="888888"/>
                </a:solidFill>
                <a:latin typeface="Calibri"/>
                <a:ea typeface="Calibri"/>
                <a:cs typeface="Calibri"/>
                <a:sym typeface="Calibri"/>
              </a:rPr>
              <a:t> section, toggle </a:t>
            </a:r>
            <a:r>
              <a:rPr b="1" i="0" lang="en-US" sz="1800" u="none" cap="none" strike="noStrike">
                <a:solidFill>
                  <a:srgbClr val="888888"/>
                </a:solidFill>
                <a:latin typeface="Calibri"/>
                <a:ea typeface="Calibri"/>
                <a:cs typeface="Calibri"/>
                <a:sym typeface="Calibri"/>
              </a:rPr>
              <a:t>OFF</a:t>
            </a:r>
            <a:r>
              <a:rPr b="0" i="0" lang="en-US" sz="1800" u="none" cap="none" strike="noStrike">
                <a:solidFill>
                  <a:srgbClr val="888888"/>
                </a:solidFill>
                <a:latin typeface="Calibri"/>
                <a:ea typeface="Calibri"/>
                <a:cs typeface="Calibri"/>
                <a:sym typeface="Calibri"/>
              </a:rPr>
              <a:t> the button.</a:t>
            </a:r>
            <a:endParaRPr b="0" i="0" sz="1800" u="none" cap="none" strike="noStrike">
              <a:solidFill>
                <a:srgbClr val="888888"/>
              </a:solidFill>
              <a:latin typeface="Calibri"/>
              <a:ea typeface="Calibri"/>
              <a:cs typeface="Calibri"/>
              <a:sym typeface="Calibri"/>
            </a:endParaRPr>
          </a:p>
          <a:p>
            <a:pPr indent="-342900" lvl="0" marL="457200" marR="0" rtl="0" algn="l">
              <a:lnSpc>
                <a:spcPct val="115000"/>
              </a:lnSpc>
              <a:spcBef>
                <a:spcPts val="0"/>
              </a:spcBef>
              <a:spcAft>
                <a:spcPts val="0"/>
              </a:spcAft>
              <a:buClr>
                <a:srgbClr val="888888"/>
              </a:buClr>
              <a:buSzPts val="1800"/>
              <a:buFont typeface="Calibri"/>
              <a:buAutoNum type="arabicPeriod"/>
            </a:pPr>
            <a:r>
              <a:rPr b="1" i="0" lang="en-US" sz="1800" u="none" cap="none" strike="noStrike">
                <a:solidFill>
                  <a:srgbClr val="888888"/>
                </a:solidFill>
                <a:latin typeface="Calibri"/>
                <a:ea typeface="Calibri"/>
                <a:cs typeface="Calibri"/>
                <a:sym typeface="Calibri"/>
              </a:rPr>
              <a:t>Confirm</a:t>
            </a:r>
            <a:endParaRPr b="1" i="0" sz="1800" u="none" cap="none" strike="noStrike">
              <a:solidFill>
                <a:srgbClr val="888888"/>
              </a:solidFill>
              <a:latin typeface="Calibri"/>
              <a:ea typeface="Calibri"/>
              <a:cs typeface="Calibri"/>
              <a:sym typeface="Calibri"/>
            </a:endParaRPr>
          </a:p>
        </p:txBody>
      </p:sp>
      <p:sp>
        <p:nvSpPr>
          <p:cNvPr id="1084" name="Google Shape;1084;p39"/>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&lt;Members&gt;</a:t>
            </a:r>
            <a:endParaRPr b="0" i="0" sz="1400" u="none" cap="none" strike="noStrike">
              <a:solidFill>
                <a:srgbClr val="000000"/>
              </a:solidFill>
              <a:latin typeface="Arial"/>
              <a:ea typeface="Arial"/>
              <a:cs typeface="Arial"/>
              <a:sym typeface="Arial"/>
            </a:endParaRPr>
          </a:p>
        </p:txBody>
      </p:sp>
      <p:pic>
        <p:nvPicPr>
          <p:cNvPr id="1085" name="Google Shape;1085;p39"/>
          <p:cNvPicPr preferRelativeResize="0"/>
          <p:nvPr/>
        </p:nvPicPr>
        <p:blipFill rotWithShape="1">
          <a:blip r:embed="rId4">
            <a:alphaModFix/>
          </a:blip>
          <a:srcRect b="0" l="0" r="0" t="0"/>
          <a:stretch/>
        </p:blipFill>
        <p:spPr>
          <a:xfrm>
            <a:off x="5944687" y="4956976"/>
            <a:ext cx="4185800" cy="1698025"/>
          </a:xfrm>
          <a:prstGeom prst="rect">
            <a:avLst/>
          </a:prstGeom>
          <a:noFill/>
          <a:ln cap="flat" cmpd="sng" w="9525">
            <a:solidFill>
              <a:srgbClr val="888888"/>
            </a:solidFill>
            <a:prstDash val="solid"/>
            <a:round/>
            <a:headEnd len="sm" w="sm" type="none"/>
            <a:tailEnd len="sm" w="sm" type="none"/>
          </a:ln>
        </p:spPr>
      </p:pic>
      <p:pic>
        <p:nvPicPr>
          <p:cNvPr id="1086" name="Google Shape;1086;p39"/>
          <p:cNvPicPr preferRelativeResize="0"/>
          <p:nvPr/>
        </p:nvPicPr>
        <p:blipFill>
          <a:blip r:embed="rId5">
            <a:alphaModFix/>
          </a:blip>
          <a:stretch>
            <a:fillRect/>
          </a:stretch>
        </p:blipFill>
        <p:spPr>
          <a:xfrm>
            <a:off x="4655301" y="1507750"/>
            <a:ext cx="6959027" cy="3272250"/>
          </a:xfrm>
          <a:prstGeom prst="rect">
            <a:avLst/>
          </a:prstGeom>
          <a:noFill/>
          <a:ln cap="flat" cmpd="sng" w="9525">
            <a:solidFill>
              <a:schemeClr val="dk2"/>
            </a:solidFill>
            <a:prstDash val="solid"/>
            <a:round/>
            <a:headEnd len="sm" w="sm" type="none"/>
            <a:tailEnd len="sm" w="sm" type="none"/>
          </a:ln>
        </p:spPr>
      </p:pic>
      <p:sp>
        <p:nvSpPr>
          <p:cNvPr id="1087" name="Google Shape;1087;p39"/>
          <p:cNvSpPr/>
          <p:nvPr/>
        </p:nvSpPr>
        <p:spPr>
          <a:xfrm>
            <a:off x="9488125" y="3220075"/>
            <a:ext cx="577800" cy="282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39"/>
          <p:cNvSpPr/>
          <p:nvPr/>
        </p:nvSpPr>
        <p:spPr>
          <a:xfrm>
            <a:off x="4884150" y="3360175"/>
            <a:ext cx="1199700" cy="216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89" name="Google Shape;1089;p39"/>
          <p:cNvCxnSpPr>
            <a:stCxn id="1087" idx="3"/>
            <a:endCxn id="1085" idx="3"/>
          </p:cNvCxnSpPr>
          <p:nvPr/>
        </p:nvCxnSpPr>
        <p:spPr>
          <a:xfrm>
            <a:off x="10065925" y="3361375"/>
            <a:ext cx="64500" cy="2444700"/>
          </a:xfrm>
          <a:prstGeom prst="bentConnector3">
            <a:avLst>
              <a:gd fmla="val 469282" name="adj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40"/>
          <p:cNvSpPr txBox="1"/>
          <p:nvPr/>
        </p:nvSpPr>
        <p:spPr>
          <a:xfrm>
            <a:off x="575547" y="87785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700" u="none" cap="none" strike="noStrike">
                <a:solidFill>
                  <a:srgbClr val="FF9900"/>
                </a:solidFill>
                <a:latin typeface="Calibri"/>
                <a:ea typeface="Calibri"/>
                <a:cs typeface="Calibri"/>
                <a:sym typeface="Calibri"/>
              </a:rPr>
              <a:t>5.  Account Info - VIP Member</a:t>
            </a:r>
            <a:endParaRPr b="1" i="0" sz="2700" u="none" cap="none" strike="noStrike">
              <a:solidFill>
                <a:srgbClr val="FF9900"/>
              </a:solidFill>
              <a:latin typeface="Calibri"/>
              <a:ea typeface="Calibri"/>
              <a:cs typeface="Calibri"/>
              <a:sym typeface="Calibri"/>
            </a:endParaRPr>
          </a:p>
        </p:txBody>
      </p:sp>
      <p:sp>
        <p:nvSpPr>
          <p:cNvPr id="1095" name="Google Shape;1095;p40"/>
          <p:cNvSpPr txBox="1"/>
          <p:nvPr/>
        </p:nvSpPr>
        <p:spPr>
          <a:xfrm>
            <a:off x="293300" y="1591550"/>
            <a:ext cx="3841500" cy="4922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rgbClr val="B7B7B7"/>
              </a:buClr>
              <a:buSzPts val="1800"/>
              <a:buFont typeface="Calibri"/>
              <a:buAutoNum type="alphaUcPeriod"/>
            </a:pPr>
            <a:r>
              <a:rPr b="1" i="0" lang="en-US" sz="1800" u="none" cap="none" strike="noStrike">
                <a:solidFill>
                  <a:srgbClr val="B7B7B7"/>
                </a:solidFill>
                <a:latin typeface="Calibri"/>
                <a:ea typeface="Calibri"/>
                <a:cs typeface="Calibri"/>
                <a:sym typeface="Calibri"/>
              </a:rPr>
              <a:t>Add a Member to the VIP List</a:t>
            </a:r>
            <a:endParaRPr b="1" i="0" sz="1800" u="none" cap="none" strike="noStrike">
              <a:solidFill>
                <a:srgbClr val="B7B7B7"/>
              </a:solidFill>
              <a:latin typeface="Calibri"/>
              <a:ea typeface="Calibri"/>
              <a:cs typeface="Calibri"/>
              <a:sym typeface="Calibri"/>
            </a:endParaRPr>
          </a:p>
          <a:p>
            <a:pPr indent="-342900" lvl="0" marL="457200" marR="0" rtl="0" algn="l">
              <a:lnSpc>
                <a:spcPct val="115000"/>
              </a:lnSpc>
              <a:spcBef>
                <a:spcPts val="0"/>
              </a:spcBef>
              <a:spcAft>
                <a:spcPts val="0"/>
              </a:spcAft>
              <a:buClr>
                <a:srgbClr val="B7B7B7"/>
              </a:buClr>
              <a:buSzPts val="1800"/>
              <a:buFont typeface="Calibri"/>
              <a:buAutoNum type="arabicPeriod"/>
            </a:pPr>
            <a:r>
              <a:rPr b="0" i="0" lang="en-US" sz="1800" u="none" cap="none" strike="noStrike">
                <a:solidFill>
                  <a:srgbClr val="B7B7B7"/>
                </a:solidFill>
                <a:latin typeface="Calibri"/>
                <a:ea typeface="Calibri"/>
                <a:cs typeface="Calibri"/>
                <a:sym typeface="Calibri"/>
              </a:rPr>
              <a:t>Select the account that you want to be VIP member.</a:t>
            </a:r>
            <a:endParaRPr b="0" i="0" sz="1800" u="none" cap="none" strike="noStrike">
              <a:solidFill>
                <a:srgbClr val="B7B7B7"/>
              </a:solidFill>
              <a:latin typeface="Calibri"/>
              <a:ea typeface="Calibri"/>
              <a:cs typeface="Calibri"/>
              <a:sym typeface="Calibri"/>
            </a:endParaRPr>
          </a:p>
          <a:p>
            <a:pPr indent="-342900" lvl="0" marL="457200" marR="0" rtl="0" algn="l">
              <a:lnSpc>
                <a:spcPct val="115000"/>
              </a:lnSpc>
              <a:spcBef>
                <a:spcPts val="0"/>
              </a:spcBef>
              <a:spcAft>
                <a:spcPts val="0"/>
              </a:spcAft>
              <a:buClr>
                <a:srgbClr val="B7B7B7"/>
              </a:buClr>
              <a:buSzPts val="1800"/>
              <a:buFont typeface="Calibri"/>
              <a:buAutoNum type="arabicPeriod"/>
            </a:pPr>
            <a:r>
              <a:rPr b="0" i="0" lang="en-US" sz="1800" u="none" cap="none" strike="noStrike">
                <a:solidFill>
                  <a:srgbClr val="B7B7B7"/>
                </a:solidFill>
                <a:latin typeface="Calibri"/>
                <a:ea typeface="Calibri"/>
                <a:cs typeface="Calibri"/>
                <a:sym typeface="Calibri"/>
              </a:rPr>
              <a:t>At the </a:t>
            </a:r>
            <a:r>
              <a:rPr b="1" i="0" lang="en-US" sz="1800" u="none" cap="none" strike="noStrike">
                <a:solidFill>
                  <a:srgbClr val="B7B7B7"/>
                </a:solidFill>
                <a:latin typeface="Calibri"/>
                <a:ea typeface="Calibri"/>
                <a:cs typeface="Calibri"/>
                <a:sym typeface="Calibri"/>
              </a:rPr>
              <a:t>VIP member</a:t>
            </a:r>
            <a:r>
              <a:rPr b="0" i="0" lang="en-US" sz="1800" u="none" cap="none" strike="noStrike">
                <a:solidFill>
                  <a:srgbClr val="B7B7B7"/>
                </a:solidFill>
                <a:latin typeface="Calibri"/>
                <a:ea typeface="Calibri"/>
                <a:cs typeface="Calibri"/>
                <a:sym typeface="Calibri"/>
              </a:rPr>
              <a:t> section, toggle </a:t>
            </a:r>
            <a:r>
              <a:rPr b="1" i="0" lang="en-US" sz="1800" u="none" cap="none" strike="noStrike">
                <a:solidFill>
                  <a:srgbClr val="B7B7B7"/>
                </a:solidFill>
                <a:latin typeface="Calibri"/>
                <a:ea typeface="Calibri"/>
                <a:cs typeface="Calibri"/>
                <a:sym typeface="Calibri"/>
              </a:rPr>
              <a:t>ON</a:t>
            </a:r>
            <a:r>
              <a:rPr b="0" i="0" lang="en-US" sz="1800" u="none" cap="none" strike="noStrike">
                <a:solidFill>
                  <a:srgbClr val="B7B7B7"/>
                </a:solidFill>
                <a:latin typeface="Calibri"/>
                <a:ea typeface="Calibri"/>
                <a:cs typeface="Calibri"/>
                <a:sym typeface="Calibri"/>
              </a:rPr>
              <a:t> the button.</a:t>
            </a:r>
            <a:endParaRPr b="0" i="0" sz="1800" u="none" cap="none" strike="noStrike">
              <a:solidFill>
                <a:srgbClr val="B7B7B7"/>
              </a:solidFill>
              <a:latin typeface="Calibri"/>
              <a:ea typeface="Calibri"/>
              <a:cs typeface="Calibri"/>
              <a:sym typeface="Calibri"/>
            </a:endParaRPr>
          </a:p>
          <a:p>
            <a:pPr indent="-342900" lvl="0" marL="457200" marR="0" rtl="0" algn="l">
              <a:lnSpc>
                <a:spcPct val="115000"/>
              </a:lnSpc>
              <a:spcBef>
                <a:spcPts val="0"/>
              </a:spcBef>
              <a:spcAft>
                <a:spcPts val="0"/>
              </a:spcAft>
              <a:buClr>
                <a:srgbClr val="B7B7B7"/>
              </a:buClr>
              <a:buSzPts val="1800"/>
              <a:buFont typeface="Calibri"/>
              <a:buAutoNum type="arabicPeriod"/>
            </a:pPr>
            <a:r>
              <a:rPr b="1" i="0" lang="en-US" sz="1800" u="none" cap="none" strike="noStrike">
                <a:solidFill>
                  <a:srgbClr val="B7B7B7"/>
                </a:solidFill>
                <a:latin typeface="Calibri"/>
                <a:ea typeface="Calibri"/>
                <a:cs typeface="Calibri"/>
                <a:sym typeface="Calibri"/>
              </a:rPr>
              <a:t>Confirm</a:t>
            </a:r>
            <a:endParaRPr b="1" i="0" sz="1800" u="none" cap="none" strike="noStrike">
              <a:solidFill>
                <a:srgbClr val="B7B7B7"/>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chemeClr val="accent6"/>
                </a:solidFill>
                <a:latin typeface="Calibri"/>
                <a:ea typeface="Calibri"/>
                <a:cs typeface="Calibri"/>
                <a:sym typeface="Calibri"/>
              </a:rPr>
              <a:t>B. Remove a Member from the VIP List</a:t>
            </a:r>
            <a:endParaRPr b="1" i="0" sz="1800" u="none" cap="none" strike="noStrike">
              <a:solidFill>
                <a:schemeClr val="accent6"/>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Select the account that you want to remove from the VIP list.</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At the </a:t>
            </a:r>
            <a:r>
              <a:rPr b="1" i="0" lang="en-US" sz="1800" u="none" cap="none" strike="noStrike">
                <a:solidFill>
                  <a:schemeClr val="dk1"/>
                </a:solidFill>
                <a:latin typeface="Calibri"/>
                <a:ea typeface="Calibri"/>
                <a:cs typeface="Calibri"/>
                <a:sym typeface="Calibri"/>
              </a:rPr>
              <a:t>VIP member</a:t>
            </a:r>
            <a:r>
              <a:rPr b="0" i="0" lang="en-US" sz="1800" u="none" cap="none" strike="noStrike">
                <a:solidFill>
                  <a:schemeClr val="dk1"/>
                </a:solidFill>
                <a:latin typeface="Calibri"/>
                <a:ea typeface="Calibri"/>
                <a:cs typeface="Calibri"/>
                <a:sym typeface="Calibri"/>
              </a:rPr>
              <a:t> section, toggle </a:t>
            </a:r>
            <a:r>
              <a:rPr b="1" i="0" lang="en-US" sz="1800" u="none" cap="none" strike="noStrike">
                <a:solidFill>
                  <a:schemeClr val="dk1"/>
                </a:solidFill>
                <a:latin typeface="Calibri"/>
                <a:ea typeface="Calibri"/>
                <a:cs typeface="Calibri"/>
                <a:sym typeface="Calibri"/>
              </a:rPr>
              <a:t>OFF</a:t>
            </a:r>
            <a:r>
              <a:rPr b="0" i="0" lang="en-US" sz="1800" u="none" cap="none" strike="noStrike">
                <a:solidFill>
                  <a:schemeClr val="dk1"/>
                </a:solidFill>
                <a:latin typeface="Calibri"/>
                <a:ea typeface="Calibri"/>
                <a:cs typeface="Calibri"/>
                <a:sym typeface="Calibri"/>
              </a:rPr>
              <a:t> the button.</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AutoNum type="arabicPeriod"/>
            </a:pPr>
            <a:r>
              <a:rPr b="1" i="0" lang="en-US" sz="1800" u="none" cap="none" strike="noStrike">
                <a:solidFill>
                  <a:schemeClr val="dk1"/>
                </a:solidFill>
                <a:latin typeface="Calibri"/>
                <a:ea typeface="Calibri"/>
                <a:cs typeface="Calibri"/>
                <a:sym typeface="Calibri"/>
              </a:rPr>
              <a:t>Confirm</a:t>
            </a:r>
            <a:endParaRPr b="1" i="0" sz="1800" u="none" cap="none" strike="noStrike">
              <a:solidFill>
                <a:schemeClr val="dk1"/>
              </a:solidFill>
              <a:latin typeface="Calibri"/>
              <a:ea typeface="Calibri"/>
              <a:cs typeface="Calibri"/>
              <a:sym typeface="Calibri"/>
            </a:endParaRPr>
          </a:p>
        </p:txBody>
      </p:sp>
      <p:sp>
        <p:nvSpPr>
          <p:cNvPr id="1096" name="Google Shape;1096;p40"/>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&lt;Members&gt;</a:t>
            </a:r>
            <a:endParaRPr b="0" i="0" sz="1400" u="none" cap="none" strike="noStrike">
              <a:solidFill>
                <a:srgbClr val="000000"/>
              </a:solidFill>
              <a:latin typeface="Arial"/>
              <a:ea typeface="Arial"/>
              <a:cs typeface="Arial"/>
              <a:sym typeface="Arial"/>
            </a:endParaRPr>
          </a:p>
        </p:txBody>
      </p:sp>
      <p:pic>
        <p:nvPicPr>
          <p:cNvPr id="1097" name="Google Shape;1097;p40"/>
          <p:cNvPicPr preferRelativeResize="0"/>
          <p:nvPr/>
        </p:nvPicPr>
        <p:blipFill rotWithShape="1">
          <a:blip r:embed="rId4">
            <a:alphaModFix/>
          </a:blip>
          <a:srcRect b="0" l="0" r="0" t="0"/>
          <a:stretch/>
        </p:blipFill>
        <p:spPr>
          <a:xfrm>
            <a:off x="5943620" y="4919400"/>
            <a:ext cx="4187952" cy="1700784"/>
          </a:xfrm>
          <a:prstGeom prst="rect">
            <a:avLst/>
          </a:prstGeom>
          <a:noFill/>
          <a:ln cap="flat" cmpd="sng" w="9525">
            <a:solidFill>
              <a:srgbClr val="808080"/>
            </a:solidFill>
            <a:prstDash val="solid"/>
            <a:round/>
            <a:headEnd len="sm" w="sm" type="none"/>
            <a:tailEnd len="sm" w="sm" type="none"/>
          </a:ln>
        </p:spPr>
      </p:pic>
      <p:pic>
        <p:nvPicPr>
          <p:cNvPr id="1098" name="Google Shape;1098;p40"/>
          <p:cNvPicPr preferRelativeResize="0"/>
          <p:nvPr/>
        </p:nvPicPr>
        <p:blipFill>
          <a:blip r:embed="rId5">
            <a:alphaModFix/>
          </a:blip>
          <a:stretch>
            <a:fillRect/>
          </a:stretch>
        </p:blipFill>
        <p:spPr>
          <a:xfrm>
            <a:off x="4914000" y="1591550"/>
            <a:ext cx="6815913" cy="3204951"/>
          </a:xfrm>
          <a:prstGeom prst="rect">
            <a:avLst/>
          </a:prstGeom>
          <a:noFill/>
          <a:ln cap="flat" cmpd="sng" w="9525">
            <a:solidFill>
              <a:schemeClr val="dk2"/>
            </a:solidFill>
            <a:prstDash val="solid"/>
            <a:round/>
            <a:headEnd len="sm" w="sm" type="none"/>
            <a:tailEnd len="sm" w="sm" type="none"/>
          </a:ln>
        </p:spPr>
      </p:pic>
      <p:sp>
        <p:nvSpPr>
          <p:cNvPr id="1099" name="Google Shape;1099;p40"/>
          <p:cNvSpPr/>
          <p:nvPr/>
        </p:nvSpPr>
        <p:spPr>
          <a:xfrm>
            <a:off x="9586450" y="3275400"/>
            <a:ext cx="675900" cy="307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00" name="Google Shape;1100;p40"/>
          <p:cNvCxnSpPr>
            <a:stCxn id="1099" idx="3"/>
            <a:endCxn id="1097" idx="3"/>
          </p:cNvCxnSpPr>
          <p:nvPr/>
        </p:nvCxnSpPr>
        <p:spPr>
          <a:xfrm flipH="1">
            <a:off x="10131550" y="3429000"/>
            <a:ext cx="130800" cy="2340900"/>
          </a:xfrm>
          <a:prstGeom prst="bentConnector3">
            <a:avLst>
              <a:gd fmla="val -182053" name="adj1"/>
            </a:avLst>
          </a:prstGeom>
          <a:noFill/>
          <a:ln cap="flat" cmpd="sng" w="9525">
            <a:solidFill>
              <a:srgbClr val="FF0000"/>
            </a:solidFill>
            <a:prstDash val="solid"/>
            <a:round/>
            <a:headEnd len="med" w="med" type="none"/>
            <a:tailEnd len="med" w="med" type="triangle"/>
          </a:ln>
        </p:spPr>
      </p:cxnSp>
      <p:sp>
        <p:nvSpPr>
          <p:cNvPr id="1101" name="Google Shape;1101;p40"/>
          <p:cNvSpPr/>
          <p:nvPr/>
        </p:nvSpPr>
        <p:spPr>
          <a:xfrm>
            <a:off x="5156450" y="3429000"/>
            <a:ext cx="1175700" cy="153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graphicFrame>
        <p:nvGraphicFramePr>
          <p:cNvPr id="1106" name="Google Shape;1106;p41"/>
          <p:cNvGraphicFramePr/>
          <p:nvPr/>
        </p:nvGraphicFramePr>
        <p:xfrm>
          <a:off x="189788" y="2454425"/>
          <a:ext cx="3000000" cy="3000000"/>
        </p:xfrm>
        <a:graphic>
          <a:graphicData uri="http://schemas.openxmlformats.org/drawingml/2006/table">
            <a:tbl>
              <a:tblPr>
                <a:solidFill>
                  <a:srgbClr val="FEFEFF"/>
                </a:solidFill>
                <a:tableStyleId>{440EC19B-604C-4E93-8025-5AD1682AD642}</a:tableStyleId>
              </a:tblPr>
              <a:tblGrid>
                <a:gridCol w="940425"/>
                <a:gridCol w="4226850"/>
                <a:gridCol w="824750"/>
                <a:gridCol w="2621425"/>
                <a:gridCol w="2320650"/>
                <a:gridCol w="878300"/>
              </a:tblGrid>
              <a:tr h="674950">
                <a:tc>
                  <a:txBody>
                    <a:bodyPr/>
                    <a:lstStyle/>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Menu</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Action</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Owner</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Admin</a:t>
                      </a:r>
                      <a:endParaRPr b="1" sz="12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(With permission to manage PEOPLE in the WHOLE ORGANIZATION)</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Admin</a:t>
                      </a:r>
                      <a:endParaRPr b="1" sz="12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(With permission to manage PEOPLE in the specific Teams)</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chemeClr val="dk2"/>
                          </a:solidFill>
                          <a:latin typeface="Calibri"/>
                          <a:ea typeface="Calibri"/>
                          <a:cs typeface="Calibri"/>
                          <a:sym typeface="Calibri"/>
                        </a:rPr>
                        <a:t>Member</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00000">
                <a:tc rowSpan="3">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Calibri"/>
                          <a:ea typeface="Calibri"/>
                          <a:cs typeface="Calibri"/>
                          <a:sym typeface="Calibri"/>
                        </a:rPr>
                        <a:t>Licenses</a:t>
                      </a:r>
                      <a:endParaRPr b="1" sz="12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Provision Licenses</a:t>
                      </a:r>
                      <a:endParaRPr sz="12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vMerge="1"/>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Assign Users</a:t>
                      </a:r>
                      <a:endParaRPr sz="12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vMerge="1"/>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Assign Addon Licenses to Users</a:t>
                      </a:r>
                      <a:endParaRPr sz="12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rowSpan="4">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Calibri"/>
                          <a:ea typeface="Calibri"/>
                          <a:cs typeface="Calibri"/>
                          <a:sym typeface="Calibri"/>
                        </a:rPr>
                        <a:t>Members</a:t>
                      </a:r>
                      <a:endParaRPr b="1" sz="12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Create Admins</a:t>
                      </a:r>
                      <a:endParaRPr sz="12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vMerge="1"/>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Create Members</a:t>
                      </a:r>
                      <a:endParaRPr sz="12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vMerge="1"/>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Import/Export Members</a:t>
                      </a:r>
                      <a:endParaRPr sz="12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vMerge="1"/>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Calibri"/>
                          <a:ea typeface="Calibri"/>
                          <a:cs typeface="Calibri"/>
                          <a:sym typeface="Calibri"/>
                        </a:rPr>
                        <a:t>Change Role (Admin ⇄ Member)</a:t>
                      </a:r>
                      <a:endParaRPr sz="12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107" name="Google Shape;1107;p41"/>
          <p:cNvSpPr txBox="1"/>
          <p:nvPr>
            <p:ph type="title"/>
          </p:nvPr>
        </p:nvSpPr>
        <p:spPr>
          <a:xfrm>
            <a:off x="403550" y="1143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&lt;Members&gt;</a:t>
            </a:r>
            <a:endParaRPr b="1" sz="2600">
              <a:solidFill>
                <a:schemeClr val="dk1"/>
              </a:solidFill>
              <a:latin typeface="Arial"/>
              <a:ea typeface="Arial"/>
              <a:cs typeface="Arial"/>
              <a:sym typeface="Arial"/>
            </a:endParaRPr>
          </a:p>
        </p:txBody>
      </p:sp>
      <p:sp>
        <p:nvSpPr>
          <p:cNvPr id="1108" name="Google Shape;1108;p41"/>
          <p:cNvSpPr txBox="1"/>
          <p:nvPr/>
        </p:nvSpPr>
        <p:spPr>
          <a:xfrm>
            <a:off x="487650" y="1122650"/>
            <a:ext cx="8399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highlight>
                  <a:srgbClr val="FFFFFF"/>
                </a:highlight>
                <a:latin typeface="Arial"/>
                <a:ea typeface="Arial"/>
                <a:cs typeface="Arial"/>
                <a:sym typeface="Arial"/>
              </a:rPr>
              <a:t>The </a:t>
            </a:r>
            <a:r>
              <a:rPr b="1" i="0" lang="en-US" sz="1200" u="none" cap="none" strike="noStrike">
                <a:solidFill>
                  <a:schemeClr val="dk1"/>
                </a:solidFill>
                <a:highlight>
                  <a:srgbClr val="FFFFFF"/>
                </a:highlight>
                <a:latin typeface="Arial"/>
                <a:ea typeface="Arial"/>
                <a:cs typeface="Arial"/>
                <a:sym typeface="Arial"/>
              </a:rPr>
              <a:t>Owner</a:t>
            </a:r>
            <a:r>
              <a:rPr b="0" i="0" lang="en-US" sz="1200" u="none" cap="none" strike="noStrike">
                <a:solidFill>
                  <a:schemeClr val="dk1"/>
                </a:solidFill>
                <a:highlight>
                  <a:srgbClr val="FFFFFF"/>
                </a:highlight>
                <a:latin typeface="Arial"/>
                <a:ea typeface="Arial"/>
                <a:cs typeface="Arial"/>
                <a:sym typeface="Arial"/>
              </a:rPr>
              <a:t> of the organization can decide which access to give to which </a:t>
            </a:r>
            <a:r>
              <a:rPr b="1" i="0" lang="en-US" sz="1200" u="none" cap="none" strike="noStrike">
                <a:solidFill>
                  <a:schemeClr val="dk1"/>
                </a:solidFill>
                <a:highlight>
                  <a:srgbClr val="FFFFFF"/>
                </a:highlight>
                <a:latin typeface="Arial"/>
                <a:ea typeface="Arial"/>
                <a:cs typeface="Arial"/>
                <a:sym typeface="Arial"/>
              </a:rPr>
              <a:t>Admins</a:t>
            </a:r>
            <a:r>
              <a:rPr b="0" i="0" lang="en-US" sz="1200" u="none" cap="none" strike="noStrike">
                <a:solidFill>
                  <a:schemeClr val="dk1"/>
                </a:solidFill>
                <a:highlight>
                  <a:srgbClr val="FFFFFF"/>
                </a:highlight>
                <a:latin typeface="Arial"/>
                <a:ea typeface="Arial"/>
                <a:cs typeface="Arial"/>
                <a:sym typeface="Arial"/>
              </a:rPr>
              <a:t> using different Permission Groups. </a:t>
            </a:r>
            <a:endParaRPr b="0" i="0" sz="1500" u="none" cap="none" strike="noStrike">
              <a:solidFill>
                <a:srgbClr val="000000"/>
              </a:solidFill>
              <a:latin typeface="Calibri"/>
              <a:ea typeface="Calibri"/>
              <a:cs typeface="Calibri"/>
              <a:sym typeface="Calibri"/>
            </a:endParaRPr>
          </a:p>
        </p:txBody>
      </p:sp>
      <p:sp>
        <p:nvSpPr>
          <p:cNvPr id="1109" name="Google Shape;1109;p41"/>
          <p:cNvSpPr txBox="1"/>
          <p:nvPr/>
        </p:nvSpPr>
        <p:spPr>
          <a:xfrm>
            <a:off x="549200" y="1450050"/>
            <a:ext cx="8399700" cy="880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rgbClr val="E32490"/>
                </a:solidFill>
                <a:highlight>
                  <a:srgbClr val="FFFFFF"/>
                </a:highlight>
                <a:latin typeface="Calibri"/>
                <a:ea typeface="Calibri"/>
                <a:cs typeface="Calibri"/>
                <a:sym typeface="Calibri"/>
              </a:rPr>
              <a:t>People</a:t>
            </a:r>
            <a:endParaRPr b="1" i="0" sz="15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chemeClr val="dk1"/>
                </a:solidFill>
                <a:highlight>
                  <a:srgbClr val="FFFFFF"/>
                </a:highlight>
                <a:latin typeface="Calibri"/>
                <a:ea typeface="Calibri"/>
                <a:cs typeface="Calibri"/>
                <a:sym typeface="Calibri"/>
              </a:rPr>
              <a:t>This permission is to decide whether an Admin can access and do the configuration for other members of the organization. </a:t>
            </a:r>
            <a:endParaRPr b="0" i="0" sz="1300" u="none" cap="none" strike="noStrike">
              <a:solidFill>
                <a:schemeClr val="dk1"/>
              </a:solidFill>
              <a:highlight>
                <a:srgbClr val="FFFFFF"/>
              </a:highlight>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highlight>
                  <a:srgbClr val="FFFFFF"/>
                </a:highlight>
                <a:latin typeface="Calibri"/>
                <a:ea typeface="Calibri"/>
                <a:cs typeface="Calibri"/>
                <a:sym typeface="Calibri"/>
              </a:rPr>
              <a:t>For </a:t>
            </a:r>
            <a:r>
              <a:rPr b="1" i="0" lang="en-US" sz="1300" u="none" cap="none" strike="noStrike">
                <a:solidFill>
                  <a:schemeClr val="dk1"/>
                </a:solidFill>
                <a:highlight>
                  <a:srgbClr val="FFFFFF"/>
                </a:highlight>
                <a:latin typeface="Calibri"/>
                <a:ea typeface="Calibri"/>
                <a:cs typeface="Calibri"/>
                <a:sym typeface="Calibri"/>
              </a:rPr>
              <a:t>Organization Management:</a:t>
            </a:r>
            <a:endParaRPr b="1" i="0" sz="1300" u="none" cap="none" strike="noStrike">
              <a:solidFill>
                <a:schemeClr val="dk1"/>
              </a:solidFill>
              <a:highlight>
                <a:srgbClr val="FFFFFF"/>
              </a:highlight>
              <a:latin typeface="Calibri"/>
              <a:ea typeface="Calibri"/>
              <a:cs typeface="Calibri"/>
              <a:sym typeface="Calibri"/>
            </a:endParaRPr>
          </a:p>
        </p:txBody>
      </p:sp>
      <p:sp>
        <p:nvSpPr>
          <p:cNvPr id="1110" name="Google Shape;1110;p41"/>
          <p:cNvSpPr txBox="1"/>
          <p:nvPr/>
        </p:nvSpPr>
        <p:spPr>
          <a:xfrm>
            <a:off x="487638" y="612463"/>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200" u="none" cap="none" strike="noStrike">
                <a:solidFill>
                  <a:srgbClr val="FF9900"/>
                </a:solidFill>
                <a:latin typeface="Calibri"/>
                <a:ea typeface="Calibri"/>
                <a:cs typeface="Calibri"/>
                <a:sym typeface="Calibri"/>
              </a:rPr>
              <a:t>6.  Manage - The Owner gives privileges to Admins</a:t>
            </a:r>
            <a:endParaRPr b="1" i="0" sz="2200" u="none" cap="none" strike="noStrike">
              <a:solidFill>
                <a:srgbClr val="FF9900"/>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graphicFrame>
        <p:nvGraphicFramePr>
          <p:cNvPr id="1115" name="Google Shape;1115;p42"/>
          <p:cNvGraphicFramePr/>
          <p:nvPr/>
        </p:nvGraphicFramePr>
        <p:xfrm>
          <a:off x="189788" y="2454425"/>
          <a:ext cx="3000000" cy="3000000"/>
        </p:xfrm>
        <a:graphic>
          <a:graphicData uri="http://schemas.openxmlformats.org/drawingml/2006/table">
            <a:tbl>
              <a:tblPr>
                <a:solidFill>
                  <a:srgbClr val="FEFEFF"/>
                </a:solidFill>
                <a:tableStyleId>{440EC19B-604C-4E93-8025-5AD1682AD642}</a:tableStyleId>
              </a:tblPr>
              <a:tblGrid>
                <a:gridCol w="940425"/>
                <a:gridCol w="4226850"/>
                <a:gridCol w="824750"/>
                <a:gridCol w="2621425"/>
                <a:gridCol w="2320650"/>
                <a:gridCol w="878300"/>
              </a:tblGrid>
              <a:tr h="674950">
                <a:tc>
                  <a:txBody>
                    <a:bodyPr/>
                    <a:lstStyle/>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Menu</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Action</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Owner</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Admin</a:t>
                      </a:r>
                      <a:endParaRPr b="1" sz="12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(With permission to manage PEOPLE in the WHOLE ORGANIZATION)</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chemeClr val="dk2"/>
                          </a:solidFill>
                          <a:latin typeface="Calibri"/>
                          <a:ea typeface="Calibri"/>
                          <a:cs typeface="Calibri"/>
                          <a:sym typeface="Calibri"/>
                        </a:rPr>
                        <a:t>Admin</a:t>
                      </a:r>
                      <a:endParaRPr b="1" sz="12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chemeClr val="dk2"/>
                          </a:solidFill>
                          <a:latin typeface="Calibri"/>
                          <a:ea typeface="Calibri"/>
                          <a:cs typeface="Calibri"/>
                          <a:sym typeface="Calibri"/>
                        </a:rPr>
                        <a:t>(With permission to manage PEOPLE in the specific Teams)</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chemeClr val="dk2"/>
                          </a:solidFill>
                          <a:latin typeface="Calibri"/>
                          <a:ea typeface="Calibri"/>
                          <a:cs typeface="Calibri"/>
                          <a:sym typeface="Calibri"/>
                        </a:rPr>
                        <a:t>Member</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00000">
                <a:tc rowSpan="7">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Members</a:t>
                      </a:r>
                      <a:endParaRPr b="1" sz="12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Disable/Enable Members' Accounts</a:t>
                      </a:r>
                      <a:endParaRPr sz="1200" u="none" cap="none" strike="noStrike">
                        <a:solidFill>
                          <a:schemeClr val="dk1"/>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vMerge="1"/>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Enable VIP Member</a:t>
                      </a:r>
                      <a:endParaRPr sz="1200" u="none" cap="none" strike="noStrike">
                        <a:solidFill>
                          <a:schemeClr val="dk1"/>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4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vMerge="1"/>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Give permission to manage Organization Settings</a:t>
                      </a:r>
                      <a:endParaRPr sz="1200" u="none" cap="none" strike="noStrike">
                        <a:solidFill>
                          <a:schemeClr val="dk1"/>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4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vMerge="1"/>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Send Activation Emails to Pending Users</a:t>
                      </a:r>
                      <a:endParaRPr sz="1200" u="none" cap="none" strike="noStrike">
                        <a:solidFill>
                          <a:schemeClr val="dk1"/>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vMerge="1"/>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Delete Pending Members' Accounts</a:t>
                      </a:r>
                      <a:endParaRPr sz="1200" u="none" cap="none" strike="noStrike">
                        <a:solidFill>
                          <a:schemeClr val="dk1"/>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vMerge="1"/>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Export Pending Users List</a:t>
                      </a:r>
                      <a:endParaRPr sz="1200" u="none" cap="none" strike="noStrike">
                        <a:solidFill>
                          <a:schemeClr val="dk1"/>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vMerge="1"/>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Delete Disable Members' Accounts</a:t>
                      </a:r>
                      <a:endParaRPr sz="1200" u="none" cap="none" strike="noStrike">
                        <a:solidFill>
                          <a:schemeClr val="dk1"/>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116" name="Google Shape;1116;p42"/>
          <p:cNvSpPr txBox="1"/>
          <p:nvPr>
            <p:ph type="title"/>
          </p:nvPr>
        </p:nvSpPr>
        <p:spPr>
          <a:xfrm>
            <a:off x="403550" y="1143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&lt;Members&gt;</a:t>
            </a:r>
            <a:endParaRPr b="1" sz="2600">
              <a:solidFill>
                <a:schemeClr val="dk1"/>
              </a:solidFill>
              <a:latin typeface="Arial"/>
              <a:ea typeface="Arial"/>
              <a:cs typeface="Arial"/>
              <a:sym typeface="Arial"/>
            </a:endParaRPr>
          </a:p>
        </p:txBody>
      </p:sp>
      <p:sp>
        <p:nvSpPr>
          <p:cNvPr id="1117" name="Google Shape;1117;p42"/>
          <p:cNvSpPr txBox="1"/>
          <p:nvPr/>
        </p:nvSpPr>
        <p:spPr>
          <a:xfrm>
            <a:off x="487650" y="1122650"/>
            <a:ext cx="8399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highlight>
                  <a:srgbClr val="FFFFFF"/>
                </a:highlight>
                <a:latin typeface="Arial"/>
                <a:ea typeface="Arial"/>
                <a:cs typeface="Arial"/>
                <a:sym typeface="Arial"/>
              </a:rPr>
              <a:t>The </a:t>
            </a:r>
            <a:r>
              <a:rPr b="1" i="0" lang="en-US" sz="1200" u="none" cap="none" strike="noStrike">
                <a:solidFill>
                  <a:schemeClr val="dk1"/>
                </a:solidFill>
                <a:highlight>
                  <a:srgbClr val="FFFFFF"/>
                </a:highlight>
                <a:latin typeface="Arial"/>
                <a:ea typeface="Arial"/>
                <a:cs typeface="Arial"/>
                <a:sym typeface="Arial"/>
              </a:rPr>
              <a:t>Owner</a:t>
            </a:r>
            <a:r>
              <a:rPr b="0" i="0" lang="en-US" sz="1200" u="none" cap="none" strike="noStrike">
                <a:solidFill>
                  <a:schemeClr val="dk1"/>
                </a:solidFill>
                <a:highlight>
                  <a:srgbClr val="FFFFFF"/>
                </a:highlight>
                <a:latin typeface="Arial"/>
                <a:ea typeface="Arial"/>
                <a:cs typeface="Arial"/>
                <a:sym typeface="Arial"/>
              </a:rPr>
              <a:t> of the organization can decide which access to give to which </a:t>
            </a:r>
            <a:r>
              <a:rPr b="1" i="0" lang="en-US" sz="1200" u="none" cap="none" strike="noStrike">
                <a:solidFill>
                  <a:schemeClr val="dk1"/>
                </a:solidFill>
                <a:highlight>
                  <a:srgbClr val="FFFFFF"/>
                </a:highlight>
                <a:latin typeface="Arial"/>
                <a:ea typeface="Arial"/>
                <a:cs typeface="Arial"/>
                <a:sym typeface="Arial"/>
              </a:rPr>
              <a:t>Admins</a:t>
            </a:r>
            <a:r>
              <a:rPr b="0" i="0" lang="en-US" sz="1200" u="none" cap="none" strike="noStrike">
                <a:solidFill>
                  <a:schemeClr val="dk1"/>
                </a:solidFill>
                <a:highlight>
                  <a:srgbClr val="FFFFFF"/>
                </a:highlight>
                <a:latin typeface="Arial"/>
                <a:ea typeface="Arial"/>
                <a:cs typeface="Arial"/>
                <a:sym typeface="Arial"/>
              </a:rPr>
              <a:t> using different Permission Groups. </a:t>
            </a:r>
            <a:endParaRPr b="0" i="0" sz="1500" u="none" cap="none" strike="noStrike">
              <a:solidFill>
                <a:srgbClr val="000000"/>
              </a:solidFill>
              <a:latin typeface="Calibri"/>
              <a:ea typeface="Calibri"/>
              <a:cs typeface="Calibri"/>
              <a:sym typeface="Calibri"/>
            </a:endParaRPr>
          </a:p>
        </p:txBody>
      </p:sp>
      <p:sp>
        <p:nvSpPr>
          <p:cNvPr id="1118" name="Google Shape;1118;p42"/>
          <p:cNvSpPr txBox="1"/>
          <p:nvPr/>
        </p:nvSpPr>
        <p:spPr>
          <a:xfrm>
            <a:off x="549200" y="1450050"/>
            <a:ext cx="8399700" cy="880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rgbClr val="E32490"/>
                </a:solidFill>
                <a:highlight>
                  <a:srgbClr val="FFFFFF"/>
                </a:highlight>
                <a:latin typeface="Calibri"/>
                <a:ea typeface="Calibri"/>
                <a:cs typeface="Calibri"/>
                <a:sym typeface="Calibri"/>
              </a:rPr>
              <a:t>People</a:t>
            </a:r>
            <a:endParaRPr b="1" i="0" sz="15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chemeClr val="dk1"/>
                </a:solidFill>
                <a:highlight>
                  <a:srgbClr val="FFFFFF"/>
                </a:highlight>
                <a:latin typeface="Calibri"/>
                <a:ea typeface="Calibri"/>
                <a:cs typeface="Calibri"/>
                <a:sym typeface="Calibri"/>
              </a:rPr>
              <a:t>This permission is to decide whether an Admin can access and do the configuration for other members of the organization. </a:t>
            </a:r>
            <a:endParaRPr b="0" i="0" sz="1300" u="none" cap="none" strike="noStrike">
              <a:solidFill>
                <a:schemeClr val="dk1"/>
              </a:solidFill>
              <a:highlight>
                <a:srgbClr val="FFFFFF"/>
              </a:highlight>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highlight>
                  <a:srgbClr val="FFFFFF"/>
                </a:highlight>
                <a:latin typeface="Calibri"/>
                <a:ea typeface="Calibri"/>
                <a:cs typeface="Calibri"/>
                <a:sym typeface="Calibri"/>
              </a:rPr>
              <a:t>For </a:t>
            </a:r>
            <a:r>
              <a:rPr b="1" i="0" lang="en-US" sz="1300" u="none" cap="none" strike="noStrike">
                <a:solidFill>
                  <a:schemeClr val="dk1"/>
                </a:solidFill>
                <a:highlight>
                  <a:srgbClr val="FFFFFF"/>
                </a:highlight>
                <a:latin typeface="Calibri"/>
                <a:ea typeface="Calibri"/>
                <a:cs typeface="Calibri"/>
                <a:sym typeface="Calibri"/>
              </a:rPr>
              <a:t>Organization Management:</a:t>
            </a:r>
            <a:endParaRPr b="1" i="0" sz="1300" u="none" cap="none" strike="noStrike">
              <a:solidFill>
                <a:schemeClr val="dk1"/>
              </a:solidFill>
              <a:highlight>
                <a:srgbClr val="FFFFFF"/>
              </a:highlight>
              <a:latin typeface="Calibri"/>
              <a:ea typeface="Calibri"/>
              <a:cs typeface="Calibri"/>
              <a:sym typeface="Calibri"/>
            </a:endParaRPr>
          </a:p>
        </p:txBody>
      </p:sp>
      <p:sp>
        <p:nvSpPr>
          <p:cNvPr id="1119" name="Google Shape;1119;p42"/>
          <p:cNvSpPr txBox="1"/>
          <p:nvPr/>
        </p:nvSpPr>
        <p:spPr>
          <a:xfrm>
            <a:off x="487638" y="612463"/>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200" u="none" cap="none" strike="noStrike">
                <a:solidFill>
                  <a:srgbClr val="FF9900"/>
                </a:solidFill>
                <a:latin typeface="Calibri"/>
                <a:ea typeface="Calibri"/>
                <a:cs typeface="Calibri"/>
                <a:sym typeface="Calibri"/>
              </a:rPr>
              <a:t>6.  Manage - The Owner gives privileges to Admins</a:t>
            </a:r>
            <a:endParaRPr b="1" i="0" sz="2200" u="none" cap="none" strike="noStrike">
              <a:solidFill>
                <a:srgbClr val="FF9900"/>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graphicFrame>
        <p:nvGraphicFramePr>
          <p:cNvPr id="1124" name="Google Shape;1124;p43"/>
          <p:cNvGraphicFramePr/>
          <p:nvPr/>
        </p:nvGraphicFramePr>
        <p:xfrm>
          <a:off x="189788" y="2454425"/>
          <a:ext cx="3000000" cy="3000000"/>
        </p:xfrm>
        <a:graphic>
          <a:graphicData uri="http://schemas.openxmlformats.org/drawingml/2006/table">
            <a:tbl>
              <a:tblPr>
                <a:solidFill>
                  <a:srgbClr val="FEFEFF"/>
                </a:solidFill>
                <a:tableStyleId>{440EC19B-604C-4E93-8025-5AD1682AD642}</a:tableStyleId>
              </a:tblPr>
              <a:tblGrid>
                <a:gridCol w="940425"/>
                <a:gridCol w="4226850"/>
                <a:gridCol w="824750"/>
                <a:gridCol w="2621425"/>
                <a:gridCol w="2320650"/>
                <a:gridCol w="878300"/>
              </a:tblGrid>
              <a:tr h="674950">
                <a:tc>
                  <a:txBody>
                    <a:bodyPr/>
                    <a:lstStyle/>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Menu</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Action</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Owner</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Admin</a:t>
                      </a:r>
                      <a:endParaRPr b="1" sz="12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(With permission to manage PEOPLE in the WHOLE ORGANIZATION)</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chemeClr val="dk2"/>
                          </a:solidFill>
                          <a:latin typeface="Calibri"/>
                          <a:ea typeface="Calibri"/>
                          <a:cs typeface="Calibri"/>
                          <a:sym typeface="Calibri"/>
                        </a:rPr>
                        <a:t>Admin</a:t>
                      </a:r>
                      <a:endParaRPr b="1" sz="12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chemeClr val="dk2"/>
                          </a:solidFill>
                          <a:latin typeface="Calibri"/>
                          <a:ea typeface="Calibri"/>
                          <a:cs typeface="Calibri"/>
                          <a:sym typeface="Calibri"/>
                        </a:rPr>
                        <a:t>(With permission to manage PEOPLE in the specific Teams)</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chemeClr val="dk2"/>
                          </a:solidFill>
                          <a:latin typeface="Calibri"/>
                          <a:ea typeface="Calibri"/>
                          <a:cs typeface="Calibri"/>
                          <a:sym typeface="Calibri"/>
                        </a:rPr>
                        <a:t>Member</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00000">
                <a:tc rowSpan="6">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Teams</a:t>
                      </a:r>
                      <a:endParaRPr sz="12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Create Teams</a:t>
                      </a:r>
                      <a:endParaRPr sz="1200" u="none" cap="none" strike="noStrike">
                        <a:solidFill>
                          <a:schemeClr val="dk1"/>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200"/>
                        <a:buFont typeface="Arial"/>
                        <a:buNone/>
                      </a:pPr>
                      <a:r>
                        <a:rPr lang="en-US" sz="1200">
                          <a:solidFill>
                            <a:schemeClr val="dk1"/>
                          </a:solidFill>
                          <a:highlight>
                            <a:schemeClr val="lt1"/>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vMerge="1"/>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Edit Team's Name</a:t>
                      </a:r>
                      <a:endParaRPr sz="1200" u="none" cap="none" strike="noStrike">
                        <a:solidFill>
                          <a:schemeClr val="dk1"/>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vMerge="1"/>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Disable/Enable Teams</a:t>
                      </a:r>
                      <a:endParaRPr sz="1200" u="none" cap="none" strike="noStrike">
                        <a:solidFill>
                          <a:schemeClr val="dk1"/>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vMerge="1"/>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Assign Admins to manage Teams</a:t>
                      </a:r>
                      <a:endParaRPr sz="1200" u="none" cap="none" strike="noStrike">
                        <a:solidFill>
                          <a:schemeClr val="dk1"/>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200"/>
                        <a:buFont typeface="Arial"/>
                        <a:buNone/>
                      </a:pPr>
                      <a:r>
                        <a:rPr lang="en-US" sz="1200">
                          <a:solidFill>
                            <a:schemeClr val="dk1"/>
                          </a:solidFill>
                          <a:highlight>
                            <a:schemeClr val="lt1"/>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4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vMerge="1"/>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Add Members to Teams</a:t>
                      </a:r>
                      <a:endParaRPr sz="1200" u="none" cap="none" strike="noStrike">
                        <a:solidFill>
                          <a:schemeClr val="dk1"/>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chemeClr val="lt1"/>
                          </a:highlight>
                        </a:rPr>
                        <a:t>✅</a:t>
                      </a:r>
                      <a:endParaRPr sz="1200" u="none" cap="none" strike="noStrike">
                        <a:solidFill>
                          <a:schemeClr val="dk1"/>
                        </a:solidFill>
                        <a:highlight>
                          <a:srgbClr val="FFFFFF"/>
                        </a:highlight>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vMerge="1"/>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Manage Teams</a:t>
                      </a:r>
                      <a:endParaRPr sz="1200" u="none" cap="none" strike="noStrike">
                        <a:solidFill>
                          <a:schemeClr val="dk1"/>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125" name="Google Shape;1125;p43"/>
          <p:cNvSpPr txBox="1"/>
          <p:nvPr>
            <p:ph type="title"/>
          </p:nvPr>
        </p:nvSpPr>
        <p:spPr>
          <a:xfrm>
            <a:off x="403550" y="1143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&lt;Members&gt;</a:t>
            </a:r>
            <a:endParaRPr b="1" sz="2600">
              <a:solidFill>
                <a:schemeClr val="dk1"/>
              </a:solidFill>
              <a:latin typeface="Arial"/>
              <a:ea typeface="Arial"/>
              <a:cs typeface="Arial"/>
              <a:sym typeface="Arial"/>
            </a:endParaRPr>
          </a:p>
        </p:txBody>
      </p:sp>
      <p:sp>
        <p:nvSpPr>
          <p:cNvPr id="1126" name="Google Shape;1126;p43"/>
          <p:cNvSpPr txBox="1"/>
          <p:nvPr/>
        </p:nvSpPr>
        <p:spPr>
          <a:xfrm>
            <a:off x="487650" y="1122650"/>
            <a:ext cx="8399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highlight>
                  <a:srgbClr val="FFFFFF"/>
                </a:highlight>
                <a:latin typeface="Arial"/>
                <a:ea typeface="Arial"/>
                <a:cs typeface="Arial"/>
                <a:sym typeface="Arial"/>
              </a:rPr>
              <a:t>The </a:t>
            </a:r>
            <a:r>
              <a:rPr b="1" i="0" lang="en-US" sz="1200" u="none" cap="none" strike="noStrike">
                <a:solidFill>
                  <a:schemeClr val="dk1"/>
                </a:solidFill>
                <a:highlight>
                  <a:srgbClr val="FFFFFF"/>
                </a:highlight>
                <a:latin typeface="Arial"/>
                <a:ea typeface="Arial"/>
                <a:cs typeface="Arial"/>
                <a:sym typeface="Arial"/>
              </a:rPr>
              <a:t>Owner</a:t>
            </a:r>
            <a:r>
              <a:rPr b="0" i="0" lang="en-US" sz="1200" u="none" cap="none" strike="noStrike">
                <a:solidFill>
                  <a:schemeClr val="dk1"/>
                </a:solidFill>
                <a:highlight>
                  <a:srgbClr val="FFFFFF"/>
                </a:highlight>
                <a:latin typeface="Arial"/>
                <a:ea typeface="Arial"/>
                <a:cs typeface="Arial"/>
                <a:sym typeface="Arial"/>
              </a:rPr>
              <a:t> of the organization can decide which access to give to which </a:t>
            </a:r>
            <a:r>
              <a:rPr b="1" i="0" lang="en-US" sz="1200" u="none" cap="none" strike="noStrike">
                <a:solidFill>
                  <a:schemeClr val="dk1"/>
                </a:solidFill>
                <a:highlight>
                  <a:srgbClr val="FFFFFF"/>
                </a:highlight>
                <a:latin typeface="Arial"/>
                <a:ea typeface="Arial"/>
                <a:cs typeface="Arial"/>
                <a:sym typeface="Arial"/>
              </a:rPr>
              <a:t>Admins</a:t>
            </a:r>
            <a:r>
              <a:rPr b="0" i="0" lang="en-US" sz="1200" u="none" cap="none" strike="noStrike">
                <a:solidFill>
                  <a:schemeClr val="dk1"/>
                </a:solidFill>
                <a:highlight>
                  <a:srgbClr val="FFFFFF"/>
                </a:highlight>
                <a:latin typeface="Arial"/>
                <a:ea typeface="Arial"/>
                <a:cs typeface="Arial"/>
                <a:sym typeface="Arial"/>
              </a:rPr>
              <a:t> using different Permission Groups. </a:t>
            </a:r>
            <a:endParaRPr b="0" i="0" sz="1500" u="none" cap="none" strike="noStrike">
              <a:solidFill>
                <a:srgbClr val="000000"/>
              </a:solidFill>
              <a:latin typeface="Calibri"/>
              <a:ea typeface="Calibri"/>
              <a:cs typeface="Calibri"/>
              <a:sym typeface="Calibri"/>
            </a:endParaRPr>
          </a:p>
        </p:txBody>
      </p:sp>
      <p:sp>
        <p:nvSpPr>
          <p:cNvPr id="1127" name="Google Shape;1127;p43"/>
          <p:cNvSpPr txBox="1"/>
          <p:nvPr/>
        </p:nvSpPr>
        <p:spPr>
          <a:xfrm>
            <a:off x="549200" y="1450050"/>
            <a:ext cx="8399700" cy="880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rgbClr val="E32490"/>
                </a:solidFill>
                <a:highlight>
                  <a:srgbClr val="FFFFFF"/>
                </a:highlight>
                <a:latin typeface="Calibri"/>
                <a:ea typeface="Calibri"/>
                <a:cs typeface="Calibri"/>
                <a:sym typeface="Calibri"/>
              </a:rPr>
              <a:t>People</a:t>
            </a:r>
            <a:endParaRPr b="1" i="0" sz="15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chemeClr val="dk1"/>
                </a:solidFill>
                <a:highlight>
                  <a:srgbClr val="FFFFFF"/>
                </a:highlight>
                <a:latin typeface="Calibri"/>
                <a:ea typeface="Calibri"/>
                <a:cs typeface="Calibri"/>
                <a:sym typeface="Calibri"/>
              </a:rPr>
              <a:t>This permission is to decide whether an Admin can access and do the configuration for other members of the organization. </a:t>
            </a:r>
            <a:endParaRPr b="0" i="0" sz="1300" u="none" cap="none" strike="noStrike">
              <a:solidFill>
                <a:schemeClr val="dk1"/>
              </a:solidFill>
              <a:highlight>
                <a:srgbClr val="FFFFFF"/>
              </a:highlight>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highlight>
                  <a:srgbClr val="FFFFFF"/>
                </a:highlight>
                <a:latin typeface="Calibri"/>
                <a:ea typeface="Calibri"/>
                <a:cs typeface="Calibri"/>
                <a:sym typeface="Calibri"/>
              </a:rPr>
              <a:t>For </a:t>
            </a:r>
            <a:r>
              <a:rPr b="1" i="0" lang="en-US" sz="1300" u="none" cap="none" strike="noStrike">
                <a:solidFill>
                  <a:schemeClr val="dk1"/>
                </a:solidFill>
                <a:highlight>
                  <a:srgbClr val="FFFFFF"/>
                </a:highlight>
                <a:latin typeface="Calibri"/>
                <a:ea typeface="Calibri"/>
                <a:cs typeface="Calibri"/>
                <a:sym typeface="Calibri"/>
              </a:rPr>
              <a:t>Organization Management:</a:t>
            </a:r>
            <a:endParaRPr b="1" i="0" sz="1300" u="none" cap="none" strike="noStrike">
              <a:solidFill>
                <a:schemeClr val="dk1"/>
              </a:solidFill>
              <a:highlight>
                <a:srgbClr val="FFFFFF"/>
              </a:highlight>
              <a:latin typeface="Calibri"/>
              <a:ea typeface="Calibri"/>
              <a:cs typeface="Calibri"/>
              <a:sym typeface="Calibri"/>
            </a:endParaRPr>
          </a:p>
        </p:txBody>
      </p:sp>
      <p:sp>
        <p:nvSpPr>
          <p:cNvPr id="1128" name="Google Shape;1128;p43"/>
          <p:cNvSpPr txBox="1"/>
          <p:nvPr/>
        </p:nvSpPr>
        <p:spPr>
          <a:xfrm>
            <a:off x="487638" y="612463"/>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200" u="none" cap="none" strike="noStrike">
                <a:solidFill>
                  <a:srgbClr val="FF9900"/>
                </a:solidFill>
                <a:latin typeface="Calibri"/>
                <a:ea typeface="Calibri"/>
                <a:cs typeface="Calibri"/>
                <a:sym typeface="Calibri"/>
              </a:rPr>
              <a:t>6.  Manage - The Owner gives privileges to Admins</a:t>
            </a:r>
            <a:endParaRPr b="1" i="0" sz="2200" u="none" cap="none" strike="noStrike">
              <a:solidFill>
                <a:srgbClr val="FF9900"/>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graphicFrame>
        <p:nvGraphicFramePr>
          <p:cNvPr id="1133" name="Google Shape;1133;p44"/>
          <p:cNvGraphicFramePr/>
          <p:nvPr/>
        </p:nvGraphicFramePr>
        <p:xfrm>
          <a:off x="472163" y="2592150"/>
          <a:ext cx="3000000" cy="3000000"/>
        </p:xfrm>
        <a:graphic>
          <a:graphicData uri="http://schemas.openxmlformats.org/drawingml/2006/table">
            <a:tbl>
              <a:tblPr>
                <a:solidFill>
                  <a:srgbClr val="FEFEFF"/>
                </a:solidFill>
                <a:tableStyleId>{440EC19B-604C-4E93-8025-5AD1682AD642}</a:tableStyleId>
              </a:tblPr>
              <a:tblGrid>
                <a:gridCol w="1765275"/>
                <a:gridCol w="2085300"/>
                <a:gridCol w="7397075"/>
              </a:tblGrid>
              <a:tr h="589075">
                <a:tc>
                  <a:txBody>
                    <a:bodyPr/>
                    <a:lstStyle/>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People</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Phone System</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Permission</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8907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4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4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04800" lvl="0" marL="457200" marR="0" rtl="0" algn="l">
                        <a:lnSpc>
                          <a:spcPct val="100000"/>
                        </a:lnSpc>
                        <a:spcBef>
                          <a:spcPts val="0"/>
                        </a:spcBef>
                        <a:spcAft>
                          <a:spcPts val="0"/>
                        </a:spcAft>
                        <a:buClr>
                          <a:schemeClr val="dk1"/>
                        </a:buClr>
                        <a:buSzPts val="1200"/>
                        <a:buFont typeface="Calibri"/>
                        <a:buChar char="●"/>
                      </a:pPr>
                      <a:r>
                        <a:rPr lang="en-US" sz="1200" u="none" cap="none" strike="noStrike">
                          <a:solidFill>
                            <a:schemeClr val="dk1"/>
                          </a:solidFill>
                          <a:highlight>
                            <a:srgbClr val="FFFFFF"/>
                          </a:highlight>
                          <a:latin typeface="Calibri"/>
                          <a:ea typeface="Calibri"/>
                          <a:cs typeface="Calibri"/>
                          <a:sym typeface="Calibri"/>
                        </a:rPr>
                        <a:t>Configure </a:t>
                      </a:r>
                      <a:r>
                        <a:rPr lang="en-US" sz="1200" u="sng" cap="none" strike="noStrike">
                          <a:solidFill>
                            <a:schemeClr val="dk1"/>
                          </a:solidFill>
                          <a:highlight>
                            <a:srgbClr val="FFFFFF"/>
                          </a:highlight>
                          <a:latin typeface="Calibri"/>
                          <a:ea typeface="Calibri"/>
                          <a:cs typeface="Calibri"/>
                          <a:sym typeface="Calibri"/>
                        </a:rPr>
                        <a:t>personal</a:t>
                      </a:r>
                      <a:r>
                        <a:rPr lang="en-US" sz="1200" u="none" cap="none" strike="noStrike">
                          <a:solidFill>
                            <a:schemeClr val="dk1"/>
                          </a:solidFill>
                          <a:highlight>
                            <a:srgbClr val="FFFFFF"/>
                          </a:highlight>
                          <a:latin typeface="Calibri"/>
                          <a:ea typeface="Calibri"/>
                          <a:cs typeface="Calibri"/>
                          <a:sym typeface="Calibri"/>
                        </a:rPr>
                        <a:t> Phone System settings for themselves only.</a:t>
                      </a:r>
                      <a:endParaRPr sz="10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3440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4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04800" lvl="0" marL="457200" marR="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highlight>
                            <a:srgbClr val="F9F9F9"/>
                          </a:highlight>
                          <a:latin typeface="Calibri"/>
                          <a:ea typeface="Calibri"/>
                          <a:cs typeface="Calibri"/>
                          <a:sym typeface="Calibri"/>
                        </a:rPr>
                        <a:t>Can configure </a:t>
                      </a:r>
                      <a:r>
                        <a:rPr lang="en-US" sz="1200" u="sng" cap="none" strike="noStrike">
                          <a:solidFill>
                            <a:schemeClr val="dk1"/>
                          </a:solidFill>
                          <a:highlight>
                            <a:srgbClr val="F9F9F9"/>
                          </a:highlight>
                          <a:latin typeface="Calibri"/>
                          <a:ea typeface="Calibri"/>
                          <a:cs typeface="Calibri"/>
                          <a:sym typeface="Calibri"/>
                        </a:rPr>
                        <a:t>personal</a:t>
                      </a:r>
                      <a:r>
                        <a:rPr lang="en-US" sz="1200" u="none" cap="none" strike="noStrike">
                          <a:solidFill>
                            <a:schemeClr val="dk1"/>
                          </a:solidFill>
                          <a:highlight>
                            <a:srgbClr val="F9F9F9"/>
                          </a:highlight>
                          <a:latin typeface="Calibri"/>
                          <a:ea typeface="Calibri"/>
                          <a:cs typeface="Calibri"/>
                          <a:sym typeface="Calibri"/>
                        </a:rPr>
                        <a:t> Phone System settings for themselves.</a:t>
                      </a:r>
                      <a:endParaRPr sz="1200" u="none" cap="none" strike="noStrike">
                        <a:solidFill>
                          <a:schemeClr val="dk1"/>
                        </a:solidFill>
                        <a:highlight>
                          <a:srgbClr val="F9F9F9"/>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highlight>
                            <a:srgbClr val="F9F9F9"/>
                          </a:highlight>
                          <a:latin typeface="Calibri"/>
                          <a:ea typeface="Calibri"/>
                          <a:cs typeface="Calibri"/>
                          <a:sym typeface="Calibri"/>
                        </a:rPr>
                        <a:t>Can configure Phone System's </a:t>
                      </a:r>
                      <a:r>
                        <a:rPr lang="en-US" sz="1200" u="sng" cap="none" strike="noStrike">
                          <a:solidFill>
                            <a:schemeClr val="dk1"/>
                          </a:solidFill>
                          <a:highlight>
                            <a:srgbClr val="F9F9F9"/>
                          </a:highlight>
                          <a:latin typeface="Calibri"/>
                          <a:ea typeface="Calibri"/>
                          <a:cs typeface="Calibri"/>
                          <a:sym typeface="Calibri"/>
                        </a:rPr>
                        <a:t>system</a:t>
                      </a:r>
                      <a:r>
                        <a:rPr lang="en-US" sz="1200" u="none" cap="none" strike="noStrike">
                          <a:solidFill>
                            <a:schemeClr val="dk1"/>
                          </a:solidFill>
                          <a:highlight>
                            <a:srgbClr val="F9F9F9"/>
                          </a:highlight>
                          <a:latin typeface="Calibri"/>
                          <a:ea typeface="Calibri"/>
                          <a:cs typeface="Calibri"/>
                          <a:sym typeface="Calibri"/>
                        </a:rPr>
                        <a:t> settings.</a:t>
                      </a:r>
                      <a:endParaRPr sz="10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325050">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0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4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latin typeface="Calibri"/>
                          <a:ea typeface="Calibri"/>
                          <a:cs typeface="Calibri"/>
                          <a:sym typeface="Calibri"/>
                        </a:rPr>
                        <a:t>Can configure </a:t>
                      </a:r>
                      <a:r>
                        <a:rPr lang="en-US" sz="1200" u="sng" cap="none" strike="noStrike">
                          <a:solidFill>
                            <a:schemeClr val="dk1"/>
                          </a:solidFill>
                          <a:highlight>
                            <a:srgbClr val="FFFFFF"/>
                          </a:highlight>
                          <a:latin typeface="Calibri"/>
                          <a:ea typeface="Calibri"/>
                          <a:cs typeface="Calibri"/>
                          <a:sym typeface="Calibri"/>
                        </a:rPr>
                        <a:t>personal</a:t>
                      </a:r>
                      <a:r>
                        <a:rPr lang="en-US" sz="1200" u="none" cap="none" strike="noStrike">
                          <a:solidFill>
                            <a:schemeClr val="dk1"/>
                          </a:solidFill>
                          <a:highlight>
                            <a:srgbClr val="FFFFFF"/>
                          </a:highlight>
                          <a:latin typeface="Calibri"/>
                          <a:ea typeface="Calibri"/>
                          <a:cs typeface="Calibri"/>
                          <a:sym typeface="Calibri"/>
                        </a:rPr>
                        <a:t> Phone System settings for:</a:t>
                      </a:r>
                      <a:endParaRPr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highlight>
                            <a:srgbClr val="FFFFFF"/>
                          </a:highlight>
                          <a:latin typeface="Calibri"/>
                          <a:ea typeface="Calibri"/>
                          <a:cs typeface="Calibri"/>
                          <a:sym typeface="Calibri"/>
                        </a:rPr>
                        <a:t>Themselves</a:t>
                      </a:r>
                      <a:endParaRPr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highlight>
                            <a:srgbClr val="FFFFFF"/>
                          </a:highlight>
                          <a:latin typeface="Calibri"/>
                          <a:ea typeface="Calibri"/>
                          <a:cs typeface="Calibri"/>
                          <a:sym typeface="Calibri"/>
                        </a:rPr>
                        <a:t>Everyone in the organization</a:t>
                      </a:r>
                      <a:endParaRPr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highlight>
                            <a:srgbClr val="FFFFFF"/>
                          </a:highlight>
                          <a:latin typeface="Calibri"/>
                          <a:ea typeface="Calibri"/>
                          <a:cs typeface="Calibri"/>
                          <a:sym typeface="Calibri"/>
                        </a:rPr>
                        <a:t>Members in all teams</a:t>
                      </a:r>
                      <a:endParaRPr sz="10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134" name="Google Shape;1134;p44"/>
          <p:cNvSpPr txBox="1"/>
          <p:nvPr>
            <p:ph type="title"/>
          </p:nvPr>
        </p:nvSpPr>
        <p:spPr>
          <a:xfrm>
            <a:off x="403550" y="1143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&lt;Members&gt;</a:t>
            </a:r>
            <a:endParaRPr b="1" sz="2600">
              <a:solidFill>
                <a:schemeClr val="dk1"/>
              </a:solidFill>
              <a:latin typeface="Arial"/>
              <a:ea typeface="Arial"/>
              <a:cs typeface="Arial"/>
              <a:sym typeface="Arial"/>
            </a:endParaRPr>
          </a:p>
        </p:txBody>
      </p:sp>
      <p:sp>
        <p:nvSpPr>
          <p:cNvPr id="1135" name="Google Shape;1135;p44"/>
          <p:cNvSpPr txBox="1"/>
          <p:nvPr/>
        </p:nvSpPr>
        <p:spPr>
          <a:xfrm>
            <a:off x="487650" y="1122650"/>
            <a:ext cx="83997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highlight>
                  <a:srgbClr val="FFFFFF"/>
                </a:highlight>
                <a:latin typeface="Calibri"/>
                <a:ea typeface="Calibri"/>
                <a:cs typeface="Calibri"/>
                <a:sym typeface="Calibri"/>
              </a:rPr>
              <a:t>The </a:t>
            </a:r>
            <a:r>
              <a:rPr b="1" i="0" lang="en-US" sz="1300" u="none" cap="none" strike="noStrike">
                <a:solidFill>
                  <a:schemeClr val="dk1"/>
                </a:solidFill>
                <a:highlight>
                  <a:srgbClr val="FFFFFF"/>
                </a:highlight>
                <a:latin typeface="Calibri"/>
                <a:ea typeface="Calibri"/>
                <a:cs typeface="Calibri"/>
                <a:sym typeface="Calibri"/>
              </a:rPr>
              <a:t>Owner</a:t>
            </a:r>
            <a:r>
              <a:rPr b="0" i="0" lang="en-US" sz="1300" u="none" cap="none" strike="noStrike">
                <a:solidFill>
                  <a:schemeClr val="dk1"/>
                </a:solidFill>
                <a:highlight>
                  <a:srgbClr val="FFFFFF"/>
                </a:highlight>
                <a:latin typeface="Calibri"/>
                <a:ea typeface="Calibri"/>
                <a:cs typeface="Calibri"/>
                <a:sym typeface="Calibri"/>
              </a:rPr>
              <a:t> of the organization can decide which access to give to which </a:t>
            </a:r>
            <a:r>
              <a:rPr b="1" i="0" lang="en-US" sz="1300" u="none" cap="none" strike="noStrike">
                <a:solidFill>
                  <a:schemeClr val="dk1"/>
                </a:solidFill>
                <a:highlight>
                  <a:srgbClr val="FFFFFF"/>
                </a:highlight>
                <a:latin typeface="Calibri"/>
                <a:ea typeface="Calibri"/>
                <a:cs typeface="Calibri"/>
                <a:sym typeface="Calibri"/>
              </a:rPr>
              <a:t>Admins</a:t>
            </a:r>
            <a:r>
              <a:rPr b="0" i="0" lang="en-US" sz="1300" u="none" cap="none" strike="noStrike">
                <a:solidFill>
                  <a:schemeClr val="dk1"/>
                </a:solidFill>
                <a:highlight>
                  <a:srgbClr val="FFFFFF"/>
                </a:highlight>
                <a:latin typeface="Calibri"/>
                <a:ea typeface="Calibri"/>
                <a:cs typeface="Calibri"/>
                <a:sym typeface="Calibri"/>
              </a:rPr>
              <a:t> using different Permission Groups. </a:t>
            </a:r>
            <a:endParaRPr b="0" i="0" sz="1500" u="none" cap="none" strike="noStrike">
              <a:solidFill>
                <a:srgbClr val="000000"/>
              </a:solidFill>
              <a:latin typeface="Calibri"/>
              <a:ea typeface="Calibri"/>
              <a:cs typeface="Calibri"/>
              <a:sym typeface="Calibri"/>
            </a:endParaRPr>
          </a:p>
        </p:txBody>
      </p:sp>
      <p:sp>
        <p:nvSpPr>
          <p:cNvPr id="1136" name="Google Shape;1136;p44"/>
          <p:cNvSpPr txBox="1"/>
          <p:nvPr/>
        </p:nvSpPr>
        <p:spPr>
          <a:xfrm>
            <a:off x="549200" y="1450050"/>
            <a:ext cx="8399700" cy="880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rgbClr val="E32490"/>
                </a:solidFill>
                <a:highlight>
                  <a:srgbClr val="FFFFFF"/>
                </a:highlight>
                <a:latin typeface="Calibri"/>
                <a:ea typeface="Calibri"/>
                <a:cs typeface="Calibri"/>
                <a:sym typeface="Calibri"/>
              </a:rPr>
              <a:t>People</a:t>
            </a:r>
            <a:endParaRPr b="1" i="0" sz="15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chemeClr val="dk1"/>
                </a:solidFill>
                <a:highlight>
                  <a:srgbClr val="FFFFFF"/>
                </a:highlight>
                <a:latin typeface="Calibri"/>
                <a:ea typeface="Calibri"/>
                <a:cs typeface="Calibri"/>
                <a:sym typeface="Calibri"/>
              </a:rPr>
              <a:t>This permission is to decide whether an Admin can access and do the configuration for other members of the organization. </a:t>
            </a:r>
            <a:endParaRPr b="0" i="0" sz="1300" u="none" cap="none" strike="noStrike">
              <a:solidFill>
                <a:schemeClr val="dk1"/>
              </a:solidFill>
              <a:highlight>
                <a:srgbClr val="FFFFFF"/>
              </a:highlight>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highlight>
                  <a:srgbClr val="FFFFFF"/>
                </a:highlight>
                <a:latin typeface="Calibri"/>
                <a:ea typeface="Calibri"/>
                <a:cs typeface="Calibri"/>
                <a:sym typeface="Calibri"/>
              </a:rPr>
              <a:t>For </a:t>
            </a:r>
            <a:r>
              <a:rPr b="1" i="0" lang="en-US" sz="1300" u="none" cap="none" strike="noStrike">
                <a:solidFill>
                  <a:schemeClr val="dk1"/>
                </a:solidFill>
                <a:highlight>
                  <a:srgbClr val="FFFFFF"/>
                </a:highlight>
                <a:latin typeface="Calibri"/>
                <a:ea typeface="Calibri"/>
                <a:cs typeface="Calibri"/>
                <a:sym typeface="Calibri"/>
              </a:rPr>
              <a:t>Phone System</a:t>
            </a:r>
            <a:r>
              <a:rPr b="0" i="0" lang="en-US" sz="1300" u="none" cap="none" strike="noStrike">
                <a:solidFill>
                  <a:schemeClr val="dk1"/>
                </a:solidFill>
                <a:highlight>
                  <a:srgbClr val="FFFFFF"/>
                </a:highlight>
                <a:latin typeface="Calibri"/>
                <a:ea typeface="Calibri"/>
                <a:cs typeface="Calibri"/>
                <a:sym typeface="Calibri"/>
              </a:rPr>
              <a:t>: This permission will also relate to the </a:t>
            </a:r>
            <a:r>
              <a:rPr b="1" i="0" lang="en-US" sz="1300" u="sng" cap="none" strike="noStrike">
                <a:solidFill>
                  <a:schemeClr val="accent1"/>
                </a:solidFill>
                <a:highlight>
                  <a:srgbClr val="FFFFFF"/>
                </a:highlight>
                <a:latin typeface="Calibri"/>
                <a:ea typeface="Calibri"/>
                <a:cs typeface="Calibri"/>
                <a:sym typeface="Calibri"/>
                <a:hlinkClick action="ppaction://hlinksldjump" r:id="rId3">
                  <a:extLst>
                    <a:ext uri="{A12FA001-AC4F-418D-AE19-62706E023703}">
                      <ahyp:hlinkClr val="tx"/>
                    </a:ext>
                  </a:extLst>
                </a:hlinkClick>
              </a:rPr>
              <a:t>Phone System</a:t>
            </a:r>
            <a:r>
              <a:rPr b="0" i="0" lang="en-US" sz="1300" u="none" cap="none" strike="noStrike">
                <a:solidFill>
                  <a:schemeClr val="dk1"/>
                </a:solidFill>
                <a:highlight>
                  <a:srgbClr val="FFFFFF"/>
                </a:highlight>
                <a:latin typeface="Calibri"/>
                <a:ea typeface="Calibri"/>
                <a:cs typeface="Calibri"/>
                <a:sym typeface="Calibri"/>
              </a:rPr>
              <a:t> permission.</a:t>
            </a:r>
            <a:endParaRPr b="0" i="0" sz="1300" u="none" cap="none" strike="noStrike">
              <a:solidFill>
                <a:schemeClr val="dk1"/>
              </a:solidFill>
              <a:highlight>
                <a:srgbClr val="FFFFFF"/>
              </a:highlight>
              <a:latin typeface="Calibri"/>
              <a:ea typeface="Calibri"/>
              <a:cs typeface="Calibri"/>
              <a:sym typeface="Calibri"/>
            </a:endParaRPr>
          </a:p>
        </p:txBody>
      </p:sp>
      <p:sp>
        <p:nvSpPr>
          <p:cNvPr id="1137" name="Google Shape;1137;p44"/>
          <p:cNvSpPr txBox="1"/>
          <p:nvPr/>
        </p:nvSpPr>
        <p:spPr>
          <a:xfrm>
            <a:off x="487638" y="612463"/>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200" u="none" cap="none" strike="noStrike">
                <a:solidFill>
                  <a:srgbClr val="FF9900"/>
                </a:solidFill>
                <a:latin typeface="Calibri"/>
                <a:ea typeface="Calibri"/>
                <a:cs typeface="Calibri"/>
                <a:sym typeface="Calibri"/>
              </a:rPr>
              <a:t>6.  Manage - The Owner gives privileges to Admins</a:t>
            </a:r>
            <a:endParaRPr b="1" i="0" sz="2200" u="none" cap="none" strike="noStrike">
              <a:solidFill>
                <a:srgbClr val="FF99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2a6ac53bfef_0_17"/>
          <p:cNvSpPr txBox="1"/>
          <p:nvPr/>
        </p:nvSpPr>
        <p:spPr>
          <a:xfrm>
            <a:off x="403551" y="1278325"/>
            <a:ext cx="4573800" cy="2004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700"/>
              <a:buFont typeface="Calibri"/>
              <a:buNone/>
            </a:pPr>
            <a:r>
              <a:rPr b="1" lang="en-US" sz="2000">
                <a:solidFill>
                  <a:schemeClr val="dk1"/>
                </a:solidFill>
                <a:latin typeface="Calibri"/>
                <a:ea typeface="Calibri"/>
                <a:cs typeface="Calibri"/>
                <a:sym typeface="Calibri"/>
              </a:rPr>
              <a:t>Sign In with Microsoft:</a:t>
            </a:r>
            <a:endParaRPr b="1" sz="20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Login to the Domain</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Enter a valid Email address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Select the Option Sign In with Microsoft</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Enter your Microsoft Email and Password</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Click Sign In</a:t>
            </a:r>
            <a:endParaRPr sz="1700">
              <a:solidFill>
                <a:schemeClr val="dk1"/>
              </a:solidFill>
              <a:latin typeface="Calibri"/>
              <a:ea typeface="Calibri"/>
              <a:cs typeface="Calibri"/>
              <a:sym typeface="Calibri"/>
            </a:endParaRPr>
          </a:p>
        </p:txBody>
      </p:sp>
      <p:sp>
        <p:nvSpPr>
          <p:cNvPr id="352" name="Google Shape;352;g2a6ac53bfef_0_17"/>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General Portal Settings </a:t>
            </a:r>
            <a:r>
              <a:rPr lang="en-US" sz="2600">
                <a:solidFill>
                  <a:schemeClr val="dk1"/>
                </a:solidFill>
                <a:latin typeface="Arial"/>
                <a:ea typeface="Arial"/>
                <a:cs typeface="Arial"/>
                <a:sym typeface="Arial"/>
              </a:rPr>
              <a:t>&lt;Login Portal&gt;</a:t>
            </a:r>
            <a:endParaRPr b="1" sz="2600">
              <a:solidFill>
                <a:schemeClr val="dk1"/>
              </a:solidFill>
              <a:latin typeface="Arial"/>
              <a:ea typeface="Arial"/>
              <a:cs typeface="Arial"/>
              <a:sym typeface="Arial"/>
            </a:endParaRPr>
          </a:p>
        </p:txBody>
      </p:sp>
      <p:pic>
        <p:nvPicPr>
          <p:cNvPr id="353" name="Google Shape;353;g2a6ac53bfef_0_17"/>
          <p:cNvPicPr preferRelativeResize="0"/>
          <p:nvPr/>
        </p:nvPicPr>
        <p:blipFill>
          <a:blip r:embed="rId4">
            <a:alphaModFix/>
          </a:blip>
          <a:stretch>
            <a:fillRect/>
          </a:stretch>
        </p:blipFill>
        <p:spPr>
          <a:xfrm>
            <a:off x="152400" y="3587125"/>
            <a:ext cx="11887199" cy="295652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graphicFrame>
        <p:nvGraphicFramePr>
          <p:cNvPr id="1142" name="Google Shape;1142;p45"/>
          <p:cNvGraphicFramePr/>
          <p:nvPr/>
        </p:nvGraphicFramePr>
        <p:xfrm>
          <a:off x="472163" y="2554800"/>
          <a:ext cx="3000000" cy="3000000"/>
        </p:xfrm>
        <a:graphic>
          <a:graphicData uri="http://schemas.openxmlformats.org/drawingml/2006/table">
            <a:tbl>
              <a:tblPr>
                <a:solidFill>
                  <a:srgbClr val="FEFEFF"/>
                </a:solidFill>
                <a:tableStyleId>{440EC19B-604C-4E93-8025-5AD1682AD642}</a:tableStyleId>
              </a:tblPr>
              <a:tblGrid>
                <a:gridCol w="1765275"/>
                <a:gridCol w="2085300"/>
                <a:gridCol w="7397075"/>
              </a:tblGrid>
              <a:tr h="304100">
                <a:tc>
                  <a:txBody>
                    <a:bodyPr/>
                    <a:lstStyle/>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People</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Phone System</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700"/>
                        <a:buFont typeface="Calibri"/>
                        <a:buNone/>
                      </a:pPr>
                      <a:r>
                        <a:rPr b="1" lang="en-US" sz="1200" u="none" cap="none" strike="noStrike">
                          <a:solidFill>
                            <a:schemeClr val="dk2"/>
                          </a:solidFill>
                          <a:latin typeface="Calibri"/>
                          <a:ea typeface="Calibri"/>
                          <a:cs typeface="Calibri"/>
                          <a:sym typeface="Calibri"/>
                        </a:rPr>
                        <a:t>Permission</a:t>
                      </a:r>
                      <a:endParaRPr b="1" sz="1200" u="none" cap="none" strike="noStrike">
                        <a:solidFill>
                          <a:schemeClr val="dk2"/>
                        </a:solidFill>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2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200" u="none" cap="none" strike="noStrike">
                          <a:solidFill>
                            <a:schemeClr val="dk1"/>
                          </a:solidFill>
                          <a:highlight>
                            <a:srgbClr val="FFFFFF"/>
                          </a:highlight>
                        </a:rPr>
                        <a:t>✅</a:t>
                      </a:r>
                      <a:endParaRPr sz="12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chemeClr val="dk1"/>
                        </a:buClr>
                        <a:buSzPts val="1100"/>
                        <a:buFont typeface="Arial"/>
                        <a:buNone/>
                      </a:pPr>
                      <a:r>
                        <a:rPr lang="en-US" sz="1200" u="none" cap="none" strike="noStrike">
                          <a:solidFill>
                            <a:schemeClr val="dk1"/>
                          </a:solidFill>
                          <a:highlight>
                            <a:srgbClr val="FFFFFF"/>
                          </a:highlight>
                          <a:latin typeface="Calibri"/>
                          <a:ea typeface="Calibri"/>
                          <a:cs typeface="Calibri"/>
                          <a:sym typeface="Calibri"/>
                        </a:rPr>
                        <a:t>Can configure </a:t>
                      </a:r>
                      <a:r>
                        <a:rPr lang="en-US" sz="1200" u="sng" cap="none" strike="noStrike">
                          <a:solidFill>
                            <a:schemeClr val="dk1"/>
                          </a:solidFill>
                          <a:highlight>
                            <a:srgbClr val="FFFFFF"/>
                          </a:highlight>
                          <a:latin typeface="Calibri"/>
                          <a:ea typeface="Calibri"/>
                          <a:cs typeface="Calibri"/>
                          <a:sym typeface="Calibri"/>
                        </a:rPr>
                        <a:t>personal</a:t>
                      </a:r>
                      <a:r>
                        <a:rPr lang="en-US" sz="1200" u="none" cap="none" strike="noStrike">
                          <a:solidFill>
                            <a:schemeClr val="dk1"/>
                          </a:solidFill>
                          <a:highlight>
                            <a:srgbClr val="FFFFFF"/>
                          </a:highlight>
                          <a:latin typeface="Calibri"/>
                          <a:ea typeface="Calibri"/>
                          <a:cs typeface="Calibri"/>
                          <a:sym typeface="Calibri"/>
                        </a:rPr>
                        <a:t> Phone System settings for:</a:t>
                      </a:r>
                      <a:endParaRPr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highlight>
                            <a:srgbClr val="FFFFFF"/>
                          </a:highlight>
                          <a:latin typeface="Calibri"/>
                          <a:ea typeface="Calibri"/>
                          <a:cs typeface="Calibri"/>
                          <a:sym typeface="Calibri"/>
                        </a:rPr>
                        <a:t>Themselves</a:t>
                      </a:r>
                      <a:endParaRPr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highlight>
                            <a:srgbClr val="FFFFFF"/>
                          </a:highlight>
                          <a:latin typeface="Calibri"/>
                          <a:ea typeface="Calibri"/>
                          <a:cs typeface="Calibri"/>
                          <a:sym typeface="Calibri"/>
                        </a:rPr>
                        <a:t>Everyone in the organization</a:t>
                      </a:r>
                      <a:endParaRPr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highlight>
                            <a:srgbClr val="FFFFFF"/>
                          </a:highlight>
                          <a:latin typeface="Calibri"/>
                          <a:ea typeface="Calibri"/>
                          <a:cs typeface="Calibri"/>
                          <a:sym typeface="Calibri"/>
                        </a:rPr>
                        <a:t>Members in all teams</a:t>
                      </a:r>
                      <a:endParaRPr sz="12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2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200" u="none" cap="none" strike="noStrike">
                          <a:solidFill>
                            <a:schemeClr val="dk1"/>
                          </a:solidFill>
                          <a:highlight>
                            <a:srgbClr val="FFFFFF"/>
                          </a:highlight>
                        </a:rPr>
                        <a:t>❌</a:t>
                      </a:r>
                      <a:endParaRPr sz="12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chemeClr val="dk1"/>
                        </a:buClr>
                        <a:buSzPts val="1100"/>
                        <a:buFont typeface="Arial"/>
                        <a:buNone/>
                      </a:pPr>
                      <a:r>
                        <a:rPr lang="en-US" sz="1200" u="none" cap="none" strike="noStrike">
                          <a:solidFill>
                            <a:schemeClr val="dk1"/>
                          </a:solidFill>
                          <a:highlight>
                            <a:srgbClr val="FFFFFF"/>
                          </a:highlight>
                          <a:latin typeface="Calibri"/>
                          <a:ea typeface="Calibri"/>
                          <a:cs typeface="Calibri"/>
                          <a:sym typeface="Calibri"/>
                        </a:rPr>
                        <a:t>Can configure </a:t>
                      </a:r>
                      <a:r>
                        <a:rPr lang="en-US" sz="1200" u="sng" cap="none" strike="noStrike">
                          <a:solidFill>
                            <a:schemeClr val="dk1"/>
                          </a:solidFill>
                          <a:highlight>
                            <a:srgbClr val="FFFFFF"/>
                          </a:highlight>
                          <a:latin typeface="Calibri"/>
                          <a:ea typeface="Calibri"/>
                          <a:cs typeface="Calibri"/>
                          <a:sym typeface="Calibri"/>
                        </a:rPr>
                        <a:t>personal</a:t>
                      </a:r>
                      <a:r>
                        <a:rPr lang="en-US" sz="1200" u="none" cap="none" strike="noStrike">
                          <a:solidFill>
                            <a:schemeClr val="dk1"/>
                          </a:solidFill>
                          <a:highlight>
                            <a:srgbClr val="FFFFFF"/>
                          </a:highlight>
                          <a:latin typeface="Calibri"/>
                          <a:ea typeface="Calibri"/>
                          <a:cs typeface="Calibri"/>
                          <a:sym typeface="Calibri"/>
                        </a:rPr>
                        <a:t> Phone System settings for:</a:t>
                      </a:r>
                      <a:endParaRPr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highlight>
                            <a:srgbClr val="FFFFFF"/>
                          </a:highlight>
                          <a:latin typeface="Calibri"/>
                          <a:ea typeface="Calibri"/>
                          <a:cs typeface="Calibri"/>
                          <a:sym typeface="Calibri"/>
                        </a:rPr>
                        <a:t>Themselves</a:t>
                      </a:r>
                      <a:endParaRPr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highlight>
                            <a:srgbClr val="FFFFFF"/>
                          </a:highlight>
                          <a:latin typeface="Calibri"/>
                          <a:ea typeface="Calibri"/>
                          <a:cs typeface="Calibri"/>
                          <a:sym typeface="Calibri"/>
                        </a:rPr>
                        <a:t>Members of assigned teams</a:t>
                      </a:r>
                      <a:endParaRPr sz="12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4075">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highlight>
                            <a:srgbClr val="FFFFFF"/>
                          </a:highlight>
                        </a:rPr>
                        <a:t>✅</a:t>
                      </a:r>
                      <a:endParaRPr sz="1200" u="none" cap="none" strike="noStrike"/>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200" u="none" cap="none" strike="noStrike">
                          <a:solidFill>
                            <a:schemeClr val="dk1"/>
                          </a:solidFill>
                          <a:highlight>
                            <a:srgbClr val="FFFFFF"/>
                          </a:highlight>
                        </a:rPr>
                        <a:t>✅</a:t>
                      </a:r>
                      <a:endParaRPr sz="1200" u="none" cap="none" strike="noStrike"/>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chemeClr val="dk1"/>
                        </a:buClr>
                        <a:buSzPts val="1100"/>
                        <a:buFont typeface="Arial"/>
                        <a:buNone/>
                      </a:pPr>
                      <a:r>
                        <a:rPr lang="en-US" sz="1200" u="none" cap="none" strike="noStrike">
                          <a:solidFill>
                            <a:schemeClr val="dk1"/>
                          </a:solidFill>
                          <a:highlight>
                            <a:srgbClr val="F9F9F9"/>
                          </a:highlight>
                          <a:latin typeface="Calibri"/>
                          <a:ea typeface="Calibri"/>
                          <a:cs typeface="Calibri"/>
                          <a:sym typeface="Calibri"/>
                        </a:rPr>
                        <a:t>Can configure </a:t>
                      </a:r>
                      <a:r>
                        <a:rPr lang="en-US" sz="1200" u="sng" cap="none" strike="noStrike">
                          <a:solidFill>
                            <a:schemeClr val="dk1"/>
                          </a:solidFill>
                          <a:highlight>
                            <a:srgbClr val="F9F9F9"/>
                          </a:highlight>
                          <a:latin typeface="Calibri"/>
                          <a:ea typeface="Calibri"/>
                          <a:cs typeface="Calibri"/>
                          <a:sym typeface="Calibri"/>
                        </a:rPr>
                        <a:t>personal</a:t>
                      </a:r>
                      <a:r>
                        <a:rPr lang="en-US" sz="1200" u="none" cap="none" strike="noStrike">
                          <a:solidFill>
                            <a:schemeClr val="dk1"/>
                          </a:solidFill>
                          <a:highlight>
                            <a:srgbClr val="F9F9F9"/>
                          </a:highlight>
                          <a:latin typeface="Calibri"/>
                          <a:ea typeface="Calibri"/>
                          <a:cs typeface="Calibri"/>
                          <a:sym typeface="Calibri"/>
                        </a:rPr>
                        <a:t> Phone System settings for:</a:t>
                      </a:r>
                      <a:endParaRPr sz="1200" u="none" cap="none" strike="noStrike">
                        <a:solidFill>
                          <a:schemeClr val="dk1"/>
                        </a:solidFill>
                        <a:highlight>
                          <a:srgbClr val="F9F9F9"/>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highlight>
                            <a:srgbClr val="F9F9F9"/>
                          </a:highlight>
                          <a:latin typeface="Calibri"/>
                          <a:ea typeface="Calibri"/>
                          <a:cs typeface="Calibri"/>
                          <a:sym typeface="Calibri"/>
                        </a:rPr>
                        <a:t>Themselves</a:t>
                      </a:r>
                      <a:endParaRPr sz="1200" u="none" cap="none" strike="noStrike">
                        <a:solidFill>
                          <a:schemeClr val="dk1"/>
                        </a:solidFill>
                        <a:highlight>
                          <a:srgbClr val="F9F9F9"/>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highlight>
                            <a:srgbClr val="F9F9F9"/>
                          </a:highlight>
                          <a:latin typeface="Calibri"/>
                          <a:ea typeface="Calibri"/>
                          <a:cs typeface="Calibri"/>
                          <a:sym typeface="Calibri"/>
                        </a:rPr>
                        <a:t>Members of assigned teams</a:t>
                      </a:r>
                      <a:endParaRPr sz="1200" u="none" cap="none" strike="noStrike">
                        <a:solidFill>
                          <a:schemeClr val="dk1"/>
                        </a:solidFill>
                        <a:highlight>
                          <a:srgbClr val="F9F9F9"/>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highlight>
                            <a:srgbClr val="F9F9F9"/>
                          </a:highlight>
                          <a:latin typeface="Calibri"/>
                          <a:ea typeface="Calibri"/>
                          <a:cs typeface="Calibri"/>
                          <a:sym typeface="Calibri"/>
                        </a:rPr>
                        <a:t>Can configure Phone System's </a:t>
                      </a:r>
                      <a:r>
                        <a:rPr lang="en-US" sz="1200" u="sng" cap="none" strike="noStrike">
                          <a:solidFill>
                            <a:schemeClr val="dk1"/>
                          </a:solidFill>
                          <a:highlight>
                            <a:srgbClr val="F9F9F9"/>
                          </a:highlight>
                          <a:latin typeface="Calibri"/>
                          <a:ea typeface="Calibri"/>
                          <a:cs typeface="Calibri"/>
                          <a:sym typeface="Calibri"/>
                        </a:rPr>
                        <a:t>system</a:t>
                      </a:r>
                      <a:r>
                        <a:rPr lang="en-US" sz="1200" u="none" cap="none" strike="noStrike">
                          <a:solidFill>
                            <a:schemeClr val="dk1"/>
                          </a:solidFill>
                          <a:highlight>
                            <a:srgbClr val="F9F9F9"/>
                          </a:highlight>
                          <a:latin typeface="Calibri"/>
                          <a:ea typeface="Calibri"/>
                          <a:cs typeface="Calibri"/>
                          <a:sym typeface="Calibri"/>
                        </a:rPr>
                        <a:t> settings.</a:t>
                      </a:r>
                      <a:endParaRPr sz="1200" u="none" cap="none" strike="noStrike">
                        <a:latin typeface="Calibri"/>
                        <a:ea typeface="Calibri"/>
                        <a:cs typeface="Calibri"/>
                        <a:sym typeface="Calibri"/>
                      </a:endParaRPr>
                    </a:p>
                  </a:txBody>
                  <a:tcPr marT="152400" marB="142875" marR="152400" marL="1524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143" name="Google Shape;1143;p45"/>
          <p:cNvSpPr txBox="1"/>
          <p:nvPr>
            <p:ph type="title"/>
          </p:nvPr>
        </p:nvSpPr>
        <p:spPr>
          <a:xfrm>
            <a:off x="403550" y="1143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&lt;Members&gt;</a:t>
            </a:r>
            <a:endParaRPr b="1" sz="2600">
              <a:solidFill>
                <a:schemeClr val="dk1"/>
              </a:solidFill>
              <a:latin typeface="Arial"/>
              <a:ea typeface="Arial"/>
              <a:cs typeface="Arial"/>
              <a:sym typeface="Arial"/>
            </a:endParaRPr>
          </a:p>
        </p:txBody>
      </p:sp>
      <p:sp>
        <p:nvSpPr>
          <p:cNvPr id="1144" name="Google Shape;1144;p45"/>
          <p:cNvSpPr txBox="1"/>
          <p:nvPr/>
        </p:nvSpPr>
        <p:spPr>
          <a:xfrm>
            <a:off x="487650" y="1122650"/>
            <a:ext cx="83997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highlight>
                  <a:srgbClr val="FFFFFF"/>
                </a:highlight>
                <a:latin typeface="Calibri"/>
                <a:ea typeface="Calibri"/>
                <a:cs typeface="Calibri"/>
                <a:sym typeface="Calibri"/>
              </a:rPr>
              <a:t>The </a:t>
            </a:r>
            <a:r>
              <a:rPr b="1" i="0" lang="en-US" sz="1300" u="none" cap="none" strike="noStrike">
                <a:solidFill>
                  <a:schemeClr val="dk1"/>
                </a:solidFill>
                <a:highlight>
                  <a:srgbClr val="FFFFFF"/>
                </a:highlight>
                <a:latin typeface="Calibri"/>
                <a:ea typeface="Calibri"/>
                <a:cs typeface="Calibri"/>
                <a:sym typeface="Calibri"/>
              </a:rPr>
              <a:t>Owner</a:t>
            </a:r>
            <a:r>
              <a:rPr b="0" i="0" lang="en-US" sz="1300" u="none" cap="none" strike="noStrike">
                <a:solidFill>
                  <a:schemeClr val="dk1"/>
                </a:solidFill>
                <a:highlight>
                  <a:srgbClr val="FFFFFF"/>
                </a:highlight>
                <a:latin typeface="Calibri"/>
                <a:ea typeface="Calibri"/>
                <a:cs typeface="Calibri"/>
                <a:sym typeface="Calibri"/>
              </a:rPr>
              <a:t> of the organization can decide which access to give to which </a:t>
            </a:r>
            <a:r>
              <a:rPr b="1" i="0" lang="en-US" sz="1300" u="none" cap="none" strike="noStrike">
                <a:solidFill>
                  <a:schemeClr val="dk1"/>
                </a:solidFill>
                <a:highlight>
                  <a:srgbClr val="FFFFFF"/>
                </a:highlight>
                <a:latin typeface="Calibri"/>
                <a:ea typeface="Calibri"/>
                <a:cs typeface="Calibri"/>
                <a:sym typeface="Calibri"/>
              </a:rPr>
              <a:t>Admins</a:t>
            </a:r>
            <a:r>
              <a:rPr b="0" i="0" lang="en-US" sz="1300" u="none" cap="none" strike="noStrike">
                <a:solidFill>
                  <a:schemeClr val="dk1"/>
                </a:solidFill>
                <a:highlight>
                  <a:srgbClr val="FFFFFF"/>
                </a:highlight>
                <a:latin typeface="Calibri"/>
                <a:ea typeface="Calibri"/>
                <a:cs typeface="Calibri"/>
                <a:sym typeface="Calibri"/>
              </a:rPr>
              <a:t> using different Permission Groups. </a:t>
            </a:r>
            <a:endParaRPr b="0" i="0" sz="1500" u="none" cap="none" strike="noStrike">
              <a:solidFill>
                <a:srgbClr val="000000"/>
              </a:solidFill>
              <a:latin typeface="Calibri"/>
              <a:ea typeface="Calibri"/>
              <a:cs typeface="Calibri"/>
              <a:sym typeface="Calibri"/>
            </a:endParaRPr>
          </a:p>
        </p:txBody>
      </p:sp>
      <p:sp>
        <p:nvSpPr>
          <p:cNvPr id="1145" name="Google Shape;1145;p45"/>
          <p:cNvSpPr txBox="1"/>
          <p:nvPr/>
        </p:nvSpPr>
        <p:spPr>
          <a:xfrm>
            <a:off x="549200" y="1450050"/>
            <a:ext cx="8399700" cy="880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rgbClr val="E32490"/>
                </a:solidFill>
                <a:highlight>
                  <a:srgbClr val="FFFFFF"/>
                </a:highlight>
                <a:latin typeface="Calibri"/>
                <a:ea typeface="Calibri"/>
                <a:cs typeface="Calibri"/>
                <a:sym typeface="Calibri"/>
              </a:rPr>
              <a:t>People</a:t>
            </a:r>
            <a:endParaRPr b="1" i="0" sz="15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chemeClr val="dk1"/>
                </a:solidFill>
                <a:highlight>
                  <a:srgbClr val="FFFFFF"/>
                </a:highlight>
                <a:latin typeface="Calibri"/>
                <a:ea typeface="Calibri"/>
                <a:cs typeface="Calibri"/>
                <a:sym typeface="Calibri"/>
              </a:rPr>
              <a:t>This permission is to decide whether an Admin can access and do the configuration for other members of the organization. </a:t>
            </a:r>
            <a:endParaRPr b="0" i="0" sz="1300" u="none" cap="none" strike="noStrike">
              <a:solidFill>
                <a:schemeClr val="dk1"/>
              </a:solidFill>
              <a:highlight>
                <a:srgbClr val="FFFFFF"/>
              </a:highlight>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highlight>
                  <a:srgbClr val="FFFFFF"/>
                </a:highlight>
                <a:latin typeface="Calibri"/>
                <a:ea typeface="Calibri"/>
                <a:cs typeface="Calibri"/>
                <a:sym typeface="Calibri"/>
              </a:rPr>
              <a:t>For </a:t>
            </a:r>
            <a:r>
              <a:rPr b="1" i="0" lang="en-US" sz="1300" u="none" cap="none" strike="noStrike">
                <a:solidFill>
                  <a:schemeClr val="dk1"/>
                </a:solidFill>
                <a:highlight>
                  <a:srgbClr val="FFFFFF"/>
                </a:highlight>
                <a:latin typeface="Calibri"/>
                <a:ea typeface="Calibri"/>
                <a:cs typeface="Calibri"/>
                <a:sym typeface="Calibri"/>
              </a:rPr>
              <a:t>Phone System</a:t>
            </a:r>
            <a:r>
              <a:rPr b="0" i="0" lang="en-US" sz="1300" u="none" cap="none" strike="noStrike">
                <a:solidFill>
                  <a:schemeClr val="dk1"/>
                </a:solidFill>
                <a:highlight>
                  <a:srgbClr val="FFFFFF"/>
                </a:highlight>
                <a:latin typeface="Calibri"/>
                <a:ea typeface="Calibri"/>
                <a:cs typeface="Calibri"/>
                <a:sym typeface="Calibri"/>
              </a:rPr>
              <a:t>: This permission will also relate to the </a:t>
            </a:r>
            <a:r>
              <a:rPr b="1" i="0" lang="en-US" sz="1300" u="sng" cap="none" strike="noStrike">
                <a:solidFill>
                  <a:schemeClr val="accent1"/>
                </a:solidFill>
                <a:highlight>
                  <a:srgbClr val="FFFFFF"/>
                </a:highlight>
                <a:latin typeface="Calibri"/>
                <a:ea typeface="Calibri"/>
                <a:cs typeface="Calibri"/>
                <a:sym typeface="Calibri"/>
                <a:hlinkClick action="ppaction://hlinksldjump" r:id="rId3">
                  <a:extLst>
                    <a:ext uri="{A12FA001-AC4F-418D-AE19-62706E023703}">
                      <ahyp:hlinkClr val="tx"/>
                    </a:ext>
                  </a:extLst>
                </a:hlinkClick>
              </a:rPr>
              <a:t>Phone System</a:t>
            </a:r>
            <a:r>
              <a:rPr b="0" i="0" lang="en-US" sz="1300" u="none" cap="none" strike="noStrike">
                <a:solidFill>
                  <a:schemeClr val="dk1"/>
                </a:solidFill>
                <a:highlight>
                  <a:srgbClr val="FFFFFF"/>
                </a:highlight>
                <a:latin typeface="Calibri"/>
                <a:ea typeface="Calibri"/>
                <a:cs typeface="Calibri"/>
                <a:sym typeface="Calibri"/>
              </a:rPr>
              <a:t> permission.</a:t>
            </a:r>
            <a:endParaRPr b="0" i="0" sz="1300" u="none" cap="none" strike="noStrike">
              <a:solidFill>
                <a:schemeClr val="dk1"/>
              </a:solidFill>
              <a:highlight>
                <a:srgbClr val="FFFFFF"/>
              </a:highlight>
              <a:latin typeface="Calibri"/>
              <a:ea typeface="Calibri"/>
              <a:cs typeface="Calibri"/>
              <a:sym typeface="Calibri"/>
            </a:endParaRPr>
          </a:p>
        </p:txBody>
      </p:sp>
      <p:sp>
        <p:nvSpPr>
          <p:cNvPr id="1146" name="Google Shape;1146;p45"/>
          <p:cNvSpPr txBox="1"/>
          <p:nvPr/>
        </p:nvSpPr>
        <p:spPr>
          <a:xfrm>
            <a:off x="487638" y="612463"/>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200" u="none" cap="none" strike="noStrike">
                <a:solidFill>
                  <a:srgbClr val="FF9900"/>
                </a:solidFill>
                <a:latin typeface="Calibri"/>
                <a:ea typeface="Calibri"/>
                <a:cs typeface="Calibri"/>
                <a:sym typeface="Calibri"/>
              </a:rPr>
              <a:t>6.  Manage - The Owner gives privileges to Admins</a:t>
            </a:r>
            <a:endParaRPr b="1" i="0" sz="2200" u="none" cap="none" strike="noStrike">
              <a:solidFill>
                <a:srgbClr val="FF9900"/>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46"/>
          <p:cNvSpPr txBox="1"/>
          <p:nvPr/>
        </p:nvSpPr>
        <p:spPr>
          <a:xfrm>
            <a:off x="575538" y="879763"/>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700" u="none" cap="none" strike="noStrike">
                <a:solidFill>
                  <a:srgbClr val="FF9900"/>
                </a:solidFill>
                <a:latin typeface="Calibri"/>
                <a:ea typeface="Calibri"/>
                <a:cs typeface="Calibri"/>
                <a:sym typeface="Calibri"/>
              </a:rPr>
              <a:t>6.  Manage - The Owner gives privileges to Admins</a:t>
            </a:r>
            <a:endParaRPr b="1" i="0" sz="2700" u="none" cap="none" strike="noStrike">
              <a:solidFill>
                <a:srgbClr val="FF9900"/>
              </a:solidFill>
              <a:latin typeface="Calibri"/>
              <a:ea typeface="Calibri"/>
              <a:cs typeface="Calibri"/>
              <a:sym typeface="Calibri"/>
            </a:endParaRPr>
          </a:p>
        </p:txBody>
      </p:sp>
      <p:sp>
        <p:nvSpPr>
          <p:cNvPr id="1152" name="Google Shape;1152;p46"/>
          <p:cNvSpPr txBox="1"/>
          <p:nvPr/>
        </p:nvSpPr>
        <p:spPr>
          <a:xfrm>
            <a:off x="963565" y="1597013"/>
            <a:ext cx="10493100" cy="1161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rgbClr val="E32490"/>
                </a:solidFill>
                <a:highlight>
                  <a:srgbClr val="FFFFFF"/>
                </a:highlight>
                <a:latin typeface="Calibri"/>
                <a:ea typeface="Calibri"/>
                <a:cs typeface="Calibri"/>
                <a:sym typeface="Calibri"/>
              </a:rPr>
              <a:t>People</a:t>
            </a:r>
            <a:endParaRPr b="1" i="0" sz="1800" u="none" cap="none" strike="noStrike">
              <a:solidFill>
                <a:schemeClr val="accent6"/>
              </a:solidFill>
              <a:highlight>
                <a:srgbClr val="FFFFFF"/>
              </a:highlight>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highlight>
                  <a:srgbClr val="FFFFFF"/>
                </a:highlight>
                <a:latin typeface="Calibri"/>
                <a:ea typeface="Calibri"/>
                <a:cs typeface="Calibri"/>
                <a:sym typeface="Calibri"/>
              </a:rPr>
              <a:t>Owner can assign created Teams to Admins so they can manage settings for their Teams. </a:t>
            </a:r>
            <a:endParaRPr b="0" i="0" sz="1400" u="none" cap="none" strike="noStrike">
              <a:solidFill>
                <a:schemeClr val="dk1"/>
              </a:solidFill>
              <a:highlight>
                <a:srgbClr val="FFFFFF"/>
              </a:highlight>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highlight>
                  <a:srgbClr val="FFFFFF"/>
                </a:highlight>
                <a:latin typeface="Calibri"/>
                <a:ea typeface="Calibri"/>
                <a:cs typeface="Calibri"/>
                <a:sym typeface="Calibri"/>
              </a:rPr>
              <a:t>Admins can check which Teams they have been assigned to.</a:t>
            </a:r>
            <a:endParaRPr b="0" i="0" sz="1400" u="none" cap="none" strike="noStrike">
              <a:solidFill>
                <a:schemeClr val="dk1"/>
              </a:solidFill>
              <a:highlight>
                <a:srgbClr val="FFFFFF"/>
              </a:highlight>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highlight>
                  <a:srgbClr val="FFFFFF"/>
                </a:highlight>
                <a:latin typeface="Calibri"/>
                <a:ea typeface="Calibri"/>
                <a:cs typeface="Calibri"/>
                <a:sym typeface="Calibri"/>
              </a:rPr>
              <a:t>Admins can assign members to Teams.</a:t>
            </a:r>
            <a:endParaRPr b="0" i="0" sz="1400" u="none" cap="none" strike="noStrike">
              <a:solidFill>
                <a:schemeClr val="dk1"/>
              </a:solidFill>
              <a:highlight>
                <a:srgbClr val="FFFFFF"/>
              </a:highlight>
              <a:latin typeface="Calibri"/>
              <a:ea typeface="Calibri"/>
              <a:cs typeface="Calibri"/>
              <a:sym typeface="Calibri"/>
            </a:endParaRPr>
          </a:p>
        </p:txBody>
      </p:sp>
      <p:sp>
        <p:nvSpPr>
          <p:cNvPr id="1153" name="Google Shape;1153;p46"/>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&lt;Members&gt;</a:t>
            </a:r>
            <a:endParaRPr b="0" i="0" sz="1400" u="none" cap="none" strike="noStrike">
              <a:solidFill>
                <a:srgbClr val="000000"/>
              </a:solidFill>
              <a:latin typeface="Arial"/>
              <a:ea typeface="Arial"/>
              <a:cs typeface="Arial"/>
              <a:sym typeface="Arial"/>
            </a:endParaRPr>
          </a:p>
        </p:txBody>
      </p:sp>
      <p:sp>
        <p:nvSpPr>
          <p:cNvPr id="1154" name="Google Shape;1154;p46"/>
          <p:cNvSpPr txBox="1"/>
          <p:nvPr/>
        </p:nvSpPr>
        <p:spPr>
          <a:xfrm>
            <a:off x="1368345" y="6040989"/>
            <a:ext cx="34716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US" sz="1600" u="none" cap="none" strike="noStrike">
                <a:solidFill>
                  <a:schemeClr val="dk1"/>
                </a:solidFill>
                <a:highlight>
                  <a:schemeClr val="lt1"/>
                </a:highlight>
                <a:latin typeface="Calibri"/>
                <a:ea typeface="Calibri"/>
                <a:cs typeface="Calibri"/>
                <a:sym typeface="Calibri"/>
              </a:rPr>
              <a:t>Owner view</a:t>
            </a:r>
            <a:endParaRPr b="1" i="0" sz="1400" u="none" cap="none" strike="noStrike">
              <a:solidFill>
                <a:srgbClr val="000000"/>
              </a:solidFill>
              <a:latin typeface="Arial"/>
              <a:ea typeface="Arial"/>
              <a:cs typeface="Arial"/>
              <a:sym typeface="Arial"/>
            </a:endParaRPr>
          </a:p>
        </p:txBody>
      </p:sp>
      <p:pic>
        <p:nvPicPr>
          <p:cNvPr id="1155" name="Google Shape;1155;p46"/>
          <p:cNvPicPr preferRelativeResize="0"/>
          <p:nvPr/>
        </p:nvPicPr>
        <p:blipFill>
          <a:blip r:embed="rId4">
            <a:alphaModFix/>
          </a:blip>
          <a:stretch>
            <a:fillRect/>
          </a:stretch>
        </p:blipFill>
        <p:spPr>
          <a:xfrm>
            <a:off x="284375" y="2935625"/>
            <a:ext cx="5639552" cy="2928076"/>
          </a:xfrm>
          <a:prstGeom prst="rect">
            <a:avLst/>
          </a:prstGeom>
          <a:noFill/>
          <a:ln cap="flat" cmpd="sng" w="9525">
            <a:solidFill>
              <a:srgbClr val="44546A"/>
            </a:solidFill>
            <a:prstDash val="solid"/>
            <a:round/>
            <a:headEnd len="sm" w="sm" type="none"/>
            <a:tailEnd len="sm" w="sm" type="none"/>
          </a:ln>
        </p:spPr>
      </p:pic>
      <p:sp>
        <p:nvSpPr>
          <p:cNvPr id="1156" name="Google Shape;1156;p46"/>
          <p:cNvSpPr txBox="1"/>
          <p:nvPr/>
        </p:nvSpPr>
        <p:spPr>
          <a:xfrm>
            <a:off x="7253415" y="6041000"/>
            <a:ext cx="3457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US" sz="1600" u="none" cap="none" strike="noStrike">
                <a:solidFill>
                  <a:schemeClr val="dk1"/>
                </a:solidFill>
                <a:highlight>
                  <a:schemeClr val="lt1"/>
                </a:highlight>
                <a:latin typeface="Calibri"/>
                <a:ea typeface="Calibri"/>
                <a:cs typeface="Calibri"/>
                <a:sym typeface="Calibri"/>
              </a:rPr>
              <a:t>Admin view</a:t>
            </a:r>
            <a:endParaRPr b="1" i="0" sz="1400" u="none" cap="none" strike="noStrike">
              <a:solidFill>
                <a:srgbClr val="000000"/>
              </a:solidFill>
              <a:latin typeface="Arial"/>
              <a:ea typeface="Arial"/>
              <a:cs typeface="Arial"/>
              <a:sym typeface="Arial"/>
            </a:endParaRPr>
          </a:p>
        </p:txBody>
      </p:sp>
      <p:pic>
        <p:nvPicPr>
          <p:cNvPr id="1157" name="Google Shape;1157;p46"/>
          <p:cNvPicPr preferRelativeResize="0"/>
          <p:nvPr/>
        </p:nvPicPr>
        <p:blipFill>
          <a:blip r:embed="rId5">
            <a:alphaModFix/>
          </a:blip>
          <a:stretch>
            <a:fillRect/>
          </a:stretch>
        </p:blipFill>
        <p:spPr>
          <a:xfrm>
            <a:off x="6162400" y="2935625"/>
            <a:ext cx="5765775" cy="2928074"/>
          </a:xfrm>
          <a:prstGeom prst="rect">
            <a:avLst/>
          </a:prstGeom>
          <a:noFill/>
          <a:ln cap="flat" cmpd="sng" w="9525">
            <a:solidFill>
              <a:schemeClr val="dk2"/>
            </a:solidFill>
            <a:prstDash val="solid"/>
            <a:round/>
            <a:headEnd len="sm" w="sm" type="none"/>
            <a:tailEnd len="sm" w="sm" type="none"/>
          </a:ln>
        </p:spPr>
      </p:pic>
      <p:sp>
        <p:nvSpPr>
          <p:cNvPr id="1158" name="Google Shape;1158;p46"/>
          <p:cNvSpPr/>
          <p:nvPr/>
        </p:nvSpPr>
        <p:spPr>
          <a:xfrm>
            <a:off x="516200" y="4768650"/>
            <a:ext cx="983100" cy="135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46"/>
          <p:cNvSpPr/>
          <p:nvPr/>
        </p:nvSpPr>
        <p:spPr>
          <a:xfrm>
            <a:off x="4195925" y="4404850"/>
            <a:ext cx="1605000" cy="1396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46"/>
          <p:cNvSpPr/>
          <p:nvPr/>
        </p:nvSpPr>
        <p:spPr>
          <a:xfrm>
            <a:off x="284375" y="2935625"/>
            <a:ext cx="216300" cy="211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47"/>
          <p:cNvSpPr txBox="1"/>
          <p:nvPr/>
        </p:nvSpPr>
        <p:spPr>
          <a:xfrm>
            <a:off x="575538" y="879763"/>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700" u="none" cap="none" strike="noStrike">
                <a:solidFill>
                  <a:srgbClr val="FF9900"/>
                </a:solidFill>
                <a:latin typeface="Calibri"/>
                <a:ea typeface="Calibri"/>
                <a:cs typeface="Calibri"/>
                <a:sym typeface="Calibri"/>
              </a:rPr>
              <a:t>6.  Manage - The Owner gives privileges to Admins</a:t>
            </a:r>
            <a:endParaRPr b="1" i="0" sz="2700" u="none" cap="none" strike="noStrike">
              <a:solidFill>
                <a:srgbClr val="FF9900"/>
              </a:solidFill>
              <a:latin typeface="Calibri"/>
              <a:ea typeface="Calibri"/>
              <a:cs typeface="Calibri"/>
              <a:sym typeface="Calibri"/>
            </a:endParaRPr>
          </a:p>
        </p:txBody>
      </p:sp>
      <p:sp>
        <p:nvSpPr>
          <p:cNvPr id="1166" name="Google Shape;1166;p47"/>
          <p:cNvSpPr txBox="1"/>
          <p:nvPr/>
        </p:nvSpPr>
        <p:spPr>
          <a:xfrm>
            <a:off x="849440" y="1653088"/>
            <a:ext cx="10493100" cy="78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chemeClr val="accent3"/>
                </a:solidFill>
                <a:highlight>
                  <a:srgbClr val="FFFFFF"/>
                </a:highlight>
                <a:latin typeface="Calibri"/>
                <a:ea typeface="Calibri"/>
                <a:cs typeface="Calibri"/>
                <a:sym typeface="Calibri"/>
              </a:rPr>
              <a:t>Manage Organization Settings:</a:t>
            </a:r>
            <a:endParaRPr b="1" i="0" sz="1800" u="none" cap="none" strike="noStrike">
              <a:solidFill>
                <a:schemeClr val="accent3"/>
              </a:solidFill>
              <a:highlight>
                <a:srgbClr val="FFFFFF"/>
              </a:highlight>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Owner can assign allow Admins to manage the settings such as: Address, Organization Connection,...</a:t>
            </a:r>
            <a:endParaRPr b="0" i="0" sz="1800" u="none" cap="none" strike="noStrike">
              <a:solidFill>
                <a:schemeClr val="dk1"/>
              </a:solidFill>
              <a:highlight>
                <a:srgbClr val="FFFFFF"/>
              </a:highlight>
              <a:latin typeface="Calibri"/>
              <a:ea typeface="Calibri"/>
              <a:cs typeface="Calibri"/>
              <a:sym typeface="Calibri"/>
            </a:endParaRPr>
          </a:p>
        </p:txBody>
      </p:sp>
      <p:sp>
        <p:nvSpPr>
          <p:cNvPr id="1167" name="Google Shape;1167;p47"/>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&lt;Members&gt;</a:t>
            </a:r>
            <a:endParaRPr b="0" i="0" sz="1400" u="none" cap="none" strike="noStrike">
              <a:solidFill>
                <a:srgbClr val="000000"/>
              </a:solidFill>
              <a:latin typeface="Arial"/>
              <a:ea typeface="Arial"/>
              <a:cs typeface="Arial"/>
              <a:sym typeface="Arial"/>
            </a:endParaRPr>
          </a:p>
        </p:txBody>
      </p:sp>
      <p:grpSp>
        <p:nvGrpSpPr>
          <p:cNvPr id="1168" name="Google Shape;1168;p47"/>
          <p:cNvGrpSpPr/>
          <p:nvPr/>
        </p:nvGrpSpPr>
        <p:grpSpPr>
          <a:xfrm>
            <a:off x="1551233" y="5734939"/>
            <a:ext cx="9089520" cy="431111"/>
            <a:chOff x="2712420" y="5722639"/>
            <a:chExt cx="9089520" cy="431111"/>
          </a:xfrm>
        </p:grpSpPr>
        <p:sp>
          <p:nvSpPr>
            <p:cNvPr id="1169" name="Google Shape;1169;p47"/>
            <p:cNvSpPr txBox="1"/>
            <p:nvPr/>
          </p:nvSpPr>
          <p:spPr>
            <a:xfrm>
              <a:off x="8344440" y="5722650"/>
              <a:ext cx="3457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US" sz="1600" u="none" cap="none" strike="noStrike">
                  <a:solidFill>
                    <a:schemeClr val="dk1"/>
                  </a:solidFill>
                  <a:highlight>
                    <a:schemeClr val="lt1"/>
                  </a:highlight>
                  <a:latin typeface="Calibri"/>
                  <a:ea typeface="Calibri"/>
                  <a:cs typeface="Calibri"/>
                  <a:sym typeface="Calibri"/>
                </a:rPr>
                <a:t>Admin view</a:t>
              </a:r>
              <a:endParaRPr b="1" i="0" sz="1400" u="none" cap="none" strike="noStrike">
                <a:solidFill>
                  <a:srgbClr val="000000"/>
                </a:solidFill>
                <a:latin typeface="Arial"/>
                <a:ea typeface="Arial"/>
                <a:cs typeface="Arial"/>
                <a:sym typeface="Arial"/>
              </a:endParaRPr>
            </a:p>
          </p:txBody>
        </p:sp>
        <p:sp>
          <p:nvSpPr>
            <p:cNvPr id="1170" name="Google Shape;1170;p47"/>
            <p:cNvSpPr txBox="1"/>
            <p:nvPr/>
          </p:nvSpPr>
          <p:spPr>
            <a:xfrm>
              <a:off x="2712420" y="5722639"/>
              <a:ext cx="34716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US" sz="1600" u="none" cap="none" strike="noStrike">
                  <a:solidFill>
                    <a:schemeClr val="dk1"/>
                  </a:solidFill>
                  <a:highlight>
                    <a:schemeClr val="lt1"/>
                  </a:highlight>
                  <a:latin typeface="Calibri"/>
                  <a:ea typeface="Calibri"/>
                  <a:cs typeface="Calibri"/>
                  <a:sym typeface="Calibri"/>
                </a:rPr>
                <a:t>Owner view</a:t>
              </a:r>
              <a:endParaRPr b="1" i="0" sz="1400" u="none" cap="none" strike="noStrike">
                <a:solidFill>
                  <a:srgbClr val="000000"/>
                </a:solidFill>
                <a:latin typeface="Arial"/>
                <a:ea typeface="Arial"/>
                <a:cs typeface="Arial"/>
                <a:sym typeface="Arial"/>
              </a:endParaRPr>
            </a:p>
          </p:txBody>
        </p:sp>
      </p:grpSp>
      <p:pic>
        <p:nvPicPr>
          <p:cNvPr id="1171" name="Google Shape;1171;p47"/>
          <p:cNvPicPr preferRelativeResize="0"/>
          <p:nvPr/>
        </p:nvPicPr>
        <p:blipFill>
          <a:blip r:embed="rId4">
            <a:alphaModFix/>
          </a:blip>
          <a:stretch>
            <a:fillRect/>
          </a:stretch>
        </p:blipFill>
        <p:spPr>
          <a:xfrm>
            <a:off x="208075" y="2585800"/>
            <a:ext cx="6047698" cy="3082751"/>
          </a:xfrm>
          <a:prstGeom prst="rect">
            <a:avLst/>
          </a:prstGeom>
          <a:noFill/>
          <a:ln cap="flat" cmpd="sng" w="9525">
            <a:solidFill>
              <a:schemeClr val="dk2"/>
            </a:solidFill>
            <a:prstDash val="solid"/>
            <a:round/>
            <a:headEnd len="sm" w="sm" type="none"/>
            <a:tailEnd len="sm" w="sm" type="none"/>
          </a:ln>
        </p:spPr>
      </p:pic>
      <p:pic>
        <p:nvPicPr>
          <p:cNvPr id="1172" name="Google Shape;1172;p47"/>
          <p:cNvPicPr preferRelativeResize="0"/>
          <p:nvPr/>
        </p:nvPicPr>
        <p:blipFill>
          <a:blip r:embed="rId5">
            <a:alphaModFix/>
          </a:blip>
          <a:stretch>
            <a:fillRect/>
          </a:stretch>
        </p:blipFill>
        <p:spPr>
          <a:xfrm>
            <a:off x="6477000" y="2585800"/>
            <a:ext cx="5504123" cy="3114882"/>
          </a:xfrm>
          <a:prstGeom prst="rect">
            <a:avLst/>
          </a:prstGeom>
          <a:noFill/>
          <a:ln cap="flat" cmpd="sng" w="9525">
            <a:solidFill>
              <a:schemeClr val="dk2"/>
            </a:solidFill>
            <a:prstDash val="solid"/>
            <a:round/>
            <a:headEnd len="sm" w="sm" type="none"/>
            <a:tailEnd len="sm" w="sm" type="none"/>
          </a:ln>
        </p:spPr>
      </p:pic>
      <p:sp>
        <p:nvSpPr>
          <p:cNvPr id="1173" name="Google Shape;1173;p47"/>
          <p:cNvSpPr/>
          <p:nvPr/>
        </p:nvSpPr>
        <p:spPr>
          <a:xfrm>
            <a:off x="442450" y="4387650"/>
            <a:ext cx="1007700" cy="159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47"/>
          <p:cNvSpPr/>
          <p:nvPr/>
        </p:nvSpPr>
        <p:spPr>
          <a:xfrm>
            <a:off x="6690850" y="4227750"/>
            <a:ext cx="1007700" cy="159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47"/>
          <p:cNvSpPr/>
          <p:nvPr/>
        </p:nvSpPr>
        <p:spPr>
          <a:xfrm>
            <a:off x="4409875" y="3832975"/>
            <a:ext cx="1772100" cy="277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47"/>
          <p:cNvSpPr/>
          <p:nvPr/>
        </p:nvSpPr>
        <p:spPr>
          <a:xfrm>
            <a:off x="10068350" y="4037425"/>
            <a:ext cx="1772100" cy="277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47"/>
          <p:cNvSpPr/>
          <p:nvPr/>
        </p:nvSpPr>
        <p:spPr>
          <a:xfrm>
            <a:off x="4409875" y="4166325"/>
            <a:ext cx="1772100" cy="1192200"/>
          </a:xfrm>
          <a:prstGeom prst="rect">
            <a:avLst/>
          </a:prstGeom>
          <a:solidFill>
            <a:srgbClr val="FEFE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47"/>
          <p:cNvSpPr/>
          <p:nvPr/>
        </p:nvSpPr>
        <p:spPr>
          <a:xfrm>
            <a:off x="10117525" y="4387650"/>
            <a:ext cx="1722900" cy="1093800"/>
          </a:xfrm>
          <a:prstGeom prst="rect">
            <a:avLst/>
          </a:prstGeom>
          <a:solidFill>
            <a:srgbClr val="FEFE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48"/>
          <p:cNvSpPr txBox="1"/>
          <p:nvPr/>
        </p:nvSpPr>
        <p:spPr>
          <a:xfrm>
            <a:off x="575538" y="879763"/>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700" u="none" cap="none" strike="noStrike">
                <a:solidFill>
                  <a:srgbClr val="FF9900"/>
                </a:solidFill>
                <a:latin typeface="Calibri"/>
                <a:ea typeface="Calibri"/>
                <a:cs typeface="Calibri"/>
                <a:sym typeface="Calibri"/>
              </a:rPr>
              <a:t>6.  Manage - The Owner gives privileges to Admins</a:t>
            </a:r>
            <a:endParaRPr b="1" i="0" sz="2700" u="none" cap="none" strike="noStrike">
              <a:solidFill>
                <a:srgbClr val="FF9900"/>
              </a:solidFill>
              <a:latin typeface="Calibri"/>
              <a:ea typeface="Calibri"/>
              <a:cs typeface="Calibri"/>
              <a:sym typeface="Calibri"/>
            </a:endParaRPr>
          </a:p>
        </p:txBody>
      </p:sp>
      <p:sp>
        <p:nvSpPr>
          <p:cNvPr id="1184" name="Google Shape;1184;p48"/>
          <p:cNvSpPr txBox="1"/>
          <p:nvPr/>
        </p:nvSpPr>
        <p:spPr>
          <a:xfrm>
            <a:off x="963565" y="1597013"/>
            <a:ext cx="104931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rgbClr val="E32490"/>
                </a:solidFill>
                <a:highlight>
                  <a:srgbClr val="FFFFFF"/>
                </a:highlight>
                <a:latin typeface="Calibri"/>
                <a:ea typeface="Calibri"/>
                <a:cs typeface="Calibri"/>
                <a:sym typeface="Calibri"/>
              </a:rPr>
              <a:t>Manage Phone System:</a:t>
            </a:r>
            <a:endParaRPr b="1" i="0" sz="1800" u="none" cap="none" strike="noStrike">
              <a:solidFill>
                <a:srgbClr val="E32490"/>
              </a:solidFill>
              <a:highlight>
                <a:srgbClr val="FFFFFF"/>
              </a:highlight>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This permission is to decide whether an Admin can access the Phone System's system settings.</a:t>
            </a:r>
            <a:endParaRPr b="0" i="0" sz="1800" u="none" cap="none" strike="noStrike">
              <a:solidFill>
                <a:schemeClr val="dk1"/>
              </a:solidFill>
              <a:highlight>
                <a:srgbClr val="FFFFFF"/>
              </a:highlight>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This permission will relate to the </a:t>
            </a:r>
            <a:r>
              <a:rPr b="1" i="0" lang="en-US" sz="1800" u="sng" cap="none" strike="noStrike">
                <a:solidFill>
                  <a:schemeClr val="hlink"/>
                </a:solidFill>
                <a:highlight>
                  <a:srgbClr val="FFFFFF"/>
                </a:highlight>
                <a:latin typeface="Calibri"/>
                <a:ea typeface="Calibri"/>
                <a:cs typeface="Calibri"/>
                <a:sym typeface="Calibri"/>
                <a:hlinkClick action="ppaction://hlinksldjump" r:id="rId4"/>
              </a:rPr>
              <a:t>People</a:t>
            </a:r>
            <a:r>
              <a:rPr b="0" i="0" lang="en-US" sz="1800" u="none" cap="none" strike="noStrike">
                <a:solidFill>
                  <a:schemeClr val="dk1"/>
                </a:solidFill>
                <a:highlight>
                  <a:srgbClr val="FFFFFF"/>
                </a:highlight>
                <a:latin typeface="Calibri"/>
                <a:ea typeface="Calibri"/>
                <a:cs typeface="Calibri"/>
                <a:sym typeface="Calibri"/>
              </a:rPr>
              <a:t> permission.</a:t>
            </a:r>
            <a:endParaRPr b="0" i="0" sz="1800" u="none" cap="none" strike="noStrike">
              <a:solidFill>
                <a:schemeClr val="dk1"/>
              </a:solidFill>
              <a:highlight>
                <a:srgbClr val="FFFFFF"/>
              </a:highlight>
              <a:latin typeface="Calibri"/>
              <a:ea typeface="Calibri"/>
              <a:cs typeface="Calibri"/>
              <a:sym typeface="Calibri"/>
            </a:endParaRPr>
          </a:p>
        </p:txBody>
      </p:sp>
      <p:sp>
        <p:nvSpPr>
          <p:cNvPr id="1185" name="Google Shape;1185;p48"/>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&lt;Members&gt;</a:t>
            </a:r>
            <a:endParaRPr b="0" i="0" sz="1400" u="none" cap="none" strike="noStrike">
              <a:solidFill>
                <a:srgbClr val="000000"/>
              </a:solidFill>
              <a:latin typeface="Arial"/>
              <a:ea typeface="Arial"/>
              <a:cs typeface="Arial"/>
              <a:sym typeface="Arial"/>
            </a:endParaRPr>
          </a:p>
        </p:txBody>
      </p:sp>
      <p:grpSp>
        <p:nvGrpSpPr>
          <p:cNvPr id="1186" name="Google Shape;1186;p48"/>
          <p:cNvGrpSpPr/>
          <p:nvPr/>
        </p:nvGrpSpPr>
        <p:grpSpPr>
          <a:xfrm>
            <a:off x="1856033" y="6027439"/>
            <a:ext cx="8479920" cy="431111"/>
            <a:chOff x="2712420" y="6027439"/>
            <a:chExt cx="8479920" cy="431111"/>
          </a:xfrm>
        </p:grpSpPr>
        <p:sp>
          <p:nvSpPr>
            <p:cNvPr id="1187" name="Google Shape;1187;p48"/>
            <p:cNvSpPr txBox="1"/>
            <p:nvPr/>
          </p:nvSpPr>
          <p:spPr>
            <a:xfrm>
              <a:off x="2712420" y="6027439"/>
              <a:ext cx="34716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US" sz="1600" u="none" cap="none" strike="noStrike">
                  <a:solidFill>
                    <a:schemeClr val="dk1"/>
                  </a:solidFill>
                  <a:highlight>
                    <a:schemeClr val="lt1"/>
                  </a:highlight>
                  <a:latin typeface="Calibri"/>
                  <a:ea typeface="Calibri"/>
                  <a:cs typeface="Calibri"/>
                  <a:sym typeface="Calibri"/>
                </a:rPr>
                <a:t>Owner view</a:t>
              </a:r>
              <a:endParaRPr b="1" i="0" sz="1400" u="none" cap="none" strike="noStrike">
                <a:solidFill>
                  <a:srgbClr val="000000"/>
                </a:solidFill>
                <a:latin typeface="Arial"/>
                <a:ea typeface="Arial"/>
                <a:cs typeface="Arial"/>
                <a:sym typeface="Arial"/>
              </a:endParaRPr>
            </a:p>
          </p:txBody>
        </p:sp>
        <p:sp>
          <p:nvSpPr>
            <p:cNvPr id="1188" name="Google Shape;1188;p48"/>
            <p:cNvSpPr txBox="1"/>
            <p:nvPr/>
          </p:nvSpPr>
          <p:spPr>
            <a:xfrm>
              <a:off x="7734840" y="6027450"/>
              <a:ext cx="3457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US" sz="1600" u="none" cap="none" strike="noStrike">
                  <a:solidFill>
                    <a:schemeClr val="dk1"/>
                  </a:solidFill>
                  <a:highlight>
                    <a:schemeClr val="lt1"/>
                  </a:highlight>
                  <a:latin typeface="Calibri"/>
                  <a:ea typeface="Calibri"/>
                  <a:cs typeface="Calibri"/>
                  <a:sym typeface="Calibri"/>
                </a:rPr>
                <a:t>Admin view</a:t>
              </a:r>
              <a:endParaRPr b="1" i="0" sz="1400" u="none" cap="none" strike="noStrike">
                <a:solidFill>
                  <a:srgbClr val="000000"/>
                </a:solidFill>
                <a:latin typeface="Arial"/>
                <a:ea typeface="Arial"/>
                <a:cs typeface="Arial"/>
                <a:sym typeface="Arial"/>
              </a:endParaRPr>
            </a:p>
          </p:txBody>
        </p:sp>
      </p:grpSp>
      <p:pic>
        <p:nvPicPr>
          <p:cNvPr id="1189" name="Google Shape;1189;p48"/>
          <p:cNvPicPr preferRelativeResize="0"/>
          <p:nvPr/>
        </p:nvPicPr>
        <p:blipFill>
          <a:blip r:embed="rId5">
            <a:alphaModFix/>
          </a:blip>
          <a:stretch>
            <a:fillRect/>
          </a:stretch>
        </p:blipFill>
        <p:spPr>
          <a:xfrm>
            <a:off x="152400" y="2848325"/>
            <a:ext cx="6152525" cy="3026726"/>
          </a:xfrm>
          <a:prstGeom prst="rect">
            <a:avLst/>
          </a:prstGeom>
          <a:noFill/>
          <a:ln cap="flat" cmpd="sng" w="9525">
            <a:solidFill>
              <a:schemeClr val="dk2"/>
            </a:solidFill>
            <a:prstDash val="solid"/>
            <a:round/>
            <a:headEnd len="sm" w="sm" type="none"/>
            <a:tailEnd len="sm" w="sm" type="none"/>
          </a:ln>
        </p:spPr>
      </p:pic>
      <p:pic>
        <p:nvPicPr>
          <p:cNvPr id="1190" name="Google Shape;1190;p48"/>
          <p:cNvPicPr preferRelativeResize="0"/>
          <p:nvPr/>
        </p:nvPicPr>
        <p:blipFill>
          <a:blip r:embed="rId6">
            <a:alphaModFix/>
          </a:blip>
          <a:stretch>
            <a:fillRect/>
          </a:stretch>
        </p:blipFill>
        <p:spPr>
          <a:xfrm>
            <a:off x="6440125" y="2848325"/>
            <a:ext cx="5599473" cy="2998174"/>
          </a:xfrm>
          <a:prstGeom prst="rect">
            <a:avLst/>
          </a:prstGeom>
          <a:noFill/>
          <a:ln cap="flat" cmpd="sng" w="9525">
            <a:solidFill>
              <a:schemeClr val="dk2"/>
            </a:solidFill>
            <a:prstDash val="solid"/>
            <a:round/>
            <a:headEnd len="sm" w="sm" type="none"/>
            <a:tailEnd len="sm" w="sm" type="none"/>
          </a:ln>
        </p:spPr>
      </p:pic>
      <p:sp>
        <p:nvSpPr>
          <p:cNvPr id="1191" name="Google Shape;1191;p48"/>
          <p:cNvSpPr/>
          <p:nvPr/>
        </p:nvSpPr>
        <p:spPr>
          <a:xfrm>
            <a:off x="381000" y="4572000"/>
            <a:ext cx="1044600" cy="18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48"/>
          <p:cNvSpPr/>
          <p:nvPr/>
        </p:nvSpPr>
        <p:spPr>
          <a:xfrm>
            <a:off x="6666275" y="4387500"/>
            <a:ext cx="1044600" cy="18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48"/>
          <p:cNvSpPr/>
          <p:nvPr/>
        </p:nvSpPr>
        <p:spPr>
          <a:xfrm>
            <a:off x="4434350" y="4572000"/>
            <a:ext cx="1772400" cy="18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48"/>
          <p:cNvSpPr/>
          <p:nvPr/>
        </p:nvSpPr>
        <p:spPr>
          <a:xfrm>
            <a:off x="10178875" y="4756500"/>
            <a:ext cx="1772400" cy="18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48"/>
          <p:cNvSpPr/>
          <p:nvPr/>
        </p:nvSpPr>
        <p:spPr>
          <a:xfrm>
            <a:off x="4498250" y="4854675"/>
            <a:ext cx="1745100" cy="786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48"/>
          <p:cNvSpPr/>
          <p:nvPr/>
        </p:nvSpPr>
        <p:spPr>
          <a:xfrm>
            <a:off x="10178875" y="5002575"/>
            <a:ext cx="1745100" cy="713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49"/>
          <p:cNvSpPr txBox="1"/>
          <p:nvPr/>
        </p:nvSpPr>
        <p:spPr>
          <a:xfrm>
            <a:off x="575538" y="879763"/>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700" u="none" cap="none" strike="noStrike">
                <a:solidFill>
                  <a:srgbClr val="FF9900"/>
                </a:solidFill>
                <a:latin typeface="Calibri"/>
                <a:ea typeface="Calibri"/>
                <a:cs typeface="Calibri"/>
                <a:sym typeface="Calibri"/>
              </a:rPr>
              <a:t>6.  Manage - The Owner gives privileges to Admins</a:t>
            </a:r>
            <a:endParaRPr b="1" i="0" sz="2700" u="none" cap="none" strike="noStrike">
              <a:solidFill>
                <a:srgbClr val="FF9900"/>
              </a:solidFill>
              <a:latin typeface="Calibri"/>
              <a:ea typeface="Calibri"/>
              <a:cs typeface="Calibri"/>
              <a:sym typeface="Calibri"/>
            </a:endParaRPr>
          </a:p>
        </p:txBody>
      </p:sp>
      <p:sp>
        <p:nvSpPr>
          <p:cNvPr id="1202" name="Google Shape;1202;p49"/>
          <p:cNvSpPr txBox="1"/>
          <p:nvPr/>
        </p:nvSpPr>
        <p:spPr>
          <a:xfrm>
            <a:off x="1234515" y="1681113"/>
            <a:ext cx="10493100" cy="78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rgbClr val="E32490"/>
                </a:solidFill>
                <a:highlight>
                  <a:srgbClr val="FFFFFF"/>
                </a:highlight>
                <a:latin typeface="Calibri"/>
                <a:ea typeface="Calibri"/>
                <a:cs typeface="Calibri"/>
                <a:sym typeface="Calibri"/>
              </a:rPr>
              <a:t>Manage Developer:</a:t>
            </a:r>
            <a:endParaRPr b="1" i="0" sz="1800" u="none" cap="none" strike="noStrike">
              <a:solidFill>
                <a:srgbClr val="E32490"/>
              </a:solidFill>
              <a:highlight>
                <a:srgbClr val="FFFFFF"/>
              </a:highlight>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This permission is to decide whether an Admin can access the Developer settings page.</a:t>
            </a:r>
            <a:endParaRPr b="0" i="0" sz="1800" u="none" cap="none" strike="noStrike">
              <a:solidFill>
                <a:schemeClr val="dk1"/>
              </a:solidFill>
              <a:highlight>
                <a:srgbClr val="FFFFFF"/>
              </a:highlight>
              <a:latin typeface="Calibri"/>
              <a:ea typeface="Calibri"/>
              <a:cs typeface="Calibri"/>
              <a:sym typeface="Calibri"/>
            </a:endParaRPr>
          </a:p>
        </p:txBody>
      </p:sp>
      <p:sp>
        <p:nvSpPr>
          <p:cNvPr id="1203" name="Google Shape;1203;p49"/>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&lt;Members&gt;</a:t>
            </a:r>
            <a:endParaRPr b="0" i="0" sz="1400" u="none" cap="none" strike="noStrike">
              <a:solidFill>
                <a:srgbClr val="000000"/>
              </a:solidFill>
              <a:latin typeface="Arial"/>
              <a:ea typeface="Arial"/>
              <a:cs typeface="Arial"/>
              <a:sym typeface="Arial"/>
            </a:endParaRPr>
          </a:p>
        </p:txBody>
      </p:sp>
      <p:grpSp>
        <p:nvGrpSpPr>
          <p:cNvPr id="1204" name="Google Shape;1204;p49"/>
          <p:cNvGrpSpPr/>
          <p:nvPr/>
        </p:nvGrpSpPr>
        <p:grpSpPr>
          <a:xfrm>
            <a:off x="1875432" y="6002864"/>
            <a:ext cx="8441132" cy="431111"/>
            <a:chOff x="2712420" y="6027439"/>
            <a:chExt cx="8441132" cy="431111"/>
          </a:xfrm>
        </p:grpSpPr>
        <p:sp>
          <p:nvSpPr>
            <p:cNvPr id="1205" name="Google Shape;1205;p49"/>
            <p:cNvSpPr txBox="1"/>
            <p:nvPr/>
          </p:nvSpPr>
          <p:spPr>
            <a:xfrm>
              <a:off x="2712420" y="6027439"/>
              <a:ext cx="34716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US" sz="1600" u="none" cap="none" strike="noStrike">
                  <a:solidFill>
                    <a:schemeClr val="dk1"/>
                  </a:solidFill>
                  <a:highlight>
                    <a:schemeClr val="lt1"/>
                  </a:highlight>
                  <a:latin typeface="Calibri"/>
                  <a:ea typeface="Calibri"/>
                  <a:cs typeface="Calibri"/>
                  <a:sym typeface="Calibri"/>
                </a:rPr>
                <a:t>Owner view</a:t>
              </a:r>
              <a:endParaRPr b="1" i="0" sz="1400" u="none" cap="none" strike="noStrike">
                <a:solidFill>
                  <a:srgbClr val="000000"/>
                </a:solidFill>
                <a:latin typeface="Arial"/>
                <a:ea typeface="Arial"/>
                <a:cs typeface="Arial"/>
                <a:sym typeface="Arial"/>
              </a:endParaRPr>
            </a:p>
          </p:txBody>
        </p:sp>
        <p:sp>
          <p:nvSpPr>
            <p:cNvPr id="1206" name="Google Shape;1206;p49"/>
            <p:cNvSpPr txBox="1"/>
            <p:nvPr/>
          </p:nvSpPr>
          <p:spPr>
            <a:xfrm>
              <a:off x="7696052" y="6027450"/>
              <a:ext cx="3457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US" sz="1600" u="none" cap="none" strike="noStrike">
                  <a:solidFill>
                    <a:schemeClr val="dk1"/>
                  </a:solidFill>
                  <a:highlight>
                    <a:schemeClr val="lt1"/>
                  </a:highlight>
                  <a:latin typeface="Calibri"/>
                  <a:ea typeface="Calibri"/>
                  <a:cs typeface="Calibri"/>
                  <a:sym typeface="Calibri"/>
                </a:rPr>
                <a:t>Admin view</a:t>
              </a:r>
              <a:endParaRPr b="1" i="0" sz="1400" u="none" cap="none" strike="noStrike">
                <a:solidFill>
                  <a:srgbClr val="000000"/>
                </a:solidFill>
                <a:latin typeface="Arial"/>
                <a:ea typeface="Arial"/>
                <a:cs typeface="Arial"/>
                <a:sym typeface="Arial"/>
              </a:endParaRPr>
            </a:p>
          </p:txBody>
        </p:sp>
      </p:grpSp>
      <p:pic>
        <p:nvPicPr>
          <p:cNvPr id="1207" name="Google Shape;1207;p49"/>
          <p:cNvPicPr preferRelativeResize="0"/>
          <p:nvPr/>
        </p:nvPicPr>
        <p:blipFill>
          <a:blip r:embed="rId4">
            <a:alphaModFix/>
          </a:blip>
          <a:stretch>
            <a:fillRect/>
          </a:stretch>
        </p:blipFill>
        <p:spPr>
          <a:xfrm>
            <a:off x="152400" y="2848325"/>
            <a:ext cx="6152525" cy="3026726"/>
          </a:xfrm>
          <a:prstGeom prst="rect">
            <a:avLst/>
          </a:prstGeom>
          <a:noFill/>
          <a:ln cap="flat" cmpd="sng" w="9525">
            <a:solidFill>
              <a:schemeClr val="dk2"/>
            </a:solidFill>
            <a:prstDash val="solid"/>
            <a:round/>
            <a:headEnd len="sm" w="sm" type="none"/>
            <a:tailEnd len="sm" w="sm" type="none"/>
          </a:ln>
        </p:spPr>
      </p:pic>
      <p:pic>
        <p:nvPicPr>
          <p:cNvPr id="1208" name="Google Shape;1208;p49"/>
          <p:cNvPicPr preferRelativeResize="0"/>
          <p:nvPr/>
        </p:nvPicPr>
        <p:blipFill>
          <a:blip r:embed="rId5">
            <a:alphaModFix/>
          </a:blip>
          <a:stretch>
            <a:fillRect/>
          </a:stretch>
        </p:blipFill>
        <p:spPr>
          <a:xfrm>
            <a:off x="6440125" y="2848325"/>
            <a:ext cx="5599473" cy="2998174"/>
          </a:xfrm>
          <a:prstGeom prst="rect">
            <a:avLst/>
          </a:prstGeom>
          <a:noFill/>
          <a:ln cap="flat" cmpd="sng" w="9525">
            <a:solidFill>
              <a:schemeClr val="dk2"/>
            </a:solidFill>
            <a:prstDash val="solid"/>
            <a:round/>
            <a:headEnd len="sm" w="sm" type="none"/>
            <a:tailEnd len="sm" w="sm" type="none"/>
          </a:ln>
        </p:spPr>
      </p:pic>
      <p:sp>
        <p:nvSpPr>
          <p:cNvPr id="1209" name="Google Shape;1209;p49"/>
          <p:cNvSpPr/>
          <p:nvPr/>
        </p:nvSpPr>
        <p:spPr>
          <a:xfrm>
            <a:off x="393300" y="4584300"/>
            <a:ext cx="1056900" cy="147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49"/>
          <p:cNvSpPr/>
          <p:nvPr/>
        </p:nvSpPr>
        <p:spPr>
          <a:xfrm>
            <a:off x="4490900" y="4822725"/>
            <a:ext cx="1728000" cy="204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49"/>
          <p:cNvSpPr/>
          <p:nvPr/>
        </p:nvSpPr>
        <p:spPr>
          <a:xfrm>
            <a:off x="6654000" y="4436700"/>
            <a:ext cx="1056900" cy="147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49"/>
          <p:cNvSpPr/>
          <p:nvPr/>
        </p:nvSpPr>
        <p:spPr>
          <a:xfrm>
            <a:off x="10223100" y="4950550"/>
            <a:ext cx="1728000" cy="204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49"/>
          <p:cNvSpPr/>
          <p:nvPr/>
        </p:nvSpPr>
        <p:spPr>
          <a:xfrm>
            <a:off x="4490900" y="5088200"/>
            <a:ext cx="1728000" cy="540600"/>
          </a:xfrm>
          <a:prstGeom prst="rect">
            <a:avLst/>
          </a:prstGeom>
          <a:solidFill>
            <a:srgbClr val="FEFE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49"/>
          <p:cNvSpPr/>
          <p:nvPr/>
        </p:nvSpPr>
        <p:spPr>
          <a:xfrm>
            <a:off x="10223100" y="5216025"/>
            <a:ext cx="1728000" cy="412800"/>
          </a:xfrm>
          <a:prstGeom prst="rect">
            <a:avLst/>
          </a:prstGeom>
          <a:solidFill>
            <a:srgbClr val="FEFE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50"/>
          <p:cNvSpPr txBox="1"/>
          <p:nvPr/>
        </p:nvSpPr>
        <p:spPr>
          <a:xfrm>
            <a:off x="575538" y="879763"/>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700" u="none" cap="none" strike="noStrike">
                <a:solidFill>
                  <a:srgbClr val="FF9900"/>
                </a:solidFill>
                <a:latin typeface="Calibri"/>
                <a:ea typeface="Calibri"/>
                <a:cs typeface="Calibri"/>
                <a:sym typeface="Calibri"/>
              </a:rPr>
              <a:t>6.  Manage - The Owner gives privileges to Admins</a:t>
            </a:r>
            <a:endParaRPr b="1" i="0" sz="2700" u="none" cap="none" strike="noStrike">
              <a:solidFill>
                <a:srgbClr val="FF9900"/>
              </a:solidFill>
              <a:latin typeface="Calibri"/>
              <a:ea typeface="Calibri"/>
              <a:cs typeface="Calibri"/>
              <a:sym typeface="Calibri"/>
            </a:endParaRPr>
          </a:p>
        </p:txBody>
      </p:sp>
      <p:sp>
        <p:nvSpPr>
          <p:cNvPr id="1220" name="Google Shape;1220;p50"/>
          <p:cNvSpPr txBox="1"/>
          <p:nvPr/>
        </p:nvSpPr>
        <p:spPr>
          <a:xfrm>
            <a:off x="1234515" y="1681113"/>
            <a:ext cx="10493100" cy="78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rgbClr val="E32490"/>
                </a:solidFill>
                <a:highlight>
                  <a:srgbClr val="FFFFFF"/>
                </a:highlight>
                <a:latin typeface="Calibri"/>
                <a:ea typeface="Calibri"/>
                <a:cs typeface="Calibri"/>
                <a:sym typeface="Calibri"/>
              </a:rPr>
              <a:t>Manage Auto Attendant:</a:t>
            </a:r>
            <a:endParaRPr b="1" i="0" sz="1800" u="none" cap="none" strike="noStrike">
              <a:solidFill>
                <a:srgbClr val="E32490"/>
              </a:solidFill>
              <a:highlight>
                <a:srgbClr val="FFFFFF"/>
              </a:highlight>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This permission is to decide whether an Admin can access the Auto Attendant settings page.</a:t>
            </a:r>
            <a:endParaRPr b="0" i="0" sz="1800" u="none" cap="none" strike="noStrike">
              <a:solidFill>
                <a:schemeClr val="dk1"/>
              </a:solidFill>
              <a:highlight>
                <a:srgbClr val="FFFFFF"/>
              </a:highlight>
              <a:latin typeface="Calibri"/>
              <a:ea typeface="Calibri"/>
              <a:cs typeface="Calibri"/>
              <a:sym typeface="Calibri"/>
            </a:endParaRPr>
          </a:p>
        </p:txBody>
      </p:sp>
      <p:sp>
        <p:nvSpPr>
          <p:cNvPr id="1221" name="Google Shape;1221;p50"/>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&lt;Members&gt;</a:t>
            </a:r>
            <a:endParaRPr b="0" i="0" sz="1400" u="none" cap="none" strike="noStrike">
              <a:solidFill>
                <a:srgbClr val="000000"/>
              </a:solidFill>
              <a:latin typeface="Arial"/>
              <a:ea typeface="Arial"/>
              <a:cs typeface="Arial"/>
              <a:sym typeface="Arial"/>
            </a:endParaRPr>
          </a:p>
        </p:txBody>
      </p:sp>
      <p:sp>
        <p:nvSpPr>
          <p:cNvPr id="1222" name="Google Shape;1222;p50"/>
          <p:cNvSpPr txBox="1"/>
          <p:nvPr/>
        </p:nvSpPr>
        <p:spPr>
          <a:xfrm>
            <a:off x="1289120" y="6111539"/>
            <a:ext cx="34716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US" sz="1600" u="none" cap="none" strike="noStrike">
                <a:solidFill>
                  <a:schemeClr val="dk1"/>
                </a:solidFill>
                <a:highlight>
                  <a:schemeClr val="lt1"/>
                </a:highlight>
                <a:latin typeface="Calibri"/>
                <a:ea typeface="Calibri"/>
                <a:cs typeface="Calibri"/>
                <a:sym typeface="Calibri"/>
              </a:rPr>
              <a:t>Owner view</a:t>
            </a:r>
            <a:endParaRPr b="1" i="0" sz="1400" u="none" cap="none" strike="noStrike">
              <a:solidFill>
                <a:srgbClr val="000000"/>
              </a:solidFill>
              <a:latin typeface="Arial"/>
              <a:ea typeface="Arial"/>
              <a:cs typeface="Arial"/>
              <a:sym typeface="Arial"/>
            </a:endParaRPr>
          </a:p>
        </p:txBody>
      </p:sp>
      <p:sp>
        <p:nvSpPr>
          <p:cNvPr id="1223" name="Google Shape;1223;p50"/>
          <p:cNvSpPr txBox="1"/>
          <p:nvPr/>
        </p:nvSpPr>
        <p:spPr>
          <a:xfrm>
            <a:off x="7462452" y="6111550"/>
            <a:ext cx="3457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US" sz="1600" u="none" cap="none" strike="noStrike">
                <a:solidFill>
                  <a:schemeClr val="dk1"/>
                </a:solidFill>
                <a:highlight>
                  <a:schemeClr val="lt1"/>
                </a:highlight>
                <a:latin typeface="Calibri"/>
                <a:ea typeface="Calibri"/>
                <a:cs typeface="Calibri"/>
                <a:sym typeface="Calibri"/>
              </a:rPr>
              <a:t>Admin view</a:t>
            </a:r>
            <a:endParaRPr b="1" i="0" sz="1400" u="none" cap="none" strike="noStrike">
              <a:solidFill>
                <a:srgbClr val="000000"/>
              </a:solidFill>
              <a:latin typeface="Arial"/>
              <a:ea typeface="Arial"/>
              <a:cs typeface="Arial"/>
              <a:sym typeface="Arial"/>
            </a:endParaRPr>
          </a:p>
        </p:txBody>
      </p:sp>
      <p:pic>
        <p:nvPicPr>
          <p:cNvPr id="1224" name="Google Shape;1224;p50"/>
          <p:cNvPicPr preferRelativeResize="0"/>
          <p:nvPr/>
        </p:nvPicPr>
        <p:blipFill>
          <a:blip r:embed="rId4">
            <a:alphaModFix/>
          </a:blip>
          <a:stretch>
            <a:fillRect/>
          </a:stretch>
        </p:blipFill>
        <p:spPr>
          <a:xfrm>
            <a:off x="152400" y="2848325"/>
            <a:ext cx="6152525" cy="3026726"/>
          </a:xfrm>
          <a:prstGeom prst="rect">
            <a:avLst/>
          </a:prstGeom>
          <a:noFill/>
          <a:ln cap="flat" cmpd="sng" w="9525">
            <a:solidFill>
              <a:schemeClr val="dk2"/>
            </a:solidFill>
            <a:prstDash val="solid"/>
            <a:round/>
            <a:headEnd len="sm" w="sm" type="none"/>
            <a:tailEnd len="sm" w="sm" type="none"/>
          </a:ln>
        </p:spPr>
      </p:pic>
      <p:pic>
        <p:nvPicPr>
          <p:cNvPr id="1225" name="Google Shape;1225;p50"/>
          <p:cNvPicPr preferRelativeResize="0"/>
          <p:nvPr/>
        </p:nvPicPr>
        <p:blipFill>
          <a:blip r:embed="rId5">
            <a:alphaModFix/>
          </a:blip>
          <a:stretch>
            <a:fillRect/>
          </a:stretch>
        </p:blipFill>
        <p:spPr>
          <a:xfrm>
            <a:off x="6440125" y="2848325"/>
            <a:ext cx="5599473" cy="2998174"/>
          </a:xfrm>
          <a:prstGeom prst="rect">
            <a:avLst/>
          </a:prstGeom>
          <a:noFill/>
          <a:ln cap="flat" cmpd="sng" w="9525">
            <a:solidFill>
              <a:schemeClr val="dk2"/>
            </a:solidFill>
            <a:prstDash val="solid"/>
            <a:round/>
            <a:headEnd len="sm" w="sm" type="none"/>
            <a:tailEnd len="sm" w="sm" type="none"/>
          </a:ln>
        </p:spPr>
      </p:pic>
      <p:sp>
        <p:nvSpPr>
          <p:cNvPr id="1226" name="Google Shape;1226;p50"/>
          <p:cNvSpPr/>
          <p:nvPr/>
        </p:nvSpPr>
        <p:spPr>
          <a:xfrm>
            <a:off x="4508500" y="5283200"/>
            <a:ext cx="1727100" cy="362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50"/>
          <p:cNvSpPr/>
          <p:nvPr/>
        </p:nvSpPr>
        <p:spPr>
          <a:xfrm>
            <a:off x="4610100" y="5067300"/>
            <a:ext cx="641400" cy="13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500">
                <a:latin typeface="Calibri"/>
                <a:ea typeface="Calibri"/>
                <a:cs typeface="Calibri"/>
                <a:sym typeface="Calibri"/>
              </a:rPr>
              <a:t>Auto Attendant</a:t>
            </a:r>
            <a:endParaRPr sz="500">
              <a:latin typeface="Calibri"/>
              <a:ea typeface="Calibri"/>
              <a:cs typeface="Calibri"/>
              <a:sym typeface="Calibri"/>
            </a:endParaRPr>
          </a:p>
        </p:txBody>
      </p:sp>
      <p:sp>
        <p:nvSpPr>
          <p:cNvPr id="1228" name="Google Shape;1228;p50"/>
          <p:cNvSpPr/>
          <p:nvPr/>
        </p:nvSpPr>
        <p:spPr>
          <a:xfrm>
            <a:off x="10216125" y="5200800"/>
            <a:ext cx="1727100" cy="362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50"/>
          <p:cNvSpPr/>
          <p:nvPr/>
        </p:nvSpPr>
        <p:spPr>
          <a:xfrm>
            <a:off x="10338175" y="4965550"/>
            <a:ext cx="641400" cy="13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500">
                <a:latin typeface="Calibri"/>
                <a:ea typeface="Calibri"/>
                <a:cs typeface="Calibri"/>
                <a:sym typeface="Calibri"/>
              </a:rPr>
              <a:t>Auto Attendant</a:t>
            </a:r>
            <a:endParaRPr sz="500">
              <a:latin typeface="Calibri"/>
              <a:ea typeface="Calibri"/>
              <a:cs typeface="Calibri"/>
              <a:sym typeface="Calibri"/>
            </a:endParaRPr>
          </a:p>
        </p:txBody>
      </p:sp>
      <p:sp>
        <p:nvSpPr>
          <p:cNvPr id="1230" name="Google Shape;1230;p50"/>
          <p:cNvSpPr/>
          <p:nvPr/>
        </p:nvSpPr>
        <p:spPr>
          <a:xfrm>
            <a:off x="4449100" y="5014450"/>
            <a:ext cx="1732800" cy="245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50"/>
          <p:cNvSpPr/>
          <p:nvPr/>
        </p:nvSpPr>
        <p:spPr>
          <a:xfrm>
            <a:off x="10144425" y="4909450"/>
            <a:ext cx="1732800" cy="245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51"/>
          <p:cNvSpPr txBox="1"/>
          <p:nvPr/>
        </p:nvSpPr>
        <p:spPr>
          <a:xfrm>
            <a:off x="575538" y="879763"/>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700" u="none" cap="none" strike="noStrike">
                <a:solidFill>
                  <a:srgbClr val="FF9900"/>
                </a:solidFill>
                <a:latin typeface="Calibri"/>
                <a:ea typeface="Calibri"/>
                <a:cs typeface="Calibri"/>
                <a:sym typeface="Calibri"/>
              </a:rPr>
              <a:t>6.  Manage - The Owner gives privileges to Admins</a:t>
            </a:r>
            <a:endParaRPr b="1" i="0" sz="2700" u="none" cap="none" strike="noStrike">
              <a:solidFill>
                <a:srgbClr val="FF9900"/>
              </a:solidFill>
              <a:latin typeface="Calibri"/>
              <a:ea typeface="Calibri"/>
              <a:cs typeface="Calibri"/>
              <a:sym typeface="Calibri"/>
            </a:endParaRPr>
          </a:p>
        </p:txBody>
      </p:sp>
      <p:sp>
        <p:nvSpPr>
          <p:cNvPr id="1237" name="Google Shape;1237;p51"/>
          <p:cNvSpPr txBox="1"/>
          <p:nvPr/>
        </p:nvSpPr>
        <p:spPr>
          <a:xfrm>
            <a:off x="1234515" y="1681113"/>
            <a:ext cx="10493100" cy="78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rgbClr val="E32490"/>
                </a:solidFill>
                <a:highlight>
                  <a:srgbClr val="FFFFFF"/>
                </a:highlight>
                <a:latin typeface="Calibri"/>
                <a:ea typeface="Calibri"/>
                <a:cs typeface="Calibri"/>
                <a:sym typeface="Calibri"/>
              </a:rPr>
              <a:t>Manage SIP:</a:t>
            </a:r>
            <a:endParaRPr b="1" i="0" sz="1800" u="none" cap="none" strike="noStrike">
              <a:solidFill>
                <a:srgbClr val="E32490"/>
              </a:solidFill>
              <a:highlight>
                <a:srgbClr val="FFFFFF"/>
              </a:highlight>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This permission is to decide whether an Admin can access the SIP settings page.</a:t>
            </a:r>
            <a:endParaRPr b="0" i="0" sz="1800" u="none" cap="none" strike="noStrike">
              <a:solidFill>
                <a:schemeClr val="dk1"/>
              </a:solidFill>
              <a:highlight>
                <a:srgbClr val="FFFFFF"/>
              </a:highlight>
              <a:latin typeface="Calibri"/>
              <a:ea typeface="Calibri"/>
              <a:cs typeface="Calibri"/>
              <a:sym typeface="Calibri"/>
            </a:endParaRPr>
          </a:p>
        </p:txBody>
      </p:sp>
      <p:sp>
        <p:nvSpPr>
          <p:cNvPr id="1238" name="Google Shape;1238;p51"/>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&lt;Members&gt;</a:t>
            </a:r>
            <a:endParaRPr b="0" i="0" sz="1400" u="none" cap="none" strike="noStrike">
              <a:solidFill>
                <a:srgbClr val="000000"/>
              </a:solidFill>
              <a:latin typeface="Arial"/>
              <a:ea typeface="Arial"/>
              <a:cs typeface="Arial"/>
              <a:sym typeface="Arial"/>
            </a:endParaRPr>
          </a:p>
        </p:txBody>
      </p:sp>
      <p:sp>
        <p:nvSpPr>
          <p:cNvPr id="1239" name="Google Shape;1239;p51"/>
          <p:cNvSpPr txBox="1"/>
          <p:nvPr/>
        </p:nvSpPr>
        <p:spPr>
          <a:xfrm>
            <a:off x="1492858" y="6111539"/>
            <a:ext cx="34716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US" sz="1600" u="none" cap="none" strike="noStrike">
                <a:solidFill>
                  <a:schemeClr val="dk1"/>
                </a:solidFill>
                <a:highlight>
                  <a:schemeClr val="lt1"/>
                </a:highlight>
                <a:latin typeface="Calibri"/>
                <a:ea typeface="Calibri"/>
                <a:cs typeface="Calibri"/>
                <a:sym typeface="Calibri"/>
              </a:rPr>
              <a:t>Owner view</a:t>
            </a:r>
            <a:endParaRPr b="1" i="0" sz="1400" u="none" cap="none" strike="noStrike">
              <a:solidFill>
                <a:srgbClr val="000000"/>
              </a:solidFill>
              <a:latin typeface="Arial"/>
              <a:ea typeface="Arial"/>
              <a:cs typeface="Arial"/>
              <a:sym typeface="Arial"/>
            </a:endParaRPr>
          </a:p>
        </p:txBody>
      </p:sp>
      <p:sp>
        <p:nvSpPr>
          <p:cNvPr id="1240" name="Google Shape;1240;p51"/>
          <p:cNvSpPr txBox="1"/>
          <p:nvPr/>
        </p:nvSpPr>
        <p:spPr>
          <a:xfrm>
            <a:off x="7511115" y="6111550"/>
            <a:ext cx="3457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US" sz="1600" u="none" cap="none" strike="noStrike">
                <a:solidFill>
                  <a:schemeClr val="dk1"/>
                </a:solidFill>
                <a:highlight>
                  <a:schemeClr val="lt1"/>
                </a:highlight>
                <a:latin typeface="Calibri"/>
                <a:ea typeface="Calibri"/>
                <a:cs typeface="Calibri"/>
                <a:sym typeface="Calibri"/>
              </a:rPr>
              <a:t>Admin view</a:t>
            </a:r>
            <a:endParaRPr b="1" i="0" sz="1400" u="none" cap="none" strike="noStrike">
              <a:solidFill>
                <a:srgbClr val="000000"/>
              </a:solidFill>
              <a:latin typeface="Arial"/>
              <a:ea typeface="Arial"/>
              <a:cs typeface="Arial"/>
              <a:sym typeface="Arial"/>
            </a:endParaRPr>
          </a:p>
        </p:txBody>
      </p:sp>
      <p:pic>
        <p:nvPicPr>
          <p:cNvPr id="1241" name="Google Shape;1241;p51"/>
          <p:cNvPicPr preferRelativeResize="0"/>
          <p:nvPr/>
        </p:nvPicPr>
        <p:blipFill>
          <a:blip r:embed="rId4">
            <a:alphaModFix/>
          </a:blip>
          <a:stretch>
            <a:fillRect/>
          </a:stretch>
        </p:blipFill>
        <p:spPr>
          <a:xfrm>
            <a:off x="152400" y="2848325"/>
            <a:ext cx="6152525" cy="3026726"/>
          </a:xfrm>
          <a:prstGeom prst="rect">
            <a:avLst/>
          </a:prstGeom>
          <a:noFill/>
          <a:ln cap="flat" cmpd="sng" w="9525">
            <a:solidFill>
              <a:schemeClr val="dk2"/>
            </a:solidFill>
            <a:prstDash val="solid"/>
            <a:round/>
            <a:headEnd len="sm" w="sm" type="none"/>
            <a:tailEnd len="sm" w="sm" type="none"/>
          </a:ln>
        </p:spPr>
      </p:pic>
      <p:pic>
        <p:nvPicPr>
          <p:cNvPr id="1242" name="Google Shape;1242;p51"/>
          <p:cNvPicPr preferRelativeResize="0"/>
          <p:nvPr/>
        </p:nvPicPr>
        <p:blipFill>
          <a:blip r:embed="rId5">
            <a:alphaModFix/>
          </a:blip>
          <a:stretch>
            <a:fillRect/>
          </a:stretch>
        </p:blipFill>
        <p:spPr>
          <a:xfrm>
            <a:off x="6440125" y="2848325"/>
            <a:ext cx="5599473" cy="2998174"/>
          </a:xfrm>
          <a:prstGeom prst="rect">
            <a:avLst/>
          </a:prstGeom>
          <a:noFill/>
          <a:ln cap="flat" cmpd="sng" w="9525">
            <a:solidFill>
              <a:schemeClr val="dk2"/>
            </a:solidFill>
            <a:prstDash val="solid"/>
            <a:round/>
            <a:headEnd len="sm" w="sm" type="none"/>
            <a:tailEnd len="sm" w="sm" type="none"/>
          </a:ln>
        </p:spPr>
      </p:pic>
      <p:sp>
        <p:nvSpPr>
          <p:cNvPr id="1243" name="Google Shape;1243;p51"/>
          <p:cNvSpPr/>
          <p:nvPr/>
        </p:nvSpPr>
        <p:spPr>
          <a:xfrm>
            <a:off x="4508500" y="5283200"/>
            <a:ext cx="1727100" cy="362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51"/>
          <p:cNvSpPr/>
          <p:nvPr/>
        </p:nvSpPr>
        <p:spPr>
          <a:xfrm>
            <a:off x="10201475" y="5130100"/>
            <a:ext cx="1727100" cy="362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51"/>
          <p:cNvSpPr/>
          <p:nvPr/>
        </p:nvSpPr>
        <p:spPr>
          <a:xfrm>
            <a:off x="4610100" y="5067300"/>
            <a:ext cx="547800" cy="13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500">
                <a:latin typeface="Calibri"/>
                <a:ea typeface="Calibri"/>
                <a:cs typeface="Calibri"/>
                <a:sym typeface="Calibri"/>
              </a:rPr>
              <a:t>SIP</a:t>
            </a:r>
            <a:r>
              <a:rPr lang="en-US" sz="500">
                <a:latin typeface="Calibri"/>
                <a:ea typeface="Calibri"/>
                <a:cs typeface="Calibri"/>
                <a:sym typeface="Calibri"/>
              </a:rPr>
              <a:t> Trunk</a:t>
            </a:r>
            <a:endParaRPr sz="500">
              <a:latin typeface="Calibri"/>
              <a:ea typeface="Calibri"/>
              <a:cs typeface="Calibri"/>
              <a:sym typeface="Calibri"/>
            </a:endParaRPr>
          </a:p>
        </p:txBody>
      </p:sp>
      <p:sp>
        <p:nvSpPr>
          <p:cNvPr id="1246" name="Google Shape;1246;p51"/>
          <p:cNvSpPr/>
          <p:nvPr/>
        </p:nvSpPr>
        <p:spPr>
          <a:xfrm>
            <a:off x="10355575" y="4998725"/>
            <a:ext cx="572100" cy="68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500">
                <a:latin typeface="Calibri"/>
                <a:ea typeface="Calibri"/>
                <a:cs typeface="Calibri"/>
                <a:sym typeface="Calibri"/>
              </a:rPr>
              <a:t>SIP</a:t>
            </a:r>
            <a:r>
              <a:rPr lang="en-US" sz="500">
                <a:latin typeface="Calibri"/>
                <a:ea typeface="Calibri"/>
                <a:cs typeface="Calibri"/>
                <a:sym typeface="Calibri"/>
              </a:rPr>
              <a:t> Trunk</a:t>
            </a:r>
            <a:endParaRPr sz="500">
              <a:latin typeface="Calibri"/>
              <a:ea typeface="Calibri"/>
              <a:cs typeface="Calibri"/>
              <a:sym typeface="Calibri"/>
            </a:endParaRPr>
          </a:p>
        </p:txBody>
      </p:sp>
      <p:sp>
        <p:nvSpPr>
          <p:cNvPr id="1247" name="Google Shape;1247;p51"/>
          <p:cNvSpPr/>
          <p:nvPr/>
        </p:nvSpPr>
        <p:spPr>
          <a:xfrm>
            <a:off x="4471325" y="5026775"/>
            <a:ext cx="1727100" cy="256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51"/>
          <p:cNvSpPr/>
          <p:nvPr/>
        </p:nvSpPr>
        <p:spPr>
          <a:xfrm>
            <a:off x="10201475" y="4904825"/>
            <a:ext cx="1727100" cy="256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p52"/>
          <p:cNvSpPr txBox="1"/>
          <p:nvPr/>
        </p:nvSpPr>
        <p:spPr>
          <a:xfrm>
            <a:off x="575538" y="879763"/>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700" u="none" cap="none" strike="noStrike">
                <a:solidFill>
                  <a:srgbClr val="FF9900"/>
                </a:solidFill>
                <a:latin typeface="Calibri"/>
                <a:ea typeface="Calibri"/>
                <a:cs typeface="Calibri"/>
                <a:sym typeface="Calibri"/>
              </a:rPr>
              <a:t>7.  Manage - The Owner gives privileges to Admins</a:t>
            </a:r>
            <a:endParaRPr b="1" i="0" sz="2700" u="none" cap="none" strike="noStrike">
              <a:solidFill>
                <a:srgbClr val="FF9900"/>
              </a:solidFill>
              <a:latin typeface="Calibri"/>
              <a:ea typeface="Calibri"/>
              <a:cs typeface="Calibri"/>
              <a:sym typeface="Calibri"/>
            </a:endParaRPr>
          </a:p>
        </p:txBody>
      </p:sp>
      <p:sp>
        <p:nvSpPr>
          <p:cNvPr id="1254" name="Google Shape;1254;p52"/>
          <p:cNvSpPr txBox="1"/>
          <p:nvPr/>
        </p:nvSpPr>
        <p:spPr>
          <a:xfrm>
            <a:off x="1234515" y="1604913"/>
            <a:ext cx="104931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rgbClr val="E32490"/>
                </a:solidFill>
                <a:highlight>
                  <a:srgbClr val="FFFFFF"/>
                </a:highlight>
                <a:latin typeface="Calibri"/>
                <a:ea typeface="Calibri"/>
                <a:cs typeface="Calibri"/>
                <a:sym typeface="Calibri"/>
              </a:rPr>
              <a:t>Manage Dashboard:</a:t>
            </a:r>
            <a:endParaRPr b="1" i="0" sz="1800" u="none" cap="none" strike="noStrike">
              <a:solidFill>
                <a:srgbClr val="E32490"/>
              </a:solidFill>
              <a:highlight>
                <a:srgbClr val="FFFFFF"/>
              </a:highlight>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This permission allows an Owner to grant access to the Dashboard settings to certain Admins. Only the Admins that have been given access to Dashboard can see the Dashboard icon and access it. </a:t>
            </a:r>
            <a:endParaRPr b="0" i="0" sz="1800" u="none" cap="none" strike="noStrike">
              <a:solidFill>
                <a:schemeClr val="dk1"/>
              </a:solidFill>
              <a:highlight>
                <a:srgbClr val="FFFFFF"/>
              </a:highlight>
              <a:latin typeface="Calibri"/>
              <a:ea typeface="Calibri"/>
              <a:cs typeface="Calibri"/>
              <a:sym typeface="Calibri"/>
            </a:endParaRPr>
          </a:p>
        </p:txBody>
      </p:sp>
      <p:sp>
        <p:nvSpPr>
          <p:cNvPr id="1255" name="Google Shape;1255;p52"/>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&lt;Members&gt;</a:t>
            </a:r>
            <a:endParaRPr b="0" i="0" sz="1400" u="none" cap="none" strike="noStrike">
              <a:solidFill>
                <a:srgbClr val="000000"/>
              </a:solidFill>
              <a:latin typeface="Arial"/>
              <a:ea typeface="Arial"/>
              <a:cs typeface="Arial"/>
              <a:sym typeface="Arial"/>
            </a:endParaRPr>
          </a:p>
        </p:txBody>
      </p:sp>
      <p:pic>
        <p:nvPicPr>
          <p:cNvPr id="1256" name="Google Shape;1256;p52"/>
          <p:cNvPicPr preferRelativeResize="0"/>
          <p:nvPr/>
        </p:nvPicPr>
        <p:blipFill>
          <a:blip r:embed="rId4">
            <a:alphaModFix/>
          </a:blip>
          <a:stretch>
            <a:fillRect/>
          </a:stretch>
        </p:blipFill>
        <p:spPr>
          <a:xfrm>
            <a:off x="1909925" y="2843938"/>
            <a:ext cx="8186445" cy="3849388"/>
          </a:xfrm>
          <a:prstGeom prst="rect">
            <a:avLst/>
          </a:prstGeom>
          <a:noFill/>
          <a:ln cap="flat" cmpd="sng" w="9525">
            <a:solidFill>
              <a:schemeClr val="dk2"/>
            </a:solidFill>
            <a:prstDash val="solid"/>
            <a:round/>
            <a:headEnd len="sm" w="sm" type="none"/>
            <a:tailEnd len="sm" w="sm" type="none"/>
          </a:ln>
        </p:spPr>
      </p:pic>
      <p:sp>
        <p:nvSpPr>
          <p:cNvPr id="1257" name="Google Shape;1257;p52"/>
          <p:cNvSpPr/>
          <p:nvPr/>
        </p:nvSpPr>
        <p:spPr>
          <a:xfrm>
            <a:off x="2224550" y="5063625"/>
            <a:ext cx="1388700" cy="18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52"/>
          <p:cNvSpPr/>
          <p:nvPr/>
        </p:nvSpPr>
        <p:spPr>
          <a:xfrm>
            <a:off x="7661800" y="5633900"/>
            <a:ext cx="2330100" cy="18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53"/>
          <p:cNvSpPr txBox="1"/>
          <p:nvPr/>
        </p:nvSpPr>
        <p:spPr>
          <a:xfrm>
            <a:off x="575538" y="879763"/>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700" u="none" cap="none" strike="noStrike">
                <a:solidFill>
                  <a:srgbClr val="FF9900"/>
                </a:solidFill>
                <a:latin typeface="Calibri"/>
                <a:ea typeface="Calibri"/>
                <a:cs typeface="Calibri"/>
                <a:sym typeface="Calibri"/>
              </a:rPr>
              <a:t>8.  Manage - The Owner gives privileges to Admins</a:t>
            </a:r>
            <a:endParaRPr b="1" i="0" sz="2700" u="none" cap="none" strike="noStrike">
              <a:solidFill>
                <a:srgbClr val="FF9900"/>
              </a:solidFill>
              <a:latin typeface="Calibri"/>
              <a:ea typeface="Calibri"/>
              <a:cs typeface="Calibri"/>
              <a:sym typeface="Calibri"/>
            </a:endParaRPr>
          </a:p>
        </p:txBody>
      </p:sp>
      <p:sp>
        <p:nvSpPr>
          <p:cNvPr id="1264" name="Google Shape;1264;p53"/>
          <p:cNvSpPr txBox="1"/>
          <p:nvPr/>
        </p:nvSpPr>
        <p:spPr>
          <a:xfrm>
            <a:off x="1234515" y="1604913"/>
            <a:ext cx="104931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rgbClr val="E32490"/>
                </a:solidFill>
                <a:highlight>
                  <a:srgbClr val="FFFFFF"/>
                </a:highlight>
                <a:latin typeface="Calibri"/>
                <a:ea typeface="Calibri"/>
                <a:cs typeface="Calibri"/>
                <a:sym typeface="Calibri"/>
              </a:rPr>
              <a:t>Manage File Explorer:</a:t>
            </a:r>
            <a:endParaRPr b="1" i="0" sz="1800" u="none" cap="none" strike="noStrike">
              <a:solidFill>
                <a:srgbClr val="E32490"/>
              </a:solidFill>
              <a:highlight>
                <a:srgbClr val="FFFFFF"/>
              </a:highlight>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This permission allows an Owner to grant access to the File Explorer to certain Users - Admin Roles. User that are given permission to File Explorer can access to it and download Call Recording files.</a:t>
            </a:r>
            <a:endParaRPr b="0" i="0" sz="1800" u="none" cap="none" strike="noStrike">
              <a:solidFill>
                <a:schemeClr val="dk1"/>
              </a:solidFill>
              <a:highlight>
                <a:srgbClr val="FFFFFF"/>
              </a:highlight>
              <a:latin typeface="Calibri"/>
              <a:ea typeface="Calibri"/>
              <a:cs typeface="Calibri"/>
              <a:sym typeface="Calibri"/>
            </a:endParaRPr>
          </a:p>
        </p:txBody>
      </p:sp>
      <p:sp>
        <p:nvSpPr>
          <p:cNvPr id="1265" name="Google Shape;1265;p53"/>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&lt;Members&gt;</a:t>
            </a:r>
            <a:endParaRPr b="0" i="0" sz="1400" u="none" cap="none" strike="noStrike">
              <a:solidFill>
                <a:srgbClr val="000000"/>
              </a:solidFill>
              <a:latin typeface="Arial"/>
              <a:ea typeface="Arial"/>
              <a:cs typeface="Arial"/>
              <a:sym typeface="Arial"/>
            </a:endParaRPr>
          </a:p>
        </p:txBody>
      </p:sp>
      <p:grpSp>
        <p:nvGrpSpPr>
          <p:cNvPr id="1266" name="Google Shape;1266;p53"/>
          <p:cNvGrpSpPr/>
          <p:nvPr/>
        </p:nvGrpSpPr>
        <p:grpSpPr>
          <a:xfrm>
            <a:off x="7676551" y="2813125"/>
            <a:ext cx="3811472" cy="3910925"/>
            <a:chOff x="7676551" y="2813125"/>
            <a:chExt cx="3811472" cy="3910925"/>
          </a:xfrm>
        </p:grpSpPr>
        <p:grpSp>
          <p:nvGrpSpPr>
            <p:cNvPr id="1267" name="Google Shape;1267;p53"/>
            <p:cNvGrpSpPr/>
            <p:nvPr/>
          </p:nvGrpSpPr>
          <p:grpSpPr>
            <a:xfrm>
              <a:off x="7676551" y="2813125"/>
              <a:ext cx="3811465" cy="1601455"/>
              <a:chOff x="152400" y="1014375"/>
              <a:chExt cx="8839204" cy="3629771"/>
            </a:xfrm>
          </p:grpSpPr>
          <p:pic>
            <p:nvPicPr>
              <p:cNvPr id="1268" name="Google Shape;1268;p53"/>
              <p:cNvPicPr preferRelativeResize="0"/>
              <p:nvPr/>
            </p:nvPicPr>
            <p:blipFill rotWithShape="1">
              <a:blip r:embed="rId4">
                <a:alphaModFix/>
              </a:blip>
              <a:srcRect b="0" l="0" r="0" t="0"/>
              <a:stretch/>
            </p:blipFill>
            <p:spPr>
              <a:xfrm>
                <a:off x="152400" y="1014375"/>
                <a:ext cx="8839204" cy="3629771"/>
              </a:xfrm>
              <a:prstGeom prst="rect">
                <a:avLst/>
              </a:prstGeom>
              <a:noFill/>
              <a:ln cap="flat" cmpd="sng" w="9525">
                <a:solidFill>
                  <a:srgbClr val="888888"/>
                </a:solidFill>
                <a:prstDash val="solid"/>
                <a:round/>
                <a:headEnd len="sm" w="sm" type="none"/>
                <a:tailEnd len="sm" w="sm" type="none"/>
              </a:ln>
            </p:spPr>
          </p:pic>
          <p:sp>
            <p:nvSpPr>
              <p:cNvPr id="1269" name="Google Shape;1269;p53"/>
              <p:cNvSpPr/>
              <p:nvPr/>
            </p:nvSpPr>
            <p:spPr>
              <a:xfrm>
                <a:off x="165700" y="3003250"/>
                <a:ext cx="262500" cy="269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70" name="Google Shape;1270;p53"/>
            <p:cNvGrpSpPr/>
            <p:nvPr/>
          </p:nvGrpSpPr>
          <p:grpSpPr>
            <a:xfrm>
              <a:off x="7676559" y="4768405"/>
              <a:ext cx="3811464" cy="1601276"/>
              <a:chOff x="152450" y="1318150"/>
              <a:chExt cx="8839201" cy="3681941"/>
            </a:xfrm>
          </p:grpSpPr>
          <p:pic>
            <p:nvPicPr>
              <p:cNvPr id="1271" name="Google Shape;1271;p53"/>
              <p:cNvPicPr preferRelativeResize="0"/>
              <p:nvPr/>
            </p:nvPicPr>
            <p:blipFill rotWithShape="1">
              <a:blip r:embed="rId5">
                <a:alphaModFix/>
              </a:blip>
              <a:srcRect b="0" l="0" r="0" t="0"/>
              <a:stretch/>
            </p:blipFill>
            <p:spPr>
              <a:xfrm>
                <a:off x="152450" y="1318150"/>
                <a:ext cx="8839201" cy="3681941"/>
              </a:xfrm>
              <a:prstGeom prst="rect">
                <a:avLst/>
              </a:prstGeom>
              <a:noFill/>
              <a:ln cap="flat" cmpd="sng" w="9525">
                <a:solidFill>
                  <a:srgbClr val="888888"/>
                </a:solidFill>
                <a:prstDash val="solid"/>
                <a:round/>
                <a:headEnd len="sm" w="sm" type="none"/>
                <a:tailEnd len="sm" w="sm" type="none"/>
              </a:ln>
            </p:spPr>
          </p:pic>
          <p:sp>
            <p:nvSpPr>
              <p:cNvPr id="1272" name="Google Shape;1272;p53"/>
              <p:cNvSpPr/>
              <p:nvPr/>
            </p:nvSpPr>
            <p:spPr>
              <a:xfrm>
                <a:off x="152450" y="3024575"/>
                <a:ext cx="262500" cy="269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73" name="Google Shape;1273;p53"/>
            <p:cNvSpPr txBox="1"/>
            <p:nvPr/>
          </p:nvSpPr>
          <p:spPr>
            <a:xfrm>
              <a:off x="8704375" y="4414025"/>
              <a:ext cx="19488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Owners’ View</a:t>
              </a:r>
              <a:endParaRPr b="0" i="0" sz="900" u="none" cap="none" strike="noStrike">
                <a:solidFill>
                  <a:srgbClr val="000000"/>
                </a:solidFill>
                <a:latin typeface="Calibri"/>
                <a:ea typeface="Calibri"/>
                <a:cs typeface="Calibri"/>
                <a:sym typeface="Calibri"/>
              </a:endParaRPr>
            </a:p>
          </p:txBody>
        </p:sp>
        <p:sp>
          <p:nvSpPr>
            <p:cNvPr id="1274" name="Google Shape;1274;p53"/>
            <p:cNvSpPr txBox="1"/>
            <p:nvPr/>
          </p:nvSpPr>
          <p:spPr>
            <a:xfrm>
              <a:off x="8725650" y="6400950"/>
              <a:ext cx="19488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Admin’s  View</a:t>
              </a:r>
              <a:endParaRPr b="0" i="0" sz="900" u="none" cap="none" strike="noStrike">
                <a:solidFill>
                  <a:srgbClr val="000000"/>
                </a:solidFill>
                <a:latin typeface="Calibri"/>
                <a:ea typeface="Calibri"/>
                <a:cs typeface="Calibri"/>
                <a:sym typeface="Calibri"/>
              </a:endParaRPr>
            </a:p>
          </p:txBody>
        </p:sp>
      </p:grpSp>
      <p:pic>
        <p:nvPicPr>
          <p:cNvPr id="1275" name="Google Shape;1275;p53"/>
          <p:cNvPicPr preferRelativeResize="0"/>
          <p:nvPr/>
        </p:nvPicPr>
        <p:blipFill>
          <a:blip r:embed="rId6">
            <a:alphaModFix/>
          </a:blip>
          <a:stretch>
            <a:fillRect/>
          </a:stretch>
        </p:blipFill>
        <p:spPr>
          <a:xfrm>
            <a:off x="673875" y="2875038"/>
            <a:ext cx="5816402" cy="3061649"/>
          </a:xfrm>
          <a:prstGeom prst="rect">
            <a:avLst/>
          </a:prstGeom>
          <a:noFill/>
          <a:ln cap="flat" cmpd="sng" w="9525">
            <a:solidFill>
              <a:schemeClr val="dk2"/>
            </a:solidFill>
            <a:prstDash val="solid"/>
            <a:round/>
            <a:headEnd len="sm" w="sm" type="none"/>
            <a:tailEnd len="sm" w="sm" type="none"/>
          </a:ln>
        </p:spPr>
      </p:pic>
      <p:sp>
        <p:nvSpPr>
          <p:cNvPr id="1276" name="Google Shape;1276;p53"/>
          <p:cNvSpPr/>
          <p:nvPr/>
        </p:nvSpPr>
        <p:spPr>
          <a:xfrm>
            <a:off x="4744075" y="4848350"/>
            <a:ext cx="1610100" cy="18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53"/>
          <p:cNvSpPr/>
          <p:nvPr/>
        </p:nvSpPr>
        <p:spPr>
          <a:xfrm>
            <a:off x="852950" y="4607475"/>
            <a:ext cx="929100" cy="18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78" name="Google Shape;1278;p53"/>
          <p:cNvCxnSpPr>
            <a:stCxn id="1276" idx="3"/>
            <a:endCxn id="1269" idx="1"/>
          </p:cNvCxnSpPr>
          <p:nvPr/>
        </p:nvCxnSpPr>
        <p:spPr>
          <a:xfrm flipH="1" rot="10800000">
            <a:off x="6354175" y="3749900"/>
            <a:ext cx="1328100" cy="1190700"/>
          </a:xfrm>
          <a:prstGeom prst="bentConnector3">
            <a:avLst>
              <a:gd fmla="val 50000" name="adj1"/>
            </a:avLst>
          </a:prstGeom>
          <a:noFill/>
          <a:ln cap="flat" cmpd="sng" w="9525">
            <a:solidFill>
              <a:srgbClr val="FF0000"/>
            </a:solidFill>
            <a:prstDash val="solid"/>
            <a:round/>
            <a:headEnd len="med" w="med" type="none"/>
            <a:tailEnd len="med" w="med" type="triangle"/>
          </a:ln>
        </p:spPr>
      </p:cxnSp>
      <p:cxnSp>
        <p:nvCxnSpPr>
          <p:cNvPr id="1279" name="Google Shape;1279;p53"/>
          <p:cNvCxnSpPr>
            <a:stCxn id="1276" idx="3"/>
            <a:endCxn id="1272" idx="2"/>
          </p:cNvCxnSpPr>
          <p:nvPr/>
        </p:nvCxnSpPr>
        <p:spPr>
          <a:xfrm>
            <a:off x="6354175" y="4940600"/>
            <a:ext cx="1379100" cy="687000"/>
          </a:xfrm>
          <a:prstGeom prst="bentConnector4">
            <a:avLst>
              <a:gd fmla="val 47944" name="adj1"/>
              <a:gd fmla="val 134656" name="adj2"/>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sp>
        <p:nvSpPr>
          <p:cNvPr id="1284" name="Google Shape;1284;p54"/>
          <p:cNvSpPr txBox="1"/>
          <p:nvPr/>
        </p:nvSpPr>
        <p:spPr>
          <a:xfrm>
            <a:off x="575538" y="879763"/>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700" u="none" cap="none" strike="noStrike">
                <a:solidFill>
                  <a:srgbClr val="FF9900"/>
                </a:solidFill>
                <a:latin typeface="Calibri"/>
                <a:ea typeface="Calibri"/>
                <a:cs typeface="Calibri"/>
                <a:sym typeface="Calibri"/>
              </a:rPr>
              <a:t>7.  Manage - The Owner gives privileges to Admins</a:t>
            </a:r>
            <a:endParaRPr b="1" i="0" sz="2700" u="none" cap="none" strike="noStrike">
              <a:solidFill>
                <a:srgbClr val="FF9900"/>
              </a:solidFill>
              <a:latin typeface="Calibri"/>
              <a:ea typeface="Calibri"/>
              <a:cs typeface="Calibri"/>
              <a:sym typeface="Calibri"/>
            </a:endParaRPr>
          </a:p>
        </p:txBody>
      </p:sp>
      <p:sp>
        <p:nvSpPr>
          <p:cNvPr id="1285" name="Google Shape;1285;p54"/>
          <p:cNvSpPr txBox="1"/>
          <p:nvPr/>
        </p:nvSpPr>
        <p:spPr>
          <a:xfrm>
            <a:off x="1234515" y="1604913"/>
            <a:ext cx="10493100" cy="1736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rgbClr val="E32490"/>
                </a:solidFill>
                <a:highlight>
                  <a:srgbClr val="FFFFFF"/>
                </a:highlight>
                <a:latin typeface="Calibri"/>
                <a:ea typeface="Calibri"/>
                <a:cs typeface="Calibri"/>
                <a:sym typeface="Calibri"/>
              </a:rPr>
              <a:t>Manage Contacts:</a:t>
            </a:r>
            <a:endParaRPr b="1" i="0" sz="1800" u="none" cap="none" strike="noStrike">
              <a:solidFill>
                <a:srgbClr val="E32490"/>
              </a:solidFill>
              <a:highlight>
                <a:srgbClr val="FFFFFF"/>
              </a:highlight>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This permission allows an Owner to grant access to the Contact Application to certain Admins.</a:t>
            </a:r>
            <a:endParaRPr b="0" i="0" sz="1800" u="none" cap="none" strike="noStrike">
              <a:solidFill>
                <a:schemeClr val="dk1"/>
              </a:solidFill>
              <a:highlight>
                <a:srgbClr val="FFFFFF"/>
              </a:highlight>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Owner has full access to the Contact &gt; Company Blacklist/Whitelist</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Admin must be granted permission by Owner to access Contact &gt; Company Blacklist/Whitelist</a:t>
            </a:r>
            <a:endParaRPr b="0" i="0" sz="1800" u="none" cap="none" strike="noStrike">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Member cannot access Contact &gt; Company Blacklist/Whitelist</a:t>
            </a:r>
            <a:endParaRPr b="0" i="0" sz="2500" u="none" cap="none" strike="noStrike">
              <a:solidFill>
                <a:schemeClr val="dk1"/>
              </a:solidFill>
              <a:highlight>
                <a:srgbClr val="FFFFFF"/>
              </a:highlight>
              <a:latin typeface="Calibri"/>
              <a:ea typeface="Calibri"/>
              <a:cs typeface="Calibri"/>
              <a:sym typeface="Calibri"/>
            </a:endParaRPr>
          </a:p>
        </p:txBody>
      </p:sp>
      <p:sp>
        <p:nvSpPr>
          <p:cNvPr id="1286" name="Google Shape;1286;p54"/>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&lt;Members&gt;</a:t>
            </a:r>
            <a:endParaRPr b="0" i="0" sz="1400" u="none" cap="none" strike="noStrike">
              <a:solidFill>
                <a:srgbClr val="000000"/>
              </a:solidFill>
              <a:latin typeface="Arial"/>
              <a:ea typeface="Arial"/>
              <a:cs typeface="Arial"/>
              <a:sym typeface="Arial"/>
            </a:endParaRPr>
          </a:p>
        </p:txBody>
      </p:sp>
      <p:pic>
        <p:nvPicPr>
          <p:cNvPr id="1287" name="Google Shape;1287;p54"/>
          <p:cNvPicPr preferRelativeResize="0"/>
          <p:nvPr/>
        </p:nvPicPr>
        <p:blipFill>
          <a:blip r:embed="rId4">
            <a:alphaModFix/>
          </a:blip>
          <a:stretch>
            <a:fillRect/>
          </a:stretch>
        </p:blipFill>
        <p:spPr>
          <a:xfrm>
            <a:off x="2680338" y="3352463"/>
            <a:ext cx="6831319" cy="3212188"/>
          </a:xfrm>
          <a:prstGeom prst="rect">
            <a:avLst/>
          </a:prstGeom>
          <a:noFill/>
          <a:ln cap="flat" cmpd="sng" w="9525">
            <a:solidFill>
              <a:schemeClr val="dk2"/>
            </a:solidFill>
            <a:prstDash val="solid"/>
            <a:round/>
            <a:headEnd len="sm" w="sm" type="none"/>
            <a:tailEnd len="sm" w="sm" type="none"/>
          </a:ln>
        </p:spPr>
      </p:pic>
      <p:sp>
        <p:nvSpPr>
          <p:cNvPr id="1288" name="Google Shape;1288;p54"/>
          <p:cNvSpPr/>
          <p:nvPr/>
        </p:nvSpPr>
        <p:spPr>
          <a:xfrm>
            <a:off x="7472525" y="4965300"/>
            <a:ext cx="1929600" cy="18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54"/>
          <p:cNvSpPr/>
          <p:nvPr/>
        </p:nvSpPr>
        <p:spPr>
          <a:xfrm>
            <a:off x="2905450" y="5203750"/>
            <a:ext cx="1150200" cy="18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grpSp>
        <p:nvGrpSpPr>
          <p:cNvPr id="358" name="Google Shape;358;p4"/>
          <p:cNvGrpSpPr/>
          <p:nvPr/>
        </p:nvGrpSpPr>
        <p:grpSpPr>
          <a:xfrm>
            <a:off x="8247013" y="2523014"/>
            <a:ext cx="3534369" cy="2784321"/>
            <a:chOff x="8396128" y="2248425"/>
            <a:chExt cx="3445812" cy="2784321"/>
          </a:xfrm>
        </p:grpSpPr>
        <p:sp>
          <p:nvSpPr>
            <p:cNvPr id="359" name="Google Shape;359;p4"/>
            <p:cNvSpPr txBox="1"/>
            <p:nvPr/>
          </p:nvSpPr>
          <p:spPr>
            <a:xfrm>
              <a:off x="8396128" y="2248425"/>
              <a:ext cx="3445800" cy="1349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In the case wherein members forget their Password and unable to log in to their account, they can trigger a Password Reset. </a:t>
              </a:r>
              <a:endParaRPr b="0" i="0" sz="1700" u="none" cap="none" strike="noStrike">
                <a:solidFill>
                  <a:schemeClr val="dk1"/>
                </a:solidFill>
                <a:latin typeface="Calibri"/>
                <a:ea typeface="Calibri"/>
                <a:cs typeface="Calibri"/>
                <a:sym typeface="Calibri"/>
              </a:endParaRPr>
            </a:p>
          </p:txBody>
        </p:sp>
        <p:sp>
          <p:nvSpPr>
            <p:cNvPr id="360" name="Google Shape;360;p4"/>
            <p:cNvSpPr txBox="1"/>
            <p:nvPr/>
          </p:nvSpPr>
          <p:spPr>
            <a:xfrm>
              <a:off x="8396140" y="3984546"/>
              <a:ext cx="3445800" cy="10482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They will receive a link via their Registered Email to set a new Password for their respective account.</a:t>
              </a:r>
              <a:endParaRPr b="0" i="0" sz="1700" u="none" cap="none" strike="noStrike">
                <a:solidFill>
                  <a:schemeClr val="dk1"/>
                </a:solidFill>
                <a:latin typeface="Calibri"/>
                <a:ea typeface="Calibri"/>
                <a:cs typeface="Calibri"/>
                <a:sym typeface="Calibri"/>
              </a:endParaRPr>
            </a:p>
          </p:txBody>
        </p:sp>
      </p:grpSp>
      <p:cxnSp>
        <p:nvCxnSpPr>
          <p:cNvPr id="361" name="Google Shape;361;p4"/>
          <p:cNvCxnSpPr>
            <a:endCxn id="362" idx="1"/>
          </p:cNvCxnSpPr>
          <p:nvPr/>
        </p:nvCxnSpPr>
        <p:spPr>
          <a:xfrm>
            <a:off x="3923713" y="4065621"/>
            <a:ext cx="376200" cy="0"/>
          </a:xfrm>
          <a:prstGeom prst="straightConnector1">
            <a:avLst/>
          </a:prstGeom>
          <a:noFill/>
          <a:ln cap="flat" cmpd="sng" w="19050">
            <a:solidFill>
              <a:srgbClr val="FF0000"/>
            </a:solidFill>
            <a:prstDash val="solid"/>
            <a:round/>
            <a:headEnd len="sm" w="sm" type="none"/>
            <a:tailEnd len="med" w="med" type="triangle"/>
          </a:ln>
        </p:spPr>
      </p:cxnSp>
      <p:grpSp>
        <p:nvGrpSpPr>
          <p:cNvPr id="363" name="Google Shape;363;p4"/>
          <p:cNvGrpSpPr/>
          <p:nvPr/>
        </p:nvGrpSpPr>
        <p:grpSpPr>
          <a:xfrm>
            <a:off x="370700" y="1147618"/>
            <a:ext cx="3534375" cy="4737284"/>
            <a:chOff x="370700" y="1147618"/>
            <a:chExt cx="3534375" cy="4737284"/>
          </a:xfrm>
        </p:grpSpPr>
        <p:pic>
          <p:nvPicPr>
            <p:cNvPr id="364" name="Google Shape;364;p4"/>
            <p:cNvPicPr preferRelativeResize="0"/>
            <p:nvPr/>
          </p:nvPicPr>
          <p:blipFill rotWithShape="1">
            <a:blip r:embed="rId3">
              <a:alphaModFix/>
            </a:blip>
            <a:srcRect b="1894" l="2594" r="3047" t="1468"/>
            <a:stretch/>
          </p:blipFill>
          <p:spPr>
            <a:xfrm>
              <a:off x="370700" y="1147618"/>
              <a:ext cx="3534375" cy="4737284"/>
            </a:xfrm>
            <a:prstGeom prst="rect">
              <a:avLst/>
            </a:prstGeom>
            <a:noFill/>
            <a:ln cap="flat" cmpd="sng" w="9525">
              <a:solidFill>
                <a:srgbClr val="808080"/>
              </a:solidFill>
              <a:prstDash val="solid"/>
              <a:miter lim="8000"/>
              <a:headEnd len="sm" w="sm" type="none"/>
              <a:tailEnd len="sm" w="sm" type="none"/>
            </a:ln>
          </p:spPr>
        </p:pic>
        <p:sp>
          <p:nvSpPr>
            <p:cNvPr id="365" name="Google Shape;365;p4"/>
            <p:cNvSpPr/>
            <p:nvPr/>
          </p:nvSpPr>
          <p:spPr>
            <a:xfrm>
              <a:off x="1346350" y="1178300"/>
              <a:ext cx="1673700" cy="673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6" name="Google Shape;366;p4"/>
            <p:cNvPicPr preferRelativeResize="0"/>
            <p:nvPr/>
          </p:nvPicPr>
          <p:blipFill rotWithShape="1">
            <a:blip r:embed="rId4">
              <a:alphaModFix/>
            </a:blip>
            <a:srcRect b="0" l="0" r="0" t="0"/>
            <a:stretch/>
          </p:blipFill>
          <p:spPr>
            <a:xfrm>
              <a:off x="1146100" y="1236922"/>
              <a:ext cx="2074199" cy="555975"/>
            </a:xfrm>
            <a:prstGeom prst="rect">
              <a:avLst/>
            </a:prstGeom>
            <a:noFill/>
            <a:ln>
              <a:noFill/>
            </a:ln>
          </p:spPr>
        </p:pic>
      </p:grpSp>
      <p:grpSp>
        <p:nvGrpSpPr>
          <p:cNvPr id="367" name="Google Shape;367;p4"/>
          <p:cNvGrpSpPr/>
          <p:nvPr/>
        </p:nvGrpSpPr>
        <p:grpSpPr>
          <a:xfrm>
            <a:off x="4299913" y="2262200"/>
            <a:ext cx="3668100" cy="3606842"/>
            <a:chOff x="4299913" y="2262200"/>
            <a:chExt cx="3668100" cy="3606842"/>
          </a:xfrm>
        </p:grpSpPr>
        <p:pic>
          <p:nvPicPr>
            <p:cNvPr id="362" name="Google Shape;362;p4"/>
            <p:cNvPicPr preferRelativeResize="0"/>
            <p:nvPr/>
          </p:nvPicPr>
          <p:blipFill rotWithShape="1">
            <a:blip r:embed="rId5">
              <a:alphaModFix/>
            </a:blip>
            <a:srcRect b="4206" l="3031" r="4273" t="2098"/>
            <a:stretch/>
          </p:blipFill>
          <p:spPr>
            <a:xfrm>
              <a:off x="4299913" y="2262200"/>
              <a:ext cx="3668100" cy="3606842"/>
            </a:xfrm>
            <a:prstGeom prst="rect">
              <a:avLst/>
            </a:prstGeom>
            <a:noFill/>
            <a:ln cap="flat" cmpd="sng" w="9525">
              <a:solidFill>
                <a:srgbClr val="808080"/>
              </a:solidFill>
              <a:prstDash val="solid"/>
              <a:miter lim="8000"/>
              <a:headEnd len="sm" w="sm" type="none"/>
              <a:tailEnd len="sm" w="sm" type="none"/>
            </a:ln>
          </p:spPr>
        </p:pic>
        <p:sp>
          <p:nvSpPr>
            <p:cNvPr id="368" name="Google Shape;368;p4"/>
            <p:cNvSpPr/>
            <p:nvPr/>
          </p:nvSpPr>
          <p:spPr>
            <a:xfrm>
              <a:off x="5439325" y="2315225"/>
              <a:ext cx="1637100" cy="673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9" name="Google Shape;369;p4"/>
            <p:cNvPicPr preferRelativeResize="0"/>
            <p:nvPr/>
          </p:nvPicPr>
          <p:blipFill rotWithShape="1">
            <a:blip r:embed="rId4">
              <a:alphaModFix/>
            </a:blip>
            <a:srcRect b="0" l="0" r="0" t="0"/>
            <a:stretch/>
          </p:blipFill>
          <p:spPr>
            <a:xfrm>
              <a:off x="5166200" y="2373847"/>
              <a:ext cx="2074199" cy="555975"/>
            </a:xfrm>
            <a:prstGeom prst="rect">
              <a:avLst/>
            </a:prstGeom>
            <a:noFill/>
            <a:ln>
              <a:noFill/>
            </a:ln>
          </p:spPr>
        </p:pic>
      </p:grpSp>
      <p:sp>
        <p:nvSpPr>
          <p:cNvPr id="370" name="Google Shape;370;p4"/>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General Portal Settings </a:t>
            </a:r>
            <a:r>
              <a:rPr lang="en-US" sz="2600">
                <a:solidFill>
                  <a:schemeClr val="dk1"/>
                </a:solidFill>
                <a:latin typeface="Arial"/>
                <a:ea typeface="Arial"/>
                <a:cs typeface="Arial"/>
                <a:sym typeface="Arial"/>
              </a:rPr>
              <a:t>&lt;Password Reset&gt;</a:t>
            </a:r>
            <a:endParaRPr b="1" sz="2600">
              <a:solidFill>
                <a:schemeClr val="dk1"/>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sp>
        <p:nvSpPr>
          <p:cNvPr id="1294" name="Google Shape;1294;p55"/>
          <p:cNvSpPr txBox="1"/>
          <p:nvPr/>
        </p:nvSpPr>
        <p:spPr>
          <a:xfrm>
            <a:off x="575555" y="87785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700" u="none" cap="none" strike="noStrike">
                <a:solidFill>
                  <a:srgbClr val="FF9900"/>
                </a:solidFill>
                <a:latin typeface="Calibri"/>
                <a:ea typeface="Calibri"/>
                <a:cs typeface="Calibri"/>
                <a:sym typeface="Calibri"/>
              </a:rPr>
              <a:t>9.  Licenses</a:t>
            </a:r>
            <a:endParaRPr b="1" i="0" sz="2700" u="none" cap="none" strike="noStrike">
              <a:solidFill>
                <a:srgbClr val="FF9900"/>
              </a:solidFill>
              <a:latin typeface="Calibri"/>
              <a:ea typeface="Calibri"/>
              <a:cs typeface="Calibri"/>
              <a:sym typeface="Calibri"/>
            </a:endParaRPr>
          </a:p>
        </p:txBody>
      </p:sp>
      <p:sp>
        <p:nvSpPr>
          <p:cNvPr id="1295" name="Google Shape;1295;p55"/>
          <p:cNvSpPr txBox="1"/>
          <p:nvPr/>
        </p:nvSpPr>
        <p:spPr>
          <a:xfrm>
            <a:off x="1376280" y="1663362"/>
            <a:ext cx="66015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600"/>
              <a:buFont typeface="Calibri"/>
              <a:buNone/>
            </a:pPr>
            <a:r>
              <a:rPr b="0" i="0" lang="en-US" sz="1600" u="none" cap="none" strike="noStrike">
                <a:solidFill>
                  <a:schemeClr val="dk1"/>
                </a:solidFill>
                <a:highlight>
                  <a:srgbClr val="FFFFFF"/>
                </a:highlight>
                <a:latin typeface="Calibri"/>
                <a:ea typeface="Calibri"/>
                <a:cs typeface="Calibri"/>
                <a:sym typeface="Calibri"/>
              </a:rPr>
              <a:t>Owner/Admins can check and assign licenses to their members in this tab.</a:t>
            </a:r>
            <a:endParaRPr b="0" i="0" sz="1600" u="none" cap="none" strike="noStrike">
              <a:solidFill>
                <a:schemeClr val="dk1"/>
              </a:solidFill>
              <a:highlight>
                <a:srgbClr val="FFFFFF"/>
              </a:highlight>
              <a:latin typeface="Calibri"/>
              <a:ea typeface="Calibri"/>
              <a:cs typeface="Calibri"/>
              <a:sym typeface="Calibri"/>
            </a:endParaRPr>
          </a:p>
        </p:txBody>
      </p:sp>
      <p:sp>
        <p:nvSpPr>
          <p:cNvPr id="1296" name="Google Shape;1296;p55"/>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&lt;Members&gt;</a:t>
            </a:r>
            <a:endParaRPr b="0" i="0" sz="1400" u="none" cap="none" strike="noStrike">
              <a:solidFill>
                <a:srgbClr val="000000"/>
              </a:solidFill>
              <a:latin typeface="Arial"/>
              <a:ea typeface="Arial"/>
              <a:cs typeface="Arial"/>
              <a:sym typeface="Arial"/>
            </a:endParaRPr>
          </a:p>
        </p:txBody>
      </p:sp>
      <p:grpSp>
        <p:nvGrpSpPr>
          <p:cNvPr id="1297" name="Google Shape;1297;p55"/>
          <p:cNvGrpSpPr/>
          <p:nvPr/>
        </p:nvGrpSpPr>
        <p:grpSpPr>
          <a:xfrm>
            <a:off x="1402588" y="2272350"/>
            <a:ext cx="9386824" cy="4030973"/>
            <a:chOff x="1402588" y="2348550"/>
            <a:chExt cx="9386824" cy="4030973"/>
          </a:xfrm>
        </p:grpSpPr>
        <p:pic>
          <p:nvPicPr>
            <p:cNvPr id="1298" name="Google Shape;1298;p55"/>
            <p:cNvPicPr preferRelativeResize="0"/>
            <p:nvPr/>
          </p:nvPicPr>
          <p:blipFill rotWithShape="1">
            <a:blip r:embed="rId3">
              <a:alphaModFix/>
            </a:blip>
            <a:srcRect b="0" l="0" r="0" t="0"/>
            <a:stretch/>
          </p:blipFill>
          <p:spPr>
            <a:xfrm>
              <a:off x="1402588" y="2348550"/>
              <a:ext cx="9386824" cy="4030973"/>
            </a:xfrm>
            <a:prstGeom prst="rect">
              <a:avLst/>
            </a:prstGeom>
            <a:noFill/>
            <a:ln cap="flat" cmpd="sng" w="9525">
              <a:solidFill>
                <a:srgbClr val="A5A5A5"/>
              </a:solidFill>
              <a:prstDash val="solid"/>
              <a:round/>
              <a:headEnd len="sm" w="sm" type="none"/>
              <a:tailEnd len="sm" w="sm" type="none"/>
            </a:ln>
          </p:spPr>
        </p:pic>
        <p:pic>
          <p:nvPicPr>
            <p:cNvPr id="1299" name="Google Shape;1299;p55"/>
            <p:cNvPicPr preferRelativeResize="0"/>
            <p:nvPr/>
          </p:nvPicPr>
          <p:blipFill rotWithShape="1">
            <a:blip r:embed="rId4">
              <a:alphaModFix/>
            </a:blip>
            <a:srcRect b="0" l="16943" r="0" t="0"/>
            <a:stretch/>
          </p:blipFill>
          <p:spPr>
            <a:xfrm>
              <a:off x="1421775" y="2766800"/>
              <a:ext cx="2750100" cy="597000"/>
            </a:xfrm>
            <a:prstGeom prst="rect">
              <a:avLst/>
            </a:prstGeom>
            <a:noFill/>
            <a:ln>
              <a:noFill/>
            </a:ln>
          </p:spPr>
        </p:pic>
      </p:gr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sp>
        <p:nvSpPr>
          <p:cNvPr id="1304" name="Google Shape;1304;p56"/>
          <p:cNvSpPr txBox="1"/>
          <p:nvPr/>
        </p:nvSpPr>
        <p:spPr>
          <a:xfrm>
            <a:off x="575555" y="87785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rPr b="1" i="0" lang="en-US" sz="2700" u="none" cap="none" strike="noStrike">
                <a:solidFill>
                  <a:srgbClr val="FF9900"/>
                </a:solidFill>
                <a:latin typeface="Calibri"/>
                <a:ea typeface="Calibri"/>
                <a:cs typeface="Calibri"/>
                <a:sym typeface="Calibri"/>
              </a:rPr>
              <a:t>10.  Export Active Member Report</a:t>
            </a:r>
            <a:endParaRPr b="1" i="0" sz="2700" u="none" cap="none" strike="noStrike">
              <a:solidFill>
                <a:srgbClr val="FF9900"/>
              </a:solidFill>
              <a:latin typeface="Calibri"/>
              <a:ea typeface="Calibri"/>
              <a:cs typeface="Calibri"/>
              <a:sym typeface="Calibri"/>
            </a:endParaRPr>
          </a:p>
        </p:txBody>
      </p:sp>
      <p:sp>
        <p:nvSpPr>
          <p:cNvPr id="1305" name="Google Shape;1305;p56"/>
          <p:cNvSpPr txBox="1"/>
          <p:nvPr/>
        </p:nvSpPr>
        <p:spPr>
          <a:xfrm>
            <a:off x="8046011" y="3621625"/>
            <a:ext cx="3773700" cy="714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600"/>
              <a:buFont typeface="Calibri"/>
              <a:buNone/>
            </a:pPr>
            <a:r>
              <a:rPr b="0" i="0" lang="en-US" sz="1600" u="none" cap="none" strike="noStrike">
                <a:solidFill>
                  <a:schemeClr val="dk1"/>
                </a:solidFill>
                <a:highlight>
                  <a:srgbClr val="FFFFFF"/>
                </a:highlight>
                <a:latin typeface="Calibri"/>
                <a:ea typeface="Calibri"/>
                <a:cs typeface="Calibri"/>
                <a:sym typeface="Calibri"/>
              </a:rPr>
              <a:t>Owner/Admins can export active member report by clicking the </a:t>
            </a:r>
            <a:r>
              <a:rPr b="1" i="0" lang="en-US" sz="1600" u="none" cap="none" strike="noStrike">
                <a:solidFill>
                  <a:schemeClr val="dk1"/>
                </a:solidFill>
                <a:highlight>
                  <a:srgbClr val="FFFFFF"/>
                </a:highlight>
                <a:latin typeface="Calibri"/>
                <a:ea typeface="Calibri"/>
                <a:cs typeface="Calibri"/>
                <a:sym typeface="Calibri"/>
              </a:rPr>
              <a:t>Export</a:t>
            </a:r>
            <a:r>
              <a:rPr b="0" i="0" lang="en-US" sz="1600" u="none" cap="none" strike="noStrike">
                <a:solidFill>
                  <a:schemeClr val="dk1"/>
                </a:solidFill>
                <a:highlight>
                  <a:srgbClr val="FFFFFF"/>
                </a:highlight>
                <a:latin typeface="Calibri"/>
                <a:ea typeface="Calibri"/>
                <a:cs typeface="Calibri"/>
                <a:sym typeface="Calibri"/>
              </a:rPr>
              <a:t> button.</a:t>
            </a:r>
            <a:endParaRPr b="0" i="0" sz="1600" u="none" cap="none" strike="noStrike">
              <a:solidFill>
                <a:schemeClr val="dk1"/>
              </a:solidFill>
              <a:highlight>
                <a:srgbClr val="FFFFFF"/>
              </a:highlight>
              <a:latin typeface="Calibri"/>
              <a:ea typeface="Calibri"/>
              <a:cs typeface="Calibri"/>
              <a:sym typeface="Calibri"/>
            </a:endParaRPr>
          </a:p>
        </p:txBody>
      </p:sp>
      <p:sp>
        <p:nvSpPr>
          <p:cNvPr id="1306" name="Google Shape;1306;p56"/>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&lt;Members&gt;</a:t>
            </a:r>
            <a:endParaRPr b="0" i="0" sz="1400" u="none" cap="none" strike="noStrike">
              <a:solidFill>
                <a:srgbClr val="000000"/>
              </a:solidFill>
              <a:latin typeface="Arial"/>
              <a:ea typeface="Arial"/>
              <a:cs typeface="Arial"/>
              <a:sym typeface="Arial"/>
            </a:endParaRPr>
          </a:p>
        </p:txBody>
      </p:sp>
      <p:pic>
        <p:nvPicPr>
          <p:cNvPr id="1307" name="Google Shape;1307;p56"/>
          <p:cNvPicPr preferRelativeResize="0"/>
          <p:nvPr/>
        </p:nvPicPr>
        <p:blipFill rotWithShape="1">
          <a:blip r:embed="rId3">
            <a:alphaModFix/>
          </a:blip>
          <a:srcRect b="0" l="0" r="1088" t="66294"/>
          <a:stretch/>
        </p:blipFill>
        <p:spPr>
          <a:xfrm>
            <a:off x="575538" y="5056725"/>
            <a:ext cx="7175200" cy="711175"/>
          </a:xfrm>
          <a:prstGeom prst="rect">
            <a:avLst/>
          </a:prstGeom>
          <a:noFill/>
          <a:ln cap="flat" cmpd="sng" w="9525">
            <a:solidFill>
              <a:srgbClr val="888888"/>
            </a:solidFill>
            <a:prstDash val="solid"/>
            <a:round/>
            <a:headEnd len="sm" w="sm" type="none"/>
            <a:tailEnd len="sm" w="sm" type="none"/>
          </a:ln>
        </p:spPr>
      </p:pic>
      <p:cxnSp>
        <p:nvCxnSpPr>
          <p:cNvPr id="1308" name="Google Shape;1308;p56"/>
          <p:cNvCxnSpPr>
            <a:stCxn id="1309" idx="2"/>
            <a:endCxn id="1307" idx="0"/>
          </p:cNvCxnSpPr>
          <p:nvPr/>
        </p:nvCxnSpPr>
        <p:spPr>
          <a:xfrm flipH="1">
            <a:off x="4163176" y="4669225"/>
            <a:ext cx="151500" cy="387600"/>
          </a:xfrm>
          <a:prstGeom prst="straightConnector1">
            <a:avLst/>
          </a:prstGeom>
          <a:noFill/>
          <a:ln cap="flat" cmpd="sng" w="9525">
            <a:solidFill>
              <a:srgbClr val="FF0000"/>
            </a:solidFill>
            <a:prstDash val="solid"/>
            <a:round/>
            <a:headEnd len="sm" w="sm" type="none"/>
            <a:tailEnd len="med" w="med" type="triangle"/>
          </a:ln>
        </p:spPr>
      </p:cxnSp>
      <p:grpSp>
        <p:nvGrpSpPr>
          <p:cNvPr id="1310" name="Google Shape;1310;p56"/>
          <p:cNvGrpSpPr/>
          <p:nvPr/>
        </p:nvGrpSpPr>
        <p:grpSpPr>
          <a:xfrm>
            <a:off x="878613" y="1790725"/>
            <a:ext cx="6872113" cy="2878500"/>
            <a:chOff x="878613" y="1790725"/>
            <a:chExt cx="6872113" cy="2878500"/>
          </a:xfrm>
        </p:grpSpPr>
        <p:grpSp>
          <p:nvGrpSpPr>
            <p:cNvPr id="1311" name="Google Shape;1311;p56"/>
            <p:cNvGrpSpPr/>
            <p:nvPr/>
          </p:nvGrpSpPr>
          <p:grpSpPr>
            <a:xfrm>
              <a:off x="878613" y="1790725"/>
              <a:ext cx="6872113" cy="2878500"/>
              <a:chOff x="507525" y="2355400"/>
              <a:chExt cx="6872113" cy="2878500"/>
            </a:xfrm>
          </p:grpSpPr>
          <p:pic>
            <p:nvPicPr>
              <p:cNvPr id="1309" name="Google Shape;1309;p56"/>
              <p:cNvPicPr preferRelativeResize="0"/>
              <p:nvPr/>
            </p:nvPicPr>
            <p:blipFill rotWithShape="1">
              <a:blip r:embed="rId4">
                <a:alphaModFix/>
              </a:blip>
              <a:srcRect b="0" l="4222" r="0" t="0"/>
              <a:stretch/>
            </p:blipFill>
            <p:spPr>
              <a:xfrm>
                <a:off x="507538" y="2355400"/>
                <a:ext cx="6872100" cy="2878500"/>
              </a:xfrm>
              <a:prstGeom prst="rect">
                <a:avLst/>
              </a:prstGeom>
              <a:noFill/>
              <a:ln cap="flat" cmpd="sng" w="9525">
                <a:solidFill>
                  <a:srgbClr val="888888"/>
                </a:solidFill>
                <a:prstDash val="solid"/>
                <a:round/>
                <a:headEnd len="sm" w="sm" type="none"/>
                <a:tailEnd len="sm" w="sm" type="none"/>
              </a:ln>
            </p:spPr>
          </p:pic>
          <p:sp>
            <p:nvSpPr>
              <p:cNvPr id="1312" name="Google Shape;1312;p56"/>
              <p:cNvSpPr/>
              <p:nvPr/>
            </p:nvSpPr>
            <p:spPr>
              <a:xfrm>
                <a:off x="6493625" y="2732800"/>
                <a:ext cx="390300" cy="260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56"/>
              <p:cNvSpPr/>
              <p:nvPr/>
            </p:nvSpPr>
            <p:spPr>
              <a:xfrm>
                <a:off x="2888950" y="4164250"/>
                <a:ext cx="2121300" cy="260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56"/>
              <p:cNvSpPr/>
              <p:nvPr/>
            </p:nvSpPr>
            <p:spPr>
              <a:xfrm>
                <a:off x="507525" y="3643725"/>
                <a:ext cx="1470600" cy="195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15" name="Google Shape;1315;p56"/>
            <p:cNvPicPr preferRelativeResize="0"/>
            <p:nvPr/>
          </p:nvPicPr>
          <p:blipFill rotWithShape="1">
            <a:blip r:embed="rId5">
              <a:alphaModFix/>
            </a:blip>
            <a:srcRect b="0" l="0" r="0" t="0"/>
            <a:stretch/>
          </p:blipFill>
          <p:spPr>
            <a:xfrm>
              <a:off x="911100" y="3456775"/>
              <a:ext cx="841375" cy="407300"/>
            </a:xfrm>
            <a:prstGeom prst="rect">
              <a:avLst/>
            </a:prstGeom>
            <a:noFill/>
            <a:ln>
              <a:noFill/>
            </a:ln>
          </p:spPr>
        </p:pic>
      </p:gr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sp>
        <p:nvSpPr>
          <p:cNvPr id="1320" name="Google Shape;1320;g31d6aa00e98_0_0"/>
          <p:cNvSpPr txBox="1"/>
          <p:nvPr/>
        </p:nvSpPr>
        <p:spPr>
          <a:xfrm>
            <a:off x="575555" y="87785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t/>
            </a:r>
            <a:endParaRPr b="1" i="0" sz="2700" u="none" cap="none" strike="noStrike">
              <a:solidFill>
                <a:srgbClr val="FF9900"/>
              </a:solidFill>
              <a:latin typeface="Calibri"/>
              <a:ea typeface="Calibri"/>
              <a:cs typeface="Calibri"/>
              <a:sym typeface="Calibri"/>
            </a:endParaRPr>
          </a:p>
        </p:txBody>
      </p:sp>
      <p:sp>
        <p:nvSpPr>
          <p:cNvPr id="1321" name="Google Shape;1321;g31d6aa00e98_0_0"/>
          <p:cNvSpPr txBox="1"/>
          <p:nvPr/>
        </p:nvSpPr>
        <p:spPr>
          <a:xfrm>
            <a:off x="8046011" y="3621625"/>
            <a:ext cx="3773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600"/>
              <a:buFont typeface="Calibri"/>
              <a:buNone/>
            </a:pPr>
            <a:r>
              <a:t/>
            </a:r>
            <a:endParaRPr b="0" i="0" sz="1600" u="none" cap="none" strike="noStrike">
              <a:solidFill>
                <a:schemeClr val="dk1"/>
              </a:solidFill>
              <a:highlight>
                <a:srgbClr val="FFFFFF"/>
              </a:highlight>
              <a:latin typeface="Calibri"/>
              <a:ea typeface="Calibri"/>
              <a:cs typeface="Calibri"/>
              <a:sym typeface="Calibri"/>
            </a:endParaRPr>
          </a:p>
        </p:txBody>
      </p:sp>
      <p:sp>
        <p:nvSpPr>
          <p:cNvPr id="1322" name="Google Shape;1322;g31d6aa00e98_0_0"/>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a:t>
            </a:r>
            <a:r>
              <a:rPr lang="en-US" sz="2800">
                <a:solidFill>
                  <a:schemeClr val="dk1"/>
                </a:solidFill>
              </a:rPr>
              <a:t>Numbers Management</a:t>
            </a:r>
            <a:r>
              <a:rPr b="0" i="0" lang="en-US" sz="2800" u="none" cap="none" strike="noStrike">
                <a:solidFill>
                  <a:schemeClr val="dk1"/>
                </a:solidFill>
                <a:latin typeface="Arial"/>
                <a:ea typeface="Arial"/>
                <a:cs typeface="Arial"/>
                <a:sym typeface="Arial"/>
              </a:rPr>
              <a:t>&gt;</a:t>
            </a:r>
            <a:endParaRPr b="0" i="0" sz="1400" u="none" cap="none" strike="noStrike">
              <a:solidFill>
                <a:srgbClr val="000000"/>
              </a:solidFill>
              <a:latin typeface="Arial"/>
              <a:ea typeface="Arial"/>
              <a:cs typeface="Arial"/>
              <a:sym typeface="Arial"/>
            </a:endParaRPr>
          </a:p>
        </p:txBody>
      </p:sp>
      <p:sp>
        <p:nvSpPr>
          <p:cNvPr id="1323" name="Google Shape;1323;g31d6aa00e98_0_0"/>
          <p:cNvSpPr txBox="1"/>
          <p:nvPr/>
        </p:nvSpPr>
        <p:spPr>
          <a:xfrm>
            <a:off x="575550" y="957650"/>
            <a:ext cx="10150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dk1"/>
                </a:solidFill>
                <a:highlight>
                  <a:srgbClr val="FFFFFF"/>
                </a:highlight>
                <a:latin typeface="Calibri"/>
                <a:ea typeface="Calibri"/>
                <a:cs typeface="Calibri"/>
                <a:sym typeface="Calibri"/>
              </a:rPr>
              <a:t>Numbers tab under Manage Organization helps manage all organization's numbers in one place</a:t>
            </a:r>
            <a:r>
              <a:rPr lang="en-US" sz="1350">
                <a:solidFill>
                  <a:schemeClr val="dk1"/>
                </a:solidFill>
                <a:highlight>
                  <a:srgbClr val="FFFFFF"/>
                </a:highlight>
              </a:rPr>
              <a:t>.</a:t>
            </a:r>
            <a:endParaRPr sz="2400">
              <a:solidFill>
                <a:schemeClr val="dk1"/>
              </a:solidFill>
            </a:endParaRPr>
          </a:p>
        </p:txBody>
      </p:sp>
      <p:sp>
        <p:nvSpPr>
          <p:cNvPr id="1324" name="Google Shape;1324;g31d6aa00e98_0_0"/>
          <p:cNvSpPr txBox="1"/>
          <p:nvPr/>
        </p:nvSpPr>
        <p:spPr>
          <a:xfrm>
            <a:off x="575550" y="1672925"/>
            <a:ext cx="5635200" cy="31776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1400"/>
              </a:spcBef>
              <a:spcAft>
                <a:spcPts val="0"/>
              </a:spcAft>
              <a:buClr>
                <a:schemeClr val="dk1"/>
              </a:buClr>
              <a:buSzPts val="1100"/>
              <a:buFont typeface="Arial"/>
              <a:buNone/>
            </a:pPr>
            <a:r>
              <a:rPr b="1" lang="en-US" sz="1800">
                <a:solidFill>
                  <a:schemeClr val="dk1"/>
                </a:solidFill>
                <a:highlight>
                  <a:srgbClr val="FFFFFF"/>
                </a:highlight>
              </a:rPr>
              <a:t>Permission Management</a:t>
            </a:r>
            <a:endParaRPr b="1" sz="1800">
              <a:solidFill>
                <a:schemeClr val="dk1"/>
              </a:solidFill>
              <a:highlight>
                <a:srgbClr val="FFFFFF"/>
              </a:highlight>
            </a:endParaRPr>
          </a:p>
          <a:p>
            <a:pPr indent="0" lvl="0" marL="0" rtl="0" algn="l">
              <a:lnSpc>
                <a:spcPct val="150000"/>
              </a:lnSpc>
              <a:spcBef>
                <a:spcPts val="1400"/>
              </a:spcBef>
              <a:spcAft>
                <a:spcPts val="0"/>
              </a:spcAft>
              <a:buClr>
                <a:schemeClr val="dk1"/>
              </a:buClr>
              <a:buSzPts val="1100"/>
              <a:buFont typeface="Arial"/>
              <a:buNone/>
            </a:pPr>
            <a:r>
              <a:rPr lang="en-US" sz="1350">
                <a:solidFill>
                  <a:schemeClr val="dk1"/>
                </a:solidFill>
                <a:highlight>
                  <a:srgbClr val="FFFFFF"/>
                </a:highlight>
              </a:rPr>
              <a:t>Organization owner and admin with Organization Setting &amp; People permission group can overview and edit Number tab.</a:t>
            </a:r>
            <a:endParaRPr sz="1350">
              <a:solidFill>
                <a:schemeClr val="dk1"/>
              </a:solidFill>
              <a:highlight>
                <a:srgbClr val="FFFFFF"/>
              </a:highlight>
            </a:endParaRPr>
          </a:p>
          <a:p>
            <a:pPr indent="-314325" lvl="0" marL="457200" rtl="0" algn="l">
              <a:lnSpc>
                <a:spcPct val="115000"/>
              </a:lnSpc>
              <a:spcBef>
                <a:spcPts val="1900"/>
              </a:spcBef>
              <a:spcAft>
                <a:spcPts val="0"/>
              </a:spcAft>
              <a:buClr>
                <a:schemeClr val="dk1"/>
              </a:buClr>
              <a:buSzPts val="1350"/>
              <a:buChar char="●"/>
            </a:pPr>
            <a:r>
              <a:rPr lang="en-US" sz="1350">
                <a:solidFill>
                  <a:schemeClr val="dk1"/>
                </a:solidFill>
                <a:highlight>
                  <a:srgbClr val="FFFFFF"/>
                </a:highlight>
              </a:rPr>
              <a:t>Login to the </a:t>
            </a:r>
            <a:r>
              <a:rPr b="1" lang="en-US" sz="1350">
                <a:solidFill>
                  <a:schemeClr val="dk1"/>
                </a:solidFill>
                <a:highlight>
                  <a:srgbClr val="FFFFFF"/>
                </a:highlight>
              </a:rPr>
              <a:t>organization's portal</a:t>
            </a:r>
            <a:endParaRPr b="1" sz="1350">
              <a:solidFill>
                <a:schemeClr val="dk1"/>
              </a:solidFill>
              <a:highlight>
                <a:srgbClr val="FFFFFF"/>
              </a:highlight>
            </a:endParaRPr>
          </a:p>
          <a:p>
            <a:pPr indent="-314325" lvl="0" marL="457200" rtl="0" algn="l">
              <a:lnSpc>
                <a:spcPct val="115000"/>
              </a:lnSpc>
              <a:spcBef>
                <a:spcPts val="0"/>
              </a:spcBef>
              <a:spcAft>
                <a:spcPts val="0"/>
              </a:spcAft>
              <a:buClr>
                <a:schemeClr val="dk1"/>
              </a:buClr>
              <a:buSzPts val="1350"/>
              <a:buChar char="●"/>
            </a:pPr>
            <a:r>
              <a:rPr lang="en-US" sz="1350">
                <a:solidFill>
                  <a:schemeClr val="dk1"/>
                </a:solidFill>
                <a:highlight>
                  <a:srgbClr val="FFFFFF"/>
                </a:highlight>
              </a:rPr>
              <a:t>Go to </a:t>
            </a:r>
            <a:r>
              <a:rPr b="1" lang="en-US" sz="1350">
                <a:solidFill>
                  <a:schemeClr val="dk1"/>
                </a:solidFill>
                <a:highlight>
                  <a:srgbClr val="FFFFFF"/>
                </a:highlight>
              </a:rPr>
              <a:t>Manage Organization</a:t>
            </a:r>
            <a:endParaRPr b="1" sz="1350">
              <a:solidFill>
                <a:schemeClr val="dk1"/>
              </a:solidFill>
              <a:highlight>
                <a:srgbClr val="FFFFFF"/>
              </a:highlight>
            </a:endParaRPr>
          </a:p>
          <a:p>
            <a:pPr indent="-314325" lvl="0" marL="457200" rtl="0" algn="l">
              <a:lnSpc>
                <a:spcPct val="115000"/>
              </a:lnSpc>
              <a:spcBef>
                <a:spcPts val="0"/>
              </a:spcBef>
              <a:spcAft>
                <a:spcPts val="0"/>
              </a:spcAft>
              <a:buClr>
                <a:schemeClr val="dk1"/>
              </a:buClr>
              <a:buSzPts val="1350"/>
              <a:buChar char="●"/>
            </a:pPr>
            <a:r>
              <a:rPr lang="en-US" sz="1350">
                <a:solidFill>
                  <a:schemeClr val="dk1"/>
                </a:solidFill>
                <a:highlight>
                  <a:srgbClr val="FFFFFF"/>
                </a:highlight>
              </a:rPr>
              <a:t>Select </a:t>
            </a:r>
            <a:r>
              <a:rPr b="1" lang="en-US" sz="1350">
                <a:solidFill>
                  <a:schemeClr val="dk1"/>
                </a:solidFill>
                <a:highlight>
                  <a:srgbClr val="FFFFFF"/>
                </a:highlight>
              </a:rPr>
              <a:t>Numbers</a:t>
            </a:r>
            <a:r>
              <a:rPr lang="en-US" sz="1350">
                <a:solidFill>
                  <a:schemeClr val="dk1"/>
                </a:solidFill>
                <a:highlight>
                  <a:srgbClr val="FFFFFF"/>
                </a:highlight>
              </a:rPr>
              <a:t> tab</a:t>
            </a:r>
            <a:endParaRPr sz="1350">
              <a:solidFill>
                <a:schemeClr val="dk1"/>
              </a:solidFill>
              <a:highlight>
                <a:srgbClr val="FFFFFF"/>
              </a:highlight>
            </a:endParaRPr>
          </a:p>
          <a:p>
            <a:pPr indent="-314325" lvl="0" marL="457200" rtl="0" algn="l">
              <a:lnSpc>
                <a:spcPct val="115000"/>
              </a:lnSpc>
              <a:spcBef>
                <a:spcPts val="0"/>
              </a:spcBef>
              <a:spcAft>
                <a:spcPts val="0"/>
              </a:spcAft>
              <a:buClr>
                <a:schemeClr val="dk1"/>
              </a:buClr>
              <a:buSzPts val="1350"/>
              <a:buChar char="●"/>
            </a:pPr>
            <a:r>
              <a:rPr lang="en-US" sz="1350">
                <a:solidFill>
                  <a:schemeClr val="dk1"/>
                </a:solidFill>
                <a:highlight>
                  <a:srgbClr val="FFFFFF"/>
                </a:highlight>
              </a:rPr>
              <a:t>User can filter by:</a:t>
            </a:r>
            <a:endParaRPr sz="1350">
              <a:solidFill>
                <a:schemeClr val="dk1"/>
              </a:solidFill>
              <a:highlight>
                <a:srgbClr val="FFFFFF"/>
              </a:highlight>
            </a:endParaRPr>
          </a:p>
          <a:p>
            <a:pPr indent="-314325" lvl="1" marL="914400" rtl="0" algn="l">
              <a:lnSpc>
                <a:spcPct val="115000"/>
              </a:lnSpc>
              <a:spcBef>
                <a:spcPts val="0"/>
              </a:spcBef>
              <a:spcAft>
                <a:spcPts val="0"/>
              </a:spcAft>
              <a:buClr>
                <a:schemeClr val="dk1"/>
              </a:buClr>
              <a:buSzPts val="1350"/>
              <a:buChar char="●"/>
            </a:pPr>
            <a:r>
              <a:rPr b="1" lang="en-US" sz="1350">
                <a:solidFill>
                  <a:schemeClr val="dk1"/>
                </a:solidFill>
                <a:highlight>
                  <a:srgbClr val="FFFFFF"/>
                </a:highlight>
              </a:rPr>
              <a:t>Provider </a:t>
            </a:r>
            <a:r>
              <a:rPr lang="en-US" sz="1350">
                <a:solidFill>
                  <a:schemeClr val="dk1"/>
                </a:solidFill>
                <a:highlight>
                  <a:srgbClr val="FFFFFF"/>
                </a:highlight>
              </a:rPr>
              <a:t>(Vendor name)</a:t>
            </a:r>
            <a:endParaRPr sz="1350">
              <a:solidFill>
                <a:schemeClr val="dk1"/>
              </a:solidFill>
              <a:highlight>
                <a:srgbClr val="FFFFFF"/>
              </a:highlight>
            </a:endParaRPr>
          </a:p>
          <a:p>
            <a:pPr indent="-314325" lvl="1" marL="914400" rtl="0" algn="l">
              <a:lnSpc>
                <a:spcPct val="115000"/>
              </a:lnSpc>
              <a:spcBef>
                <a:spcPts val="0"/>
              </a:spcBef>
              <a:spcAft>
                <a:spcPts val="0"/>
              </a:spcAft>
              <a:buClr>
                <a:schemeClr val="dk1"/>
              </a:buClr>
              <a:buSzPts val="1350"/>
              <a:buChar char="●"/>
            </a:pPr>
            <a:r>
              <a:rPr b="1" lang="en-US" sz="1350">
                <a:solidFill>
                  <a:schemeClr val="dk1"/>
                </a:solidFill>
                <a:highlight>
                  <a:srgbClr val="FFFFFF"/>
                </a:highlight>
              </a:rPr>
              <a:t>Service</a:t>
            </a:r>
            <a:r>
              <a:rPr lang="en-US" sz="1350">
                <a:solidFill>
                  <a:schemeClr val="dk1"/>
                </a:solidFill>
                <a:highlight>
                  <a:srgbClr val="FFFFFF"/>
                </a:highlight>
              </a:rPr>
              <a:t> (Assigned Base license)</a:t>
            </a:r>
            <a:endParaRPr sz="1350">
              <a:solidFill>
                <a:schemeClr val="dk1"/>
              </a:solidFill>
              <a:highlight>
                <a:srgbClr val="FFFFFF"/>
              </a:highlight>
            </a:endParaRPr>
          </a:p>
          <a:p>
            <a:pPr indent="-314325" lvl="0" marL="457200" rtl="0" algn="l">
              <a:lnSpc>
                <a:spcPct val="115000"/>
              </a:lnSpc>
              <a:spcBef>
                <a:spcPts val="0"/>
              </a:spcBef>
              <a:spcAft>
                <a:spcPts val="0"/>
              </a:spcAft>
              <a:buClr>
                <a:schemeClr val="dk1"/>
              </a:buClr>
              <a:buSzPts val="1350"/>
              <a:buChar char="●"/>
            </a:pPr>
            <a:r>
              <a:rPr lang="en-US" sz="1350">
                <a:solidFill>
                  <a:schemeClr val="dk1"/>
                </a:solidFill>
                <a:highlight>
                  <a:srgbClr val="FFFFFF"/>
                </a:highlight>
              </a:rPr>
              <a:t>Search for a specific number in </a:t>
            </a:r>
            <a:r>
              <a:rPr b="1" lang="en-US" sz="1350">
                <a:solidFill>
                  <a:schemeClr val="dk1"/>
                </a:solidFill>
                <a:highlight>
                  <a:srgbClr val="FFFFFF"/>
                </a:highlight>
              </a:rPr>
              <a:t>search bar</a:t>
            </a:r>
            <a:endParaRPr sz="2400">
              <a:solidFill>
                <a:schemeClr val="dk1"/>
              </a:solidFill>
            </a:endParaRPr>
          </a:p>
        </p:txBody>
      </p:sp>
      <p:pic>
        <p:nvPicPr>
          <p:cNvPr id="1325" name="Google Shape;1325;g31d6aa00e98_0_0"/>
          <p:cNvPicPr preferRelativeResize="0"/>
          <p:nvPr/>
        </p:nvPicPr>
        <p:blipFill>
          <a:blip r:embed="rId4">
            <a:alphaModFix/>
          </a:blip>
          <a:stretch>
            <a:fillRect/>
          </a:stretch>
        </p:blipFill>
        <p:spPr>
          <a:xfrm>
            <a:off x="5007575" y="2621195"/>
            <a:ext cx="6812123" cy="3497431"/>
          </a:xfrm>
          <a:prstGeom prst="rect">
            <a:avLst/>
          </a:prstGeom>
          <a:noFill/>
          <a:ln>
            <a:noFill/>
          </a:ln>
        </p:spPr>
      </p:pic>
      <p:sp>
        <p:nvSpPr>
          <p:cNvPr id="1326" name="Google Shape;1326;g31d6aa00e98_0_0"/>
          <p:cNvSpPr/>
          <p:nvPr/>
        </p:nvSpPr>
        <p:spPr>
          <a:xfrm>
            <a:off x="6231875" y="3570850"/>
            <a:ext cx="371700" cy="5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7" name="Google Shape;1327;g31d6aa00e98_0_0"/>
          <p:cNvSpPr/>
          <p:nvPr/>
        </p:nvSpPr>
        <p:spPr>
          <a:xfrm>
            <a:off x="6231875" y="3756725"/>
            <a:ext cx="411000" cy="5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8" name="Google Shape;1328;g31d6aa00e98_0_0"/>
          <p:cNvSpPr/>
          <p:nvPr/>
        </p:nvSpPr>
        <p:spPr>
          <a:xfrm>
            <a:off x="6231875" y="3942600"/>
            <a:ext cx="371700" cy="5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9" name="Google Shape;1329;g31d6aa00e98_0_0"/>
          <p:cNvSpPr/>
          <p:nvPr/>
        </p:nvSpPr>
        <p:spPr>
          <a:xfrm>
            <a:off x="6231875" y="4128475"/>
            <a:ext cx="371700" cy="5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30" name="Google Shape;1330;g31d6aa00e98_0_0"/>
          <p:cNvSpPr/>
          <p:nvPr/>
        </p:nvSpPr>
        <p:spPr>
          <a:xfrm>
            <a:off x="6231875" y="4333950"/>
            <a:ext cx="371700" cy="5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4" name="Shape 1334"/>
        <p:cNvGrpSpPr/>
        <p:nvPr/>
      </p:nvGrpSpPr>
      <p:grpSpPr>
        <a:xfrm>
          <a:off x="0" y="0"/>
          <a:ext cx="0" cy="0"/>
          <a:chOff x="0" y="0"/>
          <a:chExt cx="0" cy="0"/>
        </a:xfrm>
      </p:grpSpPr>
      <p:sp>
        <p:nvSpPr>
          <p:cNvPr id="1335" name="Google Shape;1335;g31d6aa00e98_0_25"/>
          <p:cNvSpPr txBox="1"/>
          <p:nvPr/>
        </p:nvSpPr>
        <p:spPr>
          <a:xfrm>
            <a:off x="575555" y="87785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t/>
            </a:r>
            <a:endParaRPr b="1" i="0" sz="2700" u="none" cap="none" strike="noStrike">
              <a:solidFill>
                <a:srgbClr val="FF9900"/>
              </a:solidFill>
              <a:latin typeface="Calibri"/>
              <a:ea typeface="Calibri"/>
              <a:cs typeface="Calibri"/>
              <a:sym typeface="Calibri"/>
            </a:endParaRPr>
          </a:p>
        </p:txBody>
      </p:sp>
      <p:sp>
        <p:nvSpPr>
          <p:cNvPr id="1336" name="Google Shape;1336;g31d6aa00e98_0_25"/>
          <p:cNvSpPr txBox="1"/>
          <p:nvPr/>
        </p:nvSpPr>
        <p:spPr>
          <a:xfrm>
            <a:off x="8046011" y="3621625"/>
            <a:ext cx="3773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600"/>
              <a:buFont typeface="Calibri"/>
              <a:buNone/>
            </a:pPr>
            <a:r>
              <a:t/>
            </a:r>
            <a:endParaRPr b="0" i="0" sz="1600" u="none" cap="none" strike="noStrike">
              <a:solidFill>
                <a:schemeClr val="dk1"/>
              </a:solidFill>
              <a:highlight>
                <a:srgbClr val="FFFFFF"/>
              </a:highlight>
              <a:latin typeface="Calibri"/>
              <a:ea typeface="Calibri"/>
              <a:cs typeface="Calibri"/>
              <a:sym typeface="Calibri"/>
            </a:endParaRPr>
          </a:p>
        </p:txBody>
      </p:sp>
      <p:sp>
        <p:nvSpPr>
          <p:cNvPr id="1337" name="Google Shape;1337;g31d6aa00e98_0_25"/>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a:t>
            </a:r>
            <a:r>
              <a:rPr lang="en-US" sz="2800">
                <a:solidFill>
                  <a:schemeClr val="dk1"/>
                </a:solidFill>
              </a:rPr>
              <a:t>Numbers Management</a:t>
            </a:r>
            <a:r>
              <a:rPr b="0" i="0" lang="en-US" sz="2800" u="none" cap="none" strike="noStrike">
                <a:solidFill>
                  <a:schemeClr val="dk1"/>
                </a:solidFill>
                <a:latin typeface="Arial"/>
                <a:ea typeface="Arial"/>
                <a:cs typeface="Arial"/>
                <a:sym typeface="Arial"/>
              </a:rPr>
              <a:t>&gt;</a:t>
            </a:r>
            <a:endParaRPr b="0" i="0" sz="1400" u="none" cap="none" strike="noStrike">
              <a:solidFill>
                <a:srgbClr val="000000"/>
              </a:solidFill>
              <a:latin typeface="Arial"/>
              <a:ea typeface="Arial"/>
              <a:cs typeface="Arial"/>
              <a:sym typeface="Arial"/>
            </a:endParaRPr>
          </a:p>
        </p:txBody>
      </p:sp>
      <p:sp>
        <p:nvSpPr>
          <p:cNvPr id="1338" name="Google Shape;1338;g31d6aa00e98_0_25"/>
          <p:cNvSpPr txBox="1"/>
          <p:nvPr/>
        </p:nvSpPr>
        <p:spPr>
          <a:xfrm>
            <a:off x="575550" y="957650"/>
            <a:ext cx="10150500" cy="600300"/>
          </a:xfrm>
          <a:prstGeom prst="rect">
            <a:avLst/>
          </a:prstGeom>
          <a:noFill/>
          <a:ln>
            <a:noFill/>
          </a:ln>
        </p:spPr>
        <p:txBody>
          <a:bodyPr anchorCtr="0" anchor="t" bIns="91425" lIns="91425" spcFirstLastPara="1" rIns="91425" wrap="square" tIns="91425">
            <a:spAutoFit/>
          </a:bodyPr>
          <a:lstStyle/>
          <a:p>
            <a:pPr indent="-400050" lvl="0" marL="457200" rtl="0" algn="l">
              <a:spcBef>
                <a:spcPts val="0"/>
              </a:spcBef>
              <a:spcAft>
                <a:spcPts val="0"/>
              </a:spcAft>
              <a:buClr>
                <a:srgbClr val="FF9900"/>
              </a:buClr>
              <a:buSzPts val="2700"/>
              <a:buFont typeface="Calibri"/>
              <a:buAutoNum type="arabicPeriod"/>
            </a:pPr>
            <a:r>
              <a:rPr b="1" lang="en-US" sz="2700">
                <a:solidFill>
                  <a:srgbClr val="FF9900"/>
                </a:solidFill>
                <a:latin typeface="Calibri"/>
                <a:ea typeface="Calibri"/>
                <a:cs typeface="Calibri"/>
                <a:sym typeface="Calibri"/>
              </a:rPr>
              <a:t>Unassign and Reassign a number</a:t>
            </a:r>
            <a:endParaRPr sz="1600">
              <a:solidFill>
                <a:schemeClr val="dk1"/>
              </a:solidFill>
              <a:highlight>
                <a:srgbClr val="FFFFFF"/>
              </a:highlight>
              <a:latin typeface="Calibri"/>
              <a:ea typeface="Calibri"/>
              <a:cs typeface="Calibri"/>
              <a:sym typeface="Calibri"/>
            </a:endParaRPr>
          </a:p>
        </p:txBody>
      </p:sp>
      <p:sp>
        <p:nvSpPr>
          <p:cNvPr id="1339" name="Google Shape;1339;g31d6aa00e98_0_25"/>
          <p:cNvSpPr txBox="1"/>
          <p:nvPr/>
        </p:nvSpPr>
        <p:spPr>
          <a:xfrm>
            <a:off x="164650" y="1952250"/>
            <a:ext cx="5635200" cy="2381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400"/>
              </a:spcBef>
              <a:spcAft>
                <a:spcPts val="0"/>
              </a:spcAft>
              <a:buNone/>
            </a:pPr>
            <a:r>
              <a:rPr lang="en-US" sz="1350">
                <a:solidFill>
                  <a:schemeClr val="dk1"/>
                </a:solidFill>
                <a:highlight>
                  <a:srgbClr val="FFFFFF"/>
                </a:highlight>
              </a:rPr>
              <a:t>To unassign or reassign a number, follow the steps below:</a:t>
            </a:r>
            <a:endParaRPr sz="1350">
              <a:solidFill>
                <a:schemeClr val="dk1"/>
              </a:solidFill>
              <a:highlight>
                <a:srgbClr val="FFFFFF"/>
              </a:highlight>
            </a:endParaRPr>
          </a:p>
          <a:p>
            <a:pPr indent="-314325" lvl="0" marL="457200" rtl="0" algn="l">
              <a:lnSpc>
                <a:spcPct val="115000"/>
              </a:lnSpc>
              <a:spcBef>
                <a:spcPts val="1900"/>
              </a:spcBef>
              <a:spcAft>
                <a:spcPts val="0"/>
              </a:spcAft>
              <a:buClr>
                <a:schemeClr val="dk1"/>
              </a:buClr>
              <a:buSzPts val="1350"/>
              <a:buChar char="●"/>
            </a:pPr>
            <a:r>
              <a:rPr lang="en-US" sz="1350">
                <a:solidFill>
                  <a:schemeClr val="dk1"/>
                </a:solidFill>
                <a:highlight>
                  <a:srgbClr val="FFFFFF"/>
                </a:highlight>
              </a:rPr>
              <a:t>Go to </a:t>
            </a:r>
            <a:r>
              <a:rPr b="1" lang="en-US" sz="1350">
                <a:solidFill>
                  <a:schemeClr val="dk1"/>
                </a:solidFill>
                <a:highlight>
                  <a:srgbClr val="FFFFFF"/>
                </a:highlight>
              </a:rPr>
              <a:t>Manage Organization</a:t>
            </a:r>
            <a:endParaRPr b="1" sz="1350">
              <a:solidFill>
                <a:schemeClr val="dk1"/>
              </a:solidFill>
              <a:highlight>
                <a:srgbClr val="FFFFFF"/>
              </a:highlight>
            </a:endParaRPr>
          </a:p>
          <a:p>
            <a:pPr indent="-314325" lvl="0" marL="457200" rtl="0" algn="l">
              <a:lnSpc>
                <a:spcPct val="115000"/>
              </a:lnSpc>
              <a:spcBef>
                <a:spcPts val="0"/>
              </a:spcBef>
              <a:spcAft>
                <a:spcPts val="0"/>
              </a:spcAft>
              <a:buClr>
                <a:schemeClr val="dk1"/>
              </a:buClr>
              <a:buSzPts val="1350"/>
              <a:buChar char="●"/>
            </a:pPr>
            <a:r>
              <a:rPr lang="en-US" sz="1350">
                <a:solidFill>
                  <a:schemeClr val="dk1"/>
                </a:solidFill>
                <a:highlight>
                  <a:srgbClr val="FFFFFF"/>
                </a:highlight>
              </a:rPr>
              <a:t>Select </a:t>
            </a:r>
            <a:r>
              <a:rPr b="1" lang="en-US" sz="1350">
                <a:solidFill>
                  <a:schemeClr val="dk1"/>
                </a:solidFill>
                <a:highlight>
                  <a:srgbClr val="FFFFFF"/>
                </a:highlight>
              </a:rPr>
              <a:t>Numbers</a:t>
            </a:r>
            <a:r>
              <a:rPr lang="en-US" sz="1350">
                <a:solidFill>
                  <a:schemeClr val="dk1"/>
                </a:solidFill>
                <a:highlight>
                  <a:srgbClr val="FFFFFF"/>
                </a:highlight>
              </a:rPr>
              <a:t> tab</a:t>
            </a:r>
            <a:endParaRPr sz="1350">
              <a:solidFill>
                <a:schemeClr val="dk1"/>
              </a:solidFill>
              <a:highlight>
                <a:srgbClr val="FFFFFF"/>
              </a:highlight>
            </a:endParaRPr>
          </a:p>
          <a:p>
            <a:pPr indent="-314325" lvl="0" marL="457200" rtl="0" algn="l">
              <a:lnSpc>
                <a:spcPct val="115000"/>
              </a:lnSpc>
              <a:spcBef>
                <a:spcPts val="0"/>
              </a:spcBef>
              <a:spcAft>
                <a:spcPts val="0"/>
              </a:spcAft>
              <a:buClr>
                <a:schemeClr val="dk1"/>
              </a:buClr>
              <a:buSzPts val="1350"/>
              <a:buChar char="●"/>
            </a:pPr>
            <a:r>
              <a:rPr lang="en-US" sz="1350">
                <a:solidFill>
                  <a:schemeClr val="dk1"/>
                </a:solidFill>
                <a:highlight>
                  <a:srgbClr val="FFFFFF"/>
                </a:highlight>
              </a:rPr>
              <a:t>Click on the </a:t>
            </a:r>
            <a:r>
              <a:rPr b="1" lang="en-US" sz="1350">
                <a:solidFill>
                  <a:schemeClr val="dk1"/>
                </a:solidFill>
                <a:highlight>
                  <a:srgbClr val="FFFFFF"/>
                </a:highlight>
              </a:rPr>
              <a:t>Edit</a:t>
            </a:r>
            <a:r>
              <a:rPr lang="en-US" sz="1350">
                <a:solidFill>
                  <a:schemeClr val="dk1"/>
                </a:solidFill>
                <a:highlight>
                  <a:srgbClr val="FFFFFF"/>
                </a:highlight>
              </a:rPr>
              <a:t> icon</a:t>
            </a:r>
            <a:endParaRPr sz="1350">
              <a:solidFill>
                <a:schemeClr val="dk1"/>
              </a:solidFill>
              <a:highlight>
                <a:srgbClr val="FFFFFF"/>
              </a:highlight>
            </a:endParaRPr>
          </a:p>
          <a:p>
            <a:pPr indent="-314325" lvl="0" marL="457200" rtl="0" algn="l">
              <a:lnSpc>
                <a:spcPct val="115000"/>
              </a:lnSpc>
              <a:spcBef>
                <a:spcPts val="0"/>
              </a:spcBef>
              <a:spcAft>
                <a:spcPts val="0"/>
              </a:spcAft>
              <a:buClr>
                <a:schemeClr val="dk1"/>
              </a:buClr>
              <a:buSzPts val="1350"/>
              <a:buChar char="●"/>
            </a:pPr>
            <a:r>
              <a:rPr lang="en-US" sz="1350">
                <a:solidFill>
                  <a:schemeClr val="dk1"/>
                </a:solidFill>
                <a:highlight>
                  <a:srgbClr val="FFFFFF"/>
                </a:highlight>
              </a:rPr>
              <a:t>Select </a:t>
            </a:r>
            <a:r>
              <a:rPr b="1" lang="en-US" sz="1350">
                <a:solidFill>
                  <a:schemeClr val="dk1"/>
                </a:solidFill>
                <a:highlight>
                  <a:srgbClr val="FFFFFF"/>
                </a:highlight>
              </a:rPr>
              <a:t>Service</a:t>
            </a:r>
            <a:endParaRPr b="1" sz="1350">
              <a:solidFill>
                <a:schemeClr val="dk1"/>
              </a:solidFill>
              <a:highlight>
                <a:srgbClr val="FFFFFF"/>
              </a:highlight>
            </a:endParaRPr>
          </a:p>
          <a:p>
            <a:pPr indent="-314325" lvl="0" marL="457200" rtl="0" algn="l">
              <a:lnSpc>
                <a:spcPct val="115000"/>
              </a:lnSpc>
              <a:spcBef>
                <a:spcPts val="0"/>
              </a:spcBef>
              <a:spcAft>
                <a:spcPts val="0"/>
              </a:spcAft>
              <a:buClr>
                <a:schemeClr val="dk1"/>
              </a:buClr>
              <a:buSzPts val="1350"/>
              <a:buChar char="●"/>
            </a:pPr>
            <a:r>
              <a:rPr lang="en-US" sz="1350">
                <a:solidFill>
                  <a:schemeClr val="dk1"/>
                </a:solidFill>
                <a:highlight>
                  <a:srgbClr val="FFFFFF"/>
                </a:highlight>
              </a:rPr>
              <a:t>Select the </a:t>
            </a:r>
            <a:r>
              <a:rPr b="1" lang="en-US" sz="1350">
                <a:solidFill>
                  <a:schemeClr val="dk1"/>
                </a:solidFill>
                <a:highlight>
                  <a:srgbClr val="FFFFFF"/>
                </a:highlight>
              </a:rPr>
              <a:t>assignee</a:t>
            </a:r>
            <a:endParaRPr b="1" sz="1350">
              <a:solidFill>
                <a:schemeClr val="dk1"/>
              </a:solidFill>
              <a:highlight>
                <a:srgbClr val="FFFFFF"/>
              </a:highlight>
            </a:endParaRPr>
          </a:p>
          <a:p>
            <a:pPr indent="-314325" lvl="0" marL="457200" rtl="0" algn="l">
              <a:lnSpc>
                <a:spcPct val="115000"/>
              </a:lnSpc>
              <a:spcBef>
                <a:spcPts val="0"/>
              </a:spcBef>
              <a:spcAft>
                <a:spcPts val="0"/>
              </a:spcAft>
              <a:buClr>
                <a:schemeClr val="dk1"/>
              </a:buClr>
              <a:buSzPts val="1350"/>
              <a:buChar char="●"/>
            </a:pPr>
            <a:r>
              <a:rPr lang="en-US" sz="1350">
                <a:solidFill>
                  <a:schemeClr val="dk1"/>
                </a:solidFill>
                <a:highlight>
                  <a:srgbClr val="FFFFFF"/>
                </a:highlight>
              </a:rPr>
              <a:t>Click </a:t>
            </a:r>
            <a:r>
              <a:rPr b="1" lang="en-US" sz="1350">
                <a:solidFill>
                  <a:schemeClr val="dk1"/>
                </a:solidFill>
                <a:highlight>
                  <a:srgbClr val="FFFFFF"/>
                </a:highlight>
              </a:rPr>
              <a:t>Unassign / Reassign</a:t>
            </a:r>
            <a:endParaRPr b="1" sz="1350">
              <a:solidFill>
                <a:schemeClr val="dk1"/>
              </a:solidFill>
              <a:highlight>
                <a:srgbClr val="FFFFFF"/>
              </a:highlight>
            </a:endParaRPr>
          </a:p>
          <a:p>
            <a:pPr indent="-314325" lvl="0" marL="457200" rtl="0" algn="l">
              <a:lnSpc>
                <a:spcPct val="115000"/>
              </a:lnSpc>
              <a:spcBef>
                <a:spcPts val="0"/>
              </a:spcBef>
              <a:spcAft>
                <a:spcPts val="0"/>
              </a:spcAft>
              <a:buClr>
                <a:schemeClr val="dk1"/>
              </a:buClr>
              <a:buSzPts val="1350"/>
              <a:buChar char="●"/>
            </a:pPr>
            <a:r>
              <a:rPr b="1" lang="en-US" sz="1350">
                <a:solidFill>
                  <a:schemeClr val="dk1"/>
                </a:solidFill>
                <a:highlight>
                  <a:srgbClr val="FFFFFF"/>
                </a:highlight>
              </a:rPr>
              <a:t>Done</a:t>
            </a:r>
            <a:endParaRPr b="1" sz="1800">
              <a:solidFill>
                <a:schemeClr val="dk1"/>
              </a:solidFill>
              <a:highlight>
                <a:srgbClr val="FFFFFF"/>
              </a:highlight>
            </a:endParaRPr>
          </a:p>
        </p:txBody>
      </p:sp>
      <p:sp>
        <p:nvSpPr>
          <p:cNvPr id="1340" name="Google Shape;1340;g31d6aa00e98_0_25"/>
          <p:cNvSpPr/>
          <p:nvPr/>
        </p:nvSpPr>
        <p:spPr>
          <a:xfrm>
            <a:off x="6231875" y="3570850"/>
            <a:ext cx="371700" cy="5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1" name="Google Shape;1341;g31d6aa00e98_0_25"/>
          <p:cNvSpPr/>
          <p:nvPr/>
        </p:nvSpPr>
        <p:spPr>
          <a:xfrm>
            <a:off x="6231875" y="3756725"/>
            <a:ext cx="411000" cy="5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2" name="Google Shape;1342;g31d6aa00e98_0_25"/>
          <p:cNvSpPr/>
          <p:nvPr/>
        </p:nvSpPr>
        <p:spPr>
          <a:xfrm>
            <a:off x="6231875" y="3942600"/>
            <a:ext cx="371700" cy="5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3" name="Google Shape;1343;g31d6aa00e98_0_25"/>
          <p:cNvSpPr/>
          <p:nvPr/>
        </p:nvSpPr>
        <p:spPr>
          <a:xfrm>
            <a:off x="6231875" y="4128475"/>
            <a:ext cx="371700" cy="5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4" name="Google Shape;1344;g31d6aa00e98_0_25"/>
          <p:cNvSpPr/>
          <p:nvPr/>
        </p:nvSpPr>
        <p:spPr>
          <a:xfrm>
            <a:off x="6231875" y="4333950"/>
            <a:ext cx="371700" cy="5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45" name="Google Shape;1345;g31d6aa00e98_0_25"/>
          <p:cNvPicPr preferRelativeResize="0"/>
          <p:nvPr/>
        </p:nvPicPr>
        <p:blipFill>
          <a:blip r:embed="rId4">
            <a:alphaModFix/>
          </a:blip>
          <a:stretch>
            <a:fillRect/>
          </a:stretch>
        </p:blipFill>
        <p:spPr>
          <a:xfrm>
            <a:off x="3891525" y="2398425"/>
            <a:ext cx="7828702" cy="401932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g31d6aa00e98_0_41"/>
          <p:cNvSpPr txBox="1"/>
          <p:nvPr/>
        </p:nvSpPr>
        <p:spPr>
          <a:xfrm>
            <a:off x="575555" y="87785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9900"/>
              </a:buClr>
              <a:buSzPts val="2700"/>
              <a:buFont typeface="Calibri"/>
              <a:buNone/>
            </a:pPr>
            <a:r>
              <a:t/>
            </a:r>
            <a:endParaRPr b="1" i="0" sz="2700" u="none" cap="none" strike="noStrike">
              <a:solidFill>
                <a:srgbClr val="FF9900"/>
              </a:solidFill>
              <a:latin typeface="Calibri"/>
              <a:ea typeface="Calibri"/>
              <a:cs typeface="Calibri"/>
              <a:sym typeface="Calibri"/>
            </a:endParaRPr>
          </a:p>
        </p:txBody>
      </p:sp>
      <p:sp>
        <p:nvSpPr>
          <p:cNvPr id="1351" name="Google Shape;1351;g31d6aa00e98_0_41"/>
          <p:cNvSpPr txBox="1"/>
          <p:nvPr/>
        </p:nvSpPr>
        <p:spPr>
          <a:xfrm>
            <a:off x="8046011" y="3621625"/>
            <a:ext cx="37737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600"/>
              <a:buFont typeface="Calibri"/>
              <a:buNone/>
            </a:pPr>
            <a:r>
              <a:t/>
            </a:r>
            <a:endParaRPr b="0" i="0" sz="1600" u="none" cap="none" strike="noStrike">
              <a:solidFill>
                <a:schemeClr val="dk1"/>
              </a:solidFill>
              <a:highlight>
                <a:srgbClr val="FFFFFF"/>
              </a:highlight>
              <a:latin typeface="Calibri"/>
              <a:ea typeface="Calibri"/>
              <a:cs typeface="Calibri"/>
              <a:sym typeface="Calibri"/>
            </a:endParaRPr>
          </a:p>
        </p:txBody>
      </p:sp>
      <p:sp>
        <p:nvSpPr>
          <p:cNvPr id="1352" name="Google Shape;1352;g31d6aa00e98_0_41"/>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a:t>
            </a:r>
            <a:r>
              <a:rPr lang="en-US" sz="2800">
                <a:solidFill>
                  <a:schemeClr val="dk1"/>
                </a:solidFill>
              </a:rPr>
              <a:t>Numbers Management</a:t>
            </a:r>
            <a:r>
              <a:rPr b="0" i="0" lang="en-US" sz="2800" u="none" cap="none" strike="noStrike">
                <a:solidFill>
                  <a:schemeClr val="dk1"/>
                </a:solidFill>
                <a:latin typeface="Arial"/>
                <a:ea typeface="Arial"/>
                <a:cs typeface="Arial"/>
                <a:sym typeface="Arial"/>
              </a:rPr>
              <a:t>&gt;</a:t>
            </a:r>
            <a:endParaRPr b="0" i="0" sz="1400" u="none" cap="none" strike="noStrike">
              <a:solidFill>
                <a:srgbClr val="000000"/>
              </a:solidFill>
              <a:latin typeface="Arial"/>
              <a:ea typeface="Arial"/>
              <a:cs typeface="Arial"/>
              <a:sym typeface="Arial"/>
            </a:endParaRPr>
          </a:p>
        </p:txBody>
      </p:sp>
      <p:sp>
        <p:nvSpPr>
          <p:cNvPr id="1353" name="Google Shape;1353;g31d6aa00e98_0_41"/>
          <p:cNvSpPr txBox="1"/>
          <p:nvPr/>
        </p:nvSpPr>
        <p:spPr>
          <a:xfrm>
            <a:off x="575550" y="957650"/>
            <a:ext cx="101505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700">
                <a:solidFill>
                  <a:srgbClr val="FF9900"/>
                </a:solidFill>
                <a:latin typeface="Calibri"/>
                <a:ea typeface="Calibri"/>
                <a:cs typeface="Calibri"/>
                <a:sym typeface="Calibri"/>
              </a:rPr>
              <a:t>2. Notification from Power SIP Trunk</a:t>
            </a:r>
            <a:endParaRPr b="1" sz="2700">
              <a:solidFill>
                <a:srgbClr val="FF9900"/>
              </a:solidFill>
              <a:latin typeface="Calibri"/>
              <a:ea typeface="Calibri"/>
              <a:cs typeface="Calibri"/>
              <a:sym typeface="Calibri"/>
            </a:endParaRPr>
          </a:p>
        </p:txBody>
      </p:sp>
      <p:sp>
        <p:nvSpPr>
          <p:cNvPr id="1354" name="Google Shape;1354;g31d6aa00e98_0_41"/>
          <p:cNvSpPr/>
          <p:nvPr/>
        </p:nvSpPr>
        <p:spPr>
          <a:xfrm>
            <a:off x="6231875" y="3570850"/>
            <a:ext cx="371700" cy="5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55" name="Google Shape;1355;g31d6aa00e98_0_41"/>
          <p:cNvSpPr/>
          <p:nvPr/>
        </p:nvSpPr>
        <p:spPr>
          <a:xfrm>
            <a:off x="6231875" y="3756725"/>
            <a:ext cx="411000" cy="5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56" name="Google Shape;1356;g31d6aa00e98_0_41"/>
          <p:cNvSpPr/>
          <p:nvPr/>
        </p:nvSpPr>
        <p:spPr>
          <a:xfrm>
            <a:off x="6231875" y="3942600"/>
            <a:ext cx="371700" cy="5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57" name="Google Shape;1357;g31d6aa00e98_0_41"/>
          <p:cNvSpPr/>
          <p:nvPr/>
        </p:nvSpPr>
        <p:spPr>
          <a:xfrm>
            <a:off x="6231875" y="4128475"/>
            <a:ext cx="371700" cy="5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58" name="Google Shape;1358;g31d6aa00e98_0_41"/>
          <p:cNvSpPr/>
          <p:nvPr/>
        </p:nvSpPr>
        <p:spPr>
          <a:xfrm>
            <a:off x="6231875" y="4333950"/>
            <a:ext cx="371700" cy="5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59" name="Google Shape;1359;g31d6aa00e98_0_41"/>
          <p:cNvPicPr preferRelativeResize="0"/>
          <p:nvPr/>
        </p:nvPicPr>
        <p:blipFill rotWithShape="1">
          <a:blip r:embed="rId4">
            <a:alphaModFix/>
          </a:blip>
          <a:srcRect b="31015" l="-830" r="829" t="0"/>
          <a:stretch/>
        </p:blipFill>
        <p:spPr>
          <a:xfrm>
            <a:off x="2691350" y="2297000"/>
            <a:ext cx="5918902" cy="2036951"/>
          </a:xfrm>
          <a:prstGeom prst="rect">
            <a:avLst/>
          </a:prstGeom>
          <a:noFill/>
          <a:ln cap="flat" cmpd="sng" w="9525">
            <a:solidFill>
              <a:srgbClr val="44546A"/>
            </a:solidFill>
            <a:prstDash val="solid"/>
            <a:round/>
            <a:headEnd len="sm" w="sm" type="none"/>
            <a:tailEnd len="sm" w="sm" type="none"/>
          </a:ln>
        </p:spPr>
      </p:pic>
      <p:pic>
        <p:nvPicPr>
          <p:cNvPr id="1360" name="Google Shape;1360;g31d6aa00e98_0_41"/>
          <p:cNvPicPr preferRelativeResize="0"/>
          <p:nvPr/>
        </p:nvPicPr>
        <p:blipFill rotWithShape="1">
          <a:blip r:embed="rId5">
            <a:alphaModFix/>
          </a:blip>
          <a:srcRect b="31614" l="0" r="0" t="0"/>
          <a:stretch/>
        </p:blipFill>
        <p:spPr>
          <a:xfrm>
            <a:off x="2691338" y="4686100"/>
            <a:ext cx="5918924" cy="1993916"/>
          </a:xfrm>
          <a:prstGeom prst="rect">
            <a:avLst/>
          </a:prstGeom>
          <a:noFill/>
          <a:ln cap="flat" cmpd="sng" w="9525">
            <a:solidFill>
              <a:srgbClr val="000000"/>
            </a:solidFill>
            <a:prstDash val="solid"/>
            <a:round/>
            <a:headEnd len="sm" w="sm" type="none"/>
            <a:tailEnd len="sm" w="sm" type="none"/>
          </a:ln>
        </p:spPr>
      </p:pic>
      <p:sp>
        <p:nvSpPr>
          <p:cNvPr id="1361" name="Google Shape;1361;g31d6aa00e98_0_41"/>
          <p:cNvSpPr txBox="1"/>
          <p:nvPr/>
        </p:nvSpPr>
        <p:spPr>
          <a:xfrm>
            <a:off x="518500" y="1557950"/>
            <a:ext cx="104484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50">
                <a:solidFill>
                  <a:schemeClr val="dk1"/>
                </a:solidFill>
                <a:highlight>
                  <a:srgbClr val="FFFFFF"/>
                </a:highlight>
              </a:rPr>
              <a:t>A notification for pending PowerSIP invitation will be displayed above, user can click on it to be navigated to the Pending Invitation page which allow user to accept / reject the invitation</a:t>
            </a:r>
            <a:r>
              <a:rPr lang="en-US" sz="1200">
                <a:solidFill>
                  <a:schemeClr val="dk1"/>
                </a:solidFill>
              </a:rPr>
              <a:t>.</a:t>
            </a:r>
            <a:endParaRPr sz="2400">
              <a:solidFill>
                <a:schemeClr val="dk1"/>
              </a:solidFill>
            </a:endParaRPr>
          </a:p>
        </p:txBody>
      </p:sp>
      <p:cxnSp>
        <p:nvCxnSpPr>
          <p:cNvPr id="1362" name="Google Shape;1362;g31d6aa00e98_0_41"/>
          <p:cNvCxnSpPr>
            <a:stCxn id="1359" idx="2"/>
            <a:endCxn id="1360" idx="0"/>
          </p:cNvCxnSpPr>
          <p:nvPr/>
        </p:nvCxnSpPr>
        <p:spPr>
          <a:xfrm>
            <a:off x="5650801" y="4333951"/>
            <a:ext cx="0" cy="3522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6" name="Shape 1366"/>
        <p:cNvGrpSpPr/>
        <p:nvPr/>
      </p:nvGrpSpPr>
      <p:grpSpPr>
        <a:xfrm>
          <a:off x="0" y="0"/>
          <a:ext cx="0" cy="0"/>
          <a:chOff x="0" y="0"/>
          <a:chExt cx="0" cy="0"/>
        </a:xfrm>
      </p:grpSpPr>
      <p:sp>
        <p:nvSpPr>
          <p:cNvPr id="1367" name="Google Shape;1367;p57"/>
          <p:cNvSpPr txBox="1"/>
          <p:nvPr/>
        </p:nvSpPr>
        <p:spPr>
          <a:xfrm>
            <a:off x="866438" y="1214375"/>
            <a:ext cx="9971100" cy="20550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600"/>
              <a:buFont typeface="Calibri"/>
              <a:buNone/>
            </a:pPr>
            <a:r>
              <a:rPr b="0" i="0" lang="en-US" sz="1800" u="none" cap="none" strike="noStrike">
                <a:solidFill>
                  <a:schemeClr val="dk1"/>
                </a:solidFill>
                <a:highlight>
                  <a:srgbClr val="FFFFFF"/>
                </a:highlight>
                <a:latin typeface="Calibri"/>
                <a:ea typeface="Calibri"/>
                <a:cs typeface="Calibri"/>
                <a:sym typeface="Calibri"/>
              </a:rPr>
              <a:t>This Organization Connect tab allows an organization to link with other organizations. With the link, it can do the following things:</a:t>
            </a:r>
            <a:endParaRPr b="0" i="0" sz="1800" u="none" cap="none" strike="noStrike">
              <a:solidFill>
                <a:schemeClr val="dk1"/>
              </a:solidFill>
              <a:highlight>
                <a:srgbClr val="FFFFFF"/>
              </a:highlight>
              <a:latin typeface="Calibri"/>
              <a:ea typeface="Calibri"/>
              <a:cs typeface="Calibri"/>
              <a:sym typeface="Calibri"/>
            </a:endParaRPr>
          </a:p>
          <a:p>
            <a:pPr indent="-342900" lvl="0" marL="685800" marR="0" rtl="0" algn="just">
              <a:lnSpc>
                <a:spcPct val="115000"/>
              </a:lnSpc>
              <a:spcBef>
                <a:spcPts val="0"/>
              </a:spcBef>
              <a:spcAft>
                <a:spcPts val="0"/>
              </a:spcAft>
              <a:buClr>
                <a:schemeClr val="dk1"/>
              </a:buClr>
              <a:buSzPts val="1800"/>
              <a:buFont typeface="Calibri"/>
              <a:buAutoNum type="arabicPeriod"/>
            </a:pPr>
            <a:r>
              <a:rPr b="0" i="0" lang="en-US" sz="1800" u="none" cap="none" strike="noStrike">
                <a:solidFill>
                  <a:schemeClr val="dk1"/>
                </a:solidFill>
                <a:highlight>
                  <a:srgbClr val="FFFFFF"/>
                </a:highlight>
                <a:latin typeface="Calibri"/>
                <a:ea typeface="Calibri"/>
                <a:cs typeface="Calibri"/>
                <a:sym typeface="Calibri"/>
              </a:rPr>
              <a:t>Share the </a:t>
            </a:r>
            <a:r>
              <a:rPr b="1" i="0" lang="en-US" sz="1800" u="none" cap="none" strike="noStrike">
                <a:solidFill>
                  <a:schemeClr val="dk1"/>
                </a:solidFill>
                <a:highlight>
                  <a:srgbClr val="FFFFFF"/>
                </a:highlight>
                <a:latin typeface="Calibri"/>
                <a:ea typeface="Calibri"/>
                <a:cs typeface="Calibri"/>
                <a:sym typeface="Calibri"/>
              </a:rPr>
              <a:t>Directory</a:t>
            </a:r>
            <a:r>
              <a:rPr b="0" i="0" lang="en-US" sz="1800" u="none" cap="none" strike="noStrike">
                <a:solidFill>
                  <a:schemeClr val="dk1"/>
                </a:solidFill>
                <a:highlight>
                  <a:srgbClr val="FFFFFF"/>
                </a:highlight>
                <a:latin typeface="Calibri"/>
                <a:ea typeface="Calibri"/>
                <a:cs typeface="Calibri"/>
                <a:sym typeface="Calibri"/>
              </a:rPr>
              <a:t> with other organizations.</a:t>
            </a:r>
            <a:endParaRPr b="0" i="0" sz="1800" u="none" cap="none" strike="noStrike">
              <a:solidFill>
                <a:schemeClr val="dk1"/>
              </a:solidFill>
              <a:highlight>
                <a:srgbClr val="FFFFFF"/>
              </a:highlight>
              <a:latin typeface="Calibri"/>
              <a:ea typeface="Calibri"/>
              <a:cs typeface="Calibri"/>
              <a:sym typeface="Calibri"/>
            </a:endParaRPr>
          </a:p>
          <a:p>
            <a:pPr indent="-342900" lvl="1" marL="914400" marR="0" rtl="0" algn="just">
              <a:lnSpc>
                <a:spcPct val="115000"/>
              </a:lnSpc>
              <a:spcBef>
                <a:spcPts val="0"/>
              </a:spcBef>
              <a:spcAft>
                <a:spcPts val="0"/>
              </a:spcAft>
              <a:buClr>
                <a:schemeClr val="dk1"/>
              </a:buClr>
              <a:buSzPts val="1800"/>
              <a:buFont typeface="Calibri"/>
              <a:buAutoNum type="alphaLcPeriod"/>
            </a:pPr>
            <a:r>
              <a:rPr b="0" i="0" lang="en-US" sz="1800" u="none" cap="none" strike="noStrike">
                <a:solidFill>
                  <a:schemeClr val="dk1"/>
                </a:solidFill>
                <a:highlight>
                  <a:srgbClr val="FFFFFF"/>
                </a:highlight>
                <a:latin typeface="Calibri"/>
                <a:ea typeface="Calibri"/>
                <a:cs typeface="Calibri"/>
                <a:sym typeface="Calibri"/>
              </a:rPr>
              <a:t>For directory sharing with the other organizations, </a:t>
            </a:r>
            <a:r>
              <a:rPr b="1" i="0" lang="en-US" sz="1800" u="none" cap="none" strike="noStrike">
                <a:solidFill>
                  <a:schemeClr val="dk1"/>
                </a:solidFill>
                <a:highlight>
                  <a:srgbClr val="FFFFFF"/>
                </a:highlight>
                <a:latin typeface="Calibri"/>
                <a:ea typeface="Calibri"/>
                <a:cs typeface="Calibri"/>
                <a:sym typeface="Calibri"/>
              </a:rPr>
              <a:t>ALL VIP members</a:t>
            </a:r>
            <a:r>
              <a:rPr b="0" i="0" lang="en-US" sz="1800" u="none" cap="none" strike="noStrike">
                <a:solidFill>
                  <a:schemeClr val="dk1"/>
                </a:solidFill>
                <a:highlight>
                  <a:srgbClr val="FFFFFF"/>
                </a:highlight>
                <a:latin typeface="Calibri"/>
                <a:ea typeface="Calibri"/>
                <a:cs typeface="Calibri"/>
                <a:sym typeface="Calibri"/>
              </a:rPr>
              <a:t> are not sharable. There is no configuration to allow this sharing.</a:t>
            </a:r>
            <a:endParaRPr b="0" i="0" sz="1800" u="none" cap="none" strike="noStrike">
              <a:solidFill>
                <a:schemeClr val="dk1"/>
              </a:solidFill>
              <a:highlight>
                <a:srgbClr val="FFFFFF"/>
              </a:highlight>
              <a:latin typeface="Calibri"/>
              <a:ea typeface="Calibri"/>
              <a:cs typeface="Calibri"/>
              <a:sym typeface="Calibri"/>
            </a:endParaRPr>
          </a:p>
          <a:p>
            <a:pPr indent="-342900" lvl="0" marL="685800" marR="0" rtl="0" algn="just">
              <a:lnSpc>
                <a:spcPct val="115000"/>
              </a:lnSpc>
              <a:spcBef>
                <a:spcPts val="0"/>
              </a:spcBef>
              <a:spcAft>
                <a:spcPts val="0"/>
              </a:spcAft>
              <a:buClr>
                <a:schemeClr val="dk1"/>
              </a:buClr>
              <a:buSzPts val="1800"/>
              <a:buFont typeface="Calibri"/>
              <a:buAutoNum type="arabicPeriod"/>
            </a:pPr>
            <a:r>
              <a:rPr b="0" i="0" lang="en-US" sz="1800" u="none" cap="none" strike="noStrike">
                <a:solidFill>
                  <a:schemeClr val="dk1"/>
                </a:solidFill>
                <a:highlight>
                  <a:srgbClr val="FFFFFF"/>
                </a:highlight>
                <a:latin typeface="Calibri"/>
                <a:ea typeface="Calibri"/>
                <a:cs typeface="Calibri"/>
                <a:sym typeface="Calibri"/>
              </a:rPr>
              <a:t>Make an </a:t>
            </a:r>
            <a:r>
              <a:rPr b="1" i="0" lang="en-US" sz="1800" u="none" cap="none" strike="noStrike">
                <a:solidFill>
                  <a:schemeClr val="dk1"/>
                </a:solidFill>
                <a:highlight>
                  <a:srgbClr val="FFFFFF"/>
                </a:highlight>
                <a:latin typeface="Calibri"/>
                <a:ea typeface="Calibri"/>
                <a:cs typeface="Calibri"/>
                <a:sym typeface="Calibri"/>
              </a:rPr>
              <a:t>Inter-organization Call</a:t>
            </a:r>
            <a:r>
              <a:rPr b="0" i="0" lang="en-US" sz="1800" u="none" cap="none" strike="noStrike">
                <a:solidFill>
                  <a:schemeClr val="dk1"/>
                </a:solidFill>
                <a:highlight>
                  <a:srgbClr val="FFFFFF"/>
                </a:highlight>
                <a:latin typeface="Calibri"/>
                <a:ea typeface="Calibri"/>
                <a:cs typeface="Calibri"/>
                <a:sym typeface="Calibri"/>
              </a:rPr>
              <a:t> to other organizations by using their Extension Keys.</a:t>
            </a:r>
            <a:endParaRPr b="0" i="0" sz="1800" u="none" cap="none" strike="noStrike">
              <a:solidFill>
                <a:schemeClr val="dk1"/>
              </a:solidFill>
              <a:highlight>
                <a:srgbClr val="FFFFFF"/>
              </a:highlight>
              <a:latin typeface="Calibri"/>
              <a:ea typeface="Calibri"/>
              <a:cs typeface="Calibri"/>
              <a:sym typeface="Calibri"/>
            </a:endParaRPr>
          </a:p>
        </p:txBody>
      </p:sp>
      <p:sp>
        <p:nvSpPr>
          <p:cNvPr id="1368" name="Google Shape;1368;p57"/>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&lt;Organization Connect&gt;</a:t>
            </a:r>
            <a:endParaRPr b="0" i="0" sz="1400" u="none" cap="none" strike="noStrike">
              <a:solidFill>
                <a:srgbClr val="000000"/>
              </a:solidFill>
              <a:latin typeface="Arial"/>
              <a:ea typeface="Arial"/>
              <a:cs typeface="Arial"/>
              <a:sym typeface="Arial"/>
            </a:endParaRPr>
          </a:p>
        </p:txBody>
      </p:sp>
      <p:grpSp>
        <p:nvGrpSpPr>
          <p:cNvPr id="1369" name="Google Shape;1369;p57"/>
          <p:cNvGrpSpPr/>
          <p:nvPr/>
        </p:nvGrpSpPr>
        <p:grpSpPr>
          <a:xfrm>
            <a:off x="1412500" y="3457900"/>
            <a:ext cx="9696852" cy="2627800"/>
            <a:chOff x="1412500" y="3457900"/>
            <a:chExt cx="9696852" cy="2627800"/>
          </a:xfrm>
        </p:grpSpPr>
        <p:grpSp>
          <p:nvGrpSpPr>
            <p:cNvPr id="1370" name="Google Shape;1370;p57"/>
            <p:cNvGrpSpPr/>
            <p:nvPr/>
          </p:nvGrpSpPr>
          <p:grpSpPr>
            <a:xfrm>
              <a:off x="1412500" y="3457900"/>
              <a:ext cx="9696852" cy="2627800"/>
              <a:chOff x="1412500" y="3457900"/>
              <a:chExt cx="9696852" cy="2627800"/>
            </a:xfrm>
          </p:grpSpPr>
          <p:pic>
            <p:nvPicPr>
              <p:cNvPr id="1371" name="Google Shape;1371;p57"/>
              <p:cNvPicPr preferRelativeResize="0"/>
              <p:nvPr/>
            </p:nvPicPr>
            <p:blipFill rotWithShape="1">
              <a:blip r:embed="rId3">
                <a:alphaModFix/>
              </a:blip>
              <a:srcRect b="0" l="3287" r="0" t="0"/>
              <a:stretch/>
            </p:blipFill>
            <p:spPr>
              <a:xfrm>
                <a:off x="1412500" y="3457900"/>
                <a:ext cx="9696852" cy="2627800"/>
              </a:xfrm>
              <a:prstGeom prst="rect">
                <a:avLst/>
              </a:prstGeom>
              <a:noFill/>
              <a:ln cap="flat" cmpd="sng" w="9525">
                <a:solidFill>
                  <a:srgbClr val="888888"/>
                </a:solidFill>
                <a:prstDash val="solid"/>
                <a:round/>
                <a:headEnd len="sm" w="sm" type="none"/>
                <a:tailEnd len="sm" w="sm" type="none"/>
              </a:ln>
            </p:spPr>
          </p:pic>
          <p:sp>
            <p:nvSpPr>
              <p:cNvPr id="1372" name="Google Shape;1372;p57"/>
              <p:cNvSpPr/>
              <p:nvPr/>
            </p:nvSpPr>
            <p:spPr>
              <a:xfrm>
                <a:off x="1451925" y="5297950"/>
                <a:ext cx="1869000" cy="309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73" name="Google Shape;1373;p57"/>
            <p:cNvPicPr preferRelativeResize="0"/>
            <p:nvPr/>
          </p:nvPicPr>
          <p:blipFill rotWithShape="1">
            <a:blip r:embed="rId4">
              <a:alphaModFix/>
            </a:blip>
            <a:srcRect b="52235" l="0" r="28346" t="5872"/>
            <a:stretch/>
          </p:blipFill>
          <p:spPr>
            <a:xfrm>
              <a:off x="1455150" y="5615550"/>
              <a:ext cx="1422125" cy="367825"/>
            </a:xfrm>
            <a:prstGeom prst="rect">
              <a:avLst/>
            </a:prstGeom>
            <a:noFill/>
            <a:ln>
              <a:noFill/>
            </a:ln>
          </p:spPr>
        </p:pic>
      </p:gr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sp>
        <p:nvSpPr>
          <p:cNvPr id="1378" name="Google Shape;1378;p58"/>
          <p:cNvSpPr txBox="1"/>
          <p:nvPr/>
        </p:nvSpPr>
        <p:spPr>
          <a:xfrm>
            <a:off x="949350" y="1662300"/>
            <a:ext cx="9971100" cy="4881000"/>
          </a:xfrm>
          <a:prstGeom prst="rect">
            <a:avLst/>
          </a:prstGeom>
          <a:noFill/>
          <a:ln>
            <a:noFill/>
          </a:ln>
        </p:spPr>
        <p:txBody>
          <a:bodyPr anchorCtr="0" anchor="t" bIns="91425" lIns="91425" spcFirstLastPara="1" rIns="91425" wrap="square" tIns="91425">
            <a:spAutoFit/>
          </a:bodyPr>
          <a:lstStyle/>
          <a:p>
            <a:pPr indent="-342900" lvl="0" marL="457200" marR="0" rtl="0" algn="just">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Directory gathers the data from the organization and combines them. It includes but is not limited to the following:</a:t>
            </a:r>
            <a:endParaRPr b="0" i="0" sz="1800" u="none" cap="none" strike="noStrike">
              <a:solidFill>
                <a:schemeClr val="dk1"/>
              </a:solidFill>
              <a:highlight>
                <a:srgbClr val="FFFFFF"/>
              </a:highlight>
              <a:latin typeface="Calibri"/>
              <a:ea typeface="Calibri"/>
              <a:cs typeface="Calibri"/>
              <a:sym typeface="Calibri"/>
            </a:endParaRPr>
          </a:p>
          <a:p>
            <a:pPr indent="-342900" lvl="1" marL="914400" marR="0" rtl="0" algn="just">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Member’s information</a:t>
            </a:r>
            <a:endParaRPr b="0" i="0" sz="1800" u="none" cap="none" strike="noStrike">
              <a:solidFill>
                <a:schemeClr val="dk1"/>
              </a:solidFill>
              <a:highlight>
                <a:srgbClr val="FFFFFF"/>
              </a:highlight>
              <a:latin typeface="Calibri"/>
              <a:ea typeface="Calibri"/>
              <a:cs typeface="Calibri"/>
              <a:sym typeface="Calibri"/>
            </a:endParaRPr>
          </a:p>
          <a:p>
            <a:pPr indent="-342900" lvl="1" marL="914400" marR="0" rtl="0" algn="just">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Extension’s information</a:t>
            </a:r>
            <a:endParaRPr b="0" i="0" sz="1800" u="none" cap="none" strike="noStrike">
              <a:solidFill>
                <a:schemeClr val="dk1"/>
              </a:solidFill>
              <a:highlight>
                <a:srgbClr val="FFFFFF"/>
              </a:highlight>
              <a:latin typeface="Calibri"/>
              <a:ea typeface="Calibri"/>
              <a:cs typeface="Calibri"/>
              <a:sym typeface="Calibri"/>
            </a:endParaRPr>
          </a:p>
          <a:p>
            <a:pPr indent="-342900" lvl="1" marL="914400" marR="0" rtl="0" algn="just">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Organization’s information</a:t>
            </a:r>
            <a:endParaRPr b="0" i="0" sz="1800" u="none" cap="none" strike="noStrike">
              <a:solidFill>
                <a:schemeClr val="dk1"/>
              </a:solidFill>
              <a:highlight>
                <a:srgbClr val="FFFFFF"/>
              </a:highlight>
              <a:latin typeface="Calibri"/>
              <a:ea typeface="Calibri"/>
              <a:cs typeface="Calibri"/>
              <a:sym typeface="Calibri"/>
            </a:endParaRPr>
          </a:p>
          <a:p>
            <a:pPr indent="-342900" lvl="0" marL="457200" marR="0" rtl="0" algn="just">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These data will show on the </a:t>
            </a:r>
            <a:r>
              <a:rPr b="1" i="1" lang="en-US" sz="1800" u="sng" cap="none" strike="noStrike">
                <a:solidFill>
                  <a:srgbClr val="3FAFFF"/>
                </a:solidFill>
                <a:highlight>
                  <a:srgbClr val="FFFFFF"/>
                </a:highlight>
                <a:latin typeface="Calibri"/>
                <a:ea typeface="Calibri"/>
                <a:cs typeface="Calibri"/>
                <a:sym typeface="Calibri"/>
                <a:hlinkClick r:id="rId3">
                  <a:extLst>
                    <a:ext uri="{A12FA001-AC4F-418D-AE19-62706E023703}">
                      <ahyp:hlinkClr val="tx"/>
                    </a:ext>
                  </a:extLst>
                </a:hlinkClick>
              </a:rPr>
              <a:t>Contacts</a:t>
            </a:r>
            <a:r>
              <a:rPr b="0" i="0" lang="en-US" sz="1800" u="none" cap="none" strike="noStrike">
                <a:solidFill>
                  <a:schemeClr val="dk1"/>
                </a:solidFill>
                <a:highlight>
                  <a:srgbClr val="FFFFFF"/>
                </a:highlight>
                <a:latin typeface="Calibri"/>
                <a:ea typeface="Calibri"/>
                <a:cs typeface="Calibri"/>
                <a:sym typeface="Calibri"/>
              </a:rPr>
              <a:t> of the Mobile and Desktop Applications.</a:t>
            </a:r>
            <a:endParaRPr b="0" i="0" sz="1800" u="none" cap="none" strike="noStrike">
              <a:solidFill>
                <a:schemeClr val="dk1"/>
              </a:solidFill>
              <a:highlight>
                <a:srgbClr val="FFFFFF"/>
              </a:highlight>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The user can configure which extensions to share with the connected organizations.</a:t>
            </a:r>
            <a:endParaRPr b="0" i="0" sz="1800" u="none" cap="none" strike="noStrike">
              <a:solidFill>
                <a:schemeClr val="dk1"/>
              </a:solidFill>
              <a:highlight>
                <a:srgbClr val="FFFFFF"/>
              </a:highlight>
              <a:latin typeface="Calibri"/>
              <a:ea typeface="Calibri"/>
              <a:cs typeface="Calibri"/>
              <a:sym typeface="Calibri"/>
            </a:endParaRPr>
          </a:p>
          <a:p>
            <a:pPr indent="-342900" lvl="1" marL="914400" marR="11430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VIP contacts are not shareable by default. Click </a:t>
            </a:r>
            <a:r>
              <a:rPr b="1" i="1" lang="en-US" sz="1800" u="sng" cap="none" strike="noStrike">
                <a:solidFill>
                  <a:srgbClr val="3FAFFF"/>
                </a:solidFill>
                <a:highlight>
                  <a:srgbClr val="FFFFFF"/>
                </a:highlight>
                <a:latin typeface="Calibri"/>
                <a:ea typeface="Calibri"/>
                <a:cs typeface="Calibri"/>
                <a:sym typeface="Calibri"/>
                <a:hlinkClick action="ppaction://hlinksldjump" r:id="rId4">
                  <a:extLst>
                    <a:ext uri="{A12FA001-AC4F-418D-AE19-62706E023703}">
                      <ahyp:hlinkClr val="tx"/>
                    </a:ext>
                  </a:extLst>
                </a:hlinkClick>
              </a:rPr>
              <a:t>here</a:t>
            </a:r>
            <a:r>
              <a:rPr b="0" i="0" lang="en-US" sz="1800" u="none" cap="none" strike="noStrike">
                <a:solidFill>
                  <a:schemeClr val="dk1"/>
                </a:solidFill>
                <a:highlight>
                  <a:srgbClr val="FFFFFF"/>
                </a:highlight>
                <a:latin typeface="Calibri"/>
                <a:ea typeface="Calibri"/>
                <a:cs typeface="Calibri"/>
                <a:sym typeface="Calibri"/>
              </a:rPr>
              <a:t> for more details on </a:t>
            </a:r>
            <a:r>
              <a:rPr b="1" i="0" lang="en-US" sz="1800" u="none" cap="none" strike="noStrike">
                <a:solidFill>
                  <a:schemeClr val="dk1"/>
                </a:solidFill>
                <a:highlight>
                  <a:srgbClr val="FFFFFF"/>
                </a:highlight>
                <a:latin typeface="Calibri"/>
                <a:ea typeface="Calibri"/>
                <a:cs typeface="Calibri"/>
                <a:sym typeface="Calibri"/>
              </a:rPr>
              <a:t>VIP Members</a:t>
            </a:r>
            <a:r>
              <a:rPr b="0" i="0" lang="en-US" sz="1800" u="none" cap="none" strike="noStrike">
                <a:solidFill>
                  <a:schemeClr val="dk1"/>
                </a:solidFill>
                <a:highlight>
                  <a:srgbClr val="FFFFFF"/>
                </a:highlight>
                <a:latin typeface="Calibri"/>
                <a:ea typeface="Calibri"/>
                <a:cs typeface="Calibri"/>
                <a:sym typeface="Calibri"/>
              </a:rPr>
              <a:t>.</a:t>
            </a:r>
            <a:endParaRPr b="0" i="0" sz="1800" u="none" cap="none" strike="noStrike">
              <a:solidFill>
                <a:schemeClr val="dk1"/>
              </a:solidFill>
              <a:highlight>
                <a:srgbClr val="FFFFFF"/>
              </a:highlight>
              <a:latin typeface="Calibri"/>
              <a:ea typeface="Calibri"/>
              <a:cs typeface="Calibri"/>
              <a:sym typeface="Calibri"/>
            </a:endParaRPr>
          </a:p>
          <a:p>
            <a:pPr indent="-342900" lvl="1" marL="9144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This sharing is per group. Once it is shared, all organizations inside the group can view the information.</a:t>
            </a:r>
            <a:endParaRPr b="0" i="0" sz="1800" u="none" cap="none" strike="noStrike">
              <a:solidFill>
                <a:schemeClr val="dk1"/>
              </a:solidFill>
              <a:highlight>
                <a:srgbClr val="FFFFFF"/>
              </a:highlight>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In the organization accepting the share:</a:t>
            </a:r>
            <a:endParaRPr b="0" i="0" sz="1800" u="none" cap="none" strike="noStrike">
              <a:solidFill>
                <a:schemeClr val="dk1"/>
              </a:solidFill>
              <a:highlight>
                <a:srgbClr val="FFFFFF"/>
              </a:highlight>
              <a:latin typeface="Calibri"/>
              <a:ea typeface="Calibri"/>
              <a:cs typeface="Calibri"/>
              <a:sym typeface="Calibri"/>
            </a:endParaRPr>
          </a:p>
          <a:p>
            <a:pPr indent="-342900" lvl="1" marL="9144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The user needs to create an </a:t>
            </a:r>
            <a:r>
              <a:rPr b="1" i="1" lang="en-US" sz="1800" u="sng" cap="none" strike="noStrike">
                <a:solidFill>
                  <a:schemeClr val="accent1"/>
                </a:solidFill>
                <a:highlight>
                  <a:srgbClr val="FFFFFF"/>
                </a:highlight>
                <a:latin typeface="Calibri"/>
                <a:ea typeface="Calibri"/>
                <a:cs typeface="Calibri"/>
                <a:sym typeface="Calibri"/>
                <a:hlinkClick action="ppaction://hlinksldjump" r:id="rId5">
                  <a:extLst>
                    <a:ext uri="{A12FA001-AC4F-418D-AE19-62706E023703}">
                      <ahyp:hlinkClr val="tx"/>
                    </a:ext>
                  </a:extLst>
                </a:hlinkClick>
              </a:rPr>
              <a:t>Outbound Call Rule</a:t>
            </a:r>
            <a:r>
              <a:rPr b="0" i="1" lang="en-US" sz="1800" u="none" cap="none" strike="noStrike">
                <a:solidFill>
                  <a:schemeClr val="dk1"/>
                </a:solidFill>
                <a:highlight>
                  <a:srgbClr val="FFFFFF"/>
                </a:highlight>
                <a:latin typeface="Calibri"/>
                <a:ea typeface="Calibri"/>
                <a:cs typeface="Calibri"/>
                <a:sym typeface="Calibri"/>
              </a:rPr>
              <a:t> </a:t>
            </a:r>
            <a:r>
              <a:rPr b="0" i="0" lang="en-US" sz="1800" u="none" cap="none" strike="noStrike">
                <a:solidFill>
                  <a:schemeClr val="dk1"/>
                </a:solidFill>
                <a:highlight>
                  <a:srgbClr val="FFFFFF"/>
                </a:highlight>
                <a:latin typeface="Calibri"/>
                <a:ea typeface="Calibri"/>
                <a:cs typeface="Calibri"/>
                <a:sym typeface="Calibri"/>
              </a:rPr>
              <a:t>that allows the extensions to be able to dial to the connected organization.</a:t>
            </a:r>
            <a:endParaRPr b="0" i="0" sz="1800" u="none" cap="none" strike="noStrike">
              <a:solidFill>
                <a:schemeClr val="dk1"/>
              </a:solidFill>
              <a:highlight>
                <a:srgbClr val="FFFFFF"/>
              </a:highlight>
              <a:latin typeface="Calibri"/>
              <a:ea typeface="Calibri"/>
              <a:cs typeface="Calibri"/>
              <a:sym typeface="Calibri"/>
            </a:endParaRPr>
          </a:p>
          <a:p>
            <a:pPr indent="-342900" lvl="1" marL="914400" marR="0" rtl="0" algn="l">
              <a:lnSpc>
                <a:spcPct val="115000"/>
              </a:lnSpc>
              <a:spcBef>
                <a:spcPts val="0"/>
              </a:spcBef>
              <a:spcAft>
                <a:spcPts val="0"/>
              </a:spcAft>
              <a:buClr>
                <a:schemeClr val="dk1"/>
              </a:buClr>
              <a:buSzPts val="1800"/>
              <a:buFont typeface="Calibri"/>
              <a:buChar char="○"/>
            </a:pPr>
            <a:r>
              <a:rPr b="0" i="0" lang="en-US" sz="1800" u="none" cap="none" strike="noStrike">
                <a:solidFill>
                  <a:schemeClr val="dk1"/>
                </a:solidFill>
                <a:highlight>
                  <a:srgbClr val="FFFFFF"/>
                </a:highlight>
                <a:latin typeface="Calibri"/>
                <a:ea typeface="Calibri"/>
                <a:cs typeface="Calibri"/>
                <a:sym typeface="Calibri"/>
              </a:rPr>
              <a:t>Only extensions that are assigned to this</a:t>
            </a:r>
            <a:r>
              <a:rPr b="0" i="0" lang="en-US" sz="1800" u="none" cap="none" strike="noStrike">
                <a:solidFill>
                  <a:schemeClr val="accent1"/>
                </a:solidFill>
                <a:highlight>
                  <a:srgbClr val="FFFFFF"/>
                </a:highlight>
                <a:latin typeface="Calibri"/>
                <a:ea typeface="Calibri"/>
                <a:cs typeface="Calibri"/>
                <a:sym typeface="Calibri"/>
              </a:rPr>
              <a:t> </a:t>
            </a:r>
            <a:r>
              <a:rPr b="1" i="1" lang="en-US" sz="1800" u="sng" cap="none" strike="noStrike">
                <a:solidFill>
                  <a:schemeClr val="accent1"/>
                </a:solidFill>
                <a:highlight>
                  <a:srgbClr val="FFFFFF"/>
                </a:highlight>
                <a:latin typeface="Calibri"/>
                <a:ea typeface="Calibri"/>
                <a:cs typeface="Calibri"/>
                <a:sym typeface="Calibri"/>
                <a:hlinkClick action="ppaction://hlinksldjump" r:id="rId6">
                  <a:extLst>
                    <a:ext uri="{A12FA001-AC4F-418D-AE19-62706E023703}">
                      <ahyp:hlinkClr val="tx"/>
                    </a:ext>
                  </a:extLst>
                </a:hlinkClick>
              </a:rPr>
              <a:t>Outbound Call Rule</a:t>
            </a:r>
            <a:r>
              <a:rPr b="0" i="1" lang="en-US" sz="1800" u="none" cap="none" strike="noStrike">
                <a:solidFill>
                  <a:schemeClr val="dk1"/>
                </a:solidFill>
                <a:highlight>
                  <a:srgbClr val="FFFFFF"/>
                </a:highlight>
                <a:latin typeface="Calibri"/>
                <a:ea typeface="Calibri"/>
                <a:cs typeface="Calibri"/>
                <a:sym typeface="Calibri"/>
              </a:rPr>
              <a:t> </a:t>
            </a:r>
            <a:r>
              <a:rPr b="0" i="0" lang="en-US" sz="1800" u="none" cap="none" strike="noStrike">
                <a:solidFill>
                  <a:schemeClr val="dk1"/>
                </a:solidFill>
                <a:highlight>
                  <a:srgbClr val="FFFFFF"/>
                </a:highlight>
                <a:latin typeface="Calibri"/>
                <a:ea typeface="Calibri"/>
                <a:cs typeface="Calibri"/>
                <a:sym typeface="Calibri"/>
              </a:rPr>
              <a:t>can view the shared Directory.</a:t>
            </a:r>
            <a:endParaRPr b="0" i="0" sz="1800" u="none" cap="none" strike="noStrike">
              <a:solidFill>
                <a:schemeClr val="dk1"/>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FFFF"/>
              </a:highlight>
              <a:latin typeface="Calibri"/>
              <a:ea typeface="Calibri"/>
              <a:cs typeface="Calibri"/>
              <a:sym typeface="Calibri"/>
            </a:endParaRPr>
          </a:p>
        </p:txBody>
      </p:sp>
      <p:sp>
        <p:nvSpPr>
          <p:cNvPr id="1379" name="Google Shape;1379;p58"/>
          <p:cNvSpPr txBox="1"/>
          <p:nvPr/>
        </p:nvSpPr>
        <p:spPr>
          <a:xfrm>
            <a:off x="575555" y="954050"/>
            <a:ext cx="10251300" cy="713700"/>
          </a:xfrm>
          <a:prstGeom prst="rect">
            <a:avLst/>
          </a:prstGeom>
          <a:noFill/>
          <a:ln>
            <a:noFill/>
          </a:ln>
        </p:spPr>
        <p:txBody>
          <a:bodyPr anchorCtr="0" anchor="t" bIns="121900" lIns="121900" spcFirstLastPara="1" rIns="121900" wrap="square" tIns="121900">
            <a:noAutofit/>
          </a:bodyPr>
          <a:lstStyle/>
          <a:p>
            <a:pPr indent="-400050" lvl="0" marL="457200" marR="0" rtl="0" algn="l">
              <a:lnSpc>
                <a:spcPct val="100000"/>
              </a:lnSpc>
              <a:spcBef>
                <a:spcPts val="0"/>
              </a:spcBef>
              <a:spcAft>
                <a:spcPts val="0"/>
              </a:spcAft>
              <a:buClr>
                <a:srgbClr val="FF9900"/>
              </a:buClr>
              <a:buSzPts val="2700"/>
              <a:buFont typeface="Calibri"/>
              <a:buAutoNum type="alphaUcPeriod"/>
            </a:pPr>
            <a:r>
              <a:rPr b="1" i="0" lang="en-US" sz="2700" u="none" cap="none" strike="noStrike">
                <a:solidFill>
                  <a:srgbClr val="FF9900"/>
                </a:solidFill>
                <a:latin typeface="Calibri"/>
                <a:ea typeface="Calibri"/>
                <a:cs typeface="Calibri"/>
                <a:sym typeface="Calibri"/>
              </a:rPr>
              <a:t>Directory</a:t>
            </a:r>
            <a:endParaRPr b="1" i="0" sz="2700" u="none" cap="none" strike="noStrike">
              <a:solidFill>
                <a:srgbClr val="FF9900"/>
              </a:solidFill>
              <a:latin typeface="Calibri"/>
              <a:ea typeface="Calibri"/>
              <a:cs typeface="Calibri"/>
              <a:sym typeface="Calibri"/>
            </a:endParaRPr>
          </a:p>
        </p:txBody>
      </p:sp>
      <p:sp>
        <p:nvSpPr>
          <p:cNvPr id="1380" name="Google Shape;1380;p58"/>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&lt;Organization Connect&gt;</a:t>
            </a:r>
            <a:endParaRPr b="1" sz="2600">
              <a:solidFill>
                <a:schemeClr val="dk1"/>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4" name="Shape 1384"/>
        <p:cNvGrpSpPr/>
        <p:nvPr/>
      </p:nvGrpSpPr>
      <p:grpSpPr>
        <a:xfrm>
          <a:off x="0" y="0"/>
          <a:ext cx="0" cy="0"/>
          <a:chOff x="0" y="0"/>
          <a:chExt cx="0" cy="0"/>
        </a:xfrm>
      </p:grpSpPr>
      <p:sp>
        <p:nvSpPr>
          <p:cNvPr id="1385" name="Google Shape;1385;p59"/>
          <p:cNvSpPr txBox="1"/>
          <p:nvPr/>
        </p:nvSpPr>
        <p:spPr>
          <a:xfrm>
            <a:off x="1110450" y="1509900"/>
            <a:ext cx="9971100" cy="1847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There are 2 types of accounts in Organization Connect:</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1" i="0" lang="en-US" sz="1600" u="none" cap="none" strike="noStrike">
                <a:solidFill>
                  <a:schemeClr val="dk1"/>
                </a:solidFill>
                <a:latin typeface="Calibri"/>
                <a:ea typeface="Calibri"/>
                <a:cs typeface="Calibri"/>
                <a:sym typeface="Calibri"/>
              </a:rPr>
              <a:t>Owner Organization</a:t>
            </a:r>
            <a:endParaRPr b="1" i="0" sz="1600" u="none"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Source Organization = The account that sent out the invitation to link Org.</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1" i="0" lang="en-US" sz="1600" u="none" cap="none" strike="noStrike">
                <a:solidFill>
                  <a:schemeClr val="dk1"/>
                </a:solidFill>
                <a:latin typeface="Calibri"/>
                <a:ea typeface="Calibri"/>
                <a:cs typeface="Calibri"/>
                <a:sym typeface="Calibri"/>
              </a:rPr>
              <a:t>Member Organization</a:t>
            </a:r>
            <a:endParaRPr b="1" i="0" sz="1600" u="none"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Destination Organization  = The account that received the invitation to link Org.</a:t>
            </a:r>
            <a:endParaRPr b="0" i="0" sz="1800" u="none" cap="none" strike="noStrike">
              <a:solidFill>
                <a:schemeClr val="dk1"/>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rPr b="0" i="1" lang="en-US" sz="1600" u="none" cap="none" strike="noStrike">
                <a:solidFill>
                  <a:schemeClr val="dk1"/>
                </a:solidFill>
                <a:latin typeface="Calibri"/>
                <a:ea typeface="Calibri"/>
                <a:cs typeface="Calibri"/>
                <a:sym typeface="Calibri"/>
              </a:rPr>
              <a:t>*** Maximum bidirectional linked organizations is </a:t>
            </a:r>
            <a:r>
              <a:rPr b="1" i="1" lang="en-US" sz="1600" u="none" cap="none" strike="noStrike">
                <a:solidFill>
                  <a:srgbClr val="D50000"/>
                </a:solidFill>
                <a:latin typeface="Calibri"/>
                <a:ea typeface="Calibri"/>
                <a:cs typeface="Calibri"/>
                <a:sym typeface="Calibri"/>
              </a:rPr>
              <a:t>10 accounts</a:t>
            </a:r>
            <a:r>
              <a:rPr b="0" i="1" lang="en-US" sz="1600" u="none" cap="none" strike="noStrike">
                <a:solidFill>
                  <a:schemeClr val="dk1"/>
                </a:solidFill>
                <a:latin typeface="Calibri"/>
                <a:ea typeface="Calibri"/>
                <a:cs typeface="Calibri"/>
                <a:sym typeface="Calibri"/>
              </a:rPr>
              <a:t>.</a:t>
            </a:r>
            <a:endParaRPr b="0" i="1" sz="1800" u="none" cap="none" strike="noStrike">
              <a:solidFill>
                <a:schemeClr val="dk1"/>
              </a:solidFill>
              <a:highlight>
                <a:srgbClr val="FFFFFF"/>
              </a:highlight>
              <a:latin typeface="Calibri"/>
              <a:ea typeface="Calibri"/>
              <a:cs typeface="Calibri"/>
              <a:sym typeface="Calibri"/>
            </a:endParaRPr>
          </a:p>
        </p:txBody>
      </p:sp>
      <p:sp>
        <p:nvSpPr>
          <p:cNvPr id="1386" name="Google Shape;1386;p59"/>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&lt;Organization Connect&gt;</a:t>
            </a:r>
            <a:endParaRPr b="0" i="0" sz="1400" u="none" cap="none" strike="noStrike">
              <a:solidFill>
                <a:srgbClr val="000000"/>
              </a:solidFill>
              <a:latin typeface="Arial"/>
              <a:ea typeface="Arial"/>
              <a:cs typeface="Arial"/>
              <a:sym typeface="Arial"/>
            </a:endParaRPr>
          </a:p>
        </p:txBody>
      </p:sp>
      <p:sp>
        <p:nvSpPr>
          <p:cNvPr id="1387" name="Google Shape;1387;p59"/>
          <p:cNvSpPr txBox="1"/>
          <p:nvPr/>
        </p:nvSpPr>
        <p:spPr>
          <a:xfrm>
            <a:off x="575555" y="87785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rgbClr val="FF9900"/>
                </a:solidFill>
                <a:latin typeface="Calibri"/>
                <a:ea typeface="Calibri"/>
                <a:cs typeface="Calibri"/>
                <a:sym typeface="Calibri"/>
              </a:rPr>
              <a:t>B.    Configuration</a:t>
            </a:r>
            <a:endParaRPr b="1" i="0" sz="2700" u="none" cap="none" strike="noStrike">
              <a:solidFill>
                <a:srgbClr val="FF9900"/>
              </a:solidFill>
              <a:latin typeface="Calibri"/>
              <a:ea typeface="Calibri"/>
              <a:cs typeface="Calibri"/>
              <a:sym typeface="Calibri"/>
            </a:endParaRPr>
          </a:p>
        </p:txBody>
      </p:sp>
      <p:grpSp>
        <p:nvGrpSpPr>
          <p:cNvPr id="1388" name="Google Shape;1388;p59"/>
          <p:cNvGrpSpPr/>
          <p:nvPr/>
        </p:nvGrpSpPr>
        <p:grpSpPr>
          <a:xfrm>
            <a:off x="1533300" y="3449400"/>
            <a:ext cx="9433774" cy="3264550"/>
            <a:chOff x="1533300" y="3525600"/>
            <a:chExt cx="9433774" cy="3264550"/>
          </a:xfrm>
        </p:grpSpPr>
        <p:grpSp>
          <p:nvGrpSpPr>
            <p:cNvPr id="1389" name="Google Shape;1389;p59"/>
            <p:cNvGrpSpPr/>
            <p:nvPr/>
          </p:nvGrpSpPr>
          <p:grpSpPr>
            <a:xfrm>
              <a:off x="1533300" y="3525600"/>
              <a:ext cx="9433774" cy="3264550"/>
              <a:chOff x="1533300" y="3449400"/>
              <a:chExt cx="9433774" cy="3264550"/>
            </a:xfrm>
          </p:grpSpPr>
          <p:pic>
            <p:nvPicPr>
              <p:cNvPr id="1390" name="Google Shape;1390;p59"/>
              <p:cNvPicPr preferRelativeResize="0"/>
              <p:nvPr/>
            </p:nvPicPr>
            <p:blipFill rotWithShape="1">
              <a:blip r:embed="rId3">
                <a:alphaModFix/>
              </a:blip>
              <a:srcRect b="0" l="3166" r="0" t="0"/>
              <a:stretch/>
            </p:blipFill>
            <p:spPr>
              <a:xfrm>
                <a:off x="1533300" y="3449400"/>
                <a:ext cx="9433774" cy="2951400"/>
              </a:xfrm>
              <a:prstGeom prst="rect">
                <a:avLst/>
              </a:prstGeom>
              <a:noFill/>
              <a:ln cap="flat" cmpd="sng" w="9525">
                <a:solidFill>
                  <a:srgbClr val="808080"/>
                </a:solidFill>
                <a:prstDash val="solid"/>
                <a:round/>
                <a:headEnd len="sm" w="sm" type="none"/>
                <a:tailEnd len="sm" w="sm" type="none"/>
              </a:ln>
            </p:spPr>
          </p:pic>
          <p:pic>
            <p:nvPicPr>
              <p:cNvPr id="1391" name="Google Shape;1391;p59"/>
              <p:cNvPicPr preferRelativeResize="0"/>
              <p:nvPr/>
            </p:nvPicPr>
            <p:blipFill rotWithShape="1">
              <a:blip r:embed="rId4">
                <a:alphaModFix/>
              </a:blip>
              <a:srcRect b="0" l="0" r="0" t="0"/>
              <a:stretch/>
            </p:blipFill>
            <p:spPr>
              <a:xfrm>
                <a:off x="4829313" y="5096300"/>
                <a:ext cx="3447775" cy="1617650"/>
              </a:xfrm>
              <a:prstGeom prst="rect">
                <a:avLst/>
              </a:prstGeom>
              <a:noFill/>
              <a:ln cap="flat" cmpd="sng" w="9525">
                <a:solidFill>
                  <a:srgbClr val="808080"/>
                </a:solidFill>
                <a:prstDash val="solid"/>
                <a:round/>
                <a:headEnd len="sm" w="sm" type="none"/>
                <a:tailEnd len="sm" w="sm" type="none"/>
              </a:ln>
            </p:spPr>
          </p:pic>
          <p:cxnSp>
            <p:nvCxnSpPr>
              <p:cNvPr id="1392" name="Google Shape;1392;p59"/>
              <p:cNvCxnSpPr>
                <a:endCxn id="1391" idx="3"/>
              </p:cNvCxnSpPr>
              <p:nvPr/>
            </p:nvCxnSpPr>
            <p:spPr>
              <a:xfrm flipH="1">
                <a:off x="8277088" y="4795125"/>
                <a:ext cx="2235300" cy="1110000"/>
              </a:xfrm>
              <a:prstGeom prst="bentConnector3">
                <a:avLst>
                  <a:gd fmla="val 50000" name="adj1"/>
                </a:avLst>
              </a:prstGeom>
              <a:noFill/>
              <a:ln cap="flat" cmpd="sng" w="9525">
                <a:solidFill>
                  <a:schemeClr val="accent1"/>
                </a:solidFill>
                <a:prstDash val="solid"/>
                <a:round/>
                <a:headEnd len="sm" w="sm" type="none"/>
                <a:tailEnd len="med" w="med" type="triangle"/>
              </a:ln>
            </p:spPr>
          </p:cxnSp>
        </p:grpSp>
        <p:pic>
          <p:nvPicPr>
            <p:cNvPr id="1393" name="Google Shape;1393;p59"/>
            <p:cNvPicPr preferRelativeResize="0"/>
            <p:nvPr/>
          </p:nvPicPr>
          <p:blipFill rotWithShape="1">
            <a:blip r:embed="rId5">
              <a:alphaModFix/>
            </a:blip>
            <a:srcRect b="42874" l="0" r="28346" t="9095"/>
            <a:stretch/>
          </p:blipFill>
          <p:spPr>
            <a:xfrm>
              <a:off x="1585900" y="5697275"/>
              <a:ext cx="1413950" cy="419300"/>
            </a:xfrm>
            <a:prstGeom prst="rect">
              <a:avLst/>
            </a:prstGeom>
            <a:noFill/>
            <a:ln>
              <a:noFill/>
            </a:ln>
          </p:spPr>
        </p:pic>
      </p:gr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sp>
        <p:nvSpPr>
          <p:cNvPr id="1398" name="Google Shape;1398;p60"/>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&lt;Organization Connect&gt;</a:t>
            </a:r>
            <a:endParaRPr b="0" i="0" sz="1400" u="none" cap="none" strike="noStrike">
              <a:solidFill>
                <a:srgbClr val="000000"/>
              </a:solidFill>
              <a:latin typeface="Arial"/>
              <a:ea typeface="Arial"/>
              <a:cs typeface="Arial"/>
              <a:sym typeface="Arial"/>
            </a:endParaRPr>
          </a:p>
        </p:txBody>
      </p:sp>
      <p:sp>
        <p:nvSpPr>
          <p:cNvPr id="1399" name="Google Shape;1399;p60"/>
          <p:cNvSpPr txBox="1"/>
          <p:nvPr/>
        </p:nvSpPr>
        <p:spPr>
          <a:xfrm>
            <a:off x="575555" y="87785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rgbClr val="FF9900"/>
                </a:solidFill>
                <a:latin typeface="Calibri"/>
                <a:ea typeface="Calibri"/>
                <a:cs typeface="Calibri"/>
                <a:sym typeface="Calibri"/>
              </a:rPr>
              <a:t>B.    Configuration</a:t>
            </a:r>
            <a:endParaRPr b="1" i="0" sz="2700" u="none" cap="none" strike="noStrike">
              <a:solidFill>
                <a:srgbClr val="FF9900"/>
              </a:solidFill>
              <a:latin typeface="Calibri"/>
              <a:ea typeface="Calibri"/>
              <a:cs typeface="Calibri"/>
              <a:sym typeface="Calibri"/>
            </a:endParaRPr>
          </a:p>
        </p:txBody>
      </p:sp>
      <p:sp>
        <p:nvSpPr>
          <p:cNvPr id="1400" name="Google Shape;1400;p60"/>
          <p:cNvSpPr txBox="1"/>
          <p:nvPr/>
        </p:nvSpPr>
        <p:spPr>
          <a:xfrm>
            <a:off x="360350" y="2226450"/>
            <a:ext cx="4105800" cy="3263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600"/>
              <a:buFont typeface="Arial"/>
              <a:buNone/>
            </a:pPr>
            <a:r>
              <a:rPr b="1" i="0" lang="en-US" sz="1600" u="none" cap="none" strike="noStrike">
                <a:solidFill>
                  <a:schemeClr val="accent6"/>
                </a:solidFill>
                <a:latin typeface="Calibri"/>
                <a:ea typeface="Calibri"/>
                <a:cs typeface="Calibri"/>
                <a:sym typeface="Calibri"/>
              </a:rPr>
              <a:t>Owner/Source Organization - Send invitation</a:t>
            </a:r>
            <a:endParaRPr b="1" i="0" sz="1600" u="none" cap="none" strike="noStrike">
              <a:solidFill>
                <a:schemeClr val="accent6"/>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Calibri"/>
                <a:ea typeface="Calibri"/>
                <a:cs typeface="Calibri"/>
                <a:sym typeface="Calibri"/>
              </a:rPr>
              <a:t>Go to the </a:t>
            </a:r>
            <a:r>
              <a:rPr b="1" i="0" lang="en-US" sz="1600" u="none" cap="none" strike="noStrike">
                <a:solidFill>
                  <a:schemeClr val="dk1"/>
                </a:solidFill>
                <a:latin typeface="Calibri"/>
                <a:ea typeface="Calibri"/>
                <a:cs typeface="Calibri"/>
                <a:sym typeface="Calibri"/>
              </a:rPr>
              <a:t>Manage Organization</a:t>
            </a:r>
            <a:r>
              <a:rPr b="0" i="0" lang="en-US" sz="1600" u="none" cap="none" strike="noStrike">
                <a:solidFill>
                  <a:schemeClr val="dk1"/>
                </a:solidFill>
                <a:latin typeface="Calibri"/>
                <a:ea typeface="Calibri"/>
                <a:cs typeface="Calibri"/>
                <a:sym typeface="Calibri"/>
              </a:rPr>
              <a:t>, choose </a:t>
            </a:r>
            <a:r>
              <a:rPr b="1" i="0" lang="en-US" sz="1600" u="none" cap="none" strike="noStrike">
                <a:solidFill>
                  <a:schemeClr val="dk1"/>
                </a:solidFill>
                <a:latin typeface="Calibri"/>
                <a:ea typeface="Calibri"/>
                <a:cs typeface="Calibri"/>
                <a:sym typeface="Calibri"/>
              </a:rPr>
              <a:t>Organization Link</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Calibri"/>
                <a:ea typeface="Calibri"/>
                <a:cs typeface="Calibri"/>
                <a:sym typeface="Calibri"/>
              </a:rPr>
              <a:t>Click </a:t>
            </a:r>
            <a:r>
              <a:rPr b="1" i="0" lang="en-US" sz="1600" u="none" cap="none" strike="noStrike">
                <a:solidFill>
                  <a:schemeClr val="dk1"/>
                </a:solidFill>
                <a:latin typeface="Calibri"/>
                <a:ea typeface="Calibri"/>
                <a:cs typeface="Calibri"/>
                <a:sym typeface="Calibri"/>
              </a:rPr>
              <a:t>Create Connection</a:t>
            </a:r>
            <a:r>
              <a:rPr b="0" i="0" lang="en-US" sz="1600" u="none" cap="none" strike="noStrike">
                <a:solidFill>
                  <a:schemeClr val="dk1"/>
                </a:solidFill>
                <a:latin typeface="Calibri"/>
                <a:ea typeface="Calibri"/>
                <a:cs typeface="Calibri"/>
                <a:sym typeface="Calibri"/>
              </a:rPr>
              <a:t> button</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Calibri"/>
                <a:ea typeface="Calibri"/>
                <a:cs typeface="Calibri"/>
                <a:sym typeface="Calibri"/>
              </a:rPr>
              <a:t>Input the </a:t>
            </a:r>
            <a:r>
              <a:rPr b="1" i="0" lang="en-US" sz="1600" u="none" cap="none" strike="noStrike">
                <a:solidFill>
                  <a:schemeClr val="dk1"/>
                </a:solidFill>
                <a:latin typeface="Calibri"/>
                <a:ea typeface="Calibri"/>
                <a:cs typeface="Calibri"/>
                <a:sym typeface="Calibri"/>
              </a:rPr>
              <a:t>UUID</a:t>
            </a:r>
            <a:r>
              <a:rPr b="0" i="0" lang="en-US" sz="1600" u="none" cap="none" strike="noStrike">
                <a:solidFill>
                  <a:schemeClr val="dk1"/>
                </a:solidFill>
                <a:latin typeface="Calibri"/>
                <a:ea typeface="Calibri"/>
                <a:cs typeface="Calibri"/>
                <a:sym typeface="Calibri"/>
              </a:rPr>
              <a:t> of the Organization that you would like to link </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1" i="0" lang="en-US" sz="1600" u="none" cap="none" strike="noStrike">
                <a:solidFill>
                  <a:schemeClr val="dk1"/>
                </a:solidFill>
                <a:latin typeface="Calibri"/>
                <a:ea typeface="Calibri"/>
                <a:cs typeface="Calibri"/>
                <a:sym typeface="Calibri"/>
              </a:rPr>
              <a:t>Invite</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Once you finished:</a:t>
            </a:r>
            <a:endParaRPr b="0" i="0" sz="1600" u="none"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An invitation will be sent to the destination account.</a:t>
            </a:r>
            <a:endParaRPr b="0" i="0" sz="1600" u="none"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You will see a Pending Accept status</a:t>
            </a:r>
            <a:endParaRPr b="0" i="0" sz="1600" u="none" cap="none" strike="noStrike">
              <a:solidFill>
                <a:schemeClr val="dk1"/>
              </a:solidFill>
              <a:latin typeface="Calibri"/>
              <a:ea typeface="Calibri"/>
              <a:cs typeface="Calibri"/>
              <a:sym typeface="Calibri"/>
            </a:endParaRPr>
          </a:p>
        </p:txBody>
      </p:sp>
      <p:grpSp>
        <p:nvGrpSpPr>
          <p:cNvPr id="1401" name="Google Shape;1401;p60"/>
          <p:cNvGrpSpPr/>
          <p:nvPr/>
        </p:nvGrpSpPr>
        <p:grpSpPr>
          <a:xfrm>
            <a:off x="5216975" y="1421300"/>
            <a:ext cx="6746426" cy="4873375"/>
            <a:chOff x="5216975" y="1421300"/>
            <a:chExt cx="6746426" cy="4873375"/>
          </a:xfrm>
        </p:grpSpPr>
        <p:cxnSp>
          <p:nvCxnSpPr>
            <p:cNvPr id="1402" name="Google Shape;1402;p60"/>
            <p:cNvCxnSpPr>
              <a:endCxn id="1403" idx="3"/>
            </p:cNvCxnSpPr>
            <p:nvPr/>
          </p:nvCxnSpPr>
          <p:spPr>
            <a:xfrm rot="5400000">
              <a:off x="9804288" y="2043988"/>
              <a:ext cx="1722600" cy="1564800"/>
            </a:xfrm>
            <a:prstGeom prst="bentConnector2">
              <a:avLst/>
            </a:prstGeom>
            <a:noFill/>
            <a:ln cap="flat" cmpd="sng" w="9525">
              <a:solidFill>
                <a:schemeClr val="accent1"/>
              </a:solidFill>
              <a:prstDash val="solid"/>
              <a:round/>
              <a:headEnd len="sm" w="sm" type="none"/>
              <a:tailEnd len="med" w="med" type="triangle"/>
            </a:ln>
          </p:spPr>
        </p:cxnSp>
        <p:cxnSp>
          <p:nvCxnSpPr>
            <p:cNvPr id="1404" name="Google Shape;1404;p60"/>
            <p:cNvCxnSpPr>
              <a:stCxn id="1403" idx="3"/>
            </p:cNvCxnSpPr>
            <p:nvPr/>
          </p:nvCxnSpPr>
          <p:spPr>
            <a:xfrm>
              <a:off x="9883188" y="3687688"/>
              <a:ext cx="1055700" cy="2014500"/>
            </a:xfrm>
            <a:prstGeom prst="bentConnector2">
              <a:avLst/>
            </a:prstGeom>
            <a:noFill/>
            <a:ln cap="flat" cmpd="sng" w="9525">
              <a:solidFill>
                <a:schemeClr val="accent1"/>
              </a:solidFill>
              <a:prstDash val="solid"/>
              <a:round/>
              <a:headEnd len="sm" w="sm" type="none"/>
              <a:tailEnd len="med" w="med" type="triangle"/>
            </a:ln>
          </p:spPr>
        </p:cxnSp>
        <p:grpSp>
          <p:nvGrpSpPr>
            <p:cNvPr id="1405" name="Google Shape;1405;p60"/>
            <p:cNvGrpSpPr/>
            <p:nvPr/>
          </p:nvGrpSpPr>
          <p:grpSpPr>
            <a:xfrm>
              <a:off x="5216975" y="1421300"/>
              <a:ext cx="6746426" cy="4873375"/>
              <a:chOff x="5216975" y="1421300"/>
              <a:chExt cx="6746426" cy="4873375"/>
            </a:xfrm>
          </p:grpSpPr>
          <p:grpSp>
            <p:nvGrpSpPr>
              <p:cNvPr id="1406" name="Google Shape;1406;p60"/>
              <p:cNvGrpSpPr/>
              <p:nvPr/>
            </p:nvGrpSpPr>
            <p:grpSpPr>
              <a:xfrm>
                <a:off x="5216975" y="1421300"/>
                <a:ext cx="6746426" cy="4873375"/>
                <a:chOff x="5216975" y="1421300"/>
                <a:chExt cx="6746426" cy="4873375"/>
              </a:xfrm>
            </p:grpSpPr>
            <p:grpSp>
              <p:nvGrpSpPr>
                <p:cNvPr id="1407" name="Google Shape;1407;p60"/>
                <p:cNvGrpSpPr/>
                <p:nvPr/>
              </p:nvGrpSpPr>
              <p:grpSpPr>
                <a:xfrm>
                  <a:off x="5216975" y="1421300"/>
                  <a:ext cx="6746426" cy="4873375"/>
                  <a:chOff x="5216975" y="1268900"/>
                  <a:chExt cx="6746426" cy="4873375"/>
                </a:xfrm>
              </p:grpSpPr>
              <p:pic>
                <p:nvPicPr>
                  <p:cNvPr id="1408" name="Google Shape;1408;p60"/>
                  <p:cNvPicPr preferRelativeResize="0"/>
                  <p:nvPr/>
                </p:nvPicPr>
                <p:blipFill rotWithShape="1">
                  <a:blip r:embed="rId3">
                    <a:alphaModFix/>
                  </a:blip>
                  <a:srcRect b="0" l="3484" r="0" t="0"/>
                  <a:stretch/>
                </p:blipFill>
                <p:spPr>
                  <a:xfrm>
                    <a:off x="5217825" y="1268900"/>
                    <a:ext cx="6745576" cy="2117425"/>
                  </a:xfrm>
                  <a:prstGeom prst="rect">
                    <a:avLst/>
                  </a:prstGeom>
                  <a:noFill/>
                  <a:ln cap="flat" cmpd="sng" w="9525">
                    <a:solidFill>
                      <a:srgbClr val="808080"/>
                    </a:solidFill>
                    <a:prstDash val="solid"/>
                    <a:round/>
                    <a:headEnd len="sm" w="sm" type="none"/>
                    <a:tailEnd len="sm" w="sm" type="none"/>
                  </a:ln>
                </p:spPr>
              </p:pic>
              <p:pic>
                <p:nvPicPr>
                  <p:cNvPr id="1409" name="Google Shape;1409;p60"/>
                  <p:cNvPicPr preferRelativeResize="0"/>
                  <p:nvPr/>
                </p:nvPicPr>
                <p:blipFill rotWithShape="1">
                  <a:blip r:embed="rId4">
                    <a:alphaModFix/>
                  </a:blip>
                  <a:srcRect b="0" l="3464" r="0" t="0"/>
                  <a:stretch/>
                </p:blipFill>
                <p:spPr>
                  <a:xfrm>
                    <a:off x="5216975" y="4443725"/>
                    <a:ext cx="6745575" cy="1698550"/>
                  </a:xfrm>
                  <a:prstGeom prst="rect">
                    <a:avLst/>
                  </a:prstGeom>
                  <a:noFill/>
                  <a:ln cap="flat" cmpd="sng" w="9525">
                    <a:solidFill>
                      <a:srgbClr val="808080"/>
                    </a:solidFill>
                    <a:prstDash val="solid"/>
                    <a:round/>
                    <a:headEnd len="sm" w="sm" type="none"/>
                    <a:tailEnd len="sm" w="sm" type="none"/>
                  </a:ln>
                </p:spPr>
              </p:pic>
              <p:pic>
                <p:nvPicPr>
                  <p:cNvPr id="1403" name="Google Shape;1403;p60"/>
                  <p:cNvPicPr preferRelativeResize="0"/>
                  <p:nvPr/>
                </p:nvPicPr>
                <p:blipFill rotWithShape="1">
                  <a:blip r:embed="rId5">
                    <a:alphaModFix/>
                  </a:blip>
                  <a:srcRect b="0" l="0" r="0" t="0"/>
                  <a:stretch/>
                </p:blipFill>
                <p:spPr>
                  <a:xfrm>
                    <a:off x="7206663" y="2635175"/>
                    <a:ext cx="2676525" cy="1800225"/>
                  </a:xfrm>
                  <a:prstGeom prst="rect">
                    <a:avLst/>
                  </a:prstGeom>
                  <a:noFill/>
                  <a:ln cap="flat" cmpd="sng" w="9525">
                    <a:solidFill>
                      <a:srgbClr val="808080"/>
                    </a:solidFill>
                    <a:prstDash val="solid"/>
                    <a:round/>
                    <a:headEnd len="sm" w="sm" type="none"/>
                    <a:tailEnd len="sm" w="sm" type="none"/>
                  </a:ln>
                </p:spPr>
              </p:pic>
            </p:grpSp>
            <p:pic>
              <p:nvPicPr>
                <p:cNvPr id="1410" name="Google Shape;1410;p60"/>
                <p:cNvPicPr preferRelativeResize="0"/>
                <p:nvPr/>
              </p:nvPicPr>
              <p:blipFill rotWithShape="1">
                <a:blip r:embed="rId6">
                  <a:alphaModFix/>
                </a:blip>
                <a:srcRect b="42876" l="0" r="28346" t="7468"/>
                <a:stretch/>
              </p:blipFill>
              <p:spPr>
                <a:xfrm>
                  <a:off x="5239725" y="2975325"/>
                  <a:ext cx="1013175" cy="310625"/>
                </a:xfrm>
                <a:prstGeom prst="rect">
                  <a:avLst/>
                </a:prstGeom>
                <a:noFill/>
                <a:ln>
                  <a:noFill/>
                </a:ln>
              </p:spPr>
            </p:pic>
          </p:grpSp>
          <p:pic>
            <p:nvPicPr>
              <p:cNvPr id="1411" name="Google Shape;1411;p60"/>
              <p:cNvPicPr preferRelativeResize="0"/>
              <p:nvPr/>
            </p:nvPicPr>
            <p:blipFill rotWithShape="1">
              <a:blip r:embed="rId6">
                <a:alphaModFix/>
              </a:blip>
              <a:srcRect b="74922" l="3373" r="28344" t="7469"/>
              <a:stretch/>
            </p:blipFill>
            <p:spPr>
              <a:xfrm>
                <a:off x="5304950" y="6145475"/>
                <a:ext cx="907299" cy="103550"/>
              </a:xfrm>
              <a:prstGeom prst="rect">
                <a:avLst/>
              </a:prstGeom>
              <a:noFill/>
              <a:ln>
                <a:noFill/>
              </a:ln>
            </p:spPr>
          </p:pic>
        </p:grpSp>
      </p:gr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5" name="Shape 1415"/>
        <p:cNvGrpSpPr/>
        <p:nvPr/>
      </p:nvGrpSpPr>
      <p:grpSpPr>
        <a:xfrm>
          <a:off x="0" y="0"/>
          <a:ext cx="0" cy="0"/>
          <a:chOff x="0" y="0"/>
          <a:chExt cx="0" cy="0"/>
        </a:xfrm>
      </p:grpSpPr>
      <p:sp>
        <p:nvSpPr>
          <p:cNvPr id="1416" name="Google Shape;1416;p61"/>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&lt;Organization Connect&gt;</a:t>
            </a:r>
            <a:endParaRPr b="0" i="0" sz="1400" u="none" cap="none" strike="noStrike">
              <a:solidFill>
                <a:srgbClr val="000000"/>
              </a:solidFill>
              <a:latin typeface="Arial"/>
              <a:ea typeface="Arial"/>
              <a:cs typeface="Arial"/>
              <a:sym typeface="Arial"/>
            </a:endParaRPr>
          </a:p>
        </p:txBody>
      </p:sp>
      <p:sp>
        <p:nvSpPr>
          <p:cNvPr id="1417" name="Google Shape;1417;p61"/>
          <p:cNvSpPr txBox="1"/>
          <p:nvPr/>
        </p:nvSpPr>
        <p:spPr>
          <a:xfrm>
            <a:off x="575555" y="87785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rgbClr val="FF9900"/>
                </a:solidFill>
                <a:latin typeface="Calibri"/>
                <a:ea typeface="Calibri"/>
                <a:cs typeface="Calibri"/>
                <a:sym typeface="Calibri"/>
              </a:rPr>
              <a:t>B.    Configuration</a:t>
            </a:r>
            <a:endParaRPr b="1" i="0" sz="2700" u="none" cap="none" strike="noStrike">
              <a:solidFill>
                <a:srgbClr val="FF9900"/>
              </a:solidFill>
              <a:latin typeface="Calibri"/>
              <a:ea typeface="Calibri"/>
              <a:cs typeface="Calibri"/>
              <a:sym typeface="Calibri"/>
            </a:endParaRPr>
          </a:p>
        </p:txBody>
      </p:sp>
      <p:sp>
        <p:nvSpPr>
          <p:cNvPr id="1418" name="Google Shape;1418;p61"/>
          <p:cNvSpPr txBox="1"/>
          <p:nvPr/>
        </p:nvSpPr>
        <p:spPr>
          <a:xfrm>
            <a:off x="284150" y="2295647"/>
            <a:ext cx="4537500" cy="3263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chemeClr val="accent6"/>
                </a:solidFill>
                <a:latin typeface="Calibri"/>
                <a:ea typeface="Calibri"/>
                <a:cs typeface="Calibri"/>
                <a:sym typeface="Calibri"/>
              </a:rPr>
              <a:t>Member/Destination Organization - Receive invitation</a:t>
            </a:r>
            <a:endParaRPr b="1" i="0" sz="1600" u="none" cap="none" strike="noStrike">
              <a:solidFill>
                <a:schemeClr val="accent6"/>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Calibri"/>
                <a:ea typeface="Calibri"/>
                <a:cs typeface="Calibri"/>
                <a:sym typeface="Calibri"/>
              </a:rPr>
              <a:t>Go to the </a:t>
            </a:r>
            <a:r>
              <a:rPr b="1" i="0" lang="en-US" sz="1600" u="none" cap="none" strike="noStrike">
                <a:solidFill>
                  <a:schemeClr val="dk1"/>
                </a:solidFill>
                <a:latin typeface="Calibri"/>
                <a:ea typeface="Calibri"/>
                <a:cs typeface="Calibri"/>
                <a:sym typeface="Calibri"/>
              </a:rPr>
              <a:t>Manage Organization</a:t>
            </a:r>
            <a:r>
              <a:rPr b="0" i="0" lang="en-US" sz="1600" u="none" cap="none" strike="noStrike">
                <a:solidFill>
                  <a:schemeClr val="dk1"/>
                </a:solidFill>
                <a:latin typeface="Calibri"/>
                <a:ea typeface="Calibri"/>
                <a:cs typeface="Calibri"/>
                <a:sym typeface="Calibri"/>
              </a:rPr>
              <a:t>, choose </a:t>
            </a:r>
            <a:r>
              <a:rPr b="1" i="0" lang="en-US" sz="1600" u="none" cap="none" strike="noStrike">
                <a:solidFill>
                  <a:schemeClr val="dk1"/>
                </a:solidFill>
                <a:latin typeface="Calibri"/>
                <a:ea typeface="Calibri"/>
                <a:cs typeface="Calibri"/>
                <a:sym typeface="Calibri"/>
              </a:rPr>
              <a:t>Organization Connect</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Calibri"/>
                <a:ea typeface="Calibri"/>
                <a:cs typeface="Calibri"/>
                <a:sym typeface="Calibri"/>
              </a:rPr>
              <a:t>View the invitation with the </a:t>
            </a:r>
            <a:r>
              <a:rPr b="1" i="0" lang="en-US" sz="1600" u="none" cap="none" strike="noStrike">
                <a:solidFill>
                  <a:schemeClr val="dk1"/>
                </a:solidFill>
                <a:latin typeface="Calibri"/>
                <a:ea typeface="Calibri"/>
                <a:cs typeface="Calibri"/>
                <a:sym typeface="Calibri"/>
              </a:rPr>
              <a:t>Pending</a:t>
            </a:r>
            <a:r>
              <a:rPr b="0" i="0" lang="en-US" sz="1600" u="none" cap="none" strike="noStrike">
                <a:solidFill>
                  <a:schemeClr val="dk1"/>
                </a:solidFill>
                <a:latin typeface="Calibri"/>
                <a:ea typeface="Calibri"/>
                <a:cs typeface="Calibri"/>
                <a:sym typeface="Calibri"/>
              </a:rPr>
              <a:t> status</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Select one of the options:</a:t>
            </a:r>
            <a:endParaRPr b="0" i="0" sz="1600" u="none"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rgbClr val="6AA84F"/>
              </a:buClr>
              <a:buSzPts val="1600"/>
              <a:buFont typeface="Calibri"/>
              <a:buChar char="○"/>
            </a:pPr>
            <a:r>
              <a:rPr b="1" i="1" lang="en-US" sz="1600" u="none" cap="none" strike="noStrike">
                <a:solidFill>
                  <a:srgbClr val="6AA84F"/>
                </a:solidFill>
                <a:latin typeface="Calibri"/>
                <a:ea typeface="Calibri"/>
                <a:cs typeface="Calibri"/>
                <a:sym typeface="Calibri"/>
              </a:rPr>
              <a:t>Accept</a:t>
            </a:r>
            <a:endParaRPr b="1" i="1" sz="1600" u="none" cap="none" strike="noStrike">
              <a:solidFill>
                <a:srgbClr val="6AA84F"/>
              </a:solidFill>
              <a:latin typeface="Calibri"/>
              <a:ea typeface="Calibri"/>
              <a:cs typeface="Calibri"/>
              <a:sym typeface="Calibri"/>
            </a:endParaRPr>
          </a:p>
          <a:p>
            <a:pPr indent="-330200" lvl="1" marL="914400" marR="0" rtl="0" algn="just">
              <a:lnSpc>
                <a:spcPct val="115000"/>
              </a:lnSpc>
              <a:spcBef>
                <a:spcPts val="0"/>
              </a:spcBef>
              <a:spcAft>
                <a:spcPts val="0"/>
              </a:spcAft>
              <a:buClr>
                <a:srgbClr val="D50000"/>
              </a:buClr>
              <a:buSzPts val="1600"/>
              <a:buFont typeface="Calibri"/>
              <a:buChar char="○"/>
            </a:pPr>
            <a:r>
              <a:rPr b="1" i="1" lang="en-US" sz="1600" u="none" cap="none" strike="noStrike">
                <a:solidFill>
                  <a:srgbClr val="D50000"/>
                </a:solidFill>
                <a:latin typeface="Calibri"/>
                <a:ea typeface="Calibri"/>
                <a:cs typeface="Calibri"/>
                <a:sym typeface="Calibri"/>
              </a:rPr>
              <a:t>Deny</a:t>
            </a:r>
            <a:endParaRPr b="1" i="1" sz="1600" u="none" cap="none" strike="noStrike">
              <a:solidFill>
                <a:srgbClr val="D50000"/>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Once you finished, the invitation will:</a:t>
            </a:r>
            <a:endParaRPr b="0" i="0" sz="1600" u="none"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Change Status to </a:t>
            </a:r>
            <a:r>
              <a:rPr b="1" i="0" lang="en-US" sz="1600" u="none" cap="none" strike="noStrike">
                <a:solidFill>
                  <a:schemeClr val="dk1"/>
                </a:solidFill>
                <a:latin typeface="Calibri"/>
                <a:ea typeface="Calibri"/>
                <a:cs typeface="Calibri"/>
                <a:sym typeface="Calibri"/>
              </a:rPr>
              <a:t>Active</a:t>
            </a:r>
            <a:endParaRPr b="1" i="0" sz="1600" u="none"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Be removed</a:t>
            </a:r>
            <a:endParaRPr b="0" i="0" sz="1600" u="none" cap="none" strike="noStrike">
              <a:solidFill>
                <a:schemeClr val="dk1"/>
              </a:solidFill>
              <a:latin typeface="Calibri"/>
              <a:ea typeface="Calibri"/>
              <a:cs typeface="Calibri"/>
              <a:sym typeface="Calibri"/>
            </a:endParaRPr>
          </a:p>
        </p:txBody>
      </p:sp>
      <p:grpSp>
        <p:nvGrpSpPr>
          <p:cNvPr id="1419" name="Google Shape;1419;p61"/>
          <p:cNvGrpSpPr/>
          <p:nvPr/>
        </p:nvGrpSpPr>
        <p:grpSpPr>
          <a:xfrm>
            <a:off x="5132075" y="1421300"/>
            <a:ext cx="6907226" cy="5011800"/>
            <a:chOff x="5132075" y="1421300"/>
            <a:chExt cx="6907226" cy="5011800"/>
          </a:xfrm>
        </p:grpSpPr>
        <p:pic>
          <p:nvPicPr>
            <p:cNvPr id="1420" name="Google Shape;1420;p61"/>
            <p:cNvPicPr preferRelativeResize="0"/>
            <p:nvPr/>
          </p:nvPicPr>
          <p:blipFill rotWithShape="1">
            <a:blip r:embed="rId3">
              <a:alphaModFix/>
            </a:blip>
            <a:srcRect b="0" l="3548" r="0" t="0"/>
            <a:stretch/>
          </p:blipFill>
          <p:spPr>
            <a:xfrm>
              <a:off x="5132675" y="1421300"/>
              <a:ext cx="6906626" cy="1799075"/>
            </a:xfrm>
            <a:prstGeom prst="rect">
              <a:avLst/>
            </a:prstGeom>
            <a:noFill/>
            <a:ln cap="flat" cmpd="sng" w="9525">
              <a:solidFill>
                <a:srgbClr val="808080"/>
              </a:solidFill>
              <a:prstDash val="solid"/>
              <a:round/>
              <a:headEnd len="sm" w="sm" type="none"/>
              <a:tailEnd len="sm" w="sm" type="none"/>
            </a:ln>
          </p:spPr>
        </p:pic>
        <p:grpSp>
          <p:nvGrpSpPr>
            <p:cNvPr id="1421" name="Google Shape;1421;p61"/>
            <p:cNvGrpSpPr/>
            <p:nvPr/>
          </p:nvGrpSpPr>
          <p:grpSpPr>
            <a:xfrm>
              <a:off x="5414254" y="3325975"/>
              <a:ext cx="6089126" cy="1200150"/>
              <a:chOff x="5629975" y="3381875"/>
              <a:chExt cx="6089126" cy="1200150"/>
            </a:xfrm>
          </p:grpSpPr>
          <p:pic>
            <p:nvPicPr>
              <p:cNvPr id="1422" name="Google Shape;1422;p61"/>
              <p:cNvPicPr preferRelativeResize="0"/>
              <p:nvPr/>
            </p:nvPicPr>
            <p:blipFill rotWithShape="1">
              <a:blip r:embed="rId4">
                <a:alphaModFix/>
              </a:blip>
              <a:srcRect b="0" l="0" r="0" t="0"/>
              <a:stretch/>
            </p:blipFill>
            <p:spPr>
              <a:xfrm>
                <a:off x="5629975" y="3381875"/>
                <a:ext cx="3009900" cy="1200150"/>
              </a:xfrm>
              <a:prstGeom prst="rect">
                <a:avLst/>
              </a:prstGeom>
              <a:noFill/>
              <a:ln cap="flat" cmpd="sng" w="9525">
                <a:solidFill>
                  <a:srgbClr val="808080"/>
                </a:solidFill>
                <a:prstDash val="solid"/>
                <a:round/>
                <a:headEnd len="sm" w="sm" type="none"/>
                <a:tailEnd len="sm" w="sm" type="none"/>
              </a:ln>
            </p:spPr>
          </p:pic>
          <p:pic>
            <p:nvPicPr>
              <p:cNvPr id="1423" name="Google Shape;1423;p61"/>
              <p:cNvPicPr preferRelativeResize="0"/>
              <p:nvPr/>
            </p:nvPicPr>
            <p:blipFill rotWithShape="1">
              <a:blip r:embed="rId5">
                <a:alphaModFix/>
              </a:blip>
              <a:srcRect b="0" l="0" r="0" t="0"/>
              <a:stretch/>
            </p:blipFill>
            <p:spPr>
              <a:xfrm>
                <a:off x="8710725" y="3383018"/>
                <a:ext cx="3008376" cy="1197864"/>
              </a:xfrm>
              <a:prstGeom prst="rect">
                <a:avLst/>
              </a:prstGeom>
              <a:noFill/>
              <a:ln cap="flat" cmpd="sng" w="9525">
                <a:solidFill>
                  <a:srgbClr val="808080"/>
                </a:solidFill>
                <a:prstDash val="solid"/>
                <a:round/>
                <a:headEnd len="sm" w="sm" type="none"/>
                <a:tailEnd len="sm" w="sm" type="none"/>
              </a:ln>
            </p:spPr>
          </p:pic>
        </p:grpSp>
        <p:pic>
          <p:nvPicPr>
            <p:cNvPr id="1424" name="Google Shape;1424;p61"/>
            <p:cNvPicPr preferRelativeResize="0"/>
            <p:nvPr/>
          </p:nvPicPr>
          <p:blipFill rotWithShape="1">
            <a:blip r:embed="rId6">
              <a:alphaModFix/>
            </a:blip>
            <a:srcRect b="0" l="3540" r="-9" t="0"/>
            <a:stretch/>
          </p:blipFill>
          <p:spPr>
            <a:xfrm>
              <a:off x="5132075" y="4631725"/>
              <a:ext cx="6906626" cy="1801375"/>
            </a:xfrm>
            <a:prstGeom prst="rect">
              <a:avLst/>
            </a:prstGeom>
            <a:noFill/>
            <a:ln cap="flat" cmpd="sng" w="9525">
              <a:solidFill>
                <a:srgbClr val="808080"/>
              </a:solidFill>
              <a:prstDash val="solid"/>
              <a:round/>
              <a:headEnd len="sm" w="sm" type="none"/>
              <a:tailEnd len="sm" w="sm" type="none"/>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2e681e9952e_0_0"/>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Authenticator App</a:t>
            </a:r>
            <a:endParaRPr b="1" sz="2600">
              <a:solidFill>
                <a:schemeClr val="dk1"/>
              </a:solidFill>
              <a:latin typeface="Arial"/>
              <a:ea typeface="Arial"/>
              <a:cs typeface="Arial"/>
              <a:sym typeface="Arial"/>
            </a:endParaRPr>
          </a:p>
        </p:txBody>
      </p:sp>
      <p:sp>
        <p:nvSpPr>
          <p:cNvPr id="377" name="Google Shape;377;g2e681e9952e_0_0"/>
          <p:cNvSpPr txBox="1"/>
          <p:nvPr/>
        </p:nvSpPr>
        <p:spPr>
          <a:xfrm>
            <a:off x="403550" y="1326375"/>
            <a:ext cx="10117200" cy="201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latin typeface="Calibri"/>
                <a:ea typeface="Calibri"/>
                <a:cs typeface="Calibri"/>
                <a:sym typeface="Calibri"/>
              </a:rPr>
              <a:t>A</a:t>
            </a:r>
            <a:r>
              <a:rPr lang="en-US" sz="1700">
                <a:latin typeface="Calibri"/>
                <a:ea typeface="Calibri"/>
                <a:cs typeface="Calibri"/>
                <a:sym typeface="Calibri"/>
              </a:rPr>
              <a:t>uthenticator apps offer a secure, convenient, and cost-effective method for implementing two-factor authentication, providing robust protection against unauthorized access.</a:t>
            </a:r>
            <a:endParaRPr sz="1700">
              <a:latin typeface="Calibri"/>
              <a:ea typeface="Calibri"/>
              <a:cs typeface="Calibri"/>
              <a:sym typeface="Calibri"/>
            </a:endParaRPr>
          </a:p>
          <a:p>
            <a:pPr indent="0" lvl="0" marL="0" rtl="0" algn="l">
              <a:spcBef>
                <a:spcPts val="0"/>
              </a:spcBef>
              <a:spcAft>
                <a:spcPts val="0"/>
              </a:spcAft>
              <a:buNone/>
            </a:pPr>
            <a:r>
              <a:t/>
            </a:r>
            <a:endParaRPr sz="1700">
              <a:latin typeface="Calibri"/>
              <a:ea typeface="Calibri"/>
              <a:cs typeface="Calibri"/>
              <a:sym typeface="Calibri"/>
            </a:endParaRPr>
          </a:p>
          <a:p>
            <a:pPr indent="0" lvl="0" marL="0" rtl="0" algn="l">
              <a:spcBef>
                <a:spcPts val="0"/>
              </a:spcBef>
              <a:spcAft>
                <a:spcPts val="0"/>
              </a:spcAft>
              <a:buNone/>
            </a:pPr>
            <a:r>
              <a:rPr b="1" lang="en-US" sz="1700">
                <a:latin typeface="Calibri"/>
                <a:ea typeface="Calibri"/>
                <a:cs typeface="Calibri"/>
                <a:sym typeface="Calibri"/>
              </a:rPr>
              <a:t>Prerequisites:</a:t>
            </a:r>
            <a:endParaRPr b="1"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User must enable 2FA feature in Security Policy from Portal Settings.</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User must download Authenticator App on their Mobile device (Google Authenticator or Microsoft Authenticator)</a:t>
            </a:r>
            <a:endParaRPr sz="1700">
              <a:latin typeface="Calibri"/>
              <a:ea typeface="Calibri"/>
              <a:cs typeface="Calibri"/>
              <a:sym typeface="Calibri"/>
            </a:endParaRPr>
          </a:p>
        </p:txBody>
      </p:sp>
      <p:pic>
        <p:nvPicPr>
          <p:cNvPr id="378" name="Google Shape;378;g2e681e9952e_0_0"/>
          <p:cNvPicPr preferRelativeResize="0"/>
          <p:nvPr/>
        </p:nvPicPr>
        <p:blipFill>
          <a:blip r:embed="rId4">
            <a:alphaModFix/>
          </a:blip>
          <a:stretch>
            <a:fillRect/>
          </a:stretch>
        </p:blipFill>
        <p:spPr>
          <a:xfrm>
            <a:off x="7444263" y="3181975"/>
            <a:ext cx="4447763" cy="3416402"/>
          </a:xfrm>
          <a:prstGeom prst="rect">
            <a:avLst/>
          </a:prstGeom>
          <a:noFill/>
          <a:ln cap="flat" cmpd="sng" w="9525">
            <a:solidFill>
              <a:srgbClr val="595959"/>
            </a:solidFill>
            <a:prstDash val="solid"/>
            <a:round/>
            <a:headEnd len="sm" w="sm" type="none"/>
            <a:tailEnd len="sm" w="sm" type="none"/>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9" name="Shape 1429"/>
        <p:cNvGrpSpPr/>
        <p:nvPr/>
      </p:nvGrpSpPr>
      <p:grpSpPr>
        <a:xfrm>
          <a:off x="0" y="0"/>
          <a:ext cx="0" cy="0"/>
          <a:chOff x="0" y="0"/>
          <a:chExt cx="0" cy="0"/>
        </a:xfrm>
      </p:grpSpPr>
      <p:sp>
        <p:nvSpPr>
          <p:cNvPr id="1430" name="Google Shape;1430;g1f4a10f92a0_0_0"/>
          <p:cNvSpPr txBox="1"/>
          <p:nvPr/>
        </p:nvSpPr>
        <p:spPr>
          <a:xfrm>
            <a:off x="441588" y="19755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Manage Organization </a:t>
            </a:r>
            <a:r>
              <a:rPr b="0" i="0" lang="en-US" sz="2800" u="none" cap="none" strike="noStrike">
                <a:solidFill>
                  <a:schemeClr val="dk1"/>
                </a:solidFill>
                <a:latin typeface="Arial"/>
                <a:ea typeface="Arial"/>
                <a:cs typeface="Arial"/>
                <a:sym typeface="Arial"/>
              </a:rPr>
              <a:t>&lt;Organization Connect&gt;</a:t>
            </a:r>
            <a:endParaRPr b="0" i="0" sz="1400" u="none" cap="none" strike="noStrike">
              <a:solidFill>
                <a:srgbClr val="000000"/>
              </a:solidFill>
              <a:latin typeface="Arial"/>
              <a:ea typeface="Arial"/>
              <a:cs typeface="Arial"/>
              <a:sym typeface="Arial"/>
            </a:endParaRPr>
          </a:p>
        </p:txBody>
      </p:sp>
      <p:sp>
        <p:nvSpPr>
          <p:cNvPr id="1431" name="Google Shape;1431;g1f4a10f92a0_0_0"/>
          <p:cNvSpPr txBox="1"/>
          <p:nvPr/>
        </p:nvSpPr>
        <p:spPr>
          <a:xfrm>
            <a:off x="575555" y="87785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rgbClr val="FF9900"/>
                </a:solidFill>
                <a:latin typeface="Calibri"/>
                <a:ea typeface="Calibri"/>
                <a:cs typeface="Calibri"/>
                <a:sym typeface="Calibri"/>
              </a:rPr>
              <a:t>Re-Invite the Declined Invitation</a:t>
            </a:r>
            <a:endParaRPr b="1" i="0" sz="2700" u="none" cap="none" strike="noStrike">
              <a:solidFill>
                <a:srgbClr val="FF9900"/>
              </a:solidFill>
              <a:latin typeface="Calibri"/>
              <a:ea typeface="Calibri"/>
              <a:cs typeface="Calibri"/>
              <a:sym typeface="Calibri"/>
            </a:endParaRPr>
          </a:p>
        </p:txBody>
      </p:sp>
      <p:sp>
        <p:nvSpPr>
          <p:cNvPr id="1432" name="Google Shape;1432;g1f4a10f92a0_0_0"/>
          <p:cNvSpPr txBox="1"/>
          <p:nvPr/>
        </p:nvSpPr>
        <p:spPr>
          <a:xfrm>
            <a:off x="575550" y="1804750"/>
            <a:ext cx="86628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1600">
                <a:solidFill>
                  <a:schemeClr val="dk1"/>
                </a:solidFill>
                <a:latin typeface="Calibri"/>
                <a:ea typeface="Calibri"/>
                <a:cs typeface="Calibri"/>
                <a:sym typeface="Calibri"/>
              </a:rPr>
              <a:t>If the Recipient Org accidentally or willingly  rejects the Invitation, and wants the initiator to re-invite, the Initiator Organization can trigger the Invitation again.</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Choose </a:t>
            </a:r>
            <a:r>
              <a:rPr b="1" lang="en-US" sz="1600">
                <a:solidFill>
                  <a:schemeClr val="dk1"/>
                </a:solidFill>
                <a:latin typeface="Calibri"/>
                <a:ea typeface="Calibri"/>
                <a:cs typeface="Calibri"/>
                <a:sym typeface="Calibri"/>
              </a:rPr>
              <a:t>Organization Connect</a:t>
            </a:r>
            <a:endParaRPr b="1"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Select status </a:t>
            </a:r>
            <a:r>
              <a:rPr b="1" lang="en-US" sz="1600">
                <a:solidFill>
                  <a:schemeClr val="dk1"/>
                </a:solidFill>
                <a:latin typeface="Calibri"/>
                <a:ea typeface="Calibri"/>
                <a:cs typeface="Calibri"/>
                <a:sym typeface="Calibri"/>
              </a:rPr>
              <a:t>Declined</a:t>
            </a:r>
            <a:endParaRPr b="1"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Select the account and click on </a:t>
            </a:r>
            <a:r>
              <a:rPr b="1" lang="en-US" sz="1600">
                <a:solidFill>
                  <a:schemeClr val="dk1"/>
                </a:solidFill>
                <a:latin typeface="Calibri"/>
                <a:ea typeface="Calibri"/>
                <a:cs typeface="Calibri"/>
                <a:sym typeface="Calibri"/>
              </a:rPr>
              <a:t>Resend</a:t>
            </a:r>
            <a:endParaRPr b="1" sz="1600">
              <a:solidFill>
                <a:schemeClr val="dk1"/>
              </a:solidFill>
              <a:latin typeface="Calibri"/>
              <a:ea typeface="Calibri"/>
              <a:cs typeface="Calibri"/>
              <a:sym typeface="Calibri"/>
            </a:endParaRPr>
          </a:p>
          <a:p>
            <a:pPr indent="0" lvl="0" marL="0" rtl="0" algn="l">
              <a:spcBef>
                <a:spcPts val="0"/>
              </a:spcBef>
              <a:spcAft>
                <a:spcPts val="0"/>
              </a:spcAft>
              <a:buNone/>
            </a:pPr>
            <a:r>
              <a:t/>
            </a:r>
            <a:endParaRPr sz="2400">
              <a:solidFill>
                <a:schemeClr val="dk1"/>
              </a:solidFill>
            </a:endParaRPr>
          </a:p>
        </p:txBody>
      </p:sp>
      <p:pic>
        <p:nvPicPr>
          <p:cNvPr id="1433" name="Google Shape;1433;g1f4a10f92a0_0_0"/>
          <p:cNvPicPr preferRelativeResize="0"/>
          <p:nvPr/>
        </p:nvPicPr>
        <p:blipFill>
          <a:blip r:embed="rId4">
            <a:alphaModFix/>
          </a:blip>
          <a:stretch>
            <a:fillRect/>
          </a:stretch>
        </p:blipFill>
        <p:spPr>
          <a:xfrm>
            <a:off x="3485600" y="3594424"/>
            <a:ext cx="8373975" cy="3113175"/>
          </a:xfrm>
          <a:prstGeom prst="rect">
            <a:avLst/>
          </a:prstGeom>
          <a:noFill/>
          <a:ln cap="flat" cmpd="sng" w="12700">
            <a:solidFill>
              <a:srgbClr val="000000"/>
            </a:solidFill>
            <a:prstDash val="solid"/>
            <a:miter lim="8000"/>
            <a:headEnd len="sm" w="sm" type="none"/>
            <a:tailEnd len="sm" w="sm" type="none"/>
          </a:ln>
        </p:spPr>
      </p:pic>
      <p:sp>
        <p:nvSpPr>
          <p:cNvPr id="1434" name="Google Shape;1434;g1f4a10f92a0_0_0"/>
          <p:cNvSpPr/>
          <p:nvPr/>
        </p:nvSpPr>
        <p:spPr>
          <a:xfrm>
            <a:off x="3804975" y="6271450"/>
            <a:ext cx="1158000" cy="285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35" name="Google Shape;1435;g1f4a10f92a0_0_0"/>
          <p:cNvSpPr/>
          <p:nvPr/>
        </p:nvSpPr>
        <p:spPr>
          <a:xfrm>
            <a:off x="6679525" y="4288250"/>
            <a:ext cx="1158000" cy="285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36" name="Google Shape;1436;g1f4a10f92a0_0_0"/>
          <p:cNvSpPr/>
          <p:nvPr/>
        </p:nvSpPr>
        <p:spPr>
          <a:xfrm>
            <a:off x="11294650" y="4936950"/>
            <a:ext cx="380100" cy="285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pic>
        <p:nvPicPr>
          <p:cNvPr id="1442" name="Google Shape;1442;p62"/>
          <p:cNvPicPr preferRelativeResize="0"/>
          <p:nvPr/>
        </p:nvPicPr>
        <p:blipFill>
          <a:blip r:embed="rId4">
            <a:alphaModFix/>
          </a:blip>
          <a:stretch>
            <a:fillRect/>
          </a:stretch>
        </p:blipFill>
        <p:spPr>
          <a:xfrm>
            <a:off x="4248525" y="830995"/>
            <a:ext cx="7238999" cy="2799474"/>
          </a:xfrm>
          <a:prstGeom prst="rect">
            <a:avLst/>
          </a:prstGeom>
          <a:noFill/>
          <a:ln cap="flat" cmpd="sng" w="9525">
            <a:solidFill>
              <a:srgbClr val="999999"/>
            </a:solidFill>
            <a:prstDash val="solid"/>
            <a:round/>
            <a:headEnd len="sm" w="sm" type="none"/>
            <a:tailEnd len="sm" w="sm" type="none"/>
          </a:ln>
        </p:spPr>
      </p:pic>
      <p:sp>
        <p:nvSpPr>
          <p:cNvPr id="1443" name="Google Shape;1443;p62"/>
          <p:cNvSpPr txBox="1"/>
          <p:nvPr/>
        </p:nvSpPr>
        <p:spPr>
          <a:xfrm>
            <a:off x="208025" y="1251500"/>
            <a:ext cx="3412800" cy="35001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600"/>
              <a:buFont typeface="Calibri"/>
              <a:buNone/>
            </a:pPr>
            <a:r>
              <a:rPr b="0" i="0" lang="en-US" sz="1600" u="none" cap="none" strike="noStrike">
                <a:solidFill>
                  <a:srgbClr val="000000"/>
                </a:solidFill>
                <a:highlight>
                  <a:srgbClr val="FFFFFF"/>
                </a:highlight>
                <a:latin typeface="Calibri"/>
                <a:ea typeface="Calibri"/>
                <a:cs typeface="Calibri"/>
                <a:sym typeface="Calibri"/>
              </a:rPr>
              <a:t>Users need to be assigned to an Outbound Call Rule in order to make outbound calls.</a:t>
            </a:r>
            <a:endParaRPr b="0" i="0" sz="1600" u="none" cap="none" strike="noStrike">
              <a:solidFill>
                <a:srgbClr val="000000"/>
              </a:solidFill>
              <a:highlight>
                <a:srgbClr val="FFFFFF"/>
              </a:highlight>
              <a:latin typeface="Calibri"/>
              <a:ea typeface="Calibri"/>
              <a:cs typeface="Calibri"/>
              <a:sym typeface="Calibri"/>
            </a:endParaRPr>
          </a:p>
          <a:p>
            <a:pPr indent="0" lvl="0" marL="0" rtl="0" algn="just">
              <a:lnSpc>
                <a:spcPct val="115000"/>
              </a:lnSpc>
              <a:spcBef>
                <a:spcPts val="0"/>
              </a:spcBef>
              <a:spcAft>
                <a:spcPts val="0"/>
              </a:spcAft>
              <a:buClr>
                <a:srgbClr val="000000"/>
              </a:buClr>
              <a:buSzPts val="1100"/>
              <a:buFont typeface="Arial"/>
              <a:buNone/>
            </a:pPr>
            <a:r>
              <a:rPr lang="en-US" sz="1600">
                <a:solidFill>
                  <a:srgbClr val="000000"/>
                </a:solidFill>
                <a:latin typeface="Calibri"/>
                <a:ea typeface="Calibri"/>
                <a:cs typeface="Calibri"/>
                <a:sym typeface="Calibri"/>
              </a:rPr>
              <a:t>To create an Outbound Call Rule, follow the steps below:</a:t>
            </a:r>
            <a:endParaRPr sz="1600">
              <a:solidFill>
                <a:srgbClr val="000000"/>
              </a:solidFill>
              <a:latin typeface="Calibri"/>
              <a:ea typeface="Calibri"/>
              <a:cs typeface="Calibri"/>
              <a:sym typeface="Calibri"/>
            </a:endParaRPr>
          </a:p>
          <a:p>
            <a:pPr indent="-330200" lvl="0" marL="457200" rtl="0" algn="just">
              <a:lnSpc>
                <a:spcPct val="115000"/>
              </a:lnSpc>
              <a:spcBef>
                <a:spcPts val="0"/>
              </a:spcBef>
              <a:spcAft>
                <a:spcPts val="0"/>
              </a:spcAft>
              <a:buClr>
                <a:srgbClr val="000000"/>
              </a:buClr>
              <a:buSzPts val="1600"/>
              <a:buFont typeface="Calibri"/>
              <a:buAutoNum type="arabicPeriod"/>
            </a:pPr>
            <a:r>
              <a:rPr lang="en-US" sz="1600">
                <a:solidFill>
                  <a:srgbClr val="000000"/>
                </a:solidFill>
                <a:latin typeface="Calibri"/>
                <a:ea typeface="Calibri"/>
                <a:cs typeface="Calibri"/>
                <a:sym typeface="Calibri"/>
              </a:rPr>
              <a:t>Go to </a:t>
            </a:r>
            <a:r>
              <a:rPr b="1" lang="en-US" sz="1600">
                <a:solidFill>
                  <a:srgbClr val="000000"/>
                </a:solidFill>
                <a:latin typeface="Calibri"/>
                <a:ea typeface="Calibri"/>
                <a:cs typeface="Calibri"/>
                <a:sym typeface="Calibri"/>
              </a:rPr>
              <a:t>Manage Organization</a:t>
            </a:r>
            <a:r>
              <a:rPr lang="en-US" sz="1600">
                <a:solidFill>
                  <a:srgbClr val="000000"/>
                </a:solidFill>
                <a:latin typeface="Calibri"/>
                <a:ea typeface="Calibri"/>
                <a:cs typeface="Calibri"/>
                <a:sym typeface="Calibri"/>
              </a:rPr>
              <a:t> </a:t>
            </a:r>
            <a:endParaRPr sz="1600">
              <a:solidFill>
                <a:srgbClr val="000000"/>
              </a:solidFill>
              <a:latin typeface="Calibri"/>
              <a:ea typeface="Calibri"/>
              <a:cs typeface="Calibri"/>
              <a:sym typeface="Calibri"/>
            </a:endParaRPr>
          </a:p>
          <a:p>
            <a:pPr indent="-330200" lvl="0" marL="457200" rtl="0" algn="just">
              <a:lnSpc>
                <a:spcPct val="115000"/>
              </a:lnSpc>
              <a:spcBef>
                <a:spcPts val="0"/>
              </a:spcBef>
              <a:spcAft>
                <a:spcPts val="0"/>
              </a:spcAft>
              <a:buClr>
                <a:srgbClr val="000000"/>
              </a:buClr>
              <a:buSzPts val="1600"/>
              <a:buFont typeface="Calibri"/>
              <a:buAutoNum type="arabicPeriod"/>
            </a:pPr>
            <a:r>
              <a:rPr lang="en-US" sz="1600">
                <a:solidFill>
                  <a:srgbClr val="000000"/>
                </a:solidFill>
                <a:latin typeface="Calibri"/>
                <a:ea typeface="Calibri"/>
                <a:cs typeface="Calibri"/>
                <a:sym typeface="Calibri"/>
              </a:rPr>
              <a:t>Go to </a:t>
            </a:r>
            <a:r>
              <a:rPr b="1" lang="en-US" sz="1600">
                <a:solidFill>
                  <a:srgbClr val="000000"/>
                </a:solidFill>
                <a:latin typeface="Calibri"/>
                <a:ea typeface="Calibri"/>
                <a:cs typeface="Calibri"/>
                <a:sym typeface="Calibri"/>
              </a:rPr>
              <a:t>Outbound Call Rule</a:t>
            </a:r>
            <a:endParaRPr b="1" sz="1600">
              <a:solidFill>
                <a:srgbClr val="000000"/>
              </a:solidFill>
              <a:latin typeface="Calibri"/>
              <a:ea typeface="Calibri"/>
              <a:cs typeface="Calibri"/>
              <a:sym typeface="Calibri"/>
            </a:endParaRPr>
          </a:p>
          <a:p>
            <a:pPr indent="-330200" lvl="0" marL="457200" rtl="0" algn="just">
              <a:lnSpc>
                <a:spcPct val="115000"/>
              </a:lnSpc>
              <a:spcBef>
                <a:spcPts val="0"/>
              </a:spcBef>
              <a:spcAft>
                <a:spcPts val="0"/>
              </a:spcAft>
              <a:buClr>
                <a:srgbClr val="000000"/>
              </a:buClr>
              <a:buSzPts val="1600"/>
              <a:buFont typeface="Calibri"/>
              <a:buAutoNum type="arabicPeriod"/>
            </a:pPr>
            <a:r>
              <a:rPr lang="en-US" sz="1600">
                <a:solidFill>
                  <a:srgbClr val="000000"/>
                </a:solidFill>
                <a:latin typeface="Calibri"/>
                <a:ea typeface="Calibri"/>
                <a:cs typeface="Calibri"/>
                <a:sym typeface="Calibri"/>
              </a:rPr>
              <a:t>Click</a:t>
            </a:r>
            <a:r>
              <a:rPr b="1" lang="en-US" sz="1600">
                <a:solidFill>
                  <a:srgbClr val="000000"/>
                </a:solidFill>
                <a:latin typeface="Calibri"/>
                <a:ea typeface="Calibri"/>
                <a:cs typeface="Calibri"/>
                <a:sym typeface="Calibri"/>
              </a:rPr>
              <a:t> Create</a:t>
            </a:r>
            <a:endParaRPr b="1" sz="1600">
              <a:solidFill>
                <a:srgbClr val="000000"/>
              </a:solidFill>
              <a:latin typeface="Calibri"/>
              <a:ea typeface="Calibri"/>
              <a:cs typeface="Calibri"/>
              <a:sym typeface="Calibri"/>
            </a:endParaRPr>
          </a:p>
          <a:p>
            <a:pPr indent="-330200" lvl="0" marL="457200" rtl="0" algn="just">
              <a:lnSpc>
                <a:spcPct val="115000"/>
              </a:lnSpc>
              <a:spcBef>
                <a:spcPts val="0"/>
              </a:spcBef>
              <a:spcAft>
                <a:spcPts val="0"/>
              </a:spcAft>
              <a:buClr>
                <a:srgbClr val="000000"/>
              </a:buClr>
              <a:buSzPts val="1600"/>
              <a:buFont typeface="Calibri"/>
              <a:buAutoNum type="arabicPeriod"/>
            </a:pPr>
            <a:r>
              <a:rPr lang="en-US" sz="1600">
                <a:solidFill>
                  <a:srgbClr val="000000"/>
                </a:solidFill>
                <a:latin typeface="Calibri"/>
                <a:ea typeface="Calibri"/>
                <a:cs typeface="Calibri"/>
                <a:sym typeface="Calibri"/>
              </a:rPr>
              <a:t>Give the rule a name &gt; </a:t>
            </a:r>
            <a:r>
              <a:rPr b="1" lang="en-US" sz="1600">
                <a:solidFill>
                  <a:srgbClr val="000000"/>
                </a:solidFill>
                <a:latin typeface="Calibri"/>
                <a:ea typeface="Calibri"/>
                <a:cs typeface="Calibri"/>
                <a:sym typeface="Calibri"/>
              </a:rPr>
              <a:t>Create</a:t>
            </a:r>
            <a:endParaRPr b="1" sz="1600">
              <a:solidFill>
                <a:srgbClr val="000000"/>
              </a:solidFill>
              <a:latin typeface="Calibri"/>
              <a:ea typeface="Calibri"/>
              <a:cs typeface="Calibri"/>
              <a:sym typeface="Calibri"/>
            </a:endParaRPr>
          </a:p>
          <a:p>
            <a:pPr indent="-330200" lvl="0" marL="457200" rtl="0" algn="just">
              <a:lnSpc>
                <a:spcPct val="115000"/>
              </a:lnSpc>
              <a:spcBef>
                <a:spcPts val="0"/>
              </a:spcBef>
              <a:spcAft>
                <a:spcPts val="0"/>
              </a:spcAft>
              <a:buClr>
                <a:srgbClr val="000000"/>
              </a:buClr>
              <a:buSzPts val="1600"/>
              <a:buFont typeface="Calibri"/>
              <a:buAutoNum type="arabicPeriod"/>
            </a:pPr>
            <a:r>
              <a:rPr lang="en-US" sz="1600">
                <a:solidFill>
                  <a:srgbClr val="000000"/>
                </a:solidFill>
                <a:latin typeface="Calibri"/>
                <a:ea typeface="Calibri"/>
                <a:cs typeface="Calibri"/>
                <a:sym typeface="Calibri"/>
              </a:rPr>
              <a:t>Click on the </a:t>
            </a:r>
            <a:r>
              <a:rPr b="1" lang="en-US" sz="1600">
                <a:solidFill>
                  <a:srgbClr val="000000"/>
                </a:solidFill>
                <a:latin typeface="Calibri"/>
                <a:ea typeface="Calibri"/>
                <a:cs typeface="Calibri"/>
                <a:sym typeface="Calibri"/>
              </a:rPr>
              <a:t>pencil</a:t>
            </a:r>
            <a:r>
              <a:rPr lang="en-US" sz="1600">
                <a:solidFill>
                  <a:srgbClr val="000000"/>
                </a:solidFill>
                <a:latin typeface="Calibri"/>
                <a:ea typeface="Calibri"/>
                <a:cs typeface="Calibri"/>
                <a:sym typeface="Calibri"/>
              </a:rPr>
              <a:t> icon next to the created rule</a:t>
            </a:r>
            <a:endParaRPr b="1" sz="1600">
              <a:solidFill>
                <a:srgbClr val="000000"/>
              </a:solidFill>
              <a:latin typeface="Calibri"/>
              <a:ea typeface="Calibri"/>
              <a:cs typeface="Calibri"/>
              <a:sym typeface="Calibri"/>
            </a:endParaRPr>
          </a:p>
          <a:p>
            <a:pPr indent="-330200" lvl="0" marL="457200" rtl="0" algn="just">
              <a:lnSpc>
                <a:spcPct val="115000"/>
              </a:lnSpc>
              <a:spcBef>
                <a:spcPts val="0"/>
              </a:spcBef>
              <a:spcAft>
                <a:spcPts val="0"/>
              </a:spcAft>
              <a:buClr>
                <a:srgbClr val="000000"/>
              </a:buClr>
              <a:buSzPts val="1600"/>
              <a:buFont typeface="Calibri"/>
              <a:buAutoNum type="arabicPeriod"/>
            </a:pPr>
            <a:r>
              <a:rPr lang="en-US" sz="1600">
                <a:solidFill>
                  <a:srgbClr val="000000"/>
                </a:solidFill>
                <a:latin typeface="Calibri"/>
                <a:ea typeface="Calibri"/>
                <a:cs typeface="Calibri"/>
                <a:sym typeface="Calibri"/>
              </a:rPr>
              <a:t>At the plan as you wish &gt; </a:t>
            </a:r>
            <a:r>
              <a:rPr b="1" lang="en-US" sz="1600">
                <a:solidFill>
                  <a:srgbClr val="000000"/>
                </a:solidFill>
                <a:latin typeface="Calibri"/>
                <a:ea typeface="Calibri"/>
                <a:cs typeface="Calibri"/>
                <a:sym typeface="Calibri"/>
              </a:rPr>
              <a:t>Update</a:t>
            </a:r>
            <a:endParaRPr sz="1600">
              <a:solidFill>
                <a:srgbClr val="000000"/>
              </a:solidFill>
              <a:highlight>
                <a:srgbClr val="FFFFFF"/>
              </a:highlight>
              <a:latin typeface="Calibri"/>
              <a:ea typeface="Calibri"/>
              <a:cs typeface="Calibri"/>
              <a:sym typeface="Calibri"/>
            </a:endParaRPr>
          </a:p>
        </p:txBody>
      </p:sp>
      <p:sp>
        <p:nvSpPr>
          <p:cNvPr id="1444" name="Google Shape;1444;p62"/>
          <p:cNvSpPr txBox="1"/>
          <p:nvPr/>
        </p:nvSpPr>
        <p:spPr>
          <a:xfrm>
            <a:off x="208025" y="166500"/>
            <a:ext cx="10284600" cy="6645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US" sz="2800">
                <a:solidFill>
                  <a:srgbClr val="000000"/>
                </a:solidFill>
              </a:rPr>
              <a:t>System </a:t>
            </a:r>
            <a:r>
              <a:rPr b="1" i="0" lang="en-US" sz="2800" u="none" cap="none" strike="noStrike">
                <a:solidFill>
                  <a:srgbClr val="000000"/>
                </a:solidFill>
                <a:latin typeface="Arial"/>
                <a:ea typeface="Arial"/>
                <a:cs typeface="Arial"/>
                <a:sym typeface="Arial"/>
              </a:rPr>
              <a:t>Configuration</a:t>
            </a:r>
            <a:r>
              <a:rPr b="0" i="0" lang="en-US" sz="2800" u="none" cap="none" strike="noStrike">
                <a:solidFill>
                  <a:srgbClr val="000000"/>
                </a:solidFill>
                <a:latin typeface="Arial"/>
                <a:ea typeface="Arial"/>
                <a:cs typeface="Arial"/>
                <a:sym typeface="Arial"/>
              </a:rPr>
              <a:t> &lt;Outbound Call Rule&gt;</a:t>
            </a:r>
            <a:endParaRPr b="0" i="0" sz="4400" u="none" cap="none" strike="noStrike">
              <a:solidFill>
                <a:srgbClr val="000000"/>
              </a:solidFill>
              <a:latin typeface="Arial"/>
              <a:ea typeface="Arial"/>
              <a:cs typeface="Arial"/>
              <a:sym typeface="Arial"/>
            </a:endParaRPr>
          </a:p>
        </p:txBody>
      </p:sp>
      <p:pic>
        <p:nvPicPr>
          <p:cNvPr id="1445" name="Google Shape;1445;p62"/>
          <p:cNvPicPr preferRelativeResize="0"/>
          <p:nvPr/>
        </p:nvPicPr>
        <p:blipFill>
          <a:blip r:embed="rId5">
            <a:alphaModFix/>
          </a:blip>
          <a:stretch>
            <a:fillRect/>
          </a:stretch>
        </p:blipFill>
        <p:spPr>
          <a:xfrm>
            <a:off x="4245375" y="3804012"/>
            <a:ext cx="2209900" cy="1086550"/>
          </a:xfrm>
          <a:prstGeom prst="rect">
            <a:avLst/>
          </a:prstGeom>
          <a:noFill/>
          <a:ln cap="flat" cmpd="sng" w="9525">
            <a:solidFill>
              <a:srgbClr val="9E9E9E"/>
            </a:solidFill>
            <a:prstDash val="solid"/>
            <a:round/>
            <a:headEnd len="sm" w="sm" type="none"/>
            <a:tailEnd len="sm" w="sm" type="none"/>
          </a:ln>
        </p:spPr>
      </p:pic>
      <p:sp>
        <p:nvSpPr>
          <p:cNvPr id="1446" name="Google Shape;1446;p62"/>
          <p:cNvSpPr/>
          <p:nvPr/>
        </p:nvSpPr>
        <p:spPr>
          <a:xfrm>
            <a:off x="11067575" y="1203900"/>
            <a:ext cx="367200" cy="188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47" name="Google Shape;1447;p62"/>
          <p:cNvCxnSpPr>
            <a:stCxn id="1446" idx="2"/>
            <a:endCxn id="1445" idx="0"/>
          </p:cNvCxnSpPr>
          <p:nvPr/>
        </p:nvCxnSpPr>
        <p:spPr>
          <a:xfrm rot="5400000">
            <a:off x="7094675" y="-352500"/>
            <a:ext cx="2412000" cy="5901000"/>
          </a:xfrm>
          <a:prstGeom prst="bentConnector3">
            <a:avLst>
              <a:gd fmla="val 50000" name="adj1"/>
            </a:avLst>
          </a:prstGeom>
          <a:noFill/>
          <a:ln cap="flat" cmpd="sng" w="9525">
            <a:solidFill>
              <a:srgbClr val="FF0000"/>
            </a:solidFill>
            <a:prstDash val="solid"/>
            <a:round/>
            <a:headEnd len="med" w="med" type="none"/>
            <a:tailEnd len="med" w="med" type="triangle"/>
          </a:ln>
        </p:spPr>
      </p:cxnSp>
      <p:sp>
        <p:nvSpPr>
          <p:cNvPr id="1448" name="Google Shape;1448;p62"/>
          <p:cNvSpPr/>
          <p:nvPr/>
        </p:nvSpPr>
        <p:spPr>
          <a:xfrm>
            <a:off x="4248525" y="3260400"/>
            <a:ext cx="1381500" cy="188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49" name="Google Shape;1449;p62"/>
          <p:cNvPicPr preferRelativeResize="0"/>
          <p:nvPr/>
        </p:nvPicPr>
        <p:blipFill>
          <a:blip r:embed="rId6">
            <a:alphaModFix/>
          </a:blip>
          <a:stretch>
            <a:fillRect/>
          </a:stretch>
        </p:blipFill>
        <p:spPr>
          <a:xfrm>
            <a:off x="7161325" y="3803994"/>
            <a:ext cx="4326200" cy="2076492"/>
          </a:xfrm>
          <a:prstGeom prst="rect">
            <a:avLst/>
          </a:prstGeom>
          <a:noFill/>
          <a:ln cap="flat" cmpd="sng" w="9525">
            <a:solidFill>
              <a:srgbClr val="999999"/>
            </a:solidFill>
            <a:prstDash val="solid"/>
            <a:round/>
            <a:headEnd len="sm" w="sm" type="none"/>
            <a:tailEnd len="sm" w="sm" type="none"/>
          </a:ln>
        </p:spPr>
      </p:pic>
      <p:sp>
        <p:nvSpPr>
          <p:cNvPr id="1450" name="Google Shape;1450;p62"/>
          <p:cNvSpPr/>
          <p:nvPr/>
        </p:nvSpPr>
        <p:spPr>
          <a:xfrm>
            <a:off x="11086175" y="5334000"/>
            <a:ext cx="120900" cy="148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51" name="Google Shape;1451;p62"/>
          <p:cNvCxnSpPr>
            <a:stCxn id="1445" idx="3"/>
            <a:endCxn id="1450" idx="1"/>
          </p:cNvCxnSpPr>
          <p:nvPr/>
        </p:nvCxnSpPr>
        <p:spPr>
          <a:xfrm>
            <a:off x="6455275" y="4347287"/>
            <a:ext cx="4630800" cy="1061100"/>
          </a:xfrm>
          <a:prstGeom prst="bentConnector3">
            <a:avLst>
              <a:gd fmla="val 50001" name="adj1"/>
            </a:avLst>
          </a:prstGeom>
          <a:noFill/>
          <a:ln cap="flat" cmpd="sng" w="9525">
            <a:solidFill>
              <a:srgbClr val="FF0000"/>
            </a:solidFill>
            <a:prstDash val="solid"/>
            <a:round/>
            <a:headEnd len="med" w="med" type="none"/>
            <a:tailEnd len="med" w="med" type="triangle"/>
          </a:ln>
        </p:spPr>
      </p:cxnSp>
      <p:cxnSp>
        <p:nvCxnSpPr>
          <p:cNvPr id="1452" name="Google Shape;1452;p62"/>
          <p:cNvCxnSpPr>
            <a:stCxn id="1450" idx="3"/>
          </p:cNvCxnSpPr>
          <p:nvPr/>
        </p:nvCxnSpPr>
        <p:spPr>
          <a:xfrm flipH="1">
            <a:off x="6849875" y="5408400"/>
            <a:ext cx="4357200" cy="453900"/>
          </a:xfrm>
          <a:prstGeom prst="bentConnector3">
            <a:avLst>
              <a:gd fmla="val -5465" name="adj1"/>
            </a:avLst>
          </a:prstGeom>
          <a:noFill/>
          <a:ln cap="flat" cmpd="sng" w="9525">
            <a:solidFill>
              <a:srgbClr val="FF0000"/>
            </a:solidFill>
            <a:prstDash val="solid"/>
            <a:round/>
            <a:headEnd len="med" w="med" type="none"/>
            <a:tailEnd len="med" w="med" type="triangle"/>
          </a:ln>
        </p:spPr>
      </p:cxnSp>
      <p:pic>
        <p:nvPicPr>
          <p:cNvPr id="1453" name="Google Shape;1453;p62"/>
          <p:cNvPicPr preferRelativeResize="0"/>
          <p:nvPr/>
        </p:nvPicPr>
        <p:blipFill>
          <a:blip r:embed="rId7">
            <a:alphaModFix/>
          </a:blip>
          <a:stretch>
            <a:fillRect/>
          </a:stretch>
        </p:blipFill>
        <p:spPr>
          <a:xfrm>
            <a:off x="3698925" y="4985100"/>
            <a:ext cx="3150950" cy="1735776"/>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8" name="Shape 1458"/>
        <p:cNvGrpSpPr/>
        <p:nvPr/>
      </p:nvGrpSpPr>
      <p:grpSpPr>
        <a:xfrm>
          <a:off x="0" y="0"/>
          <a:ext cx="0" cy="0"/>
          <a:chOff x="0" y="0"/>
          <a:chExt cx="0" cy="0"/>
        </a:xfrm>
      </p:grpSpPr>
      <p:sp>
        <p:nvSpPr>
          <p:cNvPr id="1459" name="Google Shape;1459;p63"/>
          <p:cNvSpPr txBox="1"/>
          <p:nvPr/>
        </p:nvSpPr>
        <p:spPr>
          <a:xfrm>
            <a:off x="184282" y="1285350"/>
            <a:ext cx="3795600" cy="48129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600"/>
              <a:buFont typeface="Calibri"/>
              <a:buNone/>
            </a:pPr>
            <a:r>
              <a:rPr b="0" i="0" lang="en-US" sz="1600" u="none" cap="none" strike="noStrike">
                <a:solidFill>
                  <a:srgbClr val="000000"/>
                </a:solidFill>
                <a:highlight>
                  <a:srgbClr val="FFFFFF"/>
                </a:highlight>
                <a:latin typeface="Calibri"/>
                <a:ea typeface="Calibri"/>
                <a:cs typeface="Calibri"/>
                <a:sym typeface="Calibri"/>
              </a:rPr>
              <a:t>Outbound Call Rule is composed of the rules for:</a:t>
            </a:r>
            <a:endParaRPr b="0" i="0" sz="1600" u="none" cap="none" strike="noStrike">
              <a:solidFill>
                <a:srgbClr val="000000"/>
              </a:solidFill>
              <a:highlight>
                <a:srgbClr val="FFFFFF"/>
              </a:highlight>
              <a:latin typeface="Calibri"/>
              <a:ea typeface="Calibri"/>
              <a:cs typeface="Calibri"/>
              <a:sym typeface="Calibri"/>
            </a:endParaRPr>
          </a:p>
          <a:p>
            <a:pPr indent="-266700" lvl="0" marL="342900" marR="0" rtl="0" algn="just">
              <a:lnSpc>
                <a:spcPct val="115000"/>
              </a:lnSpc>
              <a:spcBef>
                <a:spcPts val="1100"/>
              </a:spcBef>
              <a:spcAft>
                <a:spcPts val="0"/>
              </a:spcAft>
              <a:buClr>
                <a:srgbClr val="000000"/>
              </a:buClr>
              <a:buSzPts val="1600"/>
              <a:buFont typeface="Lato"/>
              <a:buChar char="●"/>
            </a:pPr>
            <a:r>
              <a:rPr b="1" i="0" lang="en-US" sz="1600" u="none" cap="none" strike="noStrike">
                <a:solidFill>
                  <a:srgbClr val="000000"/>
                </a:solidFill>
                <a:highlight>
                  <a:srgbClr val="FFFFFF"/>
                </a:highlight>
                <a:latin typeface="Calibri"/>
                <a:ea typeface="Calibri"/>
                <a:cs typeface="Calibri"/>
                <a:sym typeface="Calibri"/>
              </a:rPr>
              <a:t>Dial plan:</a:t>
            </a:r>
            <a:r>
              <a:rPr b="0" i="0" lang="en-US" sz="1600" u="none" cap="none" strike="noStrike">
                <a:solidFill>
                  <a:srgbClr val="000000"/>
                </a:solidFill>
                <a:highlight>
                  <a:srgbClr val="FFFFFF"/>
                </a:highlight>
                <a:latin typeface="Calibri"/>
                <a:ea typeface="Calibri"/>
                <a:cs typeface="Calibri"/>
                <a:sym typeface="Calibri"/>
              </a:rPr>
              <a:t> By default, if users want to make an outbound call from our system, they will need to follow this standard: </a:t>
            </a:r>
            <a:endParaRPr b="0" i="0" sz="1600" u="none" cap="none" strike="noStrike">
              <a:solidFill>
                <a:srgbClr val="000000"/>
              </a:solidFill>
              <a:highlight>
                <a:srgbClr val="FFFFFF"/>
              </a:highlight>
              <a:latin typeface="Calibri"/>
              <a:ea typeface="Calibri"/>
              <a:cs typeface="Calibri"/>
              <a:sym typeface="Calibri"/>
            </a:endParaRPr>
          </a:p>
          <a:p>
            <a:pPr indent="-266700" lvl="1" marL="685800" marR="0" rtl="0" algn="just">
              <a:lnSpc>
                <a:spcPct val="115000"/>
              </a:lnSpc>
              <a:spcBef>
                <a:spcPts val="0"/>
              </a:spcBef>
              <a:spcAft>
                <a:spcPts val="0"/>
              </a:spcAft>
              <a:buClr>
                <a:srgbClr val="1A9988"/>
              </a:buClr>
              <a:buSzPts val="1600"/>
              <a:buFont typeface="Calibri"/>
              <a:buChar char="○"/>
            </a:pPr>
            <a:r>
              <a:rPr b="0" i="1" lang="en-US" sz="1600" u="none" cap="none" strike="noStrike">
                <a:solidFill>
                  <a:srgbClr val="C00000"/>
                </a:solidFill>
                <a:highlight>
                  <a:srgbClr val="FFFFFF"/>
                </a:highlight>
                <a:latin typeface="Calibri"/>
                <a:ea typeface="Calibri"/>
                <a:cs typeface="Calibri"/>
                <a:sym typeface="Calibri"/>
              </a:rPr>
              <a:t>&lt;country code&gt; + &lt;area code&gt; + &lt;destination&gt;</a:t>
            </a:r>
            <a:r>
              <a:rPr b="0" i="0" lang="en-US" sz="1600" u="none" cap="none" strike="noStrike">
                <a:solidFill>
                  <a:srgbClr val="404040"/>
                </a:solidFill>
                <a:highlight>
                  <a:srgbClr val="FFFFFF"/>
                </a:highlight>
                <a:latin typeface="Calibri"/>
                <a:ea typeface="Calibri"/>
                <a:cs typeface="Calibri"/>
                <a:sym typeface="Calibri"/>
              </a:rPr>
              <a:t> </a:t>
            </a:r>
            <a:endParaRPr b="0" i="0" sz="1600" u="none" cap="none" strike="noStrike">
              <a:solidFill>
                <a:srgbClr val="404040"/>
              </a:solidFill>
              <a:highlight>
                <a:srgbClr val="FFFFFF"/>
              </a:highlight>
              <a:latin typeface="Calibri"/>
              <a:ea typeface="Calibri"/>
              <a:cs typeface="Calibri"/>
              <a:sym typeface="Calibri"/>
            </a:endParaRPr>
          </a:p>
          <a:p>
            <a:pPr indent="0" lvl="0" marL="342900" marR="0" rtl="0" algn="just">
              <a:lnSpc>
                <a:spcPct val="115000"/>
              </a:lnSpc>
              <a:spcBef>
                <a:spcPts val="1100"/>
              </a:spcBef>
              <a:spcAft>
                <a:spcPts val="0"/>
              </a:spcAft>
              <a:buClr>
                <a:srgbClr val="000000"/>
              </a:buClr>
              <a:buSzPts val="1600"/>
              <a:buFont typeface="Calibri"/>
              <a:buNone/>
            </a:pPr>
            <a:r>
              <a:rPr b="0" i="0" lang="en-US" sz="1600" u="none" cap="none" strike="noStrike">
                <a:solidFill>
                  <a:srgbClr val="000000"/>
                </a:solidFill>
                <a:highlight>
                  <a:srgbClr val="FFFFFF"/>
                </a:highlight>
                <a:latin typeface="Calibri"/>
                <a:ea typeface="Calibri"/>
                <a:cs typeface="Calibri"/>
                <a:sym typeface="Calibri"/>
              </a:rPr>
              <a:t>However, to reduce the steps, owner/admins can set up a dial plan for users’ calls. By setting this up, users will not have to key in the country code every time they call out.</a:t>
            </a:r>
            <a:br>
              <a:rPr b="0" i="0" lang="en-US" sz="1600" u="none" cap="none" strike="noStrike">
                <a:solidFill>
                  <a:srgbClr val="000000"/>
                </a:solidFill>
                <a:highlight>
                  <a:srgbClr val="FFFFFF"/>
                </a:highlight>
                <a:latin typeface="Calibri"/>
                <a:ea typeface="Calibri"/>
                <a:cs typeface="Calibri"/>
                <a:sym typeface="Calibri"/>
              </a:rPr>
            </a:br>
            <a:endParaRPr b="0" i="0" sz="100" u="none" cap="none" strike="noStrike">
              <a:solidFill>
                <a:srgbClr val="000000"/>
              </a:solidFill>
              <a:highlight>
                <a:srgbClr val="FFFFFF"/>
              </a:highlight>
              <a:latin typeface="Calibri"/>
              <a:ea typeface="Calibri"/>
              <a:cs typeface="Calibri"/>
              <a:sym typeface="Calibri"/>
            </a:endParaRPr>
          </a:p>
          <a:p>
            <a:pPr indent="-266700" lvl="0" marL="342900" marR="0" rtl="0" algn="just">
              <a:lnSpc>
                <a:spcPct val="115000"/>
              </a:lnSpc>
              <a:spcBef>
                <a:spcPts val="1100"/>
              </a:spcBef>
              <a:spcAft>
                <a:spcPts val="0"/>
              </a:spcAft>
              <a:buClr>
                <a:srgbClr val="A5A5A5"/>
              </a:buClr>
              <a:buSzPts val="1600"/>
              <a:buFont typeface="Lato"/>
              <a:buChar char="●"/>
            </a:pPr>
            <a:r>
              <a:rPr b="1" i="0" lang="en-US" sz="1600" u="none" cap="none" strike="noStrike">
                <a:solidFill>
                  <a:srgbClr val="A5A5A5"/>
                </a:solidFill>
                <a:highlight>
                  <a:srgbClr val="FFFFFF"/>
                </a:highlight>
                <a:latin typeface="Calibri"/>
                <a:ea typeface="Calibri"/>
                <a:cs typeface="Calibri"/>
                <a:sym typeface="Calibri"/>
              </a:rPr>
              <a:t>Country whitelist: </a:t>
            </a:r>
            <a:r>
              <a:rPr b="0" i="0" lang="en-US" sz="1600" u="none" cap="none" strike="noStrike">
                <a:solidFill>
                  <a:srgbClr val="A5A5A5"/>
                </a:solidFill>
                <a:highlight>
                  <a:srgbClr val="FFFFFF"/>
                </a:highlight>
                <a:latin typeface="Calibri"/>
                <a:ea typeface="Calibri"/>
                <a:cs typeface="Calibri"/>
                <a:sym typeface="Calibri"/>
              </a:rPr>
              <a:t>the list of countries users can call to.</a:t>
            </a:r>
            <a:endParaRPr b="0" i="0" sz="1600" u="none" cap="none" strike="noStrike">
              <a:solidFill>
                <a:srgbClr val="A5A5A5"/>
              </a:solidFill>
              <a:highlight>
                <a:srgbClr val="FFFFFF"/>
              </a:highlight>
              <a:latin typeface="Calibri"/>
              <a:ea typeface="Calibri"/>
              <a:cs typeface="Calibri"/>
              <a:sym typeface="Calibri"/>
            </a:endParaRPr>
          </a:p>
        </p:txBody>
      </p:sp>
      <p:sp>
        <p:nvSpPr>
          <p:cNvPr id="1460" name="Google Shape;1460;p63"/>
          <p:cNvSpPr txBox="1"/>
          <p:nvPr/>
        </p:nvSpPr>
        <p:spPr>
          <a:xfrm>
            <a:off x="208025" y="166500"/>
            <a:ext cx="10284600" cy="7113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US" sz="2800">
                <a:solidFill>
                  <a:srgbClr val="000000"/>
                </a:solidFill>
              </a:rPr>
              <a:t>System </a:t>
            </a:r>
            <a:r>
              <a:rPr b="1" i="0" lang="en-US" sz="2800" u="none" cap="none" strike="noStrike">
                <a:solidFill>
                  <a:srgbClr val="000000"/>
                </a:solidFill>
                <a:latin typeface="Arial"/>
                <a:ea typeface="Arial"/>
                <a:cs typeface="Arial"/>
                <a:sym typeface="Arial"/>
              </a:rPr>
              <a:t>Configuration</a:t>
            </a:r>
            <a:r>
              <a:rPr b="0" i="0" lang="en-US" sz="2800" u="none" cap="none" strike="noStrike">
                <a:solidFill>
                  <a:srgbClr val="000000"/>
                </a:solidFill>
                <a:latin typeface="Arial"/>
                <a:ea typeface="Arial"/>
                <a:cs typeface="Arial"/>
                <a:sym typeface="Arial"/>
              </a:rPr>
              <a:t> &lt;Outbound Call Rule&gt;</a:t>
            </a:r>
            <a:endParaRPr b="0" i="0" sz="4400" u="none" cap="none" strike="noStrike">
              <a:solidFill>
                <a:srgbClr val="000000"/>
              </a:solidFill>
              <a:latin typeface="Arial"/>
              <a:ea typeface="Arial"/>
              <a:cs typeface="Arial"/>
              <a:sym typeface="Arial"/>
            </a:endParaRPr>
          </a:p>
        </p:txBody>
      </p:sp>
      <p:pic>
        <p:nvPicPr>
          <p:cNvPr id="1461" name="Google Shape;1461;p63"/>
          <p:cNvPicPr preferRelativeResize="0"/>
          <p:nvPr/>
        </p:nvPicPr>
        <p:blipFill>
          <a:blip r:embed="rId4">
            <a:alphaModFix/>
          </a:blip>
          <a:stretch>
            <a:fillRect/>
          </a:stretch>
        </p:blipFill>
        <p:spPr>
          <a:xfrm>
            <a:off x="8293807" y="4130025"/>
            <a:ext cx="3713911" cy="2575575"/>
          </a:xfrm>
          <a:prstGeom prst="rect">
            <a:avLst/>
          </a:prstGeom>
          <a:noFill/>
          <a:ln cap="flat" cmpd="sng" w="9525">
            <a:solidFill>
              <a:srgbClr val="9E9E9E"/>
            </a:solidFill>
            <a:prstDash val="solid"/>
            <a:round/>
            <a:headEnd len="sm" w="sm" type="none"/>
            <a:tailEnd len="sm" w="sm" type="none"/>
          </a:ln>
        </p:spPr>
      </p:pic>
      <p:pic>
        <p:nvPicPr>
          <p:cNvPr id="1462" name="Google Shape;1462;p63"/>
          <p:cNvPicPr preferRelativeResize="0"/>
          <p:nvPr/>
        </p:nvPicPr>
        <p:blipFill>
          <a:blip r:embed="rId5">
            <a:alphaModFix/>
          </a:blip>
          <a:stretch>
            <a:fillRect/>
          </a:stretch>
        </p:blipFill>
        <p:spPr>
          <a:xfrm>
            <a:off x="4311482" y="4130025"/>
            <a:ext cx="3521562" cy="1756865"/>
          </a:xfrm>
          <a:prstGeom prst="rect">
            <a:avLst/>
          </a:prstGeom>
          <a:noFill/>
          <a:ln cap="flat" cmpd="sng" w="9525">
            <a:solidFill>
              <a:srgbClr val="9E9E9E"/>
            </a:solidFill>
            <a:prstDash val="solid"/>
            <a:round/>
            <a:headEnd len="sm" w="sm" type="none"/>
            <a:tailEnd len="sm" w="sm" type="none"/>
          </a:ln>
        </p:spPr>
      </p:pic>
      <p:pic>
        <p:nvPicPr>
          <p:cNvPr id="1463" name="Google Shape;1463;p63"/>
          <p:cNvPicPr preferRelativeResize="0"/>
          <p:nvPr/>
        </p:nvPicPr>
        <p:blipFill>
          <a:blip r:embed="rId6">
            <a:alphaModFix/>
          </a:blip>
          <a:stretch>
            <a:fillRect/>
          </a:stretch>
        </p:blipFill>
        <p:spPr>
          <a:xfrm>
            <a:off x="9520707" y="877850"/>
            <a:ext cx="2486998" cy="3138201"/>
          </a:xfrm>
          <a:prstGeom prst="rect">
            <a:avLst/>
          </a:prstGeom>
          <a:noFill/>
          <a:ln cap="flat" cmpd="sng" w="9525">
            <a:solidFill>
              <a:srgbClr val="9E9E9E"/>
            </a:solidFill>
            <a:prstDash val="solid"/>
            <a:round/>
            <a:headEnd len="sm" w="sm" type="none"/>
            <a:tailEnd len="sm" w="sm" type="none"/>
          </a:ln>
        </p:spPr>
      </p:pic>
      <p:cxnSp>
        <p:nvCxnSpPr>
          <p:cNvPr id="1464" name="Google Shape;1464;p63"/>
          <p:cNvCxnSpPr/>
          <p:nvPr/>
        </p:nvCxnSpPr>
        <p:spPr>
          <a:xfrm>
            <a:off x="7833044" y="5008458"/>
            <a:ext cx="457200" cy="0"/>
          </a:xfrm>
          <a:prstGeom prst="straightConnector1">
            <a:avLst/>
          </a:prstGeom>
          <a:noFill/>
          <a:ln cap="flat" cmpd="sng" w="9525">
            <a:solidFill>
              <a:srgbClr val="ED1A3D"/>
            </a:solidFill>
            <a:prstDash val="solid"/>
            <a:round/>
            <a:headEnd len="med" w="med" type="none"/>
            <a:tailEnd len="med" w="med" type="triangle"/>
          </a:ln>
        </p:spPr>
      </p:cxnSp>
      <p:pic>
        <p:nvPicPr>
          <p:cNvPr id="1465" name="Google Shape;1465;p63"/>
          <p:cNvPicPr preferRelativeResize="0"/>
          <p:nvPr/>
        </p:nvPicPr>
        <p:blipFill>
          <a:blip r:embed="rId7">
            <a:alphaModFix/>
          </a:blip>
          <a:stretch>
            <a:fillRect/>
          </a:stretch>
        </p:blipFill>
        <p:spPr>
          <a:xfrm>
            <a:off x="4311475" y="877800"/>
            <a:ext cx="4293626" cy="2947425"/>
          </a:xfrm>
          <a:prstGeom prst="rect">
            <a:avLst/>
          </a:prstGeom>
          <a:noFill/>
          <a:ln cap="flat" cmpd="sng" w="9525">
            <a:solidFill>
              <a:srgbClr val="999999"/>
            </a:solidFill>
            <a:prstDash val="solid"/>
            <a:round/>
            <a:headEnd len="sm" w="sm" type="none"/>
            <a:tailEnd len="sm" w="sm" type="none"/>
          </a:ln>
        </p:spPr>
      </p:pic>
      <p:sp>
        <p:nvSpPr>
          <p:cNvPr id="1466" name="Google Shape;1466;p63"/>
          <p:cNvSpPr/>
          <p:nvPr/>
        </p:nvSpPr>
        <p:spPr>
          <a:xfrm>
            <a:off x="4472050" y="1264700"/>
            <a:ext cx="1395000" cy="404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67" name="Google Shape;1467;p63"/>
          <p:cNvSpPr/>
          <p:nvPr/>
        </p:nvSpPr>
        <p:spPr>
          <a:xfrm>
            <a:off x="7627250" y="1721025"/>
            <a:ext cx="387000" cy="208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68" name="Google Shape;1468;p63"/>
          <p:cNvSpPr/>
          <p:nvPr/>
        </p:nvSpPr>
        <p:spPr>
          <a:xfrm>
            <a:off x="8039100" y="1721025"/>
            <a:ext cx="362100" cy="208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469" name="Google Shape;1469;p63"/>
          <p:cNvCxnSpPr>
            <a:stCxn id="1467" idx="0"/>
            <a:endCxn id="1463" idx="1"/>
          </p:cNvCxnSpPr>
          <p:nvPr/>
        </p:nvCxnSpPr>
        <p:spPr>
          <a:xfrm flipH="1" rot="-5400000">
            <a:off x="8307800" y="1233975"/>
            <a:ext cx="726000" cy="1700100"/>
          </a:xfrm>
          <a:prstGeom prst="bentConnector4">
            <a:avLst>
              <a:gd fmla="val -32800" name="adj1"/>
              <a:gd fmla="val 55687" name="adj2"/>
            </a:avLst>
          </a:prstGeom>
          <a:noFill/>
          <a:ln cap="flat" cmpd="sng" w="9525">
            <a:solidFill>
              <a:srgbClr val="FF0000"/>
            </a:solidFill>
            <a:prstDash val="solid"/>
            <a:round/>
            <a:headEnd len="med" w="med" type="none"/>
            <a:tailEnd len="med" w="med" type="triangle"/>
          </a:ln>
        </p:spPr>
      </p:cxnSp>
      <p:cxnSp>
        <p:nvCxnSpPr>
          <p:cNvPr id="1470" name="Google Shape;1470;p63"/>
          <p:cNvCxnSpPr>
            <a:endCxn id="1462" idx="0"/>
          </p:cNvCxnSpPr>
          <p:nvPr/>
        </p:nvCxnSpPr>
        <p:spPr>
          <a:xfrm rot="5400000">
            <a:off x="6046013" y="1955775"/>
            <a:ext cx="2200500" cy="2148000"/>
          </a:xfrm>
          <a:prstGeom prst="bentConnector3">
            <a:avLst>
              <a:gd fmla="val 50000" name="adj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5" name="Shape 1475"/>
        <p:cNvGrpSpPr/>
        <p:nvPr/>
      </p:nvGrpSpPr>
      <p:grpSpPr>
        <a:xfrm>
          <a:off x="0" y="0"/>
          <a:ext cx="0" cy="0"/>
          <a:chOff x="0" y="0"/>
          <a:chExt cx="0" cy="0"/>
        </a:xfrm>
      </p:grpSpPr>
      <p:sp>
        <p:nvSpPr>
          <p:cNvPr id="1476" name="Google Shape;1476;p64"/>
          <p:cNvSpPr txBox="1"/>
          <p:nvPr/>
        </p:nvSpPr>
        <p:spPr>
          <a:xfrm>
            <a:off x="208025" y="1275550"/>
            <a:ext cx="3912300" cy="55206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600"/>
              <a:buFont typeface="Calibri"/>
              <a:buNone/>
            </a:pPr>
            <a:r>
              <a:rPr b="0" i="0" lang="en-US" sz="1600" u="none" cap="none" strike="noStrike">
                <a:solidFill>
                  <a:srgbClr val="000000"/>
                </a:solidFill>
                <a:highlight>
                  <a:srgbClr val="FFFFFF"/>
                </a:highlight>
                <a:latin typeface="Calibri"/>
                <a:ea typeface="Calibri"/>
                <a:cs typeface="Calibri"/>
                <a:sym typeface="Calibri"/>
              </a:rPr>
              <a:t>Outbound Rules are composed of the rules for:</a:t>
            </a:r>
            <a:endParaRPr b="0" i="0" sz="1600" u="none" cap="none" strike="noStrike">
              <a:solidFill>
                <a:srgbClr val="000000"/>
              </a:solidFill>
              <a:highlight>
                <a:srgbClr val="FFFFFF"/>
              </a:highlight>
              <a:latin typeface="Calibri"/>
              <a:ea typeface="Calibri"/>
              <a:cs typeface="Calibri"/>
              <a:sym typeface="Calibri"/>
            </a:endParaRPr>
          </a:p>
          <a:p>
            <a:pPr indent="-266700" lvl="0" marL="342900" marR="0" rtl="0" algn="just">
              <a:lnSpc>
                <a:spcPct val="115000"/>
              </a:lnSpc>
              <a:spcBef>
                <a:spcPts val="1100"/>
              </a:spcBef>
              <a:spcAft>
                <a:spcPts val="0"/>
              </a:spcAft>
              <a:buClr>
                <a:srgbClr val="A5A5A5"/>
              </a:buClr>
              <a:buSzPts val="1600"/>
              <a:buFont typeface="Lato"/>
              <a:buChar char="●"/>
            </a:pPr>
            <a:r>
              <a:rPr b="1" i="0" lang="en-US" sz="1600" u="none" cap="none" strike="noStrike">
                <a:solidFill>
                  <a:srgbClr val="A5A5A5"/>
                </a:solidFill>
                <a:highlight>
                  <a:srgbClr val="FFFFFF"/>
                </a:highlight>
                <a:latin typeface="Calibri"/>
                <a:ea typeface="Calibri"/>
                <a:cs typeface="Calibri"/>
                <a:sym typeface="Calibri"/>
              </a:rPr>
              <a:t>Dial plan:</a:t>
            </a:r>
            <a:r>
              <a:rPr b="0" i="0" lang="en-US" sz="1600" u="none" cap="none" strike="noStrike">
                <a:solidFill>
                  <a:srgbClr val="A5A5A5"/>
                </a:solidFill>
                <a:highlight>
                  <a:srgbClr val="FFFFFF"/>
                </a:highlight>
                <a:latin typeface="Calibri"/>
                <a:ea typeface="Calibri"/>
                <a:cs typeface="Calibri"/>
                <a:sym typeface="Calibri"/>
              </a:rPr>
              <a:t> By default, if users want to make an outbound call from our system, they will need to follow this standard: </a:t>
            </a:r>
            <a:endParaRPr b="0" i="0" sz="1600" u="none" cap="none" strike="noStrike">
              <a:solidFill>
                <a:srgbClr val="A5A5A5"/>
              </a:solidFill>
              <a:highlight>
                <a:srgbClr val="FFFFFF"/>
              </a:highlight>
              <a:latin typeface="Calibri"/>
              <a:ea typeface="Calibri"/>
              <a:cs typeface="Calibri"/>
              <a:sym typeface="Calibri"/>
            </a:endParaRPr>
          </a:p>
          <a:p>
            <a:pPr indent="-266700" lvl="1" marL="685800" marR="0" rtl="0" algn="just">
              <a:lnSpc>
                <a:spcPct val="115000"/>
              </a:lnSpc>
              <a:spcBef>
                <a:spcPts val="0"/>
              </a:spcBef>
              <a:spcAft>
                <a:spcPts val="0"/>
              </a:spcAft>
              <a:buClr>
                <a:srgbClr val="A5A5A5"/>
              </a:buClr>
              <a:buSzPts val="1600"/>
              <a:buFont typeface="Calibri"/>
              <a:buChar char="○"/>
            </a:pPr>
            <a:r>
              <a:rPr b="0" i="1" lang="en-US" sz="1600" u="none" cap="none" strike="noStrike">
                <a:solidFill>
                  <a:srgbClr val="A5A5A5"/>
                </a:solidFill>
                <a:highlight>
                  <a:srgbClr val="FFFFFF"/>
                </a:highlight>
                <a:latin typeface="Calibri"/>
                <a:ea typeface="Calibri"/>
                <a:cs typeface="Calibri"/>
                <a:sym typeface="Calibri"/>
              </a:rPr>
              <a:t>&lt;country code&gt; + &lt;area code&gt; + &lt;destination&gt;</a:t>
            </a:r>
            <a:r>
              <a:rPr b="0" i="0" lang="en-US" sz="1600" u="none" cap="none" strike="noStrike">
                <a:solidFill>
                  <a:srgbClr val="A5A5A5"/>
                </a:solidFill>
                <a:highlight>
                  <a:srgbClr val="FFFFFF"/>
                </a:highlight>
                <a:latin typeface="Calibri"/>
                <a:ea typeface="Calibri"/>
                <a:cs typeface="Calibri"/>
                <a:sym typeface="Calibri"/>
              </a:rPr>
              <a:t> </a:t>
            </a:r>
            <a:endParaRPr b="0" i="0" sz="1600" u="none" cap="none" strike="noStrike">
              <a:solidFill>
                <a:srgbClr val="A5A5A5"/>
              </a:solidFill>
              <a:highlight>
                <a:srgbClr val="FFFFFF"/>
              </a:highlight>
              <a:latin typeface="Calibri"/>
              <a:ea typeface="Calibri"/>
              <a:cs typeface="Calibri"/>
              <a:sym typeface="Calibri"/>
            </a:endParaRPr>
          </a:p>
          <a:p>
            <a:pPr indent="0" lvl="0" marL="342900" marR="0" rtl="0" algn="just">
              <a:lnSpc>
                <a:spcPct val="115000"/>
              </a:lnSpc>
              <a:spcBef>
                <a:spcPts val="1100"/>
              </a:spcBef>
              <a:spcAft>
                <a:spcPts val="0"/>
              </a:spcAft>
              <a:buClr>
                <a:srgbClr val="A5A5A5"/>
              </a:buClr>
              <a:buSzPts val="1600"/>
              <a:buFont typeface="Calibri"/>
              <a:buNone/>
            </a:pPr>
            <a:r>
              <a:rPr b="0" i="0" lang="en-US" sz="1600" u="none" cap="none" strike="noStrike">
                <a:solidFill>
                  <a:srgbClr val="A5A5A5"/>
                </a:solidFill>
                <a:highlight>
                  <a:srgbClr val="FFFFFF"/>
                </a:highlight>
                <a:latin typeface="Calibri"/>
                <a:ea typeface="Calibri"/>
                <a:cs typeface="Calibri"/>
                <a:sym typeface="Calibri"/>
              </a:rPr>
              <a:t>However, to reduce the steps, owner/admins can set up a dial plan for users’ calls. By setting this up, users will not have to key in the country code every time they call out.</a:t>
            </a:r>
            <a:br>
              <a:rPr b="0" i="0" lang="en-US" sz="1600" u="none" cap="none" strike="noStrike">
                <a:solidFill>
                  <a:srgbClr val="000000"/>
                </a:solidFill>
                <a:highlight>
                  <a:srgbClr val="FFFFFF"/>
                </a:highlight>
                <a:latin typeface="Calibri"/>
                <a:ea typeface="Calibri"/>
                <a:cs typeface="Calibri"/>
                <a:sym typeface="Calibri"/>
              </a:rPr>
            </a:br>
            <a:endParaRPr b="0" i="0" sz="100" u="none" cap="none" strike="noStrike">
              <a:solidFill>
                <a:srgbClr val="000000"/>
              </a:solidFill>
              <a:highlight>
                <a:srgbClr val="FFFFFF"/>
              </a:highlight>
              <a:latin typeface="Calibri"/>
              <a:ea typeface="Calibri"/>
              <a:cs typeface="Calibri"/>
              <a:sym typeface="Calibri"/>
            </a:endParaRPr>
          </a:p>
          <a:p>
            <a:pPr indent="-266700" lvl="0" marL="342900" marR="0" rtl="0" algn="just">
              <a:lnSpc>
                <a:spcPct val="115000"/>
              </a:lnSpc>
              <a:spcBef>
                <a:spcPts val="1100"/>
              </a:spcBef>
              <a:spcAft>
                <a:spcPts val="0"/>
              </a:spcAft>
              <a:buClr>
                <a:srgbClr val="000000"/>
              </a:buClr>
              <a:buSzPts val="1600"/>
              <a:buFont typeface="Lato"/>
              <a:buChar char="●"/>
            </a:pPr>
            <a:r>
              <a:rPr b="1" i="0" lang="en-US" sz="1600" u="none" cap="none" strike="noStrike">
                <a:solidFill>
                  <a:srgbClr val="000000"/>
                </a:solidFill>
                <a:highlight>
                  <a:srgbClr val="FFFFFF"/>
                </a:highlight>
                <a:latin typeface="Calibri"/>
                <a:ea typeface="Calibri"/>
                <a:cs typeface="Calibri"/>
                <a:sym typeface="Calibri"/>
              </a:rPr>
              <a:t>Country whitelist: </a:t>
            </a:r>
            <a:r>
              <a:rPr b="0" i="0" lang="en-US" sz="1600" u="none" cap="none" strike="noStrike">
                <a:solidFill>
                  <a:srgbClr val="000000"/>
                </a:solidFill>
                <a:highlight>
                  <a:srgbClr val="FFFFFF"/>
                </a:highlight>
                <a:latin typeface="Calibri"/>
                <a:ea typeface="Calibri"/>
                <a:cs typeface="Calibri"/>
                <a:sym typeface="Calibri"/>
              </a:rPr>
              <a:t>the list of countries users can call to.</a:t>
            </a:r>
            <a:endParaRPr b="0" i="0" sz="1600" u="none" cap="none" strike="noStrike">
              <a:solidFill>
                <a:srgbClr val="000000"/>
              </a:solidFill>
              <a:highlight>
                <a:srgbClr val="FFFFFF"/>
              </a:highlight>
              <a:latin typeface="Calibri"/>
              <a:ea typeface="Calibri"/>
              <a:cs typeface="Calibri"/>
              <a:sym typeface="Calibri"/>
            </a:endParaRPr>
          </a:p>
          <a:p>
            <a:pPr indent="-330200" lvl="1" marL="914400" marR="0" rtl="0" algn="just">
              <a:lnSpc>
                <a:spcPct val="115000"/>
              </a:lnSpc>
              <a:spcBef>
                <a:spcPts val="1100"/>
              </a:spcBef>
              <a:spcAft>
                <a:spcPts val="0"/>
              </a:spcAft>
              <a:buClr>
                <a:srgbClr val="000000"/>
              </a:buClr>
              <a:buSzPts val="1600"/>
              <a:buFont typeface="Calibri"/>
              <a:buChar char="○"/>
            </a:pPr>
            <a:r>
              <a:rPr b="1" lang="en-US" sz="1600">
                <a:solidFill>
                  <a:srgbClr val="000000"/>
                </a:solidFill>
                <a:highlight>
                  <a:srgbClr val="FFFFFF"/>
                </a:highlight>
                <a:latin typeface="Calibri"/>
                <a:ea typeface="Calibri"/>
                <a:cs typeface="Calibri"/>
                <a:sym typeface="Calibri"/>
              </a:rPr>
              <a:t>Passcode required:</a:t>
            </a:r>
            <a:r>
              <a:rPr lang="en-US" sz="1600">
                <a:solidFill>
                  <a:srgbClr val="000000"/>
                </a:solidFill>
                <a:highlight>
                  <a:srgbClr val="FFFFFF"/>
                </a:highlight>
                <a:latin typeface="Calibri"/>
                <a:ea typeface="Calibri"/>
                <a:cs typeface="Calibri"/>
                <a:sym typeface="Calibri"/>
              </a:rPr>
              <a:t> users need to key in their </a:t>
            </a:r>
            <a:r>
              <a:rPr b="1" lang="en-US" sz="1600" u="sng">
                <a:solidFill>
                  <a:srgbClr val="00B9E3"/>
                </a:solidFill>
                <a:highlight>
                  <a:srgbClr val="FFFFFF"/>
                </a:highlight>
                <a:latin typeface="Calibri"/>
                <a:ea typeface="Calibri"/>
                <a:cs typeface="Calibri"/>
                <a:sym typeface="Calibri"/>
                <a:hlinkClick r:id="rId4">
                  <a:extLst>
                    <a:ext uri="{A12FA001-AC4F-418D-AE19-62706E023703}">
                      <ahyp:hlinkClr val="tx"/>
                    </a:ext>
                  </a:extLst>
                </a:hlinkClick>
              </a:rPr>
              <a:t>passcode</a:t>
            </a:r>
            <a:r>
              <a:rPr lang="en-US" sz="1600">
                <a:solidFill>
                  <a:srgbClr val="000000"/>
                </a:solidFill>
                <a:highlight>
                  <a:srgbClr val="FFFFFF"/>
                </a:highlight>
                <a:latin typeface="Calibri"/>
                <a:ea typeface="Calibri"/>
                <a:cs typeface="Calibri"/>
                <a:sym typeface="Calibri"/>
              </a:rPr>
              <a:t> in order to call to these countries.</a:t>
            </a:r>
            <a:endParaRPr sz="1600">
              <a:solidFill>
                <a:srgbClr val="000000"/>
              </a:solidFill>
              <a:highlight>
                <a:srgbClr val="FFFFFF"/>
              </a:highlight>
              <a:latin typeface="Calibri"/>
              <a:ea typeface="Calibri"/>
              <a:cs typeface="Calibri"/>
              <a:sym typeface="Calibri"/>
            </a:endParaRPr>
          </a:p>
        </p:txBody>
      </p:sp>
      <p:sp>
        <p:nvSpPr>
          <p:cNvPr id="1477" name="Google Shape;1477;p64"/>
          <p:cNvSpPr txBox="1"/>
          <p:nvPr/>
        </p:nvSpPr>
        <p:spPr>
          <a:xfrm>
            <a:off x="208025" y="166500"/>
            <a:ext cx="10284600" cy="7113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US" sz="2800">
                <a:solidFill>
                  <a:srgbClr val="000000"/>
                </a:solidFill>
              </a:rPr>
              <a:t>System </a:t>
            </a:r>
            <a:r>
              <a:rPr b="1" i="0" lang="en-US" sz="2800" u="none" cap="none" strike="noStrike">
                <a:solidFill>
                  <a:srgbClr val="000000"/>
                </a:solidFill>
                <a:latin typeface="Arial"/>
                <a:ea typeface="Arial"/>
                <a:cs typeface="Arial"/>
                <a:sym typeface="Arial"/>
              </a:rPr>
              <a:t>Configuration</a:t>
            </a:r>
            <a:r>
              <a:rPr b="0" i="0" lang="en-US" sz="2800" u="none" cap="none" strike="noStrike">
                <a:solidFill>
                  <a:srgbClr val="000000"/>
                </a:solidFill>
                <a:latin typeface="Arial"/>
                <a:ea typeface="Arial"/>
                <a:cs typeface="Arial"/>
                <a:sym typeface="Arial"/>
              </a:rPr>
              <a:t> &lt;Outbound Call Rule&gt;</a:t>
            </a:r>
            <a:endParaRPr b="0" i="0" sz="4400" u="none" cap="none" strike="noStrike">
              <a:solidFill>
                <a:srgbClr val="000000"/>
              </a:solidFill>
              <a:latin typeface="Arial"/>
              <a:ea typeface="Arial"/>
              <a:cs typeface="Arial"/>
              <a:sym typeface="Arial"/>
            </a:endParaRPr>
          </a:p>
        </p:txBody>
      </p:sp>
      <p:grpSp>
        <p:nvGrpSpPr>
          <p:cNvPr id="1478" name="Google Shape;1478;p64"/>
          <p:cNvGrpSpPr/>
          <p:nvPr/>
        </p:nvGrpSpPr>
        <p:grpSpPr>
          <a:xfrm>
            <a:off x="8329300" y="1379138"/>
            <a:ext cx="3721000" cy="4694534"/>
            <a:chOff x="8329300" y="1379138"/>
            <a:chExt cx="3721000" cy="4694534"/>
          </a:xfrm>
        </p:grpSpPr>
        <p:cxnSp>
          <p:nvCxnSpPr>
            <p:cNvPr id="1479" name="Google Shape;1479;p64"/>
            <p:cNvCxnSpPr>
              <a:stCxn id="1480" idx="2"/>
            </p:cNvCxnSpPr>
            <p:nvPr/>
          </p:nvCxnSpPr>
          <p:spPr>
            <a:xfrm>
              <a:off x="10452900" y="3983434"/>
              <a:ext cx="0" cy="195000"/>
            </a:xfrm>
            <a:prstGeom prst="straightConnector1">
              <a:avLst/>
            </a:prstGeom>
            <a:noFill/>
            <a:ln cap="flat" cmpd="sng" w="9525">
              <a:solidFill>
                <a:srgbClr val="FF0000"/>
              </a:solidFill>
              <a:prstDash val="solid"/>
              <a:round/>
              <a:headEnd len="sm" w="sm" type="none"/>
              <a:tailEnd len="med" w="med" type="triangle"/>
            </a:ln>
          </p:spPr>
        </p:cxnSp>
        <p:pic>
          <p:nvPicPr>
            <p:cNvPr id="1480" name="Google Shape;1480;p64"/>
            <p:cNvPicPr preferRelativeResize="0"/>
            <p:nvPr/>
          </p:nvPicPr>
          <p:blipFill rotWithShape="1">
            <a:blip r:embed="rId5">
              <a:alphaModFix/>
            </a:blip>
            <a:srcRect b="0" l="1970" r="0" t="0"/>
            <a:stretch/>
          </p:blipFill>
          <p:spPr>
            <a:xfrm>
              <a:off x="8855500" y="1379138"/>
              <a:ext cx="3194799" cy="2604297"/>
            </a:xfrm>
            <a:prstGeom prst="rect">
              <a:avLst/>
            </a:prstGeom>
            <a:noFill/>
            <a:ln cap="flat" cmpd="sng" w="9525">
              <a:solidFill>
                <a:srgbClr val="808080"/>
              </a:solidFill>
              <a:prstDash val="solid"/>
              <a:round/>
              <a:headEnd len="sm" w="sm" type="none"/>
              <a:tailEnd len="sm" w="sm" type="none"/>
            </a:ln>
          </p:spPr>
        </p:pic>
        <p:cxnSp>
          <p:nvCxnSpPr>
            <p:cNvPr id="1481" name="Google Shape;1481;p64"/>
            <p:cNvCxnSpPr>
              <a:endCxn id="1480" idx="1"/>
            </p:cNvCxnSpPr>
            <p:nvPr/>
          </p:nvCxnSpPr>
          <p:spPr>
            <a:xfrm>
              <a:off x="8329300" y="2681286"/>
              <a:ext cx="526200" cy="0"/>
            </a:xfrm>
            <a:prstGeom prst="straightConnector1">
              <a:avLst/>
            </a:prstGeom>
            <a:noFill/>
            <a:ln cap="flat" cmpd="sng" w="9525">
              <a:solidFill>
                <a:srgbClr val="FF0000"/>
              </a:solidFill>
              <a:prstDash val="solid"/>
              <a:round/>
              <a:headEnd len="sm" w="sm" type="none"/>
              <a:tailEnd len="med" w="med" type="triangle"/>
            </a:ln>
          </p:spPr>
        </p:cxnSp>
        <p:pic>
          <p:nvPicPr>
            <p:cNvPr id="1482" name="Google Shape;1482;p64"/>
            <p:cNvPicPr preferRelativeResize="0"/>
            <p:nvPr/>
          </p:nvPicPr>
          <p:blipFill>
            <a:blip r:embed="rId6">
              <a:alphaModFix/>
            </a:blip>
            <a:stretch>
              <a:fillRect/>
            </a:stretch>
          </p:blipFill>
          <p:spPr>
            <a:xfrm>
              <a:off x="8578651" y="4178434"/>
              <a:ext cx="3471649" cy="1895237"/>
            </a:xfrm>
            <a:prstGeom prst="rect">
              <a:avLst/>
            </a:prstGeom>
            <a:noFill/>
            <a:ln cap="flat" cmpd="sng" w="9525">
              <a:solidFill>
                <a:srgbClr val="9E9E9E"/>
              </a:solidFill>
              <a:prstDash val="solid"/>
              <a:round/>
              <a:headEnd len="sm" w="sm" type="none"/>
              <a:tailEnd len="sm" w="sm" type="none"/>
            </a:ln>
          </p:spPr>
        </p:pic>
      </p:grpSp>
      <p:pic>
        <p:nvPicPr>
          <p:cNvPr id="1483" name="Google Shape;1483;p64"/>
          <p:cNvPicPr preferRelativeResize="0"/>
          <p:nvPr/>
        </p:nvPicPr>
        <p:blipFill>
          <a:blip r:embed="rId7">
            <a:alphaModFix/>
          </a:blip>
          <a:stretch>
            <a:fillRect/>
          </a:stretch>
        </p:blipFill>
        <p:spPr>
          <a:xfrm>
            <a:off x="4328900" y="1379150"/>
            <a:ext cx="4000525" cy="2187925"/>
          </a:xfrm>
          <a:prstGeom prst="rect">
            <a:avLst/>
          </a:prstGeom>
          <a:noFill/>
          <a:ln cap="flat" cmpd="sng" w="9525">
            <a:solidFill>
              <a:srgbClr val="999999"/>
            </a:solidFill>
            <a:prstDash val="solid"/>
            <a:round/>
            <a:headEnd len="sm" w="sm" type="none"/>
            <a:tailEnd len="sm" w="sm" type="none"/>
          </a:ln>
        </p:spPr>
      </p:pic>
      <p:pic>
        <p:nvPicPr>
          <p:cNvPr id="1484" name="Google Shape;1484;p64"/>
          <p:cNvPicPr preferRelativeResize="0"/>
          <p:nvPr/>
        </p:nvPicPr>
        <p:blipFill>
          <a:blip r:embed="rId8">
            <a:alphaModFix/>
          </a:blip>
          <a:stretch>
            <a:fillRect/>
          </a:stretch>
        </p:blipFill>
        <p:spPr>
          <a:xfrm>
            <a:off x="4360950" y="3680350"/>
            <a:ext cx="3912299" cy="2814475"/>
          </a:xfrm>
          <a:prstGeom prst="rect">
            <a:avLst/>
          </a:prstGeom>
          <a:noFill/>
          <a:ln cap="flat" cmpd="sng" w="9525">
            <a:solidFill>
              <a:srgbClr val="999999"/>
            </a:solidFill>
            <a:prstDash val="solid"/>
            <a:round/>
            <a:headEnd len="sm" w="sm" type="none"/>
            <a:tailEnd len="sm" w="sm" type="none"/>
          </a:ln>
        </p:spPr>
      </p:pic>
      <p:cxnSp>
        <p:nvCxnSpPr>
          <p:cNvPr id="1485" name="Google Shape;1485;p64"/>
          <p:cNvCxnSpPr>
            <a:stCxn id="1482" idx="2"/>
            <a:endCxn id="1484" idx="3"/>
          </p:cNvCxnSpPr>
          <p:nvPr/>
        </p:nvCxnSpPr>
        <p:spPr>
          <a:xfrm flipH="1" rot="5400000">
            <a:off x="8800825" y="4560021"/>
            <a:ext cx="986100" cy="2041200"/>
          </a:xfrm>
          <a:prstGeom prst="bentConnector4">
            <a:avLst>
              <a:gd fmla="val -24148" name="adj1"/>
              <a:gd fmla="val 92520" name="adj2"/>
            </a:avLst>
          </a:prstGeom>
          <a:noFill/>
          <a:ln cap="flat" cmpd="sng" w="9525">
            <a:solidFill>
              <a:srgbClr val="FF0000"/>
            </a:solidFill>
            <a:prstDash val="solid"/>
            <a:round/>
            <a:headEnd len="med" w="med" type="none"/>
            <a:tailEnd len="med" w="med" type="triangle"/>
          </a:ln>
        </p:spPr>
      </p:cxnSp>
      <p:sp>
        <p:nvSpPr>
          <p:cNvPr id="1486" name="Google Shape;1486;p64"/>
          <p:cNvSpPr/>
          <p:nvPr/>
        </p:nvSpPr>
        <p:spPr>
          <a:xfrm>
            <a:off x="5710650" y="4159125"/>
            <a:ext cx="1238700" cy="339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sp>
        <p:nvSpPr>
          <p:cNvPr id="1492" name="Google Shape;1492;p65"/>
          <p:cNvSpPr txBox="1"/>
          <p:nvPr/>
        </p:nvSpPr>
        <p:spPr>
          <a:xfrm>
            <a:off x="199388" y="1030475"/>
            <a:ext cx="3777000" cy="56628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600"/>
              <a:buFont typeface="Calibri"/>
              <a:buNone/>
            </a:pPr>
            <a:r>
              <a:rPr b="0" i="0" lang="en-US" sz="1600" u="none" cap="none" strike="noStrike">
                <a:solidFill>
                  <a:srgbClr val="000000"/>
                </a:solidFill>
                <a:highlight>
                  <a:srgbClr val="FFFFFF"/>
                </a:highlight>
                <a:latin typeface="Calibri"/>
                <a:ea typeface="Calibri"/>
                <a:cs typeface="Calibri"/>
                <a:sym typeface="Calibri"/>
              </a:rPr>
              <a:t>Outbound Rules are composed of the rules for:</a:t>
            </a:r>
            <a:br>
              <a:rPr b="0" i="0" lang="en-US" sz="1600" u="none" cap="none" strike="noStrike">
                <a:solidFill>
                  <a:srgbClr val="000000"/>
                </a:solidFill>
                <a:highlight>
                  <a:srgbClr val="FFFFFF"/>
                </a:highlight>
                <a:latin typeface="Calibri"/>
                <a:ea typeface="Calibri"/>
                <a:cs typeface="Calibri"/>
                <a:sym typeface="Calibri"/>
              </a:rPr>
            </a:br>
            <a:endParaRPr b="0" i="0" sz="100" u="none" cap="none" strike="noStrike">
              <a:solidFill>
                <a:srgbClr val="000000"/>
              </a:solidFill>
              <a:highlight>
                <a:srgbClr val="FFFFFF"/>
              </a:highlight>
              <a:latin typeface="Calibri"/>
              <a:ea typeface="Calibri"/>
              <a:cs typeface="Calibri"/>
              <a:sym typeface="Calibri"/>
            </a:endParaRPr>
          </a:p>
          <a:p>
            <a:pPr indent="-266700" lvl="0" marL="342900" marR="0" rtl="0" algn="just">
              <a:lnSpc>
                <a:spcPct val="115000"/>
              </a:lnSpc>
              <a:spcBef>
                <a:spcPts val="1100"/>
              </a:spcBef>
              <a:spcAft>
                <a:spcPts val="0"/>
              </a:spcAft>
              <a:buClr>
                <a:srgbClr val="A5A5A5"/>
              </a:buClr>
              <a:buSzPts val="1600"/>
              <a:buFont typeface="Lato"/>
              <a:buChar char="●"/>
            </a:pPr>
            <a:r>
              <a:rPr b="1" i="0" lang="en-US" sz="1600" u="none" cap="none" strike="noStrike">
                <a:solidFill>
                  <a:srgbClr val="A5A5A5"/>
                </a:solidFill>
                <a:highlight>
                  <a:srgbClr val="FFFFFF"/>
                </a:highlight>
                <a:latin typeface="Calibri"/>
                <a:ea typeface="Calibri"/>
                <a:cs typeface="Calibri"/>
                <a:sym typeface="Calibri"/>
              </a:rPr>
              <a:t>Country whitelist: </a:t>
            </a:r>
            <a:r>
              <a:rPr b="0" i="0" lang="en-US" sz="1600" u="none" cap="none" strike="noStrike">
                <a:solidFill>
                  <a:srgbClr val="A5A5A5"/>
                </a:solidFill>
                <a:highlight>
                  <a:srgbClr val="FFFFFF"/>
                </a:highlight>
                <a:latin typeface="Calibri"/>
                <a:ea typeface="Calibri"/>
                <a:cs typeface="Calibri"/>
                <a:sym typeface="Calibri"/>
              </a:rPr>
              <a:t>the list of countries users can call to.</a:t>
            </a:r>
            <a:endParaRPr b="0" i="0" sz="1600" u="none" cap="none" strike="noStrike">
              <a:solidFill>
                <a:srgbClr val="A5A5A5"/>
              </a:solidFill>
              <a:highlight>
                <a:srgbClr val="FFFFFF"/>
              </a:highlight>
              <a:latin typeface="Calibri"/>
              <a:ea typeface="Calibri"/>
              <a:cs typeface="Calibri"/>
              <a:sym typeface="Calibri"/>
            </a:endParaRPr>
          </a:p>
          <a:p>
            <a:pPr indent="-330200" lvl="1" marL="914400" marR="0" rtl="0" algn="just">
              <a:lnSpc>
                <a:spcPct val="115000"/>
              </a:lnSpc>
              <a:spcBef>
                <a:spcPts val="1100"/>
              </a:spcBef>
              <a:spcAft>
                <a:spcPts val="0"/>
              </a:spcAft>
              <a:buClr>
                <a:srgbClr val="A5A5A5"/>
              </a:buClr>
              <a:buSzPts val="1600"/>
              <a:buFont typeface="Calibri"/>
              <a:buChar char="○"/>
            </a:pPr>
            <a:r>
              <a:rPr b="1" lang="en-US" sz="1600">
                <a:solidFill>
                  <a:srgbClr val="A5A5A5"/>
                </a:solidFill>
                <a:highlight>
                  <a:srgbClr val="FFFFFF"/>
                </a:highlight>
                <a:latin typeface="Calibri"/>
                <a:ea typeface="Calibri"/>
                <a:cs typeface="Calibri"/>
                <a:sym typeface="Calibri"/>
              </a:rPr>
              <a:t>Passcode required:</a:t>
            </a:r>
            <a:r>
              <a:rPr lang="en-US" sz="1600">
                <a:solidFill>
                  <a:srgbClr val="A5A5A5"/>
                </a:solidFill>
                <a:highlight>
                  <a:srgbClr val="FFFFFF"/>
                </a:highlight>
                <a:latin typeface="Calibri"/>
                <a:ea typeface="Calibri"/>
                <a:cs typeface="Calibri"/>
                <a:sym typeface="Calibri"/>
              </a:rPr>
              <a:t> users need to key in their passcode in order to call to these countries.</a:t>
            </a:r>
            <a:endParaRPr sz="1600">
              <a:solidFill>
                <a:srgbClr val="A5A5A5"/>
              </a:solidFill>
              <a:highlight>
                <a:srgbClr val="FFFFFF"/>
              </a:highlight>
              <a:latin typeface="Calibri"/>
              <a:ea typeface="Calibri"/>
              <a:cs typeface="Calibri"/>
              <a:sym typeface="Calibri"/>
            </a:endParaRPr>
          </a:p>
          <a:p>
            <a:pPr indent="-330200" lvl="0" marL="457200" marR="0" rtl="0" algn="just">
              <a:lnSpc>
                <a:spcPct val="115000"/>
              </a:lnSpc>
              <a:spcBef>
                <a:spcPts val="1100"/>
              </a:spcBef>
              <a:spcAft>
                <a:spcPts val="0"/>
              </a:spcAft>
              <a:buClr>
                <a:srgbClr val="000000"/>
              </a:buClr>
              <a:buSzPts val="1600"/>
              <a:buFont typeface="Calibri"/>
              <a:buChar char="●"/>
            </a:pPr>
            <a:r>
              <a:rPr b="1" lang="en-US" sz="1600">
                <a:solidFill>
                  <a:srgbClr val="000000"/>
                </a:solidFill>
                <a:highlight>
                  <a:srgbClr val="FFFFFF"/>
                </a:highlight>
                <a:latin typeface="Calibri"/>
                <a:ea typeface="Calibri"/>
                <a:cs typeface="Calibri"/>
                <a:sym typeface="Calibri"/>
              </a:rPr>
              <a:t>Organization Link: </a:t>
            </a:r>
            <a:r>
              <a:rPr lang="en-US" sz="1600">
                <a:solidFill>
                  <a:srgbClr val="000000"/>
                </a:solidFill>
                <a:highlight>
                  <a:srgbClr val="FFFFFF"/>
                </a:highlight>
                <a:latin typeface="Calibri"/>
                <a:ea typeface="Calibri"/>
                <a:cs typeface="Calibri"/>
                <a:sym typeface="Calibri"/>
              </a:rPr>
              <a:t>After the 2 organizations are connected, they need to define a </a:t>
            </a:r>
            <a:r>
              <a:rPr b="1" lang="en-US" sz="1600">
                <a:solidFill>
                  <a:srgbClr val="000000"/>
                </a:solidFill>
                <a:highlight>
                  <a:srgbClr val="FFFFFF"/>
                </a:highlight>
                <a:latin typeface="Calibri"/>
                <a:ea typeface="Calibri"/>
                <a:cs typeface="Calibri"/>
                <a:sym typeface="Calibri"/>
              </a:rPr>
              <a:t>Prefix</a:t>
            </a:r>
            <a:r>
              <a:rPr lang="en-US" sz="1600">
                <a:solidFill>
                  <a:srgbClr val="000000"/>
                </a:solidFill>
                <a:highlight>
                  <a:srgbClr val="FFFFFF"/>
                </a:highlight>
                <a:latin typeface="Calibri"/>
                <a:ea typeface="Calibri"/>
                <a:cs typeface="Calibri"/>
                <a:sym typeface="Calibri"/>
              </a:rPr>
              <a:t> to call the other side.</a:t>
            </a:r>
            <a:endParaRPr sz="1600">
              <a:solidFill>
                <a:srgbClr val="000000"/>
              </a:solidFill>
              <a:highlight>
                <a:srgbClr val="FFFFFF"/>
              </a:highlight>
              <a:latin typeface="Calibri"/>
              <a:ea typeface="Calibri"/>
              <a:cs typeface="Calibri"/>
              <a:sym typeface="Calibri"/>
            </a:endParaRPr>
          </a:p>
          <a:p>
            <a:pPr indent="-330200" lvl="1" marL="914400" rtl="0" algn="l">
              <a:lnSpc>
                <a:spcPct val="115000"/>
              </a:lnSpc>
              <a:spcBef>
                <a:spcPts val="0"/>
              </a:spcBef>
              <a:spcAft>
                <a:spcPts val="0"/>
              </a:spcAft>
              <a:buClr>
                <a:srgbClr val="000000"/>
              </a:buClr>
              <a:buSzPts val="1600"/>
              <a:buFont typeface="Calibri"/>
              <a:buChar char="○"/>
            </a:pPr>
            <a:r>
              <a:rPr lang="en-US" sz="1600">
                <a:solidFill>
                  <a:srgbClr val="000000"/>
                </a:solidFill>
                <a:highlight>
                  <a:srgbClr val="FFFFFF"/>
                </a:highlight>
                <a:latin typeface="Calibri"/>
                <a:ea typeface="Calibri"/>
                <a:cs typeface="Calibri"/>
                <a:sym typeface="Calibri"/>
              </a:rPr>
              <a:t>The code is per direction per connection</a:t>
            </a:r>
            <a:endParaRPr sz="1600">
              <a:solidFill>
                <a:srgbClr val="000000"/>
              </a:solidFill>
              <a:highlight>
                <a:srgbClr val="FFFFFF"/>
              </a:highlight>
              <a:latin typeface="Calibri"/>
              <a:ea typeface="Calibri"/>
              <a:cs typeface="Calibri"/>
              <a:sym typeface="Calibri"/>
            </a:endParaRPr>
          </a:p>
          <a:p>
            <a:pPr indent="-330200" lvl="1" marL="914400" rtl="0" algn="l">
              <a:lnSpc>
                <a:spcPct val="115000"/>
              </a:lnSpc>
              <a:spcBef>
                <a:spcPts val="0"/>
              </a:spcBef>
              <a:spcAft>
                <a:spcPts val="0"/>
              </a:spcAft>
              <a:buClr>
                <a:srgbClr val="000000"/>
              </a:buClr>
              <a:buSzPts val="1600"/>
              <a:buFont typeface="Calibri"/>
              <a:buChar char="○"/>
            </a:pPr>
            <a:r>
              <a:rPr lang="en-US" sz="1600">
                <a:solidFill>
                  <a:srgbClr val="000000"/>
                </a:solidFill>
                <a:highlight>
                  <a:srgbClr val="FFFFFF"/>
                </a:highlight>
                <a:latin typeface="Calibri"/>
                <a:ea typeface="Calibri"/>
                <a:cs typeface="Calibri"/>
                <a:sym typeface="Calibri"/>
              </a:rPr>
              <a:t>Limit 3 digits</a:t>
            </a:r>
            <a:endParaRPr sz="1600">
              <a:solidFill>
                <a:srgbClr val="000000"/>
              </a:solidFill>
              <a:highlight>
                <a:srgbClr val="FFFFFF"/>
              </a:highlight>
              <a:latin typeface="Calibri"/>
              <a:ea typeface="Calibri"/>
              <a:cs typeface="Calibri"/>
              <a:sym typeface="Calibri"/>
            </a:endParaRPr>
          </a:p>
          <a:p>
            <a:pPr indent="-330200" lvl="0" marL="457200" rtl="0" algn="l">
              <a:lnSpc>
                <a:spcPct val="115000"/>
              </a:lnSpc>
              <a:spcBef>
                <a:spcPts val="0"/>
              </a:spcBef>
              <a:spcAft>
                <a:spcPts val="0"/>
              </a:spcAft>
              <a:buClr>
                <a:srgbClr val="000000"/>
              </a:buClr>
              <a:buSzPts val="1600"/>
              <a:buFont typeface="Calibri"/>
              <a:buChar char="●"/>
            </a:pPr>
            <a:r>
              <a:rPr i="1" lang="en-US" sz="1600">
                <a:solidFill>
                  <a:srgbClr val="000000"/>
                </a:solidFill>
                <a:highlight>
                  <a:srgbClr val="FFFFFF"/>
                </a:highlight>
                <a:latin typeface="Calibri"/>
                <a:ea typeface="Calibri"/>
                <a:cs typeface="Calibri"/>
                <a:sym typeface="Calibri"/>
              </a:rPr>
              <a:t>*Note: Make sure the </a:t>
            </a:r>
            <a:r>
              <a:rPr b="1" i="1" lang="en-US" sz="1600">
                <a:solidFill>
                  <a:srgbClr val="000000"/>
                </a:solidFill>
                <a:highlight>
                  <a:srgbClr val="FFFFFF"/>
                </a:highlight>
                <a:latin typeface="Calibri"/>
                <a:ea typeface="Calibri"/>
                <a:cs typeface="Calibri"/>
                <a:sym typeface="Calibri"/>
              </a:rPr>
              <a:t>Matching Rules </a:t>
            </a:r>
            <a:r>
              <a:rPr i="1" lang="en-US" sz="1600">
                <a:solidFill>
                  <a:srgbClr val="000000"/>
                </a:solidFill>
                <a:highlight>
                  <a:srgbClr val="FFFFFF"/>
                </a:highlight>
                <a:latin typeface="Calibri"/>
                <a:ea typeface="Calibri"/>
                <a:cs typeface="Calibri"/>
                <a:sym typeface="Calibri"/>
              </a:rPr>
              <a:t>do not conflict with the </a:t>
            </a:r>
            <a:r>
              <a:rPr b="1" i="1" lang="en-US" sz="1600" u="sng">
                <a:solidFill>
                  <a:srgbClr val="00B9E3"/>
                </a:solidFill>
                <a:highlight>
                  <a:srgbClr val="FFFFFF"/>
                </a:highlight>
                <a:latin typeface="Calibri"/>
                <a:ea typeface="Calibri"/>
                <a:cs typeface="Calibri"/>
                <a:sym typeface="Calibri"/>
                <a:hlinkClick>
                  <a:extLst>
                    <a:ext uri="{A12FA001-AC4F-418D-AE19-62706E023703}">
                      <ahyp:hlinkClr val="tx"/>
                    </a:ext>
                  </a:extLst>
                </a:hlinkClick>
              </a:rPr>
              <a:t>Dial Plan</a:t>
            </a:r>
            <a:r>
              <a:rPr i="1" lang="en-US" sz="1600">
                <a:solidFill>
                  <a:srgbClr val="000000"/>
                </a:solidFill>
                <a:highlight>
                  <a:srgbClr val="FFFFFF"/>
                </a:highlight>
                <a:latin typeface="Calibri"/>
                <a:ea typeface="Calibri"/>
                <a:cs typeface="Calibri"/>
                <a:sym typeface="Calibri"/>
              </a:rPr>
              <a:t> </a:t>
            </a:r>
            <a:endParaRPr i="1" sz="1600">
              <a:solidFill>
                <a:srgbClr val="000000"/>
              </a:solidFill>
              <a:highlight>
                <a:srgbClr val="FFFFFF"/>
              </a:highlight>
              <a:latin typeface="Calibri"/>
              <a:ea typeface="Calibri"/>
              <a:cs typeface="Calibri"/>
              <a:sym typeface="Calibri"/>
            </a:endParaRPr>
          </a:p>
          <a:p>
            <a:pPr indent="-330200" lvl="1" marL="914400" rtl="0" algn="l">
              <a:lnSpc>
                <a:spcPct val="115000"/>
              </a:lnSpc>
              <a:spcBef>
                <a:spcPts val="0"/>
              </a:spcBef>
              <a:spcAft>
                <a:spcPts val="0"/>
              </a:spcAft>
              <a:buClr>
                <a:srgbClr val="000000"/>
              </a:buClr>
              <a:buSzPts val="1600"/>
              <a:buFont typeface="Calibri"/>
              <a:buChar char="○"/>
            </a:pPr>
            <a:r>
              <a:rPr i="1" lang="en-US" sz="1600">
                <a:solidFill>
                  <a:srgbClr val="000000"/>
                </a:solidFill>
                <a:highlight>
                  <a:srgbClr val="FFFFFF"/>
                </a:highlight>
                <a:latin typeface="Calibri"/>
                <a:ea typeface="Calibri"/>
                <a:cs typeface="Calibri"/>
                <a:sym typeface="Calibri"/>
              </a:rPr>
              <a:t>Inter-organization Call: </a:t>
            </a:r>
            <a:br>
              <a:rPr i="1" lang="en-US" sz="1600">
                <a:solidFill>
                  <a:srgbClr val="000000"/>
                </a:solidFill>
                <a:highlight>
                  <a:srgbClr val="FFFFFF"/>
                </a:highlight>
                <a:latin typeface="Calibri"/>
                <a:ea typeface="Calibri"/>
                <a:cs typeface="Calibri"/>
                <a:sym typeface="Calibri"/>
              </a:rPr>
            </a:br>
            <a:r>
              <a:rPr b="1" i="1" lang="en-US" sz="1600">
                <a:solidFill>
                  <a:srgbClr val="000000"/>
                </a:solidFill>
                <a:highlight>
                  <a:srgbClr val="FFFFFF"/>
                </a:highlight>
                <a:latin typeface="Calibri"/>
                <a:ea typeface="Calibri"/>
                <a:cs typeface="Calibri"/>
                <a:sym typeface="Calibri"/>
              </a:rPr>
              <a:t>Prefix + Ext Number</a:t>
            </a:r>
            <a:endParaRPr b="1" i="1" sz="1600">
              <a:solidFill>
                <a:srgbClr val="000000"/>
              </a:solidFill>
              <a:highlight>
                <a:srgbClr val="FFFFFF"/>
              </a:highlight>
              <a:latin typeface="Calibri"/>
              <a:ea typeface="Calibri"/>
              <a:cs typeface="Calibri"/>
              <a:sym typeface="Calibri"/>
            </a:endParaRPr>
          </a:p>
        </p:txBody>
      </p:sp>
      <p:sp>
        <p:nvSpPr>
          <p:cNvPr id="1493" name="Google Shape;1493;p65"/>
          <p:cNvSpPr txBox="1"/>
          <p:nvPr/>
        </p:nvSpPr>
        <p:spPr>
          <a:xfrm>
            <a:off x="208025" y="166500"/>
            <a:ext cx="10284600" cy="7113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US" sz="2800">
                <a:solidFill>
                  <a:srgbClr val="000000"/>
                </a:solidFill>
              </a:rPr>
              <a:t>System </a:t>
            </a:r>
            <a:r>
              <a:rPr b="1" i="0" lang="en-US" sz="2800" u="none" cap="none" strike="noStrike">
                <a:solidFill>
                  <a:srgbClr val="000000"/>
                </a:solidFill>
                <a:latin typeface="Arial"/>
                <a:ea typeface="Arial"/>
                <a:cs typeface="Arial"/>
                <a:sym typeface="Arial"/>
              </a:rPr>
              <a:t>Configuration</a:t>
            </a:r>
            <a:r>
              <a:rPr b="0" i="0" lang="en-US" sz="2800" u="none" cap="none" strike="noStrike">
                <a:solidFill>
                  <a:srgbClr val="000000"/>
                </a:solidFill>
                <a:latin typeface="Arial"/>
                <a:ea typeface="Arial"/>
                <a:cs typeface="Arial"/>
                <a:sym typeface="Arial"/>
              </a:rPr>
              <a:t> &lt;Outbound Call Rule&gt;</a:t>
            </a:r>
            <a:endParaRPr b="0" i="0" sz="4400" u="none" cap="none" strike="noStrike">
              <a:solidFill>
                <a:srgbClr val="000000"/>
              </a:solidFill>
              <a:latin typeface="Arial"/>
              <a:ea typeface="Arial"/>
              <a:cs typeface="Arial"/>
              <a:sym typeface="Arial"/>
            </a:endParaRPr>
          </a:p>
        </p:txBody>
      </p:sp>
      <p:pic>
        <p:nvPicPr>
          <p:cNvPr id="1494" name="Google Shape;1494;p65"/>
          <p:cNvPicPr preferRelativeResize="0"/>
          <p:nvPr/>
        </p:nvPicPr>
        <p:blipFill>
          <a:blip r:embed="rId4">
            <a:alphaModFix/>
          </a:blip>
          <a:stretch>
            <a:fillRect/>
          </a:stretch>
        </p:blipFill>
        <p:spPr>
          <a:xfrm>
            <a:off x="4128800" y="1030200"/>
            <a:ext cx="4404152" cy="2578175"/>
          </a:xfrm>
          <a:prstGeom prst="rect">
            <a:avLst/>
          </a:prstGeom>
          <a:noFill/>
          <a:ln cap="flat" cmpd="sng" w="9525">
            <a:solidFill>
              <a:srgbClr val="999999"/>
            </a:solidFill>
            <a:prstDash val="solid"/>
            <a:round/>
            <a:headEnd len="sm" w="sm" type="none"/>
            <a:tailEnd len="sm" w="sm" type="none"/>
          </a:ln>
        </p:spPr>
      </p:pic>
      <p:sp>
        <p:nvSpPr>
          <p:cNvPr id="1495" name="Google Shape;1495;p65"/>
          <p:cNvSpPr/>
          <p:nvPr/>
        </p:nvSpPr>
        <p:spPr>
          <a:xfrm>
            <a:off x="7154025" y="1560050"/>
            <a:ext cx="1081200" cy="278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6" name="Google Shape;1496;p65"/>
          <p:cNvPicPr preferRelativeResize="0"/>
          <p:nvPr/>
        </p:nvPicPr>
        <p:blipFill>
          <a:blip r:embed="rId5">
            <a:alphaModFix/>
          </a:blip>
          <a:stretch>
            <a:fillRect/>
          </a:stretch>
        </p:blipFill>
        <p:spPr>
          <a:xfrm>
            <a:off x="5888738" y="3971675"/>
            <a:ext cx="4603885" cy="2578175"/>
          </a:xfrm>
          <a:prstGeom prst="rect">
            <a:avLst/>
          </a:prstGeom>
          <a:noFill/>
          <a:ln cap="flat" cmpd="sng" w="9525">
            <a:solidFill>
              <a:srgbClr val="999999"/>
            </a:solidFill>
            <a:prstDash val="solid"/>
            <a:round/>
            <a:headEnd len="sm" w="sm" type="none"/>
            <a:tailEnd len="sm" w="sm" type="none"/>
          </a:ln>
        </p:spPr>
      </p:pic>
      <p:cxnSp>
        <p:nvCxnSpPr>
          <p:cNvPr id="1497" name="Google Shape;1497;p65"/>
          <p:cNvCxnSpPr>
            <a:stCxn id="1494" idx="3"/>
            <a:endCxn id="1498" idx="1"/>
          </p:cNvCxnSpPr>
          <p:nvPr/>
        </p:nvCxnSpPr>
        <p:spPr>
          <a:xfrm flipH="1" rot="10800000">
            <a:off x="8532952" y="2288688"/>
            <a:ext cx="304800" cy="30600"/>
          </a:xfrm>
          <a:prstGeom prst="bentConnector3">
            <a:avLst>
              <a:gd fmla="val 50000" name="adj1"/>
            </a:avLst>
          </a:prstGeom>
          <a:noFill/>
          <a:ln cap="flat" cmpd="sng" w="9525">
            <a:solidFill>
              <a:srgbClr val="FF0000"/>
            </a:solidFill>
            <a:prstDash val="solid"/>
            <a:round/>
            <a:headEnd len="med" w="med" type="none"/>
            <a:tailEnd len="med" w="med" type="triangle"/>
          </a:ln>
        </p:spPr>
      </p:cxnSp>
      <p:cxnSp>
        <p:nvCxnSpPr>
          <p:cNvPr id="1499" name="Google Shape;1499;p65"/>
          <p:cNvCxnSpPr>
            <a:stCxn id="1498" idx="2"/>
            <a:endCxn id="1496" idx="0"/>
          </p:cNvCxnSpPr>
          <p:nvPr/>
        </p:nvCxnSpPr>
        <p:spPr>
          <a:xfrm rot="5400000">
            <a:off x="9078150" y="2659775"/>
            <a:ext cx="424500" cy="2199300"/>
          </a:xfrm>
          <a:prstGeom prst="bentConnector3">
            <a:avLst>
              <a:gd fmla="val 50000" name="adj1"/>
            </a:avLst>
          </a:prstGeom>
          <a:noFill/>
          <a:ln cap="flat" cmpd="sng" w="9525">
            <a:solidFill>
              <a:srgbClr val="FF0000"/>
            </a:solidFill>
            <a:prstDash val="solid"/>
            <a:round/>
            <a:headEnd len="med" w="med" type="none"/>
            <a:tailEnd len="med" w="med" type="triangle"/>
          </a:ln>
        </p:spPr>
      </p:cxnSp>
      <p:sp>
        <p:nvSpPr>
          <p:cNvPr id="1500" name="Google Shape;1500;p65"/>
          <p:cNvSpPr/>
          <p:nvPr/>
        </p:nvSpPr>
        <p:spPr>
          <a:xfrm>
            <a:off x="9040475" y="4528650"/>
            <a:ext cx="1081200" cy="278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65"/>
          <p:cNvSpPr/>
          <p:nvPr/>
        </p:nvSpPr>
        <p:spPr>
          <a:xfrm>
            <a:off x="7901050" y="1973225"/>
            <a:ext cx="482400" cy="278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8" name="Google Shape;1498;p65"/>
          <p:cNvPicPr preferRelativeResize="0"/>
          <p:nvPr/>
        </p:nvPicPr>
        <p:blipFill>
          <a:blip r:embed="rId6">
            <a:alphaModFix/>
          </a:blip>
          <a:stretch>
            <a:fillRect/>
          </a:stretch>
        </p:blipFill>
        <p:spPr>
          <a:xfrm>
            <a:off x="8837750" y="1030475"/>
            <a:ext cx="3104600" cy="2516700"/>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6" name="Shape 1506"/>
        <p:cNvGrpSpPr/>
        <p:nvPr/>
      </p:nvGrpSpPr>
      <p:grpSpPr>
        <a:xfrm>
          <a:off x="0" y="0"/>
          <a:ext cx="0" cy="0"/>
          <a:chOff x="0" y="0"/>
          <a:chExt cx="0" cy="0"/>
        </a:xfrm>
      </p:grpSpPr>
      <p:sp>
        <p:nvSpPr>
          <p:cNvPr id="1507" name="Google Shape;1507;g28b64164a3a_1_46"/>
          <p:cNvSpPr txBox="1"/>
          <p:nvPr/>
        </p:nvSpPr>
        <p:spPr>
          <a:xfrm>
            <a:off x="208025" y="939200"/>
            <a:ext cx="3777000" cy="5564400"/>
          </a:xfrm>
          <a:prstGeom prst="rect">
            <a:avLst/>
          </a:prstGeom>
          <a:noFill/>
          <a:ln>
            <a:noFill/>
          </a:ln>
        </p:spPr>
        <p:txBody>
          <a:bodyPr anchorCtr="0" anchor="t" bIns="68575" lIns="68575" spcFirstLastPara="1" rIns="68575" wrap="square" tIns="68575">
            <a:spAutoFit/>
          </a:bodyPr>
          <a:lstStyle/>
          <a:p>
            <a:pPr indent="0" lvl="0" marL="0" rtl="0" algn="just">
              <a:lnSpc>
                <a:spcPct val="100000"/>
              </a:lnSpc>
              <a:spcBef>
                <a:spcPts val="1900"/>
              </a:spcBef>
              <a:spcAft>
                <a:spcPts val="0"/>
              </a:spcAft>
              <a:buNone/>
            </a:pPr>
            <a:r>
              <a:rPr lang="en-US" sz="1600">
                <a:solidFill>
                  <a:srgbClr val="000000"/>
                </a:solidFill>
                <a:highlight>
                  <a:srgbClr val="FFFFFF"/>
                </a:highlight>
                <a:latin typeface="Calibri"/>
                <a:ea typeface="Calibri"/>
                <a:cs typeface="Calibri"/>
                <a:sym typeface="Calibri"/>
              </a:rPr>
              <a:t>Outbound call rule can also be defined at the domain level to be automatically inherited by all customer organizations under that domain. </a:t>
            </a:r>
            <a:endParaRPr sz="1600">
              <a:solidFill>
                <a:srgbClr val="000000"/>
              </a:solidFill>
              <a:highlight>
                <a:srgbClr val="FFFFFF"/>
              </a:highlight>
              <a:latin typeface="Calibri"/>
              <a:ea typeface="Calibri"/>
              <a:cs typeface="Calibri"/>
              <a:sym typeface="Calibri"/>
            </a:endParaRPr>
          </a:p>
          <a:p>
            <a:pPr indent="-330200" lvl="0" marL="457200" rtl="0" algn="just">
              <a:lnSpc>
                <a:spcPct val="100000"/>
              </a:lnSpc>
              <a:spcBef>
                <a:spcPts val="1900"/>
              </a:spcBef>
              <a:spcAft>
                <a:spcPts val="0"/>
              </a:spcAft>
              <a:buClr>
                <a:srgbClr val="000000"/>
              </a:buClr>
              <a:buSzPts val="1600"/>
              <a:buFont typeface="Calibri"/>
              <a:buChar char="●"/>
            </a:pPr>
            <a:r>
              <a:rPr lang="en-US" sz="1600">
                <a:solidFill>
                  <a:srgbClr val="000000"/>
                </a:solidFill>
                <a:highlight>
                  <a:srgbClr val="FFFFFF"/>
                </a:highlight>
                <a:latin typeface="Calibri"/>
                <a:ea typeface="Calibri"/>
                <a:cs typeface="Calibri"/>
                <a:sym typeface="Calibri"/>
              </a:rPr>
              <a:t>The </a:t>
            </a:r>
            <a:r>
              <a:rPr b="1" lang="en-US" sz="1600">
                <a:solidFill>
                  <a:srgbClr val="000000"/>
                </a:solidFill>
                <a:highlight>
                  <a:srgbClr val="FFFFFF"/>
                </a:highlight>
                <a:latin typeface="Calibri"/>
                <a:ea typeface="Calibri"/>
                <a:cs typeface="Calibri"/>
                <a:sym typeface="Calibri"/>
              </a:rPr>
              <a:t>Owner</a:t>
            </a:r>
            <a:r>
              <a:rPr lang="en-US" sz="1600">
                <a:solidFill>
                  <a:srgbClr val="000000"/>
                </a:solidFill>
                <a:highlight>
                  <a:srgbClr val="FFFFFF"/>
                </a:highlight>
                <a:latin typeface="Calibri"/>
                <a:ea typeface="Calibri"/>
                <a:cs typeface="Calibri"/>
                <a:sym typeface="Calibri"/>
              </a:rPr>
              <a:t> or </a:t>
            </a:r>
            <a:r>
              <a:rPr b="1" lang="en-US" sz="1600">
                <a:solidFill>
                  <a:srgbClr val="000000"/>
                </a:solidFill>
                <a:highlight>
                  <a:srgbClr val="FFFFFF"/>
                </a:highlight>
                <a:latin typeface="Calibri"/>
                <a:ea typeface="Calibri"/>
                <a:cs typeface="Calibri"/>
                <a:sym typeface="Calibri"/>
              </a:rPr>
              <a:t>Admins</a:t>
            </a:r>
            <a:r>
              <a:rPr lang="en-US" sz="1600">
                <a:solidFill>
                  <a:srgbClr val="000000"/>
                </a:solidFill>
                <a:highlight>
                  <a:srgbClr val="FFFFFF"/>
                </a:highlight>
                <a:latin typeface="Calibri"/>
                <a:ea typeface="Calibri"/>
                <a:cs typeface="Calibri"/>
                <a:sym typeface="Calibri"/>
              </a:rPr>
              <a:t> with privileges will set up the Domain Default Outbound Call Rules, including the Dial Plan and Country Whitelist for the organization. </a:t>
            </a:r>
            <a:endParaRPr sz="1600">
              <a:solidFill>
                <a:srgbClr val="000000"/>
              </a:solidFill>
              <a:highlight>
                <a:srgbClr val="FFFFFF"/>
              </a:highlight>
              <a:latin typeface="Calibri"/>
              <a:ea typeface="Calibri"/>
              <a:cs typeface="Calibri"/>
              <a:sym typeface="Calibri"/>
            </a:endParaRPr>
          </a:p>
          <a:p>
            <a:pPr indent="0" lvl="0" marL="0" rtl="0" algn="just">
              <a:lnSpc>
                <a:spcPct val="100000"/>
              </a:lnSpc>
              <a:spcBef>
                <a:spcPts val="1900"/>
              </a:spcBef>
              <a:spcAft>
                <a:spcPts val="0"/>
              </a:spcAft>
              <a:buNone/>
            </a:pPr>
            <a:r>
              <a:rPr b="1" lang="en-US" sz="1700">
                <a:solidFill>
                  <a:srgbClr val="000000"/>
                </a:solidFill>
                <a:highlight>
                  <a:srgbClr val="FFFFFF"/>
                </a:highlight>
                <a:latin typeface="Calibri"/>
                <a:ea typeface="Calibri"/>
                <a:cs typeface="Calibri"/>
                <a:sym typeface="Calibri"/>
              </a:rPr>
              <a:t>Steps: </a:t>
            </a:r>
            <a:endParaRPr b="1" sz="1700">
              <a:solidFill>
                <a:srgbClr val="000000"/>
              </a:solidFill>
              <a:highlight>
                <a:srgbClr val="FFFFFF"/>
              </a:highlight>
              <a:latin typeface="Calibri"/>
              <a:ea typeface="Calibri"/>
              <a:cs typeface="Calibri"/>
              <a:sym typeface="Calibri"/>
            </a:endParaRPr>
          </a:p>
          <a:p>
            <a:pPr indent="-330200" lvl="0" marL="457200" rtl="0" algn="just">
              <a:lnSpc>
                <a:spcPct val="100000"/>
              </a:lnSpc>
              <a:spcBef>
                <a:spcPts val="1900"/>
              </a:spcBef>
              <a:spcAft>
                <a:spcPts val="0"/>
              </a:spcAft>
              <a:buClr>
                <a:srgbClr val="000000"/>
              </a:buClr>
              <a:buSzPts val="1600"/>
              <a:buFont typeface="Calibri"/>
              <a:buChar char="●"/>
            </a:pPr>
            <a:r>
              <a:rPr lang="en-US" sz="1600">
                <a:solidFill>
                  <a:srgbClr val="000000"/>
                </a:solidFill>
                <a:highlight>
                  <a:srgbClr val="FFFFFF"/>
                </a:highlight>
                <a:latin typeface="Calibri"/>
                <a:ea typeface="Calibri"/>
                <a:cs typeface="Calibri"/>
                <a:sym typeface="Calibri"/>
              </a:rPr>
              <a:t>Go to </a:t>
            </a:r>
            <a:r>
              <a:rPr b="1" lang="en-US" sz="1600">
                <a:solidFill>
                  <a:srgbClr val="000000"/>
                </a:solidFill>
                <a:highlight>
                  <a:srgbClr val="FFFFFF"/>
                </a:highlight>
                <a:latin typeface="Calibri"/>
                <a:ea typeface="Calibri"/>
                <a:cs typeface="Calibri"/>
                <a:sym typeface="Calibri"/>
              </a:rPr>
              <a:t>Admin Organization</a:t>
            </a:r>
            <a:endParaRPr b="1" sz="1600">
              <a:solidFill>
                <a:srgbClr val="000000"/>
              </a:solidFill>
              <a:highlight>
                <a:srgbClr val="FFFFFF"/>
              </a:highlight>
              <a:latin typeface="Calibri"/>
              <a:ea typeface="Calibri"/>
              <a:cs typeface="Calibri"/>
              <a:sym typeface="Calibri"/>
            </a:endParaRPr>
          </a:p>
          <a:p>
            <a:pPr indent="-330200" lvl="0" marL="457200" rtl="0" algn="l">
              <a:lnSpc>
                <a:spcPct val="100000"/>
              </a:lnSpc>
              <a:spcBef>
                <a:spcPts val="0"/>
              </a:spcBef>
              <a:spcAft>
                <a:spcPts val="0"/>
              </a:spcAft>
              <a:buClr>
                <a:srgbClr val="000000"/>
              </a:buClr>
              <a:buSzPts val="1600"/>
              <a:buFont typeface="Calibri"/>
              <a:buChar char="●"/>
            </a:pPr>
            <a:r>
              <a:rPr lang="en-US" sz="1600">
                <a:solidFill>
                  <a:srgbClr val="000000"/>
                </a:solidFill>
                <a:highlight>
                  <a:srgbClr val="FFFFFF"/>
                </a:highlight>
                <a:latin typeface="Calibri"/>
                <a:ea typeface="Calibri"/>
                <a:cs typeface="Calibri"/>
                <a:sym typeface="Calibri"/>
              </a:rPr>
              <a:t>Select </a:t>
            </a:r>
            <a:r>
              <a:rPr b="1" lang="en-US" sz="1600">
                <a:solidFill>
                  <a:srgbClr val="000000"/>
                </a:solidFill>
                <a:highlight>
                  <a:srgbClr val="FFFFFF"/>
                </a:highlight>
                <a:latin typeface="Calibri"/>
                <a:ea typeface="Calibri"/>
                <a:cs typeface="Calibri"/>
                <a:sym typeface="Calibri"/>
              </a:rPr>
              <a:t>Portal Settings </a:t>
            </a:r>
            <a:endParaRPr b="1" sz="1600">
              <a:solidFill>
                <a:srgbClr val="000000"/>
              </a:solidFill>
              <a:highlight>
                <a:srgbClr val="FFFFFF"/>
              </a:highlight>
              <a:latin typeface="Calibri"/>
              <a:ea typeface="Calibri"/>
              <a:cs typeface="Calibri"/>
              <a:sym typeface="Calibri"/>
            </a:endParaRPr>
          </a:p>
          <a:p>
            <a:pPr indent="-330200" lvl="0" marL="457200" rtl="0" algn="l">
              <a:lnSpc>
                <a:spcPct val="100000"/>
              </a:lnSpc>
              <a:spcBef>
                <a:spcPts val="0"/>
              </a:spcBef>
              <a:spcAft>
                <a:spcPts val="0"/>
              </a:spcAft>
              <a:buClr>
                <a:srgbClr val="000000"/>
              </a:buClr>
              <a:buSzPts val="1600"/>
              <a:buFont typeface="Calibri"/>
              <a:buChar char="●"/>
            </a:pPr>
            <a:r>
              <a:rPr lang="en-US" sz="1600">
                <a:solidFill>
                  <a:srgbClr val="000000"/>
                </a:solidFill>
                <a:highlight>
                  <a:srgbClr val="FFFFFF"/>
                </a:highlight>
                <a:latin typeface="Calibri"/>
                <a:ea typeface="Calibri"/>
                <a:cs typeface="Calibri"/>
                <a:sym typeface="Calibri"/>
              </a:rPr>
              <a:t>Select </a:t>
            </a:r>
            <a:r>
              <a:rPr b="1" lang="en-US" sz="1600">
                <a:solidFill>
                  <a:srgbClr val="000000"/>
                </a:solidFill>
                <a:highlight>
                  <a:srgbClr val="FFFFFF"/>
                </a:highlight>
                <a:latin typeface="Calibri"/>
                <a:ea typeface="Calibri"/>
                <a:cs typeface="Calibri"/>
                <a:sym typeface="Calibri"/>
              </a:rPr>
              <a:t>Portal Config </a:t>
            </a:r>
            <a:endParaRPr b="1" sz="1600">
              <a:solidFill>
                <a:srgbClr val="000000"/>
              </a:solidFill>
              <a:highlight>
                <a:srgbClr val="FFFFFF"/>
              </a:highlight>
              <a:latin typeface="Calibri"/>
              <a:ea typeface="Calibri"/>
              <a:cs typeface="Calibri"/>
              <a:sym typeface="Calibri"/>
            </a:endParaRPr>
          </a:p>
          <a:p>
            <a:pPr indent="-330200" lvl="0" marL="457200" rtl="0" algn="l">
              <a:lnSpc>
                <a:spcPct val="100000"/>
              </a:lnSpc>
              <a:spcBef>
                <a:spcPts val="0"/>
              </a:spcBef>
              <a:spcAft>
                <a:spcPts val="0"/>
              </a:spcAft>
              <a:buClr>
                <a:srgbClr val="000000"/>
              </a:buClr>
              <a:buSzPts val="1600"/>
              <a:buFont typeface="Calibri"/>
              <a:buChar char="●"/>
            </a:pPr>
            <a:r>
              <a:rPr lang="en-US" sz="1600">
                <a:solidFill>
                  <a:srgbClr val="000000"/>
                </a:solidFill>
                <a:highlight>
                  <a:srgbClr val="FFFFFF"/>
                </a:highlight>
                <a:latin typeface="Calibri"/>
                <a:ea typeface="Calibri"/>
                <a:cs typeface="Calibri"/>
                <a:sym typeface="Calibri"/>
              </a:rPr>
              <a:t>Scroll down to the option “CpaaS default outbound/ inbound rule” </a:t>
            </a:r>
            <a:endParaRPr sz="1600">
              <a:solidFill>
                <a:srgbClr val="000000"/>
              </a:solidFill>
              <a:highlight>
                <a:srgbClr val="FFFFFF"/>
              </a:highlight>
              <a:latin typeface="Calibri"/>
              <a:ea typeface="Calibri"/>
              <a:cs typeface="Calibri"/>
              <a:sym typeface="Calibri"/>
            </a:endParaRPr>
          </a:p>
          <a:p>
            <a:pPr indent="-330200" lvl="0" marL="457200" rtl="0" algn="l">
              <a:lnSpc>
                <a:spcPct val="100000"/>
              </a:lnSpc>
              <a:spcBef>
                <a:spcPts val="0"/>
              </a:spcBef>
              <a:spcAft>
                <a:spcPts val="0"/>
              </a:spcAft>
              <a:buClr>
                <a:srgbClr val="000000"/>
              </a:buClr>
              <a:buSzPts val="1600"/>
              <a:buFont typeface="Calibri"/>
              <a:buChar char="●"/>
            </a:pPr>
            <a:r>
              <a:rPr lang="en-US" sz="1600">
                <a:solidFill>
                  <a:srgbClr val="000000"/>
                </a:solidFill>
                <a:highlight>
                  <a:srgbClr val="FFFFFF"/>
                </a:highlight>
                <a:latin typeface="Calibri"/>
                <a:ea typeface="Calibri"/>
                <a:cs typeface="Calibri"/>
                <a:sym typeface="Calibri"/>
              </a:rPr>
              <a:t>Select </a:t>
            </a:r>
            <a:r>
              <a:rPr b="1" lang="en-US" sz="1600">
                <a:solidFill>
                  <a:srgbClr val="000000"/>
                </a:solidFill>
                <a:highlight>
                  <a:srgbClr val="FFFFFF"/>
                </a:highlight>
                <a:latin typeface="Calibri"/>
                <a:ea typeface="Calibri"/>
                <a:cs typeface="Calibri"/>
                <a:sym typeface="Calibri"/>
              </a:rPr>
              <a:t>Outbound Call Rule</a:t>
            </a:r>
            <a:endParaRPr b="1" sz="1600">
              <a:solidFill>
                <a:srgbClr val="000000"/>
              </a:solidFill>
              <a:highlight>
                <a:srgbClr val="FFFFFF"/>
              </a:highlight>
              <a:latin typeface="Calibri"/>
              <a:ea typeface="Calibri"/>
              <a:cs typeface="Calibri"/>
              <a:sym typeface="Calibri"/>
            </a:endParaRPr>
          </a:p>
          <a:p>
            <a:pPr indent="-330200" lvl="0" marL="457200" rtl="0" algn="l">
              <a:lnSpc>
                <a:spcPct val="100000"/>
              </a:lnSpc>
              <a:spcBef>
                <a:spcPts val="0"/>
              </a:spcBef>
              <a:spcAft>
                <a:spcPts val="0"/>
              </a:spcAft>
              <a:buClr>
                <a:srgbClr val="000000"/>
              </a:buClr>
              <a:buSzPts val="1600"/>
              <a:buFont typeface="Calibri"/>
              <a:buChar char="●"/>
            </a:pPr>
            <a:r>
              <a:rPr lang="en-US" sz="1600">
                <a:solidFill>
                  <a:srgbClr val="000000"/>
                </a:solidFill>
                <a:highlight>
                  <a:srgbClr val="FFFFFF"/>
                </a:highlight>
                <a:latin typeface="Calibri"/>
                <a:ea typeface="Calibri"/>
                <a:cs typeface="Calibri"/>
                <a:sym typeface="Calibri"/>
              </a:rPr>
              <a:t>Click </a:t>
            </a:r>
            <a:r>
              <a:rPr b="1" lang="en-US" sz="1600">
                <a:solidFill>
                  <a:srgbClr val="000000"/>
                </a:solidFill>
                <a:highlight>
                  <a:srgbClr val="FFFFFF"/>
                </a:highlight>
                <a:latin typeface="Calibri"/>
                <a:ea typeface="Calibri"/>
                <a:cs typeface="Calibri"/>
                <a:sym typeface="Calibri"/>
              </a:rPr>
              <a:t>Update</a:t>
            </a:r>
            <a:endParaRPr b="1" sz="1600">
              <a:solidFill>
                <a:srgbClr val="000000"/>
              </a:solidFill>
              <a:highlight>
                <a:srgbClr val="FFFFFF"/>
              </a:highlight>
              <a:latin typeface="Calibri"/>
              <a:ea typeface="Calibri"/>
              <a:cs typeface="Calibri"/>
              <a:sym typeface="Calibri"/>
            </a:endParaRPr>
          </a:p>
          <a:p>
            <a:pPr indent="-330200" lvl="0" marL="457200" rtl="0" algn="l">
              <a:lnSpc>
                <a:spcPct val="100000"/>
              </a:lnSpc>
              <a:spcBef>
                <a:spcPts val="0"/>
              </a:spcBef>
              <a:spcAft>
                <a:spcPts val="0"/>
              </a:spcAft>
              <a:buClr>
                <a:srgbClr val="000000"/>
              </a:buClr>
              <a:buSzPts val="1600"/>
              <a:buFont typeface="Calibri"/>
              <a:buChar char="●"/>
            </a:pPr>
            <a:r>
              <a:rPr lang="en-US" sz="1600">
                <a:solidFill>
                  <a:srgbClr val="000000"/>
                </a:solidFill>
                <a:highlight>
                  <a:srgbClr val="FFFFFF"/>
                </a:highlight>
                <a:latin typeface="Calibri"/>
                <a:ea typeface="Calibri"/>
                <a:cs typeface="Calibri"/>
                <a:sym typeface="Calibri"/>
              </a:rPr>
              <a:t>Set up the </a:t>
            </a:r>
            <a:r>
              <a:rPr b="1" lang="en-US" sz="1600">
                <a:solidFill>
                  <a:srgbClr val="000000"/>
                </a:solidFill>
                <a:highlight>
                  <a:srgbClr val="FFFFFF"/>
                </a:highlight>
                <a:latin typeface="Calibri"/>
                <a:ea typeface="Calibri"/>
                <a:cs typeface="Calibri"/>
                <a:sym typeface="Calibri"/>
              </a:rPr>
              <a:t>Dial Plan</a:t>
            </a:r>
            <a:r>
              <a:rPr lang="en-US" sz="1600">
                <a:solidFill>
                  <a:srgbClr val="000000"/>
                </a:solidFill>
                <a:highlight>
                  <a:srgbClr val="FFFFFF"/>
                </a:highlight>
                <a:latin typeface="Calibri"/>
                <a:ea typeface="Calibri"/>
                <a:cs typeface="Calibri"/>
                <a:sym typeface="Calibri"/>
              </a:rPr>
              <a:t> and </a:t>
            </a:r>
            <a:r>
              <a:rPr b="1" lang="en-US" sz="1600">
                <a:solidFill>
                  <a:srgbClr val="000000"/>
                </a:solidFill>
                <a:highlight>
                  <a:srgbClr val="FFFFFF"/>
                </a:highlight>
                <a:latin typeface="Calibri"/>
                <a:ea typeface="Calibri"/>
                <a:cs typeface="Calibri"/>
                <a:sym typeface="Calibri"/>
              </a:rPr>
              <a:t>Country Whitelist</a:t>
            </a:r>
            <a:r>
              <a:rPr lang="en-US" sz="1600">
                <a:solidFill>
                  <a:srgbClr val="000000"/>
                </a:solidFill>
                <a:highlight>
                  <a:srgbClr val="FFFFFF"/>
                </a:highlight>
                <a:latin typeface="Calibri"/>
                <a:ea typeface="Calibri"/>
                <a:cs typeface="Calibri"/>
                <a:sym typeface="Calibri"/>
              </a:rPr>
              <a:t> for this new rule</a:t>
            </a:r>
            <a:endParaRPr sz="1600">
              <a:solidFill>
                <a:srgbClr val="000000"/>
              </a:solidFill>
              <a:highlight>
                <a:srgbClr val="FFFFFF"/>
              </a:highlight>
              <a:latin typeface="Calibri"/>
              <a:ea typeface="Calibri"/>
              <a:cs typeface="Calibri"/>
              <a:sym typeface="Calibri"/>
            </a:endParaRPr>
          </a:p>
        </p:txBody>
      </p:sp>
      <p:sp>
        <p:nvSpPr>
          <p:cNvPr id="1508" name="Google Shape;1508;g28b64164a3a_1_46"/>
          <p:cNvSpPr txBox="1"/>
          <p:nvPr/>
        </p:nvSpPr>
        <p:spPr>
          <a:xfrm>
            <a:off x="208025" y="166500"/>
            <a:ext cx="10284600" cy="7113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US" sz="2800">
                <a:solidFill>
                  <a:srgbClr val="000000"/>
                </a:solidFill>
              </a:rPr>
              <a:t>System </a:t>
            </a:r>
            <a:r>
              <a:rPr b="1" i="0" lang="en-US" sz="2800" u="none" cap="none" strike="noStrike">
                <a:solidFill>
                  <a:srgbClr val="000000"/>
                </a:solidFill>
                <a:latin typeface="Arial"/>
                <a:ea typeface="Arial"/>
                <a:cs typeface="Arial"/>
                <a:sym typeface="Arial"/>
              </a:rPr>
              <a:t>Configuration</a:t>
            </a:r>
            <a:r>
              <a:rPr b="0" i="0" lang="en-US" sz="2800" u="none" cap="none" strike="noStrike">
                <a:solidFill>
                  <a:srgbClr val="000000"/>
                </a:solidFill>
                <a:latin typeface="Arial"/>
                <a:ea typeface="Arial"/>
                <a:cs typeface="Arial"/>
                <a:sym typeface="Arial"/>
              </a:rPr>
              <a:t> &lt;D</a:t>
            </a:r>
            <a:r>
              <a:rPr lang="en-US" sz="2800">
                <a:solidFill>
                  <a:srgbClr val="000000"/>
                </a:solidFill>
              </a:rPr>
              <a:t>omain Default </a:t>
            </a:r>
            <a:r>
              <a:rPr b="0" i="0" lang="en-US" sz="2800" u="none" cap="none" strike="noStrike">
                <a:solidFill>
                  <a:srgbClr val="000000"/>
                </a:solidFill>
                <a:latin typeface="Arial"/>
                <a:ea typeface="Arial"/>
                <a:cs typeface="Arial"/>
                <a:sym typeface="Arial"/>
              </a:rPr>
              <a:t>Outbound Call Rule&gt;</a:t>
            </a:r>
            <a:endParaRPr b="0" i="0" sz="4400" u="none" cap="none" strike="noStrike">
              <a:solidFill>
                <a:srgbClr val="000000"/>
              </a:solidFill>
              <a:latin typeface="Arial"/>
              <a:ea typeface="Arial"/>
              <a:cs typeface="Arial"/>
              <a:sym typeface="Arial"/>
            </a:endParaRPr>
          </a:p>
        </p:txBody>
      </p:sp>
      <p:pic>
        <p:nvPicPr>
          <p:cNvPr id="1509" name="Google Shape;1509;g28b64164a3a_1_46"/>
          <p:cNvPicPr preferRelativeResize="0"/>
          <p:nvPr/>
        </p:nvPicPr>
        <p:blipFill rotWithShape="1">
          <a:blip r:embed="rId4">
            <a:alphaModFix/>
          </a:blip>
          <a:srcRect b="31782" l="0" r="18440" t="0"/>
          <a:stretch/>
        </p:blipFill>
        <p:spPr>
          <a:xfrm>
            <a:off x="4159375" y="1030200"/>
            <a:ext cx="3776998" cy="2350250"/>
          </a:xfrm>
          <a:prstGeom prst="rect">
            <a:avLst/>
          </a:prstGeom>
          <a:noFill/>
          <a:ln cap="flat" cmpd="sng" w="9525">
            <a:solidFill>
              <a:srgbClr val="999999"/>
            </a:solidFill>
            <a:prstDash val="solid"/>
            <a:round/>
            <a:headEnd len="sm" w="sm" type="none"/>
            <a:tailEnd len="sm" w="sm" type="none"/>
          </a:ln>
        </p:spPr>
      </p:pic>
      <p:sp>
        <p:nvSpPr>
          <p:cNvPr id="1510" name="Google Shape;1510;g28b64164a3a_1_46"/>
          <p:cNvSpPr/>
          <p:nvPr/>
        </p:nvSpPr>
        <p:spPr>
          <a:xfrm>
            <a:off x="4172669" y="1063333"/>
            <a:ext cx="141300" cy="185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1" name="Google Shape;1511;g28b64164a3a_1_46"/>
          <p:cNvSpPr/>
          <p:nvPr/>
        </p:nvSpPr>
        <p:spPr>
          <a:xfrm>
            <a:off x="4338477" y="1063333"/>
            <a:ext cx="482100" cy="1851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500">
                <a:latin typeface="Calibri"/>
                <a:ea typeface="Calibri"/>
                <a:cs typeface="Calibri"/>
                <a:sym typeface="Calibri"/>
              </a:rPr>
              <a:t>Admin Org</a:t>
            </a:r>
            <a:endParaRPr sz="500">
              <a:latin typeface="Calibri"/>
              <a:ea typeface="Calibri"/>
              <a:cs typeface="Calibri"/>
              <a:sym typeface="Calibri"/>
            </a:endParaRPr>
          </a:p>
        </p:txBody>
      </p:sp>
      <p:sp>
        <p:nvSpPr>
          <p:cNvPr id="1512" name="Google Shape;1512;g28b64164a3a_1_46"/>
          <p:cNvSpPr/>
          <p:nvPr/>
        </p:nvSpPr>
        <p:spPr>
          <a:xfrm>
            <a:off x="4367858" y="2909608"/>
            <a:ext cx="482100" cy="185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13" name="Google Shape;1513;g28b64164a3a_1_46"/>
          <p:cNvPicPr preferRelativeResize="0"/>
          <p:nvPr/>
        </p:nvPicPr>
        <p:blipFill rotWithShape="1">
          <a:blip r:embed="rId5">
            <a:alphaModFix/>
          </a:blip>
          <a:srcRect b="0" l="0" r="13599" t="0"/>
          <a:stretch/>
        </p:blipFill>
        <p:spPr>
          <a:xfrm>
            <a:off x="8201425" y="1030200"/>
            <a:ext cx="3776998" cy="2350249"/>
          </a:xfrm>
          <a:prstGeom prst="rect">
            <a:avLst/>
          </a:prstGeom>
          <a:noFill/>
          <a:ln cap="flat" cmpd="sng" w="9525">
            <a:solidFill>
              <a:srgbClr val="999999"/>
            </a:solidFill>
            <a:prstDash val="solid"/>
            <a:round/>
            <a:headEnd len="sm" w="sm" type="none"/>
            <a:tailEnd len="sm" w="sm" type="none"/>
          </a:ln>
        </p:spPr>
      </p:pic>
      <p:pic>
        <p:nvPicPr>
          <p:cNvPr id="1514" name="Google Shape;1514;g28b64164a3a_1_46"/>
          <p:cNvPicPr preferRelativeResize="0"/>
          <p:nvPr/>
        </p:nvPicPr>
        <p:blipFill>
          <a:blip r:embed="rId6">
            <a:alphaModFix/>
          </a:blip>
          <a:stretch>
            <a:fillRect/>
          </a:stretch>
        </p:blipFill>
        <p:spPr>
          <a:xfrm>
            <a:off x="4159375" y="3667350"/>
            <a:ext cx="3776998" cy="2757900"/>
          </a:xfrm>
          <a:prstGeom prst="rect">
            <a:avLst/>
          </a:prstGeom>
          <a:noFill/>
          <a:ln cap="flat" cmpd="sng" w="9525">
            <a:solidFill>
              <a:srgbClr val="999999"/>
            </a:solidFill>
            <a:prstDash val="solid"/>
            <a:round/>
            <a:headEnd len="sm" w="sm" type="none"/>
            <a:tailEnd len="sm" w="sm" type="none"/>
          </a:ln>
        </p:spPr>
      </p:pic>
      <p:cxnSp>
        <p:nvCxnSpPr>
          <p:cNvPr id="1515" name="Google Shape;1515;g28b64164a3a_1_46"/>
          <p:cNvCxnSpPr>
            <a:endCxn id="1513" idx="1"/>
          </p:cNvCxnSpPr>
          <p:nvPr/>
        </p:nvCxnSpPr>
        <p:spPr>
          <a:xfrm>
            <a:off x="7936225" y="2204725"/>
            <a:ext cx="265200" cy="600"/>
          </a:xfrm>
          <a:prstGeom prst="bentConnector3">
            <a:avLst>
              <a:gd fmla="val 50000" name="adj1"/>
            </a:avLst>
          </a:prstGeom>
          <a:noFill/>
          <a:ln cap="flat" cmpd="sng" w="9525">
            <a:solidFill>
              <a:srgbClr val="FF0000"/>
            </a:solidFill>
            <a:prstDash val="solid"/>
            <a:round/>
            <a:headEnd len="med" w="med" type="none"/>
            <a:tailEnd len="med" w="med" type="triangle"/>
          </a:ln>
        </p:spPr>
      </p:cxnSp>
      <p:cxnSp>
        <p:nvCxnSpPr>
          <p:cNvPr id="1516" name="Google Shape;1516;g28b64164a3a_1_46"/>
          <p:cNvCxnSpPr>
            <a:endCxn id="1514" idx="0"/>
          </p:cNvCxnSpPr>
          <p:nvPr/>
        </p:nvCxnSpPr>
        <p:spPr>
          <a:xfrm flipH="1">
            <a:off x="6047874" y="2660250"/>
            <a:ext cx="5398500" cy="1007100"/>
          </a:xfrm>
          <a:prstGeom prst="bentConnector2">
            <a:avLst/>
          </a:prstGeom>
          <a:noFill/>
          <a:ln cap="flat" cmpd="sng" w="9525">
            <a:solidFill>
              <a:srgbClr val="FF0000"/>
            </a:solidFill>
            <a:prstDash val="solid"/>
            <a:round/>
            <a:headEnd len="med" w="med" type="none"/>
            <a:tailEnd len="med" w="med" type="triangle"/>
          </a:ln>
        </p:spPr>
      </p:cxnSp>
      <p:sp>
        <p:nvSpPr>
          <p:cNvPr id="1517" name="Google Shape;1517;g28b64164a3a_1_46"/>
          <p:cNvSpPr txBox="1"/>
          <p:nvPr/>
        </p:nvSpPr>
        <p:spPr>
          <a:xfrm>
            <a:off x="8285725" y="3685250"/>
            <a:ext cx="3692700" cy="2757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lang="en-US">
                <a:latin typeface="Calibri"/>
                <a:ea typeface="Calibri"/>
                <a:cs typeface="Calibri"/>
                <a:sym typeface="Calibri"/>
              </a:rPr>
              <a:t>Note:</a:t>
            </a:r>
            <a:endParaRPr b="1">
              <a:latin typeface="Calibri"/>
              <a:ea typeface="Calibri"/>
              <a:cs typeface="Calibri"/>
              <a:sym typeface="Calibri"/>
            </a:endParaRPr>
          </a:p>
          <a:p>
            <a:pPr indent="-304800" lvl="0" marL="457200" rtl="0" algn="just">
              <a:spcBef>
                <a:spcPts val="0"/>
              </a:spcBef>
              <a:spcAft>
                <a:spcPts val="0"/>
              </a:spcAft>
              <a:buSzPts val="1200"/>
              <a:buFont typeface="Calibri"/>
              <a:buChar char="●"/>
            </a:pPr>
            <a:r>
              <a:rPr lang="en-US" sz="1200">
                <a:latin typeface="Calibri"/>
                <a:ea typeface="Calibri"/>
                <a:cs typeface="Calibri"/>
                <a:sym typeface="Calibri"/>
              </a:rPr>
              <a:t>The Outbound Rule that is created here will be applied to all the customer organizations under the same Domain, only if these organizations do not have their own Outbound Call Rule. If an organization has its own rule, that specific rule will be followed instead of the Domain Outbound rule.</a:t>
            </a:r>
            <a:endParaRPr sz="1200">
              <a:latin typeface="Calibri"/>
              <a:ea typeface="Calibri"/>
              <a:cs typeface="Calibri"/>
              <a:sym typeface="Calibri"/>
            </a:endParaRPr>
          </a:p>
          <a:p>
            <a:pPr indent="-304800" lvl="0" marL="457200" rtl="0" algn="just">
              <a:spcBef>
                <a:spcPts val="0"/>
              </a:spcBef>
              <a:spcAft>
                <a:spcPts val="0"/>
              </a:spcAft>
              <a:buSzPts val="1200"/>
              <a:buFont typeface="Calibri"/>
              <a:buChar char="●"/>
            </a:pPr>
            <a:r>
              <a:rPr lang="en-US" sz="1200">
                <a:latin typeface="Calibri"/>
                <a:ea typeface="Calibri"/>
                <a:cs typeface="Calibri"/>
                <a:sym typeface="Calibri"/>
              </a:rPr>
              <a:t>If the Domain updates the Domain Outbound Call Rule, the new version will apply to the newly created organizations. For existing organizations that follow or use the old version, the initial settings that were set up for them will continue to apply.</a:t>
            </a:r>
            <a:endParaRPr sz="1200">
              <a:latin typeface="Calibri"/>
              <a:ea typeface="Calibri"/>
              <a:cs typeface="Calibri"/>
              <a:sym typeface="Calibri"/>
            </a:endParaRPr>
          </a:p>
          <a:p>
            <a:pPr indent="0" lvl="0" marL="0" rtl="0" algn="just">
              <a:spcBef>
                <a:spcPts val="0"/>
              </a:spcBef>
              <a:spcAft>
                <a:spcPts val="0"/>
              </a:spcAft>
              <a:buNone/>
            </a:pPr>
            <a:r>
              <a:t/>
            </a:r>
            <a:endParaRPr sz="1200">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2" name="Shape 1522"/>
        <p:cNvGrpSpPr/>
        <p:nvPr/>
      </p:nvGrpSpPr>
      <p:grpSpPr>
        <a:xfrm>
          <a:off x="0" y="0"/>
          <a:ext cx="0" cy="0"/>
          <a:chOff x="0" y="0"/>
          <a:chExt cx="0" cy="0"/>
        </a:xfrm>
      </p:grpSpPr>
      <p:sp>
        <p:nvSpPr>
          <p:cNvPr id="1523" name="Google Shape;1523;g28b64164a3a_1_62"/>
          <p:cNvSpPr txBox="1"/>
          <p:nvPr/>
        </p:nvSpPr>
        <p:spPr>
          <a:xfrm>
            <a:off x="208025" y="969500"/>
            <a:ext cx="3777000" cy="3586500"/>
          </a:xfrm>
          <a:prstGeom prst="rect">
            <a:avLst/>
          </a:prstGeom>
          <a:noFill/>
          <a:ln>
            <a:noFill/>
          </a:ln>
        </p:spPr>
        <p:txBody>
          <a:bodyPr anchorCtr="0" anchor="t" bIns="68575" lIns="68575" spcFirstLastPara="1" rIns="68575" wrap="square" tIns="68575">
            <a:spAutoFit/>
          </a:bodyPr>
          <a:lstStyle/>
          <a:p>
            <a:pPr indent="0" lvl="0" marL="0" rtl="0" algn="just">
              <a:lnSpc>
                <a:spcPct val="100000"/>
              </a:lnSpc>
              <a:spcBef>
                <a:spcPts val="0"/>
              </a:spcBef>
              <a:spcAft>
                <a:spcPts val="0"/>
              </a:spcAft>
              <a:buNone/>
            </a:pPr>
            <a:r>
              <a:rPr lang="en-US" sz="1600">
                <a:solidFill>
                  <a:srgbClr val="000000"/>
                </a:solidFill>
                <a:highlight>
                  <a:srgbClr val="FFFFFF"/>
                </a:highlight>
                <a:latin typeface="Calibri"/>
                <a:ea typeface="Calibri"/>
                <a:cs typeface="Calibri"/>
                <a:sym typeface="Calibri"/>
              </a:rPr>
              <a:t>Customer Organization under the same domain which inherit the Rule Template from Domain</a:t>
            </a:r>
            <a:endParaRPr sz="1600">
              <a:solidFill>
                <a:srgbClr val="000000"/>
              </a:solidFill>
              <a:highlight>
                <a:srgbClr val="FFFFFF"/>
              </a:highlight>
              <a:latin typeface="Calibri"/>
              <a:ea typeface="Calibri"/>
              <a:cs typeface="Calibri"/>
              <a:sym typeface="Calibri"/>
            </a:endParaRPr>
          </a:p>
          <a:p>
            <a:pPr indent="0" lvl="0" marL="0" rtl="0" algn="just">
              <a:lnSpc>
                <a:spcPct val="100000"/>
              </a:lnSpc>
              <a:spcBef>
                <a:spcPts val="0"/>
              </a:spcBef>
              <a:spcAft>
                <a:spcPts val="0"/>
              </a:spcAft>
              <a:buNone/>
            </a:pPr>
            <a:r>
              <a:t/>
            </a:r>
            <a:endParaRPr sz="1600">
              <a:solidFill>
                <a:srgbClr val="000000"/>
              </a:solidFill>
              <a:highlight>
                <a:srgbClr val="FFFFFF"/>
              </a:highlight>
              <a:latin typeface="Calibri"/>
              <a:ea typeface="Calibri"/>
              <a:cs typeface="Calibri"/>
              <a:sym typeface="Calibri"/>
            </a:endParaRPr>
          </a:p>
          <a:p>
            <a:pPr indent="0" lvl="0" marL="0" rtl="0" algn="just">
              <a:lnSpc>
                <a:spcPct val="100000"/>
              </a:lnSpc>
              <a:spcBef>
                <a:spcPts val="0"/>
              </a:spcBef>
              <a:spcAft>
                <a:spcPts val="0"/>
              </a:spcAft>
              <a:buNone/>
            </a:pPr>
            <a:r>
              <a:rPr b="1" lang="en-US" sz="1600">
                <a:solidFill>
                  <a:srgbClr val="000000"/>
                </a:solidFill>
                <a:highlight>
                  <a:srgbClr val="FFFFFF"/>
                </a:highlight>
                <a:latin typeface="Calibri"/>
                <a:ea typeface="Calibri"/>
                <a:cs typeface="Calibri"/>
                <a:sym typeface="Calibri"/>
              </a:rPr>
              <a:t>Steps:</a:t>
            </a:r>
            <a:endParaRPr b="1" sz="1600">
              <a:solidFill>
                <a:srgbClr val="000000"/>
              </a:solidFill>
              <a:highlight>
                <a:srgbClr val="FFFFFF"/>
              </a:highlight>
              <a:latin typeface="Calibri"/>
              <a:ea typeface="Calibri"/>
              <a:cs typeface="Calibri"/>
              <a:sym typeface="Calibri"/>
            </a:endParaRPr>
          </a:p>
          <a:p>
            <a:pPr indent="-330200" lvl="0" marL="457200" rtl="0" algn="just">
              <a:lnSpc>
                <a:spcPct val="100000"/>
              </a:lnSpc>
              <a:spcBef>
                <a:spcPts val="0"/>
              </a:spcBef>
              <a:spcAft>
                <a:spcPts val="0"/>
              </a:spcAft>
              <a:buClr>
                <a:srgbClr val="000000"/>
              </a:buClr>
              <a:buSzPts val="1600"/>
              <a:buFont typeface="Calibri"/>
              <a:buChar char="●"/>
            </a:pPr>
            <a:r>
              <a:rPr lang="en-US" sz="1600">
                <a:solidFill>
                  <a:srgbClr val="000000"/>
                </a:solidFill>
                <a:highlight>
                  <a:srgbClr val="FFFFFF"/>
                </a:highlight>
                <a:latin typeface="Calibri"/>
                <a:ea typeface="Calibri"/>
                <a:cs typeface="Calibri"/>
                <a:sym typeface="Calibri"/>
              </a:rPr>
              <a:t>Go to the "Customer Organization"</a:t>
            </a:r>
            <a:endParaRPr sz="1600">
              <a:solidFill>
                <a:srgbClr val="000000"/>
              </a:solidFill>
              <a:highlight>
                <a:srgbClr val="FFFFFF"/>
              </a:highlight>
              <a:latin typeface="Calibri"/>
              <a:ea typeface="Calibri"/>
              <a:cs typeface="Calibri"/>
              <a:sym typeface="Calibri"/>
            </a:endParaRPr>
          </a:p>
          <a:p>
            <a:pPr indent="-330200" lvl="0" marL="457200" rtl="0" algn="just">
              <a:lnSpc>
                <a:spcPct val="100000"/>
              </a:lnSpc>
              <a:spcBef>
                <a:spcPts val="0"/>
              </a:spcBef>
              <a:spcAft>
                <a:spcPts val="0"/>
              </a:spcAft>
              <a:buClr>
                <a:srgbClr val="000000"/>
              </a:buClr>
              <a:buSzPts val="1600"/>
              <a:buFont typeface="Calibri"/>
              <a:buChar char="●"/>
            </a:pPr>
            <a:r>
              <a:rPr lang="en-US" sz="1600">
                <a:solidFill>
                  <a:srgbClr val="000000"/>
                </a:solidFill>
                <a:highlight>
                  <a:srgbClr val="FFFFFF"/>
                </a:highlight>
                <a:latin typeface="Calibri"/>
                <a:ea typeface="Calibri"/>
                <a:cs typeface="Calibri"/>
                <a:sym typeface="Calibri"/>
              </a:rPr>
              <a:t>Select </a:t>
            </a:r>
            <a:r>
              <a:rPr b="1" lang="en-US" sz="1600">
                <a:solidFill>
                  <a:srgbClr val="000000"/>
                </a:solidFill>
                <a:highlight>
                  <a:srgbClr val="FFFFFF"/>
                </a:highlight>
                <a:latin typeface="Calibri"/>
                <a:ea typeface="Calibri"/>
                <a:cs typeface="Calibri"/>
                <a:sym typeface="Calibri"/>
              </a:rPr>
              <a:t>Manage Organization</a:t>
            </a:r>
            <a:endParaRPr b="1" sz="1600">
              <a:solidFill>
                <a:srgbClr val="000000"/>
              </a:solidFill>
              <a:highlight>
                <a:srgbClr val="FFFFFF"/>
              </a:highlight>
              <a:latin typeface="Calibri"/>
              <a:ea typeface="Calibri"/>
              <a:cs typeface="Calibri"/>
              <a:sym typeface="Calibri"/>
            </a:endParaRPr>
          </a:p>
          <a:p>
            <a:pPr indent="-330200" lvl="0" marL="457200" rtl="0" algn="just">
              <a:lnSpc>
                <a:spcPct val="100000"/>
              </a:lnSpc>
              <a:spcBef>
                <a:spcPts val="0"/>
              </a:spcBef>
              <a:spcAft>
                <a:spcPts val="0"/>
              </a:spcAft>
              <a:buClr>
                <a:srgbClr val="000000"/>
              </a:buClr>
              <a:buSzPts val="1600"/>
              <a:buFont typeface="Calibri"/>
              <a:buChar char="●"/>
            </a:pPr>
            <a:r>
              <a:rPr lang="en-US" sz="1600">
                <a:solidFill>
                  <a:srgbClr val="000000"/>
                </a:solidFill>
                <a:highlight>
                  <a:srgbClr val="FFFFFF"/>
                </a:highlight>
                <a:latin typeface="Calibri"/>
                <a:ea typeface="Calibri"/>
                <a:cs typeface="Calibri"/>
                <a:sym typeface="Calibri"/>
              </a:rPr>
              <a:t>Select </a:t>
            </a:r>
            <a:r>
              <a:rPr b="1" lang="en-US" sz="1600">
                <a:solidFill>
                  <a:srgbClr val="000000"/>
                </a:solidFill>
                <a:highlight>
                  <a:srgbClr val="FFFFFF"/>
                </a:highlight>
                <a:latin typeface="Calibri"/>
                <a:ea typeface="Calibri"/>
                <a:cs typeface="Calibri"/>
                <a:sym typeface="Calibri"/>
              </a:rPr>
              <a:t>Outbound Call Rule</a:t>
            </a:r>
            <a:endParaRPr b="1" sz="1600">
              <a:solidFill>
                <a:srgbClr val="000000"/>
              </a:solidFill>
              <a:highlight>
                <a:srgbClr val="FFFFFF"/>
              </a:highlight>
              <a:latin typeface="Calibri"/>
              <a:ea typeface="Calibri"/>
              <a:cs typeface="Calibri"/>
              <a:sym typeface="Calibri"/>
            </a:endParaRPr>
          </a:p>
          <a:p>
            <a:pPr indent="-330200" lvl="0" marL="457200" rtl="0" algn="just">
              <a:lnSpc>
                <a:spcPct val="100000"/>
              </a:lnSpc>
              <a:spcBef>
                <a:spcPts val="0"/>
              </a:spcBef>
              <a:spcAft>
                <a:spcPts val="0"/>
              </a:spcAft>
              <a:buClr>
                <a:srgbClr val="000000"/>
              </a:buClr>
              <a:buSzPts val="1600"/>
              <a:buFont typeface="Calibri"/>
              <a:buChar char="●"/>
            </a:pPr>
            <a:r>
              <a:rPr lang="en-US" sz="1600">
                <a:solidFill>
                  <a:srgbClr val="000000"/>
                </a:solidFill>
                <a:highlight>
                  <a:srgbClr val="FFFFFF"/>
                </a:highlight>
                <a:latin typeface="Calibri"/>
                <a:ea typeface="Calibri"/>
                <a:cs typeface="Calibri"/>
                <a:sym typeface="Calibri"/>
              </a:rPr>
              <a:t>Click </a:t>
            </a:r>
            <a:r>
              <a:rPr b="1" lang="en-US" sz="1600">
                <a:solidFill>
                  <a:srgbClr val="000000"/>
                </a:solidFill>
                <a:highlight>
                  <a:srgbClr val="FFFFFF"/>
                </a:highlight>
                <a:latin typeface="Calibri"/>
                <a:ea typeface="Calibri"/>
                <a:cs typeface="Calibri"/>
                <a:sym typeface="Calibri"/>
              </a:rPr>
              <a:t>Default Rule</a:t>
            </a:r>
            <a:endParaRPr b="1" sz="1600">
              <a:solidFill>
                <a:srgbClr val="000000"/>
              </a:solidFill>
              <a:highlight>
                <a:srgbClr val="FFFFFF"/>
              </a:highlight>
              <a:latin typeface="Calibri"/>
              <a:ea typeface="Calibri"/>
              <a:cs typeface="Calibri"/>
              <a:sym typeface="Calibri"/>
            </a:endParaRPr>
          </a:p>
          <a:p>
            <a:pPr indent="-330200" lvl="0" marL="457200" rtl="0" algn="just">
              <a:lnSpc>
                <a:spcPct val="100000"/>
              </a:lnSpc>
              <a:spcBef>
                <a:spcPts val="0"/>
              </a:spcBef>
              <a:spcAft>
                <a:spcPts val="0"/>
              </a:spcAft>
              <a:buClr>
                <a:srgbClr val="000000"/>
              </a:buClr>
              <a:buSzPts val="1600"/>
              <a:buFont typeface="Calibri"/>
              <a:buChar char="●"/>
            </a:pPr>
            <a:r>
              <a:rPr lang="en-US" sz="1600">
                <a:solidFill>
                  <a:srgbClr val="000000"/>
                </a:solidFill>
                <a:highlight>
                  <a:srgbClr val="FFFFFF"/>
                </a:highlight>
                <a:latin typeface="Calibri"/>
                <a:ea typeface="Calibri"/>
                <a:cs typeface="Calibri"/>
                <a:sym typeface="Calibri"/>
              </a:rPr>
              <a:t>Click </a:t>
            </a:r>
            <a:r>
              <a:rPr b="1" lang="en-US" sz="1600">
                <a:solidFill>
                  <a:srgbClr val="000000"/>
                </a:solidFill>
                <a:highlight>
                  <a:srgbClr val="FFFFFF"/>
                </a:highlight>
                <a:latin typeface="Calibri"/>
                <a:ea typeface="Calibri"/>
                <a:cs typeface="Calibri"/>
                <a:sym typeface="Calibri"/>
              </a:rPr>
              <a:t>Import Domain Rule</a:t>
            </a:r>
            <a:endParaRPr b="1" sz="1600">
              <a:solidFill>
                <a:srgbClr val="000000"/>
              </a:solidFill>
              <a:highlight>
                <a:srgbClr val="FFFFFF"/>
              </a:highlight>
              <a:latin typeface="Calibri"/>
              <a:ea typeface="Calibri"/>
              <a:cs typeface="Calibri"/>
              <a:sym typeface="Calibri"/>
            </a:endParaRPr>
          </a:p>
          <a:p>
            <a:pPr indent="-330200" lvl="0" marL="457200" rtl="0" algn="just">
              <a:lnSpc>
                <a:spcPct val="100000"/>
              </a:lnSpc>
              <a:spcBef>
                <a:spcPts val="0"/>
              </a:spcBef>
              <a:spcAft>
                <a:spcPts val="0"/>
              </a:spcAft>
              <a:buClr>
                <a:srgbClr val="000000"/>
              </a:buClr>
              <a:buSzPts val="1600"/>
              <a:buFont typeface="Calibri"/>
              <a:buChar char="●"/>
            </a:pPr>
            <a:r>
              <a:rPr lang="en-US" sz="1600">
                <a:solidFill>
                  <a:srgbClr val="000000"/>
                </a:solidFill>
                <a:highlight>
                  <a:srgbClr val="FFFFFF"/>
                </a:highlight>
                <a:latin typeface="Calibri"/>
                <a:ea typeface="Calibri"/>
                <a:cs typeface="Calibri"/>
                <a:sym typeface="Calibri"/>
              </a:rPr>
              <a:t>After clicking the </a:t>
            </a:r>
            <a:r>
              <a:rPr b="1" lang="en-US" sz="1600">
                <a:solidFill>
                  <a:srgbClr val="000000"/>
                </a:solidFill>
                <a:highlight>
                  <a:srgbClr val="FFFFFF"/>
                </a:highlight>
                <a:latin typeface="Calibri"/>
                <a:ea typeface="Calibri"/>
                <a:cs typeface="Calibri"/>
                <a:sym typeface="Calibri"/>
              </a:rPr>
              <a:t>Import</a:t>
            </a:r>
            <a:r>
              <a:rPr lang="en-US" sz="1600">
                <a:solidFill>
                  <a:srgbClr val="000000"/>
                </a:solidFill>
                <a:highlight>
                  <a:srgbClr val="FFFFFF"/>
                </a:highlight>
                <a:latin typeface="Calibri"/>
                <a:ea typeface="Calibri"/>
                <a:cs typeface="Calibri"/>
                <a:sym typeface="Calibri"/>
              </a:rPr>
              <a:t> button, the Domain Rule will appear </a:t>
            </a:r>
            <a:r>
              <a:rPr i="1" lang="en-US" sz="1600">
                <a:solidFill>
                  <a:srgbClr val="000000"/>
                </a:solidFill>
                <a:highlight>
                  <a:srgbClr val="FFFFFF"/>
                </a:highlight>
                <a:latin typeface="Calibri"/>
                <a:ea typeface="Calibri"/>
                <a:cs typeface="Calibri"/>
                <a:sym typeface="Calibri"/>
              </a:rPr>
              <a:t>(allowing for customization based on specific requirements, if needed)</a:t>
            </a:r>
            <a:endParaRPr i="1" sz="1600">
              <a:solidFill>
                <a:srgbClr val="000000"/>
              </a:solidFill>
              <a:highlight>
                <a:srgbClr val="FFFFFF"/>
              </a:highlight>
              <a:latin typeface="Calibri"/>
              <a:ea typeface="Calibri"/>
              <a:cs typeface="Calibri"/>
              <a:sym typeface="Calibri"/>
            </a:endParaRPr>
          </a:p>
        </p:txBody>
      </p:sp>
      <p:sp>
        <p:nvSpPr>
          <p:cNvPr id="1524" name="Google Shape;1524;g28b64164a3a_1_62"/>
          <p:cNvSpPr txBox="1"/>
          <p:nvPr/>
        </p:nvSpPr>
        <p:spPr>
          <a:xfrm>
            <a:off x="208025" y="166500"/>
            <a:ext cx="10284600" cy="7113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US" sz="2800">
                <a:solidFill>
                  <a:srgbClr val="000000"/>
                </a:solidFill>
              </a:rPr>
              <a:t>System </a:t>
            </a:r>
            <a:r>
              <a:rPr b="1" i="0" lang="en-US" sz="2800" u="none" cap="none" strike="noStrike">
                <a:solidFill>
                  <a:srgbClr val="000000"/>
                </a:solidFill>
                <a:latin typeface="Arial"/>
                <a:ea typeface="Arial"/>
                <a:cs typeface="Arial"/>
                <a:sym typeface="Arial"/>
              </a:rPr>
              <a:t>Configuration</a:t>
            </a:r>
            <a:r>
              <a:rPr b="0" i="0" lang="en-US" sz="2800" u="none" cap="none" strike="noStrike">
                <a:solidFill>
                  <a:srgbClr val="000000"/>
                </a:solidFill>
                <a:latin typeface="Arial"/>
                <a:ea typeface="Arial"/>
                <a:cs typeface="Arial"/>
                <a:sym typeface="Arial"/>
              </a:rPr>
              <a:t> &lt;D</a:t>
            </a:r>
            <a:r>
              <a:rPr lang="en-US" sz="2800">
                <a:solidFill>
                  <a:srgbClr val="000000"/>
                </a:solidFill>
              </a:rPr>
              <a:t>omain Default </a:t>
            </a:r>
            <a:r>
              <a:rPr b="0" i="0" lang="en-US" sz="2800" u="none" cap="none" strike="noStrike">
                <a:solidFill>
                  <a:srgbClr val="000000"/>
                </a:solidFill>
                <a:latin typeface="Arial"/>
                <a:ea typeface="Arial"/>
                <a:cs typeface="Arial"/>
                <a:sym typeface="Arial"/>
              </a:rPr>
              <a:t>Outbound Call Rule&gt;</a:t>
            </a:r>
            <a:endParaRPr b="0" i="0" sz="4400" u="none" cap="none" strike="noStrike">
              <a:solidFill>
                <a:srgbClr val="000000"/>
              </a:solidFill>
              <a:latin typeface="Arial"/>
              <a:ea typeface="Arial"/>
              <a:cs typeface="Arial"/>
              <a:sym typeface="Arial"/>
            </a:endParaRPr>
          </a:p>
        </p:txBody>
      </p:sp>
      <p:pic>
        <p:nvPicPr>
          <p:cNvPr id="1525" name="Google Shape;1525;g28b64164a3a_1_62"/>
          <p:cNvPicPr preferRelativeResize="0"/>
          <p:nvPr/>
        </p:nvPicPr>
        <p:blipFill>
          <a:blip r:embed="rId4">
            <a:alphaModFix/>
          </a:blip>
          <a:stretch>
            <a:fillRect/>
          </a:stretch>
        </p:blipFill>
        <p:spPr>
          <a:xfrm>
            <a:off x="6089875" y="981375"/>
            <a:ext cx="5213901" cy="2825899"/>
          </a:xfrm>
          <a:prstGeom prst="rect">
            <a:avLst/>
          </a:prstGeom>
          <a:noFill/>
          <a:ln cap="flat" cmpd="sng" w="9525">
            <a:solidFill>
              <a:srgbClr val="999999"/>
            </a:solidFill>
            <a:prstDash val="solid"/>
            <a:round/>
            <a:headEnd len="sm" w="sm" type="none"/>
            <a:tailEnd len="sm" w="sm" type="none"/>
          </a:ln>
        </p:spPr>
      </p:pic>
      <p:pic>
        <p:nvPicPr>
          <p:cNvPr id="1526" name="Google Shape;1526;g28b64164a3a_1_62"/>
          <p:cNvPicPr preferRelativeResize="0"/>
          <p:nvPr/>
        </p:nvPicPr>
        <p:blipFill>
          <a:blip r:embed="rId5">
            <a:alphaModFix/>
          </a:blip>
          <a:stretch>
            <a:fillRect/>
          </a:stretch>
        </p:blipFill>
        <p:spPr>
          <a:xfrm>
            <a:off x="6089875" y="4032874"/>
            <a:ext cx="3376633" cy="2660499"/>
          </a:xfrm>
          <a:prstGeom prst="rect">
            <a:avLst/>
          </a:prstGeom>
          <a:noFill/>
          <a:ln cap="flat" cmpd="sng" w="9525">
            <a:solidFill>
              <a:srgbClr val="999999"/>
            </a:solidFill>
            <a:prstDash val="solid"/>
            <a:round/>
            <a:headEnd len="sm" w="sm" type="none"/>
            <a:tailEnd len="sm" w="sm" type="none"/>
          </a:ln>
        </p:spPr>
      </p:pic>
      <p:cxnSp>
        <p:nvCxnSpPr>
          <p:cNvPr id="1527" name="Google Shape;1527;g28b64164a3a_1_62"/>
          <p:cNvCxnSpPr>
            <a:endCxn id="1526" idx="3"/>
          </p:cNvCxnSpPr>
          <p:nvPr/>
        </p:nvCxnSpPr>
        <p:spPr>
          <a:xfrm rot="5400000">
            <a:off x="8214158" y="2851074"/>
            <a:ext cx="3764400" cy="1259700"/>
          </a:xfrm>
          <a:prstGeom prst="bentConnector2">
            <a:avLst/>
          </a:prstGeom>
          <a:noFill/>
          <a:ln cap="flat" cmpd="sng" w="9525">
            <a:solidFill>
              <a:srgbClr val="FF0000"/>
            </a:solidFill>
            <a:prstDash val="solid"/>
            <a:round/>
            <a:headEnd len="med" w="med" type="none"/>
            <a:tailEnd len="med" w="med" type="triangle"/>
          </a:ln>
        </p:spPr>
      </p:cxnSp>
      <p:sp>
        <p:nvSpPr>
          <p:cNvPr id="1528" name="Google Shape;1528;g28b64164a3a_1_62"/>
          <p:cNvSpPr txBox="1"/>
          <p:nvPr/>
        </p:nvSpPr>
        <p:spPr>
          <a:xfrm>
            <a:off x="250175" y="4556000"/>
            <a:ext cx="3692700" cy="2137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lang="en-US" sz="1600">
                <a:latin typeface="Calibri"/>
                <a:ea typeface="Calibri"/>
                <a:cs typeface="Calibri"/>
                <a:sym typeface="Calibri"/>
              </a:rPr>
              <a:t>Note:</a:t>
            </a:r>
            <a:endParaRPr b="1" sz="1600">
              <a:latin typeface="Calibri"/>
              <a:ea typeface="Calibri"/>
              <a:cs typeface="Calibri"/>
              <a:sym typeface="Calibri"/>
            </a:endParaRPr>
          </a:p>
          <a:p>
            <a:pPr indent="-311150" lvl="0" marL="457200" rtl="0" algn="just">
              <a:spcBef>
                <a:spcPts val="0"/>
              </a:spcBef>
              <a:spcAft>
                <a:spcPts val="0"/>
              </a:spcAft>
              <a:buSzPts val="1300"/>
              <a:buFont typeface="Calibri"/>
              <a:buChar char="●"/>
            </a:pPr>
            <a:r>
              <a:rPr lang="en-US" sz="1300">
                <a:latin typeface="Calibri"/>
                <a:ea typeface="Calibri"/>
                <a:cs typeface="Calibri"/>
                <a:sym typeface="Calibri"/>
              </a:rPr>
              <a:t>Users can import Domain Rule to their Organization Default Rule as well as Custom Rules.</a:t>
            </a:r>
            <a:endParaRPr sz="1300">
              <a:latin typeface="Calibri"/>
              <a:ea typeface="Calibri"/>
              <a:cs typeface="Calibri"/>
              <a:sym typeface="Calibri"/>
            </a:endParaRPr>
          </a:p>
          <a:p>
            <a:pPr indent="-311150" lvl="0" marL="457200" rtl="0" algn="just">
              <a:spcBef>
                <a:spcPts val="0"/>
              </a:spcBef>
              <a:spcAft>
                <a:spcPts val="0"/>
              </a:spcAft>
              <a:buSzPts val="1300"/>
              <a:buFont typeface="Calibri"/>
              <a:buChar char="●"/>
            </a:pPr>
            <a:r>
              <a:rPr lang="en-US" sz="1300">
                <a:latin typeface="Calibri"/>
                <a:ea typeface="Calibri"/>
                <a:cs typeface="Calibri"/>
                <a:sym typeface="Calibri"/>
              </a:rPr>
              <a:t>The imported Dial Plan and Country Whitelist rules are customizable according user requirements. </a:t>
            </a:r>
            <a:endParaRPr sz="1300">
              <a:latin typeface="Calibri"/>
              <a:ea typeface="Calibri"/>
              <a:cs typeface="Calibri"/>
              <a:sym typeface="Calibri"/>
            </a:endParaRPr>
          </a:p>
          <a:p>
            <a:pPr indent="-311150" lvl="0" marL="457200" rtl="0" algn="just">
              <a:spcBef>
                <a:spcPts val="0"/>
              </a:spcBef>
              <a:spcAft>
                <a:spcPts val="0"/>
              </a:spcAft>
              <a:buSzPts val="1300"/>
              <a:buFont typeface="Calibri"/>
              <a:buChar char="●"/>
            </a:pPr>
            <a:r>
              <a:rPr lang="en-US" sz="1300">
                <a:latin typeface="Calibri"/>
                <a:ea typeface="Calibri"/>
                <a:cs typeface="Calibri"/>
                <a:sym typeface="Calibri"/>
              </a:rPr>
              <a:t>Any changes in the Customer Organization won’t affect the Original Domain Outbound Rule.</a:t>
            </a:r>
            <a:endParaRPr sz="1300">
              <a:latin typeface="Calibri"/>
              <a:ea typeface="Calibri"/>
              <a:cs typeface="Calibri"/>
              <a:sym typeface="Calibri"/>
            </a:endParaRPr>
          </a:p>
          <a:p>
            <a:pPr indent="0" lvl="0" marL="0" rtl="0" algn="just">
              <a:spcBef>
                <a:spcPts val="0"/>
              </a:spcBef>
              <a:spcAft>
                <a:spcPts val="0"/>
              </a:spcAft>
              <a:buNone/>
            </a:pPr>
            <a:r>
              <a:t/>
            </a:r>
            <a:endParaRPr sz="1300">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3" name="Shape 1533"/>
        <p:cNvGrpSpPr/>
        <p:nvPr/>
      </p:nvGrpSpPr>
      <p:grpSpPr>
        <a:xfrm>
          <a:off x="0" y="0"/>
          <a:ext cx="0" cy="0"/>
          <a:chOff x="0" y="0"/>
          <a:chExt cx="0" cy="0"/>
        </a:xfrm>
      </p:grpSpPr>
      <p:sp>
        <p:nvSpPr>
          <p:cNvPr id="1534" name="Google Shape;1534;p66"/>
          <p:cNvSpPr txBox="1"/>
          <p:nvPr/>
        </p:nvSpPr>
        <p:spPr>
          <a:xfrm>
            <a:off x="396850" y="2737488"/>
            <a:ext cx="3636000" cy="780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This tab allows users to manage their payment information</a:t>
            </a:r>
            <a:endParaRPr b="0" i="0" sz="1800" u="none" cap="none" strike="noStrike">
              <a:solidFill>
                <a:srgbClr val="000000"/>
              </a:solidFill>
              <a:latin typeface="Calibri"/>
              <a:ea typeface="Calibri"/>
              <a:cs typeface="Calibri"/>
              <a:sym typeface="Calibri"/>
            </a:endParaRPr>
          </a:p>
        </p:txBody>
      </p:sp>
      <p:sp>
        <p:nvSpPr>
          <p:cNvPr id="1535" name="Google Shape;1535;p66"/>
          <p:cNvSpPr txBox="1"/>
          <p:nvPr/>
        </p:nvSpPr>
        <p:spPr>
          <a:xfrm>
            <a:off x="730500" y="1171200"/>
            <a:ext cx="10251300" cy="713700"/>
          </a:xfrm>
          <a:prstGeom prst="rect">
            <a:avLst/>
          </a:prstGeom>
          <a:noFill/>
          <a:ln>
            <a:noFill/>
          </a:ln>
        </p:spPr>
        <p:txBody>
          <a:bodyPr anchorCtr="0" anchor="t" bIns="121900" lIns="121900" spcFirstLastPara="1" rIns="121900" wrap="square" tIns="121900">
            <a:noAutofit/>
          </a:bodyPr>
          <a:lstStyle/>
          <a:p>
            <a:pPr indent="-381000" lvl="0" marL="457200" marR="0" rtl="0" algn="l">
              <a:lnSpc>
                <a:spcPct val="100000"/>
              </a:lnSpc>
              <a:spcBef>
                <a:spcPts val="0"/>
              </a:spcBef>
              <a:spcAft>
                <a:spcPts val="0"/>
              </a:spcAft>
              <a:buClr>
                <a:srgbClr val="FF9900"/>
              </a:buClr>
              <a:buSzPts val="2400"/>
              <a:buFont typeface="Arial"/>
              <a:buAutoNum type="arabicPeriod"/>
            </a:pPr>
            <a:r>
              <a:rPr b="1" i="0" lang="en-US" sz="2400" u="none" cap="none" strike="noStrike">
                <a:solidFill>
                  <a:srgbClr val="FF9900"/>
                </a:solidFill>
                <a:latin typeface="Arial"/>
                <a:ea typeface="Arial"/>
                <a:cs typeface="Arial"/>
                <a:sym typeface="Arial"/>
              </a:rPr>
              <a:t>Overview</a:t>
            </a:r>
            <a:endParaRPr b="1" i="0" sz="2400" u="none" cap="none" strike="noStrike">
              <a:solidFill>
                <a:srgbClr val="FF9900"/>
              </a:solidFill>
              <a:latin typeface="Arial"/>
              <a:ea typeface="Arial"/>
              <a:cs typeface="Arial"/>
              <a:sym typeface="Arial"/>
            </a:endParaRPr>
          </a:p>
        </p:txBody>
      </p:sp>
      <p:sp>
        <p:nvSpPr>
          <p:cNvPr id="1536" name="Google Shape;1536;p66"/>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&lt;Payment&gt;</a:t>
            </a:r>
            <a:endParaRPr b="1" sz="2600">
              <a:solidFill>
                <a:schemeClr val="dk1"/>
              </a:solidFill>
              <a:latin typeface="Arial"/>
              <a:ea typeface="Arial"/>
              <a:cs typeface="Arial"/>
              <a:sym typeface="Arial"/>
            </a:endParaRPr>
          </a:p>
        </p:txBody>
      </p:sp>
      <p:pic>
        <p:nvPicPr>
          <p:cNvPr id="1537" name="Google Shape;1537;p66"/>
          <p:cNvPicPr preferRelativeResize="0"/>
          <p:nvPr/>
        </p:nvPicPr>
        <p:blipFill rotWithShape="1">
          <a:blip r:embed="rId3">
            <a:alphaModFix/>
          </a:blip>
          <a:srcRect b="0" l="0" r="0" t="0"/>
          <a:stretch/>
        </p:blipFill>
        <p:spPr>
          <a:xfrm>
            <a:off x="4032850" y="1684175"/>
            <a:ext cx="7854351" cy="4230151"/>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2" name="Shape 1542"/>
        <p:cNvGrpSpPr/>
        <p:nvPr/>
      </p:nvGrpSpPr>
      <p:grpSpPr>
        <a:xfrm>
          <a:off x="0" y="0"/>
          <a:ext cx="0" cy="0"/>
          <a:chOff x="0" y="0"/>
          <a:chExt cx="0" cy="0"/>
        </a:xfrm>
      </p:grpSpPr>
      <p:sp>
        <p:nvSpPr>
          <p:cNvPr id="1543" name="Google Shape;1543;p67"/>
          <p:cNvSpPr txBox="1"/>
          <p:nvPr/>
        </p:nvSpPr>
        <p:spPr>
          <a:xfrm>
            <a:off x="730500" y="117120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9900"/>
                </a:solidFill>
                <a:latin typeface="Arial"/>
                <a:ea typeface="Arial"/>
                <a:cs typeface="Arial"/>
                <a:sym typeface="Arial"/>
              </a:rPr>
              <a:t>A.  Prepaid account</a:t>
            </a:r>
            <a:endParaRPr b="1" i="0" sz="2400" u="none" cap="none" strike="noStrike">
              <a:solidFill>
                <a:srgbClr val="FF9900"/>
              </a:solidFill>
              <a:latin typeface="Arial"/>
              <a:ea typeface="Arial"/>
              <a:cs typeface="Arial"/>
              <a:sym typeface="Arial"/>
            </a:endParaRPr>
          </a:p>
        </p:txBody>
      </p:sp>
      <p:sp>
        <p:nvSpPr>
          <p:cNvPr id="1544" name="Google Shape;1544;p67"/>
          <p:cNvSpPr txBox="1"/>
          <p:nvPr/>
        </p:nvSpPr>
        <p:spPr>
          <a:xfrm>
            <a:off x="410125" y="2167100"/>
            <a:ext cx="5028000" cy="4110600"/>
          </a:xfrm>
          <a:prstGeom prst="rect">
            <a:avLst/>
          </a:prstGeom>
          <a:noFill/>
          <a:ln>
            <a:noFill/>
          </a:ln>
        </p:spPr>
        <p:txBody>
          <a:bodyPr anchorCtr="0" anchor="t" bIns="91425" lIns="91425" spcFirstLastPara="1" rIns="91425" wrap="square" tIns="91425">
            <a:spAutoFit/>
          </a:bodyPr>
          <a:lstStyle/>
          <a:p>
            <a:pPr indent="-336550" lvl="0" marL="457200" marR="0" rtl="0" algn="just">
              <a:lnSpc>
                <a:spcPct val="115000"/>
              </a:lnSpc>
              <a:spcBef>
                <a:spcPts val="1100"/>
              </a:spcBef>
              <a:spcAft>
                <a:spcPts val="0"/>
              </a:spcAft>
              <a:buClr>
                <a:schemeClr val="dk1"/>
              </a:buClr>
              <a:buSzPts val="1700"/>
              <a:buFont typeface="Arial"/>
              <a:buChar char="●"/>
            </a:pPr>
            <a:r>
              <a:rPr b="1" i="0" lang="en-US" sz="1700" u="none" cap="none" strike="noStrike">
                <a:solidFill>
                  <a:schemeClr val="dk1"/>
                </a:solidFill>
                <a:highlight>
                  <a:srgbClr val="FFFFFF"/>
                </a:highlight>
                <a:latin typeface="Calibri"/>
                <a:ea typeface="Calibri"/>
                <a:cs typeface="Calibri"/>
                <a:sym typeface="Calibri"/>
              </a:rPr>
              <a:t>Usable credit:</a:t>
            </a:r>
            <a:r>
              <a:rPr b="0" i="0" lang="en-US" sz="1700" u="none" cap="none" strike="noStrike">
                <a:solidFill>
                  <a:schemeClr val="dk1"/>
                </a:solidFill>
                <a:highlight>
                  <a:srgbClr val="FFFFFF"/>
                </a:highlight>
                <a:latin typeface="Calibri"/>
                <a:ea typeface="Calibri"/>
                <a:cs typeface="Calibri"/>
                <a:sym typeface="Calibri"/>
              </a:rPr>
              <a:t> the amount that account can spend on, i.e. credit transfer/ issue, usage and subscription renewal. </a:t>
            </a:r>
            <a:endParaRPr b="0" i="0" sz="1700" u="none" cap="none" strike="noStrike">
              <a:solidFill>
                <a:schemeClr val="dk1"/>
              </a:solidFill>
              <a:highlight>
                <a:srgbClr val="FFFFFF"/>
              </a:highlight>
              <a:latin typeface="Calibri"/>
              <a:ea typeface="Calibri"/>
              <a:cs typeface="Calibri"/>
              <a:sym typeface="Calibri"/>
            </a:endParaRPr>
          </a:p>
          <a:p>
            <a:pPr indent="-323850" lvl="1" marL="800100" marR="0" rtl="0" algn="just">
              <a:lnSpc>
                <a:spcPct val="115000"/>
              </a:lnSpc>
              <a:spcBef>
                <a:spcPts val="0"/>
              </a:spcBef>
              <a:spcAft>
                <a:spcPts val="0"/>
              </a:spcAft>
              <a:buClr>
                <a:schemeClr val="dk1"/>
              </a:buClr>
              <a:buSzPts val="1500"/>
              <a:buFont typeface="Calibri"/>
              <a:buChar char="○"/>
            </a:pPr>
            <a:r>
              <a:rPr b="0" i="1" lang="en-US" sz="1500" u="none" cap="none" strike="noStrike">
                <a:solidFill>
                  <a:schemeClr val="dk1"/>
                </a:solidFill>
                <a:highlight>
                  <a:srgbClr val="FFFFFF"/>
                </a:highlight>
                <a:latin typeface="Calibri"/>
                <a:ea typeface="Calibri"/>
                <a:cs typeface="Calibri"/>
                <a:sym typeface="Calibri"/>
              </a:rPr>
              <a:t>Usable credit = Balance - Reserved credit - Liability + Credit limit</a:t>
            </a:r>
            <a:br>
              <a:rPr b="0" i="1" lang="en-US" sz="1500" u="none" cap="none" strike="noStrike">
                <a:solidFill>
                  <a:schemeClr val="dk1"/>
                </a:solidFill>
                <a:highlight>
                  <a:srgbClr val="FFFFFF"/>
                </a:highlight>
                <a:latin typeface="Calibri"/>
                <a:ea typeface="Calibri"/>
                <a:cs typeface="Calibri"/>
                <a:sym typeface="Calibri"/>
              </a:rPr>
            </a:br>
            <a:endParaRPr b="0" i="1" sz="800" u="none" cap="none" strike="noStrike">
              <a:solidFill>
                <a:schemeClr val="dk1"/>
              </a:solidFill>
              <a:highlight>
                <a:srgbClr val="FFFFFF"/>
              </a:highlight>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Arial"/>
              <a:buChar char="●"/>
            </a:pPr>
            <a:r>
              <a:rPr b="1" i="0" lang="en-US" sz="1700" u="none" cap="none" strike="noStrike">
                <a:solidFill>
                  <a:schemeClr val="dk1"/>
                </a:solidFill>
                <a:highlight>
                  <a:srgbClr val="FFFFFF"/>
                </a:highlight>
                <a:latin typeface="Calibri"/>
                <a:ea typeface="Calibri"/>
                <a:cs typeface="Calibri"/>
                <a:sym typeface="Calibri"/>
              </a:rPr>
              <a:t>Balance:</a:t>
            </a:r>
            <a:r>
              <a:rPr b="0" i="0" lang="en-US" sz="1700" u="none" cap="none" strike="noStrike">
                <a:solidFill>
                  <a:schemeClr val="dk1"/>
                </a:solidFill>
                <a:highlight>
                  <a:srgbClr val="FFFFFF"/>
                </a:highlight>
                <a:latin typeface="Calibri"/>
                <a:ea typeface="Calibri"/>
                <a:cs typeface="Calibri"/>
                <a:sym typeface="Calibri"/>
              </a:rPr>
              <a:t> the amount stored in this wallet.</a:t>
            </a:r>
            <a:br>
              <a:rPr b="0" i="0" lang="en-US" sz="1700" u="none" cap="none" strike="noStrike">
                <a:solidFill>
                  <a:schemeClr val="dk1"/>
                </a:solidFill>
                <a:highlight>
                  <a:srgbClr val="FFFFFF"/>
                </a:highlight>
                <a:latin typeface="Calibri"/>
                <a:ea typeface="Calibri"/>
                <a:cs typeface="Calibri"/>
                <a:sym typeface="Calibri"/>
              </a:rPr>
            </a:br>
            <a:endParaRPr b="0" i="0" sz="800" u="none" cap="none" strike="noStrike">
              <a:solidFill>
                <a:schemeClr val="dk1"/>
              </a:solidFill>
              <a:highlight>
                <a:srgbClr val="FFFFFF"/>
              </a:highlight>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Arial"/>
              <a:buChar char="●"/>
            </a:pPr>
            <a:r>
              <a:rPr b="1" i="0" lang="en-US" sz="1700" u="none" cap="none" strike="noStrike">
                <a:solidFill>
                  <a:schemeClr val="dk1"/>
                </a:solidFill>
                <a:highlight>
                  <a:srgbClr val="FFFFFF"/>
                </a:highlight>
                <a:latin typeface="Calibri"/>
                <a:ea typeface="Calibri"/>
                <a:cs typeface="Calibri"/>
                <a:sym typeface="Calibri"/>
              </a:rPr>
              <a:t>Reserved credit</a:t>
            </a:r>
            <a:r>
              <a:rPr b="0" i="0" lang="en-US" sz="1700" u="none" cap="none" strike="noStrike">
                <a:solidFill>
                  <a:schemeClr val="dk1"/>
                </a:solidFill>
                <a:highlight>
                  <a:srgbClr val="FFFFFF"/>
                </a:highlight>
                <a:latin typeface="Calibri"/>
                <a:ea typeface="Calibri"/>
                <a:cs typeface="Calibri"/>
                <a:sym typeface="Calibri"/>
              </a:rPr>
              <a:t> is caused by an ongoing transaction. If the transaction is successful, Reserved credit is deducted; otherwise, it is returned to the Usable credit.</a:t>
            </a:r>
            <a:br>
              <a:rPr b="0" i="0" lang="en-US" sz="1700" u="none" cap="none" strike="noStrike">
                <a:solidFill>
                  <a:schemeClr val="dk1"/>
                </a:solidFill>
                <a:highlight>
                  <a:srgbClr val="FFFFFF"/>
                </a:highlight>
                <a:latin typeface="Calibri"/>
                <a:ea typeface="Calibri"/>
                <a:cs typeface="Calibri"/>
                <a:sym typeface="Calibri"/>
              </a:rPr>
            </a:br>
            <a:endParaRPr b="0" i="0" sz="800" u="none" cap="none" strike="noStrike">
              <a:solidFill>
                <a:schemeClr val="dk1"/>
              </a:solidFill>
              <a:highlight>
                <a:srgbClr val="FFFFFF"/>
              </a:highlight>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Arial"/>
              <a:buChar char="●"/>
            </a:pPr>
            <a:r>
              <a:rPr b="1" i="0" lang="en-US" sz="1700" u="none" cap="none" strike="noStrike">
                <a:solidFill>
                  <a:schemeClr val="dk1"/>
                </a:solidFill>
                <a:highlight>
                  <a:srgbClr val="FFFFFF"/>
                </a:highlight>
                <a:latin typeface="Calibri"/>
                <a:ea typeface="Calibri"/>
                <a:cs typeface="Calibri"/>
                <a:sym typeface="Calibri"/>
              </a:rPr>
              <a:t>Credit limit:</a:t>
            </a:r>
            <a:r>
              <a:rPr b="0" i="0" lang="en-US" sz="1700" u="none" cap="none" strike="noStrike">
                <a:solidFill>
                  <a:schemeClr val="dk1"/>
                </a:solidFill>
                <a:highlight>
                  <a:srgbClr val="FFFFFF"/>
                </a:highlight>
                <a:latin typeface="Calibri"/>
                <a:ea typeface="Calibri"/>
                <a:cs typeface="Calibri"/>
                <a:sym typeface="Calibri"/>
              </a:rPr>
              <a:t> the maximum amount of money the service provider lets the account borrow.</a:t>
            </a:r>
            <a:endParaRPr b="0" i="0" sz="1700" u="none" cap="none" strike="noStrike">
              <a:solidFill>
                <a:schemeClr val="dk1"/>
              </a:solidFill>
              <a:highlight>
                <a:srgbClr val="FFFFFF"/>
              </a:highlight>
              <a:latin typeface="Calibri"/>
              <a:ea typeface="Calibri"/>
              <a:cs typeface="Calibri"/>
              <a:sym typeface="Calibri"/>
            </a:endParaRPr>
          </a:p>
        </p:txBody>
      </p:sp>
      <p:sp>
        <p:nvSpPr>
          <p:cNvPr id="1545" name="Google Shape;1545;p67"/>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&lt;Payment&gt;</a:t>
            </a:r>
            <a:endParaRPr b="1" sz="2600">
              <a:solidFill>
                <a:schemeClr val="dk1"/>
              </a:solidFill>
              <a:latin typeface="Arial"/>
              <a:ea typeface="Arial"/>
              <a:cs typeface="Arial"/>
              <a:sym typeface="Arial"/>
            </a:endParaRPr>
          </a:p>
        </p:txBody>
      </p:sp>
      <p:pic>
        <p:nvPicPr>
          <p:cNvPr id="1546" name="Google Shape;1546;p67"/>
          <p:cNvPicPr preferRelativeResize="0"/>
          <p:nvPr/>
        </p:nvPicPr>
        <p:blipFill rotWithShape="1">
          <a:blip r:embed="rId3">
            <a:alphaModFix/>
          </a:blip>
          <a:srcRect b="0" l="0" r="0" t="0"/>
          <a:stretch/>
        </p:blipFill>
        <p:spPr>
          <a:xfrm>
            <a:off x="5488300" y="2343975"/>
            <a:ext cx="6449076" cy="1987451"/>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1" name="Shape 1551"/>
        <p:cNvGrpSpPr/>
        <p:nvPr/>
      </p:nvGrpSpPr>
      <p:grpSpPr>
        <a:xfrm>
          <a:off x="0" y="0"/>
          <a:ext cx="0" cy="0"/>
          <a:chOff x="0" y="0"/>
          <a:chExt cx="0" cy="0"/>
        </a:xfrm>
      </p:grpSpPr>
      <p:sp>
        <p:nvSpPr>
          <p:cNvPr id="1552" name="Google Shape;1552;p68"/>
          <p:cNvSpPr txBox="1"/>
          <p:nvPr/>
        </p:nvSpPr>
        <p:spPr>
          <a:xfrm>
            <a:off x="6718350" y="2422101"/>
            <a:ext cx="4377300" cy="713700"/>
          </a:xfrm>
          <a:prstGeom prst="rect">
            <a:avLst/>
          </a:prstGeom>
          <a:noFill/>
          <a:ln>
            <a:noFill/>
          </a:ln>
        </p:spPr>
        <p:txBody>
          <a:bodyPr anchorCtr="0" anchor="ctr" bIns="91425" lIns="91425" spcFirstLastPara="1" rIns="91425" wrap="square" tIns="91425">
            <a:noAutofit/>
          </a:bodyPr>
          <a:lstStyle/>
          <a:p>
            <a:pPr indent="-228600" lvl="0" marL="4572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View and adjust auto top-up settings </a:t>
            </a:r>
            <a:endParaRPr b="0" i="1" sz="1800" u="none" cap="none" strike="noStrike">
              <a:solidFill>
                <a:srgbClr val="000000"/>
              </a:solidFill>
              <a:latin typeface="Calibri"/>
              <a:ea typeface="Calibri"/>
              <a:cs typeface="Calibri"/>
              <a:sym typeface="Calibri"/>
            </a:endParaRPr>
          </a:p>
        </p:txBody>
      </p:sp>
      <p:pic>
        <p:nvPicPr>
          <p:cNvPr id="1553" name="Google Shape;1553;p68"/>
          <p:cNvPicPr preferRelativeResize="0"/>
          <p:nvPr/>
        </p:nvPicPr>
        <p:blipFill rotWithShape="1">
          <a:blip r:embed="rId3">
            <a:alphaModFix/>
          </a:blip>
          <a:srcRect b="0" l="0" r="0" t="0"/>
          <a:stretch/>
        </p:blipFill>
        <p:spPr>
          <a:xfrm>
            <a:off x="970349" y="2094800"/>
            <a:ext cx="5690565" cy="1428202"/>
          </a:xfrm>
          <a:prstGeom prst="rect">
            <a:avLst/>
          </a:prstGeom>
          <a:noFill/>
          <a:ln cap="flat" cmpd="sng" w="9525">
            <a:solidFill>
              <a:srgbClr val="B0B0B0"/>
            </a:solidFill>
            <a:prstDash val="solid"/>
            <a:round/>
            <a:headEnd len="sm" w="sm" type="none"/>
            <a:tailEnd len="sm" w="sm" type="none"/>
          </a:ln>
        </p:spPr>
      </p:pic>
      <p:pic>
        <p:nvPicPr>
          <p:cNvPr id="1554" name="Google Shape;1554;p68"/>
          <p:cNvPicPr preferRelativeResize="0"/>
          <p:nvPr/>
        </p:nvPicPr>
        <p:blipFill rotWithShape="1">
          <a:blip r:embed="rId4">
            <a:alphaModFix/>
          </a:blip>
          <a:srcRect b="0" l="0" r="0" t="0"/>
          <a:stretch/>
        </p:blipFill>
        <p:spPr>
          <a:xfrm>
            <a:off x="970349" y="3666979"/>
            <a:ext cx="5690574" cy="879915"/>
          </a:xfrm>
          <a:prstGeom prst="rect">
            <a:avLst/>
          </a:prstGeom>
          <a:noFill/>
          <a:ln cap="flat" cmpd="sng" w="9525">
            <a:solidFill>
              <a:srgbClr val="B0B0B0"/>
            </a:solidFill>
            <a:prstDash val="solid"/>
            <a:round/>
            <a:headEnd len="sm" w="sm" type="none"/>
            <a:tailEnd len="sm" w="sm" type="none"/>
          </a:ln>
        </p:spPr>
      </p:pic>
      <p:sp>
        <p:nvSpPr>
          <p:cNvPr id="1555" name="Google Shape;1555;p68"/>
          <p:cNvSpPr txBox="1"/>
          <p:nvPr/>
        </p:nvSpPr>
        <p:spPr>
          <a:xfrm>
            <a:off x="6718350" y="4978391"/>
            <a:ext cx="4377300" cy="828300"/>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228600" lvl="0" marL="4572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View and remove stored credit card (if any)</a:t>
            </a:r>
            <a:endParaRPr b="0" i="0" sz="1800" u="none" cap="none" strike="noStrike">
              <a:solidFill>
                <a:srgbClr val="000000"/>
              </a:solidFill>
              <a:latin typeface="Calibri"/>
              <a:ea typeface="Calibri"/>
              <a:cs typeface="Calibri"/>
              <a:sym typeface="Calibri"/>
            </a:endParaRPr>
          </a:p>
        </p:txBody>
      </p:sp>
      <p:pic>
        <p:nvPicPr>
          <p:cNvPr id="1556" name="Google Shape;1556;p68"/>
          <p:cNvPicPr preferRelativeResize="0"/>
          <p:nvPr/>
        </p:nvPicPr>
        <p:blipFill rotWithShape="1">
          <a:blip r:embed="rId5">
            <a:alphaModFix/>
          </a:blip>
          <a:srcRect b="0" l="0" r="0" t="0"/>
          <a:stretch/>
        </p:blipFill>
        <p:spPr>
          <a:xfrm>
            <a:off x="970349" y="4690857"/>
            <a:ext cx="5690574" cy="1514793"/>
          </a:xfrm>
          <a:prstGeom prst="rect">
            <a:avLst/>
          </a:prstGeom>
          <a:noFill/>
          <a:ln cap="flat" cmpd="sng" w="9525">
            <a:solidFill>
              <a:srgbClr val="B0B0B0"/>
            </a:solidFill>
            <a:prstDash val="solid"/>
            <a:round/>
            <a:headEnd len="sm" w="sm" type="none"/>
            <a:tailEnd len="sm" w="sm" type="none"/>
          </a:ln>
        </p:spPr>
      </p:pic>
      <p:sp>
        <p:nvSpPr>
          <p:cNvPr id="1557" name="Google Shape;1557;p68"/>
          <p:cNvSpPr txBox="1"/>
          <p:nvPr/>
        </p:nvSpPr>
        <p:spPr>
          <a:xfrm>
            <a:off x="6718350" y="3666950"/>
            <a:ext cx="4377300" cy="780300"/>
          </a:xfrm>
          <a:prstGeom prst="rect">
            <a:avLst/>
          </a:prstGeom>
          <a:noFill/>
          <a:ln>
            <a:noFill/>
          </a:ln>
        </p:spPr>
        <p:txBody>
          <a:bodyPr anchorCtr="0" anchor="t" bIns="91425" lIns="91425" spcFirstLastPara="1" rIns="91425" wrap="square" tIns="91425">
            <a:spAutoFit/>
          </a:bodyPr>
          <a:lstStyle/>
          <a:p>
            <a:pPr indent="-228600" lvl="0" marL="4572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View and adjust auto subscription renewal settings using stored card </a:t>
            </a:r>
            <a:endParaRPr b="0" i="1" sz="1800" u="none" cap="none" strike="noStrike">
              <a:solidFill>
                <a:srgbClr val="000000"/>
              </a:solidFill>
              <a:latin typeface="Calibri"/>
              <a:ea typeface="Calibri"/>
              <a:cs typeface="Calibri"/>
              <a:sym typeface="Calibri"/>
            </a:endParaRPr>
          </a:p>
        </p:txBody>
      </p:sp>
      <p:sp>
        <p:nvSpPr>
          <p:cNvPr id="1558" name="Google Shape;1558;p68"/>
          <p:cNvSpPr txBox="1"/>
          <p:nvPr/>
        </p:nvSpPr>
        <p:spPr>
          <a:xfrm>
            <a:off x="730500" y="1177250"/>
            <a:ext cx="102513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9900"/>
                </a:solidFill>
                <a:latin typeface="Arial"/>
                <a:ea typeface="Arial"/>
                <a:cs typeface="Arial"/>
                <a:sym typeface="Arial"/>
              </a:rPr>
              <a:t>A.  Prepaid account</a:t>
            </a:r>
            <a:endParaRPr b="1" i="0" sz="2400" u="none" cap="none" strike="noStrike">
              <a:solidFill>
                <a:srgbClr val="FF9900"/>
              </a:solidFill>
              <a:latin typeface="Arial"/>
              <a:ea typeface="Arial"/>
              <a:cs typeface="Arial"/>
              <a:sym typeface="Arial"/>
            </a:endParaRPr>
          </a:p>
        </p:txBody>
      </p:sp>
      <p:sp>
        <p:nvSpPr>
          <p:cNvPr id="1559" name="Google Shape;1559;p68"/>
          <p:cNvSpPr txBox="1"/>
          <p:nvPr>
            <p:ph type="title"/>
          </p:nvPr>
        </p:nvSpPr>
        <p:spPr>
          <a:xfrm>
            <a:off x="403550" y="342900"/>
            <a:ext cx="11586300" cy="5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b="1" lang="en-US" sz="2600">
                <a:solidFill>
                  <a:schemeClr val="dk1"/>
                </a:solidFill>
                <a:latin typeface="Arial"/>
                <a:ea typeface="Arial"/>
                <a:cs typeface="Arial"/>
                <a:sym typeface="Arial"/>
              </a:rPr>
              <a:t>Manage Organization </a:t>
            </a:r>
            <a:r>
              <a:rPr lang="en-US" sz="2600">
                <a:solidFill>
                  <a:schemeClr val="dk1"/>
                </a:solidFill>
                <a:latin typeface="Arial"/>
                <a:ea typeface="Arial"/>
                <a:cs typeface="Arial"/>
                <a:sym typeface="Arial"/>
              </a:rPr>
              <a:t>&lt;Payment&gt;</a:t>
            </a:r>
            <a:endParaRPr b="1" sz="26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blank">
  <a:themeElements>
    <a:clrScheme name="Custom 1">
      <a:dk1>
        <a:srgbClr val="000000"/>
      </a:dk1>
      <a:lt1>
        <a:srgbClr val="FFFFFF"/>
      </a:lt1>
      <a:dk2>
        <a:srgbClr val="1D3444"/>
      </a:dk2>
      <a:lt2>
        <a:srgbClr val="8589A1"/>
      </a:lt2>
      <a:accent1>
        <a:srgbClr val="ED1A3D"/>
      </a:accent1>
      <a:accent2>
        <a:srgbClr val="EBE013"/>
      </a:accent2>
      <a:accent3>
        <a:srgbClr val="E32490"/>
      </a:accent3>
      <a:accent4>
        <a:srgbClr val="C0C2C4"/>
      </a:accent4>
      <a:accent5>
        <a:srgbClr val="ABD8DC"/>
      </a:accent5>
      <a:accent6>
        <a:srgbClr val="0096B3"/>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