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8288000" cy="10287000"/>
  <p:notesSz cx="6858000" cy="9144000"/>
  <p:embeddedFontLst>
    <p:embeddedFont>
      <p:font typeface="Agrandir" panose="020B0604020202020204" charset="0"/>
      <p:regular r:id="rId19"/>
    </p:embeddedFont>
    <p:embeddedFont>
      <p:font typeface="Agrandir Bold" panose="020B0604020202020204" charset="0"/>
      <p:regular r:id="rId20"/>
    </p:embeddedFont>
    <p:embeddedFont>
      <p:font typeface="Gulfs Display" panose="020B0604020202020204" charset="0"/>
      <p:regular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59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3750500" y="3888957"/>
            <a:ext cx="698837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8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8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8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plantillaspowerpoint.org</a:t>
            </a:r>
            <a:endParaRPr lang="en-US" sz="18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83708" y="8252979"/>
            <a:ext cx="1854787" cy="51263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2.svg"/><Relationship Id="rId18" Type="http://schemas.openxmlformats.org/officeDocument/2006/relationships/image" Target="../media/image10.png"/><Relationship Id="rId26" Type="http://schemas.openxmlformats.org/officeDocument/2006/relationships/image" Target="../media/image14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34" Type="http://schemas.openxmlformats.org/officeDocument/2006/relationships/image" Target="../media/image18.png"/><Relationship Id="rId7" Type="http://schemas.openxmlformats.org/officeDocument/2006/relationships/image" Target="../media/image6.svg"/><Relationship Id="rId12" Type="http://schemas.openxmlformats.org/officeDocument/2006/relationships/image" Target="../media/image7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33" Type="http://schemas.openxmlformats.org/officeDocument/2006/relationships/image" Target="../media/image32.svg"/><Relationship Id="rId2" Type="http://schemas.openxmlformats.org/officeDocument/2006/relationships/image" Target="../media/image2.png"/><Relationship Id="rId16" Type="http://schemas.openxmlformats.org/officeDocument/2006/relationships/image" Target="../media/image9.png"/><Relationship Id="rId20" Type="http://schemas.openxmlformats.org/officeDocument/2006/relationships/image" Target="../media/image11.png"/><Relationship Id="rId29" Type="http://schemas.openxmlformats.org/officeDocument/2006/relationships/image" Target="../media/image2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0.svg"/><Relationship Id="rId24" Type="http://schemas.openxmlformats.org/officeDocument/2006/relationships/image" Target="../media/image13.png"/><Relationship Id="rId32" Type="http://schemas.openxmlformats.org/officeDocument/2006/relationships/image" Target="../media/image17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image" Target="../media/image15.png"/><Relationship Id="rId10" Type="http://schemas.openxmlformats.org/officeDocument/2006/relationships/image" Target="../media/image6.png"/><Relationship Id="rId19" Type="http://schemas.openxmlformats.org/officeDocument/2006/relationships/image" Target="../media/image18.svg"/><Relationship Id="rId31" Type="http://schemas.openxmlformats.org/officeDocument/2006/relationships/image" Target="../media/image30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8.png"/><Relationship Id="rId22" Type="http://schemas.openxmlformats.org/officeDocument/2006/relationships/image" Target="../media/image12.png"/><Relationship Id="rId27" Type="http://schemas.openxmlformats.org/officeDocument/2006/relationships/image" Target="../media/image26.svg"/><Relationship Id="rId30" Type="http://schemas.openxmlformats.org/officeDocument/2006/relationships/image" Target="../media/image16.png"/><Relationship Id="rId35" Type="http://schemas.openxmlformats.org/officeDocument/2006/relationships/image" Target="../media/image34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image" Target="../media/image21.png"/><Relationship Id="rId18" Type="http://schemas.openxmlformats.org/officeDocument/2006/relationships/image" Target="../media/image147.svg"/><Relationship Id="rId26" Type="http://schemas.openxmlformats.org/officeDocument/2006/relationships/image" Target="../media/image153.svg"/><Relationship Id="rId3" Type="http://schemas.openxmlformats.org/officeDocument/2006/relationships/image" Target="../media/image27.png"/><Relationship Id="rId21" Type="http://schemas.openxmlformats.org/officeDocument/2006/relationships/image" Target="../media/image70.png"/><Relationship Id="rId34" Type="http://schemas.openxmlformats.org/officeDocument/2006/relationships/image" Target="../media/image159.svg"/><Relationship Id="rId7" Type="http://schemas.openxmlformats.org/officeDocument/2006/relationships/image" Target="../media/image2.png"/><Relationship Id="rId12" Type="http://schemas.openxmlformats.org/officeDocument/2006/relationships/image" Target="../media/image56.svg"/><Relationship Id="rId17" Type="http://schemas.openxmlformats.org/officeDocument/2006/relationships/image" Target="../media/image75.png"/><Relationship Id="rId25" Type="http://schemas.openxmlformats.org/officeDocument/2006/relationships/image" Target="../media/image78.png"/><Relationship Id="rId33" Type="http://schemas.openxmlformats.org/officeDocument/2006/relationships/image" Target="../media/image81.png"/><Relationship Id="rId2" Type="http://schemas.openxmlformats.org/officeDocument/2006/relationships/image" Target="../media/image40.png"/><Relationship Id="rId16" Type="http://schemas.openxmlformats.org/officeDocument/2006/relationships/image" Target="../media/image87.svg"/><Relationship Id="rId20" Type="http://schemas.openxmlformats.org/officeDocument/2006/relationships/image" Target="../media/image149.svg"/><Relationship Id="rId29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9.svg"/><Relationship Id="rId11" Type="http://schemas.openxmlformats.org/officeDocument/2006/relationships/image" Target="../media/image29.png"/><Relationship Id="rId24" Type="http://schemas.openxmlformats.org/officeDocument/2006/relationships/image" Target="../media/image151.svg"/><Relationship Id="rId32" Type="http://schemas.openxmlformats.org/officeDocument/2006/relationships/image" Target="../media/image157.svg"/><Relationship Id="rId5" Type="http://schemas.openxmlformats.org/officeDocument/2006/relationships/image" Target="../media/image66.png"/><Relationship Id="rId15" Type="http://schemas.openxmlformats.org/officeDocument/2006/relationships/image" Target="../media/image45.png"/><Relationship Id="rId23" Type="http://schemas.openxmlformats.org/officeDocument/2006/relationships/image" Target="../media/image77.png"/><Relationship Id="rId28" Type="http://schemas.openxmlformats.org/officeDocument/2006/relationships/image" Target="../media/image127.svg"/><Relationship Id="rId10" Type="http://schemas.openxmlformats.org/officeDocument/2006/relationships/image" Target="../media/image145.svg"/><Relationship Id="rId19" Type="http://schemas.openxmlformats.org/officeDocument/2006/relationships/image" Target="../media/image76.png"/><Relationship Id="rId31" Type="http://schemas.openxmlformats.org/officeDocument/2006/relationships/image" Target="../media/image80.png"/><Relationship Id="rId4" Type="http://schemas.openxmlformats.org/officeDocument/2006/relationships/image" Target="../media/image52.svg"/><Relationship Id="rId9" Type="http://schemas.openxmlformats.org/officeDocument/2006/relationships/image" Target="../media/image74.png"/><Relationship Id="rId14" Type="http://schemas.openxmlformats.org/officeDocument/2006/relationships/image" Target="../media/image40.svg"/><Relationship Id="rId22" Type="http://schemas.openxmlformats.org/officeDocument/2006/relationships/image" Target="../media/image137.svg"/><Relationship Id="rId27" Type="http://schemas.openxmlformats.org/officeDocument/2006/relationships/image" Target="../media/image65.png"/><Relationship Id="rId30" Type="http://schemas.openxmlformats.org/officeDocument/2006/relationships/image" Target="../media/image15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sv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svg"/><Relationship Id="rId13" Type="http://schemas.openxmlformats.org/officeDocument/2006/relationships/image" Target="../media/image89.png"/><Relationship Id="rId3" Type="http://schemas.openxmlformats.org/officeDocument/2006/relationships/image" Target="../media/image84.jpeg"/><Relationship Id="rId7" Type="http://schemas.openxmlformats.org/officeDocument/2006/relationships/image" Target="../media/image46.png"/><Relationship Id="rId12" Type="http://schemas.openxmlformats.org/officeDocument/2006/relationships/image" Target="../media/image170.svg"/><Relationship Id="rId2" Type="http://schemas.openxmlformats.org/officeDocument/2006/relationships/image" Target="../media/image83.jpeg"/><Relationship Id="rId16" Type="http://schemas.openxmlformats.org/officeDocument/2006/relationships/image" Target="../media/image17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6.svg"/><Relationship Id="rId11" Type="http://schemas.openxmlformats.org/officeDocument/2006/relationships/image" Target="../media/image88.png"/><Relationship Id="rId5" Type="http://schemas.openxmlformats.org/officeDocument/2006/relationships/image" Target="../media/image86.png"/><Relationship Id="rId15" Type="http://schemas.openxmlformats.org/officeDocument/2006/relationships/image" Target="../media/image90.png"/><Relationship Id="rId10" Type="http://schemas.openxmlformats.org/officeDocument/2006/relationships/image" Target="../media/image168.svg"/><Relationship Id="rId4" Type="http://schemas.openxmlformats.org/officeDocument/2006/relationships/image" Target="../media/image85.jpeg"/><Relationship Id="rId9" Type="http://schemas.openxmlformats.org/officeDocument/2006/relationships/image" Target="../media/image87.png"/><Relationship Id="rId14" Type="http://schemas.openxmlformats.org/officeDocument/2006/relationships/image" Target="../media/image172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svg"/><Relationship Id="rId13" Type="http://schemas.openxmlformats.org/officeDocument/2006/relationships/image" Target="../media/image29.png"/><Relationship Id="rId18" Type="http://schemas.openxmlformats.org/officeDocument/2006/relationships/image" Target="../media/image182.svg"/><Relationship Id="rId3" Type="http://schemas.openxmlformats.org/officeDocument/2006/relationships/image" Target="../media/image91.png"/><Relationship Id="rId21" Type="http://schemas.openxmlformats.org/officeDocument/2006/relationships/image" Target="../media/image95.png"/><Relationship Id="rId7" Type="http://schemas.openxmlformats.org/officeDocument/2006/relationships/image" Target="../media/image93.png"/><Relationship Id="rId12" Type="http://schemas.openxmlformats.org/officeDocument/2006/relationships/image" Target="../media/image52.svg"/><Relationship Id="rId17" Type="http://schemas.openxmlformats.org/officeDocument/2006/relationships/image" Target="../media/image94.png"/><Relationship Id="rId2" Type="http://schemas.openxmlformats.org/officeDocument/2006/relationships/image" Target="../media/image40.png"/><Relationship Id="rId16" Type="http://schemas.openxmlformats.org/officeDocument/2006/relationships/image" Target="../media/image2.svg"/><Relationship Id="rId20" Type="http://schemas.openxmlformats.org/officeDocument/2006/relationships/image" Target="../media/image16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8.svg"/><Relationship Id="rId11" Type="http://schemas.openxmlformats.org/officeDocument/2006/relationships/image" Target="../media/image27.png"/><Relationship Id="rId24" Type="http://schemas.openxmlformats.org/officeDocument/2006/relationships/image" Target="../media/image186.svg"/><Relationship Id="rId5" Type="http://schemas.openxmlformats.org/officeDocument/2006/relationships/image" Target="../media/image92.png"/><Relationship Id="rId15" Type="http://schemas.openxmlformats.org/officeDocument/2006/relationships/image" Target="../media/image2.png"/><Relationship Id="rId23" Type="http://schemas.openxmlformats.org/officeDocument/2006/relationships/image" Target="../media/image96.png"/><Relationship Id="rId10" Type="http://schemas.openxmlformats.org/officeDocument/2006/relationships/image" Target="../media/image87.svg"/><Relationship Id="rId19" Type="http://schemas.openxmlformats.org/officeDocument/2006/relationships/image" Target="../media/image82.png"/><Relationship Id="rId4" Type="http://schemas.openxmlformats.org/officeDocument/2006/relationships/image" Target="../media/image176.svg"/><Relationship Id="rId9" Type="http://schemas.openxmlformats.org/officeDocument/2006/relationships/image" Target="../media/image45.png"/><Relationship Id="rId14" Type="http://schemas.openxmlformats.org/officeDocument/2006/relationships/image" Target="../media/image56.svg"/><Relationship Id="rId22" Type="http://schemas.openxmlformats.org/officeDocument/2006/relationships/image" Target="../media/image18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4.svg"/><Relationship Id="rId18" Type="http://schemas.openxmlformats.org/officeDocument/2006/relationships/image" Target="../media/image45.png"/><Relationship Id="rId26" Type="http://schemas.openxmlformats.org/officeDocument/2006/relationships/image" Target="../media/image14.png"/><Relationship Id="rId39" Type="http://schemas.openxmlformats.org/officeDocument/2006/relationships/image" Target="../media/image202.svg"/><Relationship Id="rId3" Type="http://schemas.openxmlformats.org/officeDocument/2006/relationships/image" Target="../media/image4.svg"/><Relationship Id="rId21" Type="http://schemas.openxmlformats.org/officeDocument/2006/relationships/image" Target="../media/image196.svg"/><Relationship Id="rId34" Type="http://schemas.openxmlformats.org/officeDocument/2006/relationships/image" Target="../media/image29.png"/><Relationship Id="rId42" Type="http://schemas.openxmlformats.org/officeDocument/2006/relationships/image" Target="../media/image105.png"/><Relationship Id="rId47" Type="http://schemas.openxmlformats.org/officeDocument/2006/relationships/image" Target="../media/image106.png"/><Relationship Id="rId7" Type="http://schemas.openxmlformats.org/officeDocument/2006/relationships/image" Target="../media/image99.svg"/><Relationship Id="rId12" Type="http://schemas.openxmlformats.org/officeDocument/2006/relationships/image" Target="../media/image8.png"/><Relationship Id="rId17" Type="http://schemas.openxmlformats.org/officeDocument/2006/relationships/image" Target="../media/image194.svg"/><Relationship Id="rId25" Type="http://schemas.openxmlformats.org/officeDocument/2006/relationships/image" Target="../media/image52.svg"/><Relationship Id="rId33" Type="http://schemas.openxmlformats.org/officeDocument/2006/relationships/image" Target="../media/image32.svg"/><Relationship Id="rId38" Type="http://schemas.openxmlformats.org/officeDocument/2006/relationships/image" Target="../media/image104.png"/><Relationship Id="rId46" Type="http://schemas.openxmlformats.org/officeDocument/2006/relationships/hyperlink" Target="https://docs.google.com/spreadsheets/d/1DUF2isFWsqVSYhbaACYtbgcLi_YjDqpE3GLQIVgkKQg/edit#gid=69851113" TargetMode="External"/><Relationship Id="rId2" Type="http://schemas.openxmlformats.org/officeDocument/2006/relationships/image" Target="../media/image3.png"/><Relationship Id="rId16" Type="http://schemas.openxmlformats.org/officeDocument/2006/relationships/image" Target="../media/image100.png"/><Relationship Id="rId20" Type="http://schemas.openxmlformats.org/officeDocument/2006/relationships/image" Target="../media/image101.png"/><Relationship Id="rId29" Type="http://schemas.openxmlformats.org/officeDocument/2006/relationships/image" Target="../media/image28.svg"/><Relationship Id="rId41" Type="http://schemas.openxmlformats.org/officeDocument/2006/relationships/image" Target="../media/image2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11" Type="http://schemas.openxmlformats.org/officeDocument/2006/relationships/image" Target="../media/image190.svg"/><Relationship Id="rId24" Type="http://schemas.openxmlformats.org/officeDocument/2006/relationships/image" Target="../media/image27.png"/><Relationship Id="rId32" Type="http://schemas.openxmlformats.org/officeDocument/2006/relationships/image" Target="../media/image17.png"/><Relationship Id="rId37" Type="http://schemas.openxmlformats.org/officeDocument/2006/relationships/image" Target="../media/image200.svg"/><Relationship Id="rId40" Type="http://schemas.openxmlformats.org/officeDocument/2006/relationships/image" Target="../media/image12.png"/><Relationship Id="rId45" Type="http://schemas.openxmlformats.org/officeDocument/2006/relationships/image" Target="../media/image166.svg"/><Relationship Id="rId5" Type="http://schemas.openxmlformats.org/officeDocument/2006/relationships/image" Target="../media/image188.svg"/><Relationship Id="rId15" Type="http://schemas.openxmlformats.org/officeDocument/2006/relationships/image" Target="../media/image192.svg"/><Relationship Id="rId23" Type="http://schemas.openxmlformats.org/officeDocument/2006/relationships/image" Target="../media/image24.svg"/><Relationship Id="rId28" Type="http://schemas.openxmlformats.org/officeDocument/2006/relationships/image" Target="../media/image15.png"/><Relationship Id="rId36" Type="http://schemas.openxmlformats.org/officeDocument/2006/relationships/image" Target="../media/image103.png"/><Relationship Id="rId10" Type="http://schemas.openxmlformats.org/officeDocument/2006/relationships/image" Target="../media/image98.png"/><Relationship Id="rId19" Type="http://schemas.openxmlformats.org/officeDocument/2006/relationships/image" Target="../media/image87.svg"/><Relationship Id="rId31" Type="http://schemas.openxmlformats.org/officeDocument/2006/relationships/image" Target="../media/image198.svg"/><Relationship Id="rId44" Type="http://schemas.openxmlformats.org/officeDocument/2006/relationships/image" Target="../media/image86.png"/><Relationship Id="rId4" Type="http://schemas.openxmlformats.org/officeDocument/2006/relationships/image" Target="../media/image97.png"/><Relationship Id="rId9" Type="http://schemas.openxmlformats.org/officeDocument/2006/relationships/image" Target="../media/image10.svg"/><Relationship Id="rId14" Type="http://schemas.openxmlformats.org/officeDocument/2006/relationships/image" Target="../media/image99.png"/><Relationship Id="rId22" Type="http://schemas.openxmlformats.org/officeDocument/2006/relationships/image" Target="../media/image13.png"/><Relationship Id="rId27" Type="http://schemas.openxmlformats.org/officeDocument/2006/relationships/image" Target="../media/image26.svg"/><Relationship Id="rId30" Type="http://schemas.openxmlformats.org/officeDocument/2006/relationships/image" Target="../media/image102.png"/><Relationship Id="rId35" Type="http://schemas.openxmlformats.org/officeDocument/2006/relationships/image" Target="../media/image56.svg"/><Relationship Id="rId43" Type="http://schemas.openxmlformats.org/officeDocument/2006/relationships/image" Target="../media/image204.svg"/><Relationship Id="rId48" Type="http://schemas.openxmlformats.org/officeDocument/2006/relationships/image" Target="../media/image206.svg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svg"/><Relationship Id="rId18" Type="http://schemas.openxmlformats.org/officeDocument/2006/relationships/image" Target="../media/image2.png"/><Relationship Id="rId26" Type="http://schemas.openxmlformats.org/officeDocument/2006/relationships/image" Target="../media/image15.png"/><Relationship Id="rId39" Type="http://schemas.openxmlformats.org/officeDocument/2006/relationships/image" Target="../media/image218.svg"/><Relationship Id="rId21" Type="http://schemas.openxmlformats.org/officeDocument/2006/relationships/image" Target="../media/image212.svg"/><Relationship Id="rId34" Type="http://schemas.openxmlformats.org/officeDocument/2006/relationships/image" Target="../media/image87.png"/><Relationship Id="rId42" Type="http://schemas.openxmlformats.org/officeDocument/2006/relationships/image" Target="../media/image105.png"/><Relationship Id="rId47" Type="http://schemas.openxmlformats.org/officeDocument/2006/relationships/image" Target="../media/image58.svg"/><Relationship Id="rId50" Type="http://schemas.openxmlformats.org/officeDocument/2006/relationships/image" Target="../media/image114.png"/><Relationship Id="rId55" Type="http://schemas.openxmlformats.org/officeDocument/2006/relationships/image" Target="../media/image106.png"/><Relationship Id="rId7" Type="http://schemas.openxmlformats.org/officeDocument/2006/relationships/image" Target="../media/image99.svg"/><Relationship Id="rId12" Type="http://schemas.openxmlformats.org/officeDocument/2006/relationships/image" Target="../media/image8.png"/><Relationship Id="rId17" Type="http://schemas.openxmlformats.org/officeDocument/2006/relationships/image" Target="../media/image210.svg"/><Relationship Id="rId25" Type="http://schemas.openxmlformats.org/officeDocument/2006/relationships/image" Target="../media/image26.svg"/><Relationship Id="rId33" Type="http://schemas.openxmlformats.org/officeDocument/2006/relationships/image" Target="../media/image87.svg"/><Relationship Id="rId38" Type="http://schemas.openxmlformats.org/officeDocument/2006/relationships/image" Target="../media/image112.png"/><Relationship Id="rId46" Type="http://schemas.openxmlformats.org/officeDocument/2006/relationships/image" Target="../media/image30.png"/><Relationship Id="rId2" Type="http://schemas.openxmlformats.org/officeDocument/2006/relationships/image" Target="../media/image3.png"/><Relationship Id="rId16" Type="http://schemas.openxmlformats.org/officeDocument/2006/relationships/image" Target="../media/image108.png"/><Relationship Id="rId20" Type="http://schemas.openxmlformats.org/officeDocument/2006/relationships/image" Target="../media/image109.png"/><Relationship Id="rId29" Type="http://schemas.openxmlformats.org/officeDocument/2006/relationships/image" Target="../media/image214.svg"/><Relationship Id="rId41" Type="http://schemas.openxmlformats.org/officeDocument/2006/relationships/image" Target="../media/image129.svg"/><Relationship Id="rId54" Type="http://schemas.openxmlformats.org/officeDocument/2006/relationships/hyperlink" Target="https://docs.google.com/spreadsheets/d/1DUF2isFWsqVSYhbaACYtbgcLi_YjDqpE3GLQIVgkKQg/edit#gid=69851113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11" Type="http://schemas.openxmlformats.org/officeDocument/2006/relationships/image" Target="../media/image12.svg"/><Relationship Id="rId24" Type="http://schemas.openxmlformats.org/officeDocument/2006/relationships/image" Target="../media/image14.png"/><Relationship Id="rId32" Type="http://schemas.openxmlformats.org/officeDocument/2006/relationships/image" Target="../media/image45.png"/><Relationship Id="rId37" Type="http://schemas.openxmlformats.org/officeDocument/2006/relationships/image" Target="../media/image216.svg"/><Relationship Id="rId40" Type="http://schemas.openxmlformats.org/officeDocument/2006/relationships/image" Target="../media/image66.png"/><Relationship Id="rId45" Type="http://schemas.openxmlformats.org/officeDocument/2006/relationships/image" Target="../media/image56.svg"/><Relationship Id="rId53" Type="http://schemas.openxmlformats.org/officeDocument/2006/relationships/image" Target="../media/image224.svg"/><Relationship Id="rId5" Type="http://schemas.openxmlformats.org/officeDocument/2006/relationships/image" Target="../media/image6.svg"/><Relationship Id="rId15" Type="http://schemas.openxmlformats.org/officeDocument/2006/relationships/image" Target="../media/image192.svg"/><Relationship Id="rId23" Type="http://schemas.openxmlformats.org/officeDocument/2006/relationships/image" Target="../media/image24.svg"/><Relationship Id="rId28" Type="http://schemas.openxmlformats.org/officeDocument/2006/relationships/image" Target="../media/image110.png"/><Relationship Id="rId36" Type="http://schemas.openxmlformats.org/officeDocument/2006/relationships/image" Target="../media/image111.png"/><Relationship Id="rId49" Type="http://schemas.openxmlformats.org/officeDocument/2006/relationships/image" Target="../media/image220.svg"/><Relationship Id="rId10" Type="http://schemas.openxmlformats.org/officeDocument/2006/relationships/image" Target="../media/image7.png"/><Relationship Id="rId19" Type="http://schemas.openxmlformats.org/officeDocument/2006/relationships/image" Target="../media/image2.svg"/><Relationship Id="rId31" Type="http://schemas.openxmlformats.org/officeDocument/2006/relationships/image" Target="../media/image32.svg"/><Relationship Id="rId44" Type="http://schemas.openxmlformats.org/officeDocument/2006/relationships/image" Target="../media/image29.png"/><Relationship Id="rId52" Type="http://schemas.openxmlformats.org/officeDocument/2006/relationships/image" Target="../media/image115.png"/><Relationship Id="rId4" Type="http://schemas.openxmlformats.org/officeDocument/2006/relationships/image" Target="../media/image4.png"/><Relationship Id="rId9" Type="http://schemas.openxmlformats.org/officeDocument/2006/relationships/image" Target="../media/image208.svg"/><Relationship Id="rId14" Type="http://schemas.openxmlformats.org/officeDocument/2006/relationships/image" Target="../media/image99.png"/><Relationship Id="rId22" Type="http://schemas.openxmlformats.org/officeDocument/2006/relationships/image" Target="../media/image13.png"/><Relationship Id="rId27" Type="http://schemas.openxmlformats.org/officeDocument/2006/relationships/image" Target="../media/image28.svg"/><Relationship Id="rId30" Type="http://schemas.openxmlformats.org/officeDocument/2006/relationships/image" Target="../media/image17.png"/><Relationship Id="rId35" Type="http://schemas.openxmlformats.org/officeDocument/2006/relationships/image" Target="../media/image168.svg"/><Relationship Id="rId43" Type="http://schemas.openxmlformats.org/officeDocument/2006/relationships/image" Target="../media/image204.svg"/><Relationship Id="rId48" Type="http://schemas.openxmlformats.org/officeDocument/2006/relationships/image" Target="../media/image113.png"/><Relationship Id="rId56" Type="http://schemas.openxmlformats.org/officeDocument/2006/relationships/image" Target="../media/image206.svg"/><Relationship Id="rId8" Type="http://schemas.openxmlformats.org/officeDocument/2006/relationships/image" Target="../media/image107.png"/><Relationship Id="rId51" Type="http://schemas.openxmlformats.org/officeDocument/2006/relationships/image" Target="../media/image222.svg"/><Relationship Id="rId3" Type="http://schemas.openxmlformats.org/officeDocument/2006/relationships/image" Target="../media/image4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137.svg"/><Relationship Id="rId18" Type="http://schemas.openxmlformats.org/officeDocument/2006/relationships/image" Target="../media/image65.png"/><Relationship Id="rId26" Type="http://schemas.openxmlformats.org/officeDocument/2006/relationships/image" Target="../media/image116.png"/><Relationship Id="rId3" Type="http://schemas.openxmlformats.org/officeDocument/2006/relationships/image" Target="../media/image52.svg"/><Relationship Id="rId21" Type="http://schemas.openxmlformats.org/officeDocument/2006/relationships/image" Target="../media/image155.svg"/><Relationship Id="rId7" Type="http://schemas.openxmlformats.org/officeDocument/2006/relationships/image" Target="../media/image145.svg"/><Relationship Id="rId12" Type="http://schemas.openxmlformats.org/officeDocument/2006/relationships/image" Target="../media/image70.png"/><Relationship Id="rId17" Type="http://schemas.openxmlformats.org/officeDocument/2006/relationships/image" Target="../media/image153.svg"/><Relationship Id="rId25" Type="http://schemas.openxmlformats.org/officeDocument/2006/relationships/image" Target="../media/image159.svg"/><Relationship Id="rId2" Type="http://schemas.openxmlformats.org/officeDocument/2006/relationships/image" Target="../media/image27.png"/><Relationship Id="rId16" Type="http://schemas.openxmlformats.org/officeDocument/2006/relationships/image" Target="../media/image78.png"/><Relationship Id="rId20" Type="http://schemas.openxmlformats.org/officeDocument/2006/relationships/image" Target="../media/image79.png"/><Relationship Id="rId29" Type="http://schemas.openxmlformats.org/officeDocument/2006/relationships/image" Target="../media/image22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147.svg"/><Relationship Id="rId24" Type="http://schemas.openxmlformats.org/officeDocument/2006/relationships/image" Target="../media/image81.png"/><Relationship Id="rId5" Type="http://schemas.openxmlformats.org/officeDocument/2006/relationships/image" Target="../media/image129.svg"/><Relationship Id="rId15" Type="http://schemas.openxmlformats.org/officeDocument/2006/relationships/image" Target="../media/image151.svg"/><Relationship Id="rId23" Type="http://schemas.openxmlformats.org/officeDocument/2006/relationships/image" Target="../media/image157.svg"/><Relationship Id="rId28" Type="http://schemas.openxmlformats.org/officeDocument/2006/relationships/image" Target="../media/image117.png"/><Relationship Id="rId10" Type="http://schemas.openxmlformats.org/officeDocument/2006/relationships/image" Target="../media/image75.png"/><Relationship Id="rId19" Type="http://schemas.openxmlformats.org/officeDocument/2006/relationships/image" Target="../media/image127.svg"/><Relationship Id="rId31" Type="http://schemas.openxmlformats.org/officeDocument/2006/relationships/image" Target="../media/image230.svg"/><Relationship Id="rId4" Type="http://schemas.openxmlformats.org/officeDocument/2006/relationships/image" Target="../media/image66.png"/><Relationship Id="rId9" Type="http://schemas.openxmlformats.org/officeDocument/2006/relationships/image" Target="../media/image40.svg"/><Relationship Id="rId14" Type="http://schemas.openxmlformats.org/officeDocument/2006/relationships/image" Target="../media/image77.png"/><Relationship Id="rId22" Type="http://schemas.openxmlformats.org/officeDocument/2006/relationships/image" Target="../media/image80.png"/><Relationship Id="rId27" Type="http://schemas.openxmlformats.org/officeDocument/2006/relationships/image" Target="../media/image226.svg"/><Relationship Id="rId30" Type="http://schemas.openxmlformats.org/officeDocument/2006/relationships/image" Target="../media/image11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13" Type="http://schemas.openxmlformats.org/officeDocument/2006/relationships/image" Target="../media/image242.svg"/><Relationship Id="rId18" Type="http://schemas.openxmlformats.org/officeDocument/2006/relationships/image" Target="../media/image127.png"/><Relationship Id="rId26" Type="http://schemas.openxmlformats.org/officeDocument/2006/relationships/image" Target="../media/image131.png"/><Relationship Id="rId39" Type="http://schemas.openxmlformats.org/officeDocument/2006/relationships/image" Target="../media/image268.svg"/><Relationship Id="rId3" Type="http://schemas.openxmlformats.org/officeDocument/2006/relationships/image" Target="../media/image232.svg"/><Relationship Id="rId21" Type="http://schemas.openxmlformats.org/officeDocument/2006/relationships/image" Target="../media/image250.svg"/><Relationship Id="rId34" Type="http://schemas.openxmlformats.org/officeDocument/2006/relationships/image" Target="../media/image135.png"/><Relationship Id="rId7" Type="http://schemas.openxmlformats.org/officeDocument/2006/relationships/image" Target="../media/image236.svg"/><Relationship Id="rId12" Type="http://schemas.openxmlformats.org/officeDocument/2006/relationships/image" Target="../media/image124.png"/><Relationship Id="rId17" Type="http://schemas.openxmlformats.org/officeDocument/2006/relationships/image" Target="../media/image246.svg"/><Relationship Id="rId25" Type="http://schemas.openxmlformats.org/officeDocument/2006/relationships/image" Target="../media/image254.svg"/><Relationship Id="rId33" Type="http://schemas.openxmlformats.org/officeDocument/2006/relationships/image" Target="../media/image262.svg"/><Relationship Id="rId38" Type="http://schemas.openxmlformats.org/officeDocument/2006/relationships/image" Target="../media/image137.png"/><Relationship Id="rId2" Type="http://schemas.openxmlformats.org/officeDocument/2006/relationships/image" Target="../media/image119.png"/><Relationship Id="rId16" Type="http://schemas.openxmlformats.org/officeDocument/2006/relationships/image" Target="../media/image126.png"/><Relationship Id="rId20" Type="http://schemas.openxmlformats.org/officeDocument/2006/relationships/image" Target="../media/image128.png"/><Relationship Id="rId29" Type="http://schemas.openxmlformats.org/officeDocument/2006/relationships/image" Target="../media/image25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1.png"/><Relationship Id="rId11" Type="http://schemas.openxmlformats.org/officeDocument/2006/relationships/image" Target="../media/image240.svg"/><Relationship Id="rId24" Type="http://schemas.openxmlformats.org/officeDocument/2006/relationships/image" Target="../media/image130.png"/><Relationship Id="rId32" Type="http://schemas.openxmlformats.org/officeDocument/2006/relationships/image" Target="../media/image134.png"/><Relationship Id="rId37" Type="http://schemas.openxmlformats.org/officeDocument/2006/relationships/image" Target="../media/image266.svg"/><Relationship Id="rId5" Type="http://schemas.openxmlformats.org/officeDocument/2006/relationships/image" Target="../media/image234.svg"/><Relationship Id="rId15" Type="http://schemas.openxmlformats.org/officeDocument/2006/relationships/image" Target="../media/image244.svg"/><Relationship Id="rId23" Type="http://schemas.openxmlformats.org/officeDocument/2006/relationships/image" Target="../media/image252.svg"/><Relationship Id="rId28" Type="http://schemas.openxmlformats.org/officeDocument/2006/relationships/image" Target="../media/image132.png"/><Relationship Id="rId36" Type="http://schemas.openxmlformats.org/officeDocument/2006/relationships/image" Target="../media/image136.png"/><Relationship Id="rId10" Type="http://schemas.openxmlformats.org/officeDocument/2006/relationships/image" Target="../media/image123.png"/><Relationship Id="rId19" Type="http://schemas.openxmlformats.org/officeDocument/2006/relationships/image" Target="../media/image248.svg"/><Relationship Id="rId31" Type="http://schemas.openxmlformats.org/officeDocument/2006/relationships/image" Target="../media/image260.svg"/><Relationship Id="rId4" Type="http://schemas.openxmlformats.org/officeDocument/2006/relationships/image" Target="../media/image120.png"/><Relationship Id="rId9" Type="http://schemas.openxmlformats.org/officeDocument/2006/relationships/image" Target="../media/image238.svg"/><Relationship Id="rId14" Type="http://schemas.openxmlformats.org/officeDocument/2006/relationships/image" Target="../media/image125.png"/><Relationship Id="rId22" Type="http://schemas.openxmlformats.org/officeDocument/2006/relationships/image" Target="../media/image129.png"/><Relationship Id="rId27" Type="http://schemas.openxmlformats.org/officeDocument/2006/relationships/image" Target="../media/image256.svg"/><Relationship Id="rId30" Type="http://schemas.openxmlformats.org/officeDocument/2006/relationships/image" Target="../media/image133.png"/><Relationship Id="rId35" Type="http://schemas.openxmlformats.org/officeDocument/2006/relationships/image" Target="../media/image26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7" Type="http://schemas.openxmlformats.org/officeDocument/2006/relationships/image" Target="../media/image4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38.sv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50.svg"/><Relationship Id="rId18" Type="http://schemas.openxmlformats.org/officeDocument/2006/relationships/image" Target="../media/image27.png"/><Relationship Id="rId26" Type="http://schemas.openxmlformats.org/officeDocument/2006/relationships/image" Target="../media/image30.png"/><Relationship Id="rId39" Type="http://schemas.openxmlformats.org/officeDocument/2006/relationships/image" Target="../media/image70.svg"/><Relationship Id="rId3" Type="http://schemas.openxmlformats.org/officeDocument/2006/relationships/image" Target="../media/image42.svg"/><Relationship Id="rId21" Type="http://schemas.openxmlformats.org/officeDocument/2006/relationships/image" Target="../media/image54.svg"/><Relationship Id="rId34" Type="http://schemas.openxmlformats.org/officeDocument/2006/relationships/image" Target="../media/image34.png"/><Relationship Id="rId42" Type="http://schemas.openxmlformats.org/officeDocument/2006/relationships/image" Target="../media/image38.png"/><Relationship Id="rId47" Type="http://schemas.openxmlformats.org/officeDocument/2006/relationships/image" Target="../media/image76.svg"/><Relationship Id="rId7" Type="http://schemas.openxmlformats.org/officeDocument/2006/relationships/image" Target="../media/image46.svg"/><Relationship Id="rId12" Type="http://schemas.openxmlformats.org/officeDocument/2006/relationships/image" Target="../media/image26.png"/><Relationship Id="rId17" Type="http://schemas.openxmlformats.org/officeDocument/2006/relationships/image" Target="../media/image14.svg"/><Relationship Id="rId25" Type="http://schemas.openxmlformats.org/officeDocument/2006/relationships/image" Target="../media/image56.svg"/><Relationship Id="rId33" Type="http://schemas.openxmlformats.org/officeDocument/2006/relationships/image" Target="../media/image64.svg"/><Relationship Id="rId38" Type="http://schemas.openxmlformats.org/officeDocument/2006/relationships/image" Target="../media/image36.png"/><Relationship Id="rId46" Type="http://schemas.openxmlformats.org/officeDocument/2006/relationships/image" Target="../media/image39.png"/><Relationship Id="rId2" Type="http://schemas.openxmlformats.org/officeDocument/2006/relationships/image" Target="../media/image22.png"/><Relationship Id="rId16" Type="http://schemas.openxmlformats.org/officeDocument/2006/relationships/image" Target="../media/image8.png"/><Relationship Id="rId20" Type="http://schemas.openxmlformats.org/officeDocument/2006/relationships/image" Target="../media/image28.png"/><Relationship Id="rId29" Type="http://schemas.openxmlformats.org/officeDocument/2006/relationships/image" Target="../media/image60.svg"/><Relationship Id="rId41" Type="http://schemas.openxmlformats.org/officeDocument/2006/relationships/image" Target="../media/image7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34.svg"/><Relationship Id="rId24" Type="http://schemas.openxmlformats.org/officeDocument/2006/relationships/image" Target="../media/image29.png"/><Relationship Id="rId32" Type="http://schemas.openxmlformats.org/officeDocument/2006/relationships/image" Target="../media/image33.png"/><Relationship Id="rId37" Type="http://schemas.openxmlformats.org/officeDocument/2006/relationships/image" Target="../media/image68.svg"/><Relationship Id="rId40" Type="http://schemas.openxmlformats.org/officeDocument/2006/relationships/image" Target="../media/image37.png"/><Relationship Id="rId45" Type="http://schemas.openxmlformats.org/officeDocument/2006/relationships/image" Target="../media/image32.svg"/><Relationship Id="rId5" Type="http://schemas.openxmlformats.org/officeDocument/2006/relationships/image" Target="../media/image44.svg"/><Relationship Id="rId15" Type="http://schemas.openxmlformats.org/officeDocument/2006/relationships/image" Target="../media/image12.svg"/><Relationship Id="rId23" Type="http://schemas.openxmlformats.org/officeDocument/2006/relationships/image" Target="../media/image24.svg"/><Relationship Id="rId28" Type="http://schemas.openxmlformats.org/officeDocument/2006/relationships/image" Target="../media/image31.png"/><Relationship Id="rId36" Type="http://schemas.openxmlformats.org/officeDocument/2006/relationships/image" Target="../media/image35.png"/><Relationship Id="rId10" Type="http://schemas.openxmlformats.org/officeDocument/2006/relationships/image" Target="../media/image18.png"/><Relationship Id="rId19" Type="http://schemas.openxmlformats.org/officeDocument/2006/relationships/image" Target="../media/image52.svg"/><Relationship Id="rId31" Type="http://schemas.openxmlformats.org/officeDocument/2006/relationships/image" Target="../media/image62.svg"/><Relationship Id="rId44" Type="http://schemas.openxmlformats.org/officeDocument/2006/relationships/image" Target="../media/image17.png"/><Relationship Id="rId4" Type="http://schemas.openxmlformats.org/officeDocument/2006/relationships/image" Target="../media/image23.png"/><Relationship Id="rId9" Type="http://schemas.openxmlformats.org/officeDocument/2006/relationships/image" Target="../media/image48.svg"/><Relationship Id="rId14" Type="http://schemas.openxmlformats.org/officeDocument/2006/relationships/image" Target="../media/image7.png"/><Relationship Id="rId22" Type="http://schemas.openxmlformats.org/officeDocument/2006/relationships/image" Target="../media/image13.png"/><Relationship Id="rId27" Type="http://schemas.openxmlformats.org/officeDocument/2006/relationships/image" Target="../media/image58.svg"/><Relationship Id="rId30" Type="http://schemas.openxmlformats.org/officeDocument/2006/relationships/image" Target="../media/image32.png"/><Relationship Id="rId35" Type="http://schemas.openxmlformats.org/officeDocument/2006/relationships/image" Target="../media/image66.svg"/><Relationship Id="rId43" Type="http://schemas.openxmlformats.org/officeDocument/2006/relationships/image" Target="../media/image74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svg"/><Relationship Id="rId13" Type="http://schemas.openxmlformats.org/officeDocument/2006/relationships/image" Target="../media/image27.png"/><Relationship Id="rId18" Type="http://schemas.openxmlformats.org/officeDocument/2006/relationships/image" Target="../media/image87.svg"/><Relationship Id="rId3" Type="http://schemas.openxmlformats.org/officeDocument/2006/relationships/image" Target="../media/image29.png"/><Relationship Id="rId21" Type="http://schemas.openxmlformats.org/officeDocument/2006/relationships/image" Target="../media/image2.png"/><Relationship Id="rId7" Type="http://schemas.openxmlformats.org/officeDocument/2006/relationships/image" Target="../media/image41.png"/><Relationship Id="rId12" Type="http://schemas.openxmlformats.org/officeDocument/2006/relationships/image" Target="../media/image83.svg"/><Relationship Id="rId17" Type="http://schemas.openxmlformats.org/officeDocument/2006/relationships/image" Target="../media/image45.png"/><Relationship Id="rId2" Type="http://schemas.openxmlformats.org/officeDocument/2006/relationships/image" Target="../media/image40.png"/><Relationship Id="rId16" Type="http://schemas.openxmlformats.org/officeDocument/2006/relationships/image" Target="../media/image85.svg"/><Relationship Id="rId20" Type="http://schemas.openxmlformats.org/officeDocument/2006/relationships/image" Target="../media/image8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svg"/><Relationship Id="rId11" Type="http://schemas.openxmlformats.org/officeDocument/2006/relationships/image" Target="../media/image43.png"/><Relationship Id="rId5" Type="http://schemas.openxmlformats.org/officeDocument/2006/relationships/image" Target="../media/image30.png"/><Relationship Id="rId15" Type="http://schemas.openxmlformats.org/officeDocument/2006/relationships/image" Target="../media/image44.png"/><Relationship Id="rId10" Type="http://schemas.openxmlformats.org/officeDocument/2006/relationships/image" Target="../media/image81.svg"/><Relationship Id="rId19" Type="http://schemas.openxmlformats.org/officeDocument/2006/relationships/image" Target="../media/image46.png"/><Relationship Id="rId4" Type="http://schemas.openxmlformats.org/officeDocument/2006/relationships/image" Target="../media/image56.svg"/><Relationship Id="rId9" Type="http://schemas.openxmlformats.org/officeDocument/2006/relationships/image" Target="../media/image42.png"/><Relationship Id="rId14" Type="http://schemas.openxmlformats.org/officeDocument/2006/relationships/image" Target="../media/image52.svg"/><Relationship Id="rId22" Type="http://schemas.openxmlformats.org/officeDocument/2006/relationships/image" Target="../media/image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87.svg"/><Relationship Id="rId18" Type="http://schemas.openxmlformats.org/officeDocument/2006/relationships/image" Target="../media/image50.png"/><Relationship Id="rId26" Type="http://schemas.openxmlformats.org/officeDocument/2006/relationships/image" Target="../media/image53.png"/><Relationship Id="rId39" Type="http://schemas.openxmlformats.org/officeDocument/2006/relationships/image" Target="../media/image109.svg"/><Relationship Id="rId3" Type="http://schemas.openxmlformats.org/officeDocument/2006/relationships/image" Target="../media/image52.svg"/><Relationship Id="rId21" Type="http://schemas.openxmlformats.org/officeDocument/2006/relationships/image" Target="../media/image99.svg"/><Relationship Id="rId34" Type="http://schemas.openxmlformats.org/officeDocument/2006/relationships/image" Target="../media/image55.png"/><Relationship Id="rId42" Type="http://schemas.openxmlformats.org/officeDocument/2006/relationships/image" Target="../media/image58.png"/><Relationship Id="rId7" Type="http://schemas.openxmlformats.org/officeDocument/2006/relationships/image" Target="../media/image91.svg"/><Relationship Id="rId12" Type="http://schemas.openxmlformats.org/officeDocument/2006/relationships/image" Target="../media/image45.png"/><Relationship Id="rId17" Type="http://schemas.openxmlformats.org/officeDocument/2006/relationships/image" Target="../media/image95.svg"/><Relationship Id="rId25" Type="http://schemas.openxmlformats.org/officeDocument/2006/relationships/image" Target="../media/image48.svg"/><Relationship Id="rId33" Type="http://schemas.openxmlformats.org/officeDocument/2006/relationships/image" Target="../media/image105.svg"/><Relationship Id="rId38" Type="http://schemas.openxmlformats.org/officeDocument/2006/relationships/image" Target="../media/image56.png"/><Relationship Id="rId2" Type="http://schemas.openxmlformats.org/officeDocument/2006/relationships/image" Target="../media/image27.png"/><Relationship Id="rId16" Type="http://schemas.openxmlformats.org/officeDocument/2006/relationships/image" Target="../media/image49.png"/><Relationship Id="rId20" Type="http://schemas.openxmlformats.org/officeDocument/2006/relationships/image" Target="../media/image51.png"/><Relationship Id="rId29" Type="http://schemas.openxmlformats.org/officeDocument/2006/relationships/image" Target="../media/image14.svg"/><Relationship Id="rId41" Type="http://schemas.openxmlformats.org/officeDocument/2006/relationships/image" Target="../media/image11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11" Type="http://schemas.openxmlformats.org/officeDocument/2006/relationships/image" Target="../media/image34.svg"/><Relationship Id="rId24" Type="http://schemas.openxmlformats.org/officeDocument/2006/relationships/image" Target="../media/image25.png"/><Relationship Id="rId32" Type="http://schemas.openxmlformats.org/officeDocument/2006/relationships/image" Target="../media/image54.png"/><Relationship Id="rId37" Type="http://schemas.openxmlformats.org/officeDocument/2006/relationships/image" Target="../media/image50.svg"/><Relationship Id="rId40" Type="http://schemas.openxmlformats.org/officeDocument/2006/relationships/image" Target="../media/image57.png"/><Relationship Id="rId5" Type="http://schemas.openxmlformats.org/officeDocument/2006/relationships/image" Target="../media/image26.svg"/><Relationship Id="rId15" Type="http://schemas.openxmlformats.org/officeDocument/2006/relationships/image" Target="../media/image93.svg"/><Relationship Id="rId23" Type="http://schemas.openxmlformats.org/officeDocument/2006/relationships/image" Target="../media/image101.svg"/><Relationship Id="rId28" Type="http://schemas.openxmlformats.org/officeDocument/2006/relationships/image" Target="../media/image8.png"/><Relationship Id="rId36" Type="http://schemas.openxmlformats.org/officeDocument/2006/relationships/image" Target="../media/image26.png"/><Relationship Id="rId10" Type="http://schemas.openxmlformats.org/officeDocument/2006/relationships/image" Target="../media/image18.png"/><Relationship Id="rId19" Type="http://schemas.openxmlformats.org/officeDocument/2006/relationships/image" Target="../media/image97.svg"/><Relationship Id="rId31" Type="http://schemas.openxmlformats.org/officeDocument/2006/relationships/image" Target="../media/image66.svg"/><Relationship Id="rId4" Type="http://schemas.openxmlformats.org/officeDocument/2006/relationships/image" Target="../media/image14.png"/><Relationship Id="rId9" Type="http://schemas.openxmlformats.org/officeDocument/2006/relationships/image" Target="../media/image2.svg"/><Relationship Id="rId14" Type="http://schemas.openxmlformats.org/officeDocument/2006/relationships/image" Target="../media/image48.png"/><Relationship Id="rId22" Type="http://schemas.openxmlformats.org/officeDocument/2006/relationships/image" Target="../media/image52.png"/><Relationship Id="rId27" Type="http://schemas.openxmlformats.org/officeDocument/2006/relationships/image" Target="../media/image103.svg"/><Relationship Id="rId30" Type="http://schemas.openxmlformats.org/officeDocument/2006/relationships/image" Target="../media/image34.png"/><Relationship Id="rId35" Type="http://schemas.openxmlformats.org/officeDocument/2006/relationships/image" Target="../media/image107.svg"/><Relationship Id="rId43" Type="http://schemas.openxmlformats.org/officeDocument/2006/relationships/image" Target="../media/image113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svg"/><Relationship Id="rId13" Type="http://schemas.openxmlformats.org/officeDocument/2006/relationships/image" Target="../media/image2.png"/><Relationship Id="rId18" Type="http://schemas.openxmlformats.org/officeDocument/2006/relationships/image" Target="../media/image34.svg"/><Relationship Id="rId3" Type="http://schemas.openxmlformats.org/officeDocument/2006/relationships/image" Target="../media/image27.png"/><Relationship Id="rId7" Type="http://schemas.openxmlformats.org/officeDocument/2006/relationships/image" Target="../media/image60.png"/><Relationship Id="rId12" Type="http://schemas.openxmlformats.org/officeDocument/2006/relationships/image" Target="../media/image119.svg"/><Relationship Id="rId17" Type="http://schemas.openxmlformats.org/officeDocument/2006/relationships/image" Target="../media/image18.png"/><Relationship Id="rId2" Type="http://schemas.openxmlformats.org/officeDocument/2006/relationships/image" Target="../media/image40.png"/><Relationship Id="rId16" Type="http://schemas.openxmlformats.org/officeDocument/2006/relationships/image" Target="../media/image121.svg"/><Relationship Id="rId20" Type="http://schemas.openxmlformats.org/officeDocument/2006/relationships/image" Target="../media/image12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5.svg"/><Relationship Id="rId11" Type="http://schemas.openxmlformats.org/officeDocument/2006/relationships/image" Target="../media/image61.png"/><Relationship Id="rId5" Type="http://schemas.openxmlformats.org/officeDocument/2006/relationships/image" Target="../media/image59.png"/><Relationship Id="rId15" Type="http://schemas.openxmlformats.org/officeDocument/2006/relationships/image" Target="../media/image62.png"/><Relationship Id="rId10" Type="http://schemas.openxmlformats.org/officeDocument/2006/relationships/image" Target="../media/image56.svg"/><Relationship Id="rId19" Type="http://schemas.openxmlformats.org/officeDocument/2006/relationships/image" Target="../media/image63.png"/><Relationship Id="rId4" Type="http://schemas.openxmlformats.org/officeDocument/2006/relationships/image" Target="../media/image52.svg"/><Relationship Id="rId9" Type="http://schemas.openxmlformats.org/officeDocument/2006/relationships/image" Target="../media/image29.png"/><Relationship Id="rId14" Type="http://schemas.openxmlformats.org/officeDocument/2006/relationships/image" Target="../media/image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sv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131.svg"/><Relationship Id="rId18" Type="http://schemas.openxmlformats.org/officeDocument/2006/relationships/image" Target="../media/image29.png"/><Relationship Id="rId26" Type="http://schemas.openxmlformats.org/officeDocument/2006/relationships/image" Target="../media/image52.png"/><Relationship Id="rId3" Type="http://schemas.openxmlformats.org/officeDocument/2006/relationships/image" Target="../media/image87.svg"/><Relationship Id="rId21" Type="http://schemas.openxmlformats.org/officeDocument/2006/relationships/image" Target="../media/image137.svg"/><Relationship Id="rId7" Type="http://schemas.openxmlformats.org/officeDocument/2006/relationships/image" Target="../media/image2.svg"/><Relationship Id="rId12" Type="http://schemas.openxmlformats.org/officeDocument/2006/relationships/image" Target="../media/image67.png"/><Relationship Id="rId17" Type="http://schemas.openxmlformats.org/officeDocument/2006/relationships/image" Target="../media/image135.svg"/><Relationship Id="rId25" Type="http://schemas.openxmlformats.org/officeDocument/2006/relationships/image" Target="../media/image139.svg"/><Relationship Id="rId33" Type="http://schemas.openxmlformats.org/officeDocument/2006/relationships/image" Target="../media/image30.svg"/><Relationship Id="rId2" Type="http://schemas.openxmlformats.org/officeDocument/2006/relationships/image" Target="../media/image45.png"/><Relationship Id="rId16" Type="http://schemas.openxmlformats.org/officeDocument/2006/relationships/image" Target="../media/image69.png"/><Relationship Id="rId20" Type="http://schemas.openxmlformats.org/officeDocument/2006/relationships/image" Target="../media/image70.png"/><Relationship Id="rId29" Type="http://schemas.openxmlformats.org/officeDocument/2006/relationships/image" Target="../media/image14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129.svg"/><Relationship Id="rId24" Type="http://schemas.openxmlformats.org/officeDocument/2006/relationships/image" Target="../media/image71.png"/><Relationship Id="rId32" Type="http://schemas.openxmlformats.org/officeDocument/2006/relationships/image" Target="../media/image16.png"/><Relationship Id="rId5" Type="http://schemas.openxmlformats.org/officeDocument/2006/relationships/image" Target="../media/image125.svg"/><Relationship Id="rId15" Type="http://schemas.openxmlformats.org/officeDocument/2006/relationships/image" Target="../media/image133.svg"/><Relationship Id="rId23" Type="http://schemas.openxmlformats.org/officeDocument/2006/relationships/image" Target="../media/image40.svg"/><Relationship Id="rId28" Type="http://schemas.openxmlformats.org/officeDocument/2006/relationships/image" Target="../media/image72.png"/><Relationship Id="rId10" Type="http://schemas.openxmlformats.org/officeDocument/2006/relationships/image" Target="../media/image66.png"/><Relationship Id="rId19" Type="http://schemas.openxmlformats.org/officeDocument/2006/relationships/image" Target="../media/image56.svg"/><Relationship Id="rId31" Type="http://schemas.openxmlformats.org/officeDocument/2006/relationships/image" Target="../media/image143.svg"/><Relationship Id="rId4" Type="http://schemas.openxmlformats.org/officeDocument/2006/relationships/image" Target="../media/image64.png"/><Relationship Id="rId9" Type="http://schemas.openxmlformats.org/officeDocument/2006/relationships/image" Target="../media/image127.svg"/><Relationship Id="rId14" Type="http://schemas.openxmlformats.org/officeDocument/2006/relationships/image" Target="../media/image68.png"/><Relationship Id="rId22" Type="http://schemas.openxmlformats.org/officeDocument/2006/relationships/image" Target="../media/image21.png"/><Relationship Id="rId27" Type="http://schemas.openxmlformats.org/officeDocument/2006/relationships/image" Target="../media/image101.svg"/><Relationship Id="rId30" Type="http://schemas.openxmlformats.org/officeDocument/2006/relationships/image" Target="../media/image7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B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468150">
            <a:off x="16278163" y="678937"/>
            <a:ext cx="1962273" cy="2932746"/>
          </a:xfrm>
          <a:custGeom>
            <a:avLst/>
            <a:gdLst/>
            <a:ahLst/>
            <a:cxnLst/>
            <a:rect l="l" t="t" r="r" b="b"/>
            <a:pathLst>
              <a:path w="1962273" h="2932746">
                <a:moveTo>
                  <a:pt x="0" y="0"/>
                </a:moveTo>
                <a:lnTo>
                  <a:pt x="1962274" y="0"/>
                </a:lnTo>
                <a:lnTo>
                  <a:pt x="1962274" y="2932745"/>
                </a:lnTo>
                <a:lnTo>
                  <a:pt x="0" y="293274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620085">
            <a:off x="13797855" y="1878272"/>
            <a:ext cx="1738064" cy="1213484"/>
          </a:xfrm>
          <a:custGeom>
            <a:avLst/>
            <a:gdLst/>
            <a:ahLst/>
            <a:cxnLst/>
            <a:rect l="l" t="t" r="r" b="b"/>
            <a:pathLst>
              <a:path w="1738064" h="1213484">
                <a:moveTo>
                  <a:pt x="0" y="0"/>
                </a:moveTo>
                <a:lnTo>
                  <a:pt x="1738064" y="0"/>
                </a:lnTo>
                <a:lnTo>
                  <a:pt x="1738064" y="1213485"/>
                </a:lnTo>
                <a:lnTo>
                  <a:pt x="0" y="121348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826238" y="5755559"/>
            <a:ext cx="2188277" cy="2188277"/>
          </a:xfrm>
          <a:custGeom>
            <a:avLst/>
            <a:gdLst/>
            <a:ahLst/>
            <a:cxnLst/>
            <a:rect l="l" t="t" r="r" b="b"/>
            <a:pathLst>
              <a:path w="2188277" h="2188277">
                <a:moveTo>
                  <a:pt x="0" y="0"/>
                </a:moveTo>
                <a:lnTo>
                  <a:pt x="2188277" y="0"/>
                </a:lnTo>
                <a:lnTo>
                  <a:pt x="2188277" y="2188277"/>
                </a:lnTo>
                <a:lnTo>
                  <a:pt x="0" y="218827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660442" y="1816073"/>
            <a:ext cx="931850" cy="931850"/>
          </a:xfrm>
          <a:custGeom>
            <a:avLst/>
            <a:gdLst/>
            <a:ahLst/>
            <a:cxnLst/>
            <a:rect l="l" t="t" r="r" b="b"/>
            <a:pathLst>
              <a:path w="931850" h="931850">
                <a:moveTo>
                  <a:pt x="0" y="0"/>
                </a:moveTo>
                <a:lnTo>
                  <a:pt x="931850" y="0"/>
                </a:lnTo>
                <a:lnTo>
                  <a:pt x="931850" y="931850"/>
                </a:lnTo>
                <a:lnTo>
                  <a:pt x="0" y="93185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-218241" y="-587904"/>
            <a:ext cx="2733213" cy="2733213"/>
            <a:chOff x="0" y="0"/>
            <a:chExt cx="3644284" cy="3644284"/>
          </a:xfrm>
        </p:grpSpPr>
        <p:sp>
          <p:nvSpPr>
            <p:cNvPr id="7" name="Freeform 7"/>
            <p:cNvSpPr/>
            <p:nvPr/>
          </p:nvSpPr>
          <p:spPr>
            <a:xfrm rot="-2089604">
              <a:off x="513113" y="513113"/>
              <a:ext cx="2618059" cy="2618059"/>
            </a:xfrm>
            <a:custGeom>
              <a:avLst/>
              <a:gdLst/>
              <a:ahLst/>
              <a:cxnLst/>
              <a:rect l="l" t="t" r="r" b="b"/>
              <a:pathLst>
                <a:path w="2618059" h="2618059">
                  <a:moveTo>
                    <a:pt x="0" y="0"/>
                  </a:moveTo>
                  <a:lnTo>
                    <a:pt x="2618058" y="0"/>
                  </a:lnTo>
                  <a:lnTo>
                    <a:pt x="2618058" y="2618058"/>
                  </a:lnTo>
                  <a:lnTo>
                    <a:pt x="0" y="26180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xmlns="" r:embed="rId11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8" name="Group 8"/>
            <p:cNvGrpSpPr/>
            <p:nvPr/>
          </p:nvGrpSpPr>
          <p:grpSpPr>
            <a:xfrm>
              <a:off x="982870" y="982870"/>
              <a:ext cx="1678544" cy="1678544"/>
              <a:chOff x="0" y="0"/>
              <a:chExt cx="6350000" cy="63500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FEA9E0"/>
              </a:solidFill>
            </p:spPr>
          </p:sp>
        </p:grpSp>
      </p:grpSp>
      <p:sp>
        <p:nvSpPr>
          <p:cNvPr id="10" name="Freeform 10"/>
          <p:cNvSpPr/>
          <p:nvPr/>
        </p:nvSpPr>
        <p:spPr>
          <a:xfrm rot="-1914211">
            <a:off x="12684383" y="560776"/>
            <a:ext cx="1659682" cy="889433"/>
          </a:xfrm>
          <a:custGeom>
            <a:avLst/>
            <a:gdLst/>
            <a:ahLst/>
            <a:cxnLst/>
            <a:rect l="l" t="t" r="r" b="b"/>
            <a:pathLst>
              <a:path w="1659682" h="889433">
                <a:moveTo>
                  <a:pt x="0" y="0"/>
                </a:moveTo>
                <a:lnTo>
                  <a:pt x="1659682" y="0"/>
                </a:lnTo>
                <a:lnTo>
                  <a:pt x="1659682" y="889434"/>
                </a:lnTo>
                <a:lnTo>
                  <a:pt x="0" y="88943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9065673">
            <a:off x="2985874" y="2460633"/>
            <a:ext cx="1566939" cy="797714"/>
          </a:xfrm>
          <a:custGeom>
            <a:avLst/>
            <a:gdLst/>
            <a:ahLst/>
            <a:cxnLst/>
            <a:rect l="l" t="t" r="r" b="b"/>
            <a:pathLst>
              <a:path w="1566939" h="797714">
                <a:moveTo>
                  <a:pt x="0" y="0"/>
                </a:moveTo>
                <a:lnTo>
                  <a:pt x="1566939" y="0"/>
                </a:lnTo>
                <a:lnTo>
                  <a:pt x="1566939" y="797714"/>
                </a:lnTo>
                <a:lnTo>
                  <a:pt x="0" y="79771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331890">
            <a:off x="1985365" y="6803161"/>
            <a:ext cx="1962273" cy="2932746"/>
          </a:xfrm>
          <a:custGeom>
            <a:avLst/>
            <a:gdLst/>
            <a:ahLst/>
            <a:cxnLst/>
            <a:rect l="l" t="t" r="r" b="b"/>
            <a:pathLst>
              <a:path w="1962273" h="2932746">
                <a:moveTo>
                  <a:pt x="0" y="0"/>
                </a:moveTo>
                <a:lnTo>
                  <a:pt x="1962273" y="0"/>
                </a:lnTo>
                <a:lnTo>
                  <a:pt x="1962273" y="2932745"/>
                </a:lnTo>
                <a:lnTo>
                  <a:pt x="0" y="293274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810075">
            <a:off x="1287023" y="7046726"/>
            <a:ext cx="1962273" cy="2932746"/>
          </a:xfrm>
          <a:custGeom>
            <a:avLst/>
            <a:gdLst/>
            <a:ahLst/>
            <a:cxnLst/>
            <a:rect l="l" t="t" r="r" b="b"/>
            <a:pathLst>
              <a:path w="1962273" h="2932746">
                <a:moveTo>
                  <a:pt x="0" y="0"/>
                </a:moveTo>
                <a:lnTo>
                  <a:pt x="1962274" y="0"/>
                </a:lnTo>
                <a:lnTo>
                  <a:pt x="1962274" y="2932745"/>
                </a:lnTo>
                <a:lnTo>
                  <a:pt x="0" y="293274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303424" y="5517383"/>
            <a:ext cx="1269337" cy="1230103"/>
          </a:xfrm>
          <a:custGeom>
            <a:avLst/>
            <a:gdLst/>
            <a:ahLst/>
            <a:cxnLst/>
            <a:rect l="l" t="t" r="r" b="b"/>
            <a:pathLst>
              <a:path w="1269337" h="1230103">
                <a:moveTo>
                  <a:pt x="0" y="0"/>
                </a:moveTo>
                <a:lnTo>
                  <a:pt x="1269336" y="0"/>
                </a:lnTo>
                <a:lnTo>
                  <a:pt x="1269336" y="1230103"/>
                </a:lnTo>
                <a:lnTo>
                  <a:pt x="0" y="123010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493216">
            <a:off x="2632802" y="235967"/>
            <a:ext cx="1789844" cy="1776827"/>
          </a:xfrm>
          <a:custGeom>
            <a:avLst/>
            <a:gdLst/>
            <a:ahLst/>
            <a:cxnLst/>
            <a:rect l="l" t="t" r="r" b="b"/>
            <a:pathLst>
              <a:path w="1789844" h="1776827">
                <a:moveTo>
                  <a:pt x="0" y="0"/>
                </a:moveTo>
                <a:lnTo>
                  <a:pt x="1789844" y="0"/>
                </a:lnTo>
                <a:lnTo>
                  <a:pt x="1789844" y="1776827"/>
                </a:lnTo>
                <a:lnTo>
                  <a:pt x="0" y="1776827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1755840">
            <a:off x="16252502" y="1714572"/>
            <a:ext cx="2031755" cy="1038042"/>
          </a:xfrm>
          <a:custGeom>
            <a:avLst/>
            <a:gdLst/>
            <a:ahLst/>
            <a:cxnLst/>
            <a:rect l="l" t="t" r="r" b="b"/>
            <a:pathLst>
              <a:path w="2031755" h="1038042">
                <a:moveTo>
                  <a:pt x="0" y="0"/>
                </a:moveTo>
                <a:lnTo>
                  <a:pt x="2031754" y="0"/>
                </a:lnTo>
                <a:lnTo>
                  <a:pt x="2031754" y="1038041"/>
                </a:lnTo>
                <a:lnTo>
                  <a:pt x="0" y="1038041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459349">
            <a:off x="14718617" y="7083802"/>
            <a:ext cx="1634605" cy="2410275"/>
          </a:xfrm>
          <a:custGeom>
            <a:avLst/>
            <a:gdLst/>
            <a:ahLst/>
            <a:cxnLst/>
            <a:rect l="l" t="t" r="r" b="b"/>
            <a:pathLst>
              <a:path w="1634605" h="2410275">
                <a:moveTo>
                  <a:pt x="0" y="0"/>
                </a:moveTo>
                <a:lnTo>
                  <a:pt x="1634604" y="0"/>
                </a:lnTo>
                <a:lnTo>
                  <a:pt x="1634604" y="2410275"/>
                </a:lnTo>
                <a:lnTo>
                  <a:pt x="0" y="2410275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-1523058">
            <a:off x="14979463" y="-297641"/>
            <a:ext cx="1271061" cy="1403782"/>
          </a:xfrm>
          <a:custGeom>
            <a:avLst/>
            <a:gdLst/>
            <a:ahLst/>
            <a:cxnLst/>
            <a:rect l="l" t="t" r="r" b="b"/>
            <a:pathLst>
              <a:path w="1271061" h="1403782">
                <a:moveTo>
                  <a:pt x="0" y="0"/>
                </a:moveTo>
                <a:lnTo>
                  <a:pt x="1271061" y="0"/>
                </a:lnTo>
                <a:lnTo>
                  <a:pt x="1271061" y="1403782"/>
                </a:lnTo>
                <a:lnTo>
                  <a:pt x="0" y="1403782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xmlns="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6341423" y="2960725"/>
            <a:ext cx="5605155" cy="16645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5"/>
              </a:lnSpc>
            </a:pPr>
            <a:r>
              <a:rPr lang="en-US" sz="7925" spc="301">
                <a:solidFill>
                  <a:srgbClr val="000000"/>
                </a:solidFill>
                <a:latin typeface="Gulfs Display"/>
              </a:rPr>
              <a:t>Juguemos</a:t>
            </a:r>
          </a:p>
        </p:txBody>
      </p:sp>
      <p:sp>
        <p:nvSpPr>
          <p:cNvPr id="20" name="Freeform 20"/>
          <p:cNvSpPr/>
          <p:nvPr/>
        </p:nvSpPr>
        <p:spPr>
          <a:xfrm rot="-1669818">
            <a:off x="722886" y="7490213"/>
            <a:ext cx="1962273" cy="2932746"/>
          </a:xfrm>
          <a:custGeom>
            <a:avLst/>
            <a:gdLst/>
            <a:ahLst/>
            <a:cxnLst/>
            <a:rect l="l" t="t" r="r" b="b"/>
            <a:pathLst>
              <a:path w="1962273" h="2932746">
                <a:moveTo>
                  <a:pt x="0" y="0"/>
                </a:moveTo>
                <a:lnTo>
                  <a:pt x="1962273" y="0"/>
                </a:lnTo>
                <a:lnTo>
                  <a:pt x="1962273" y="2932746"/>
                </a:lnTo>
                <a:lnTo>
                  <a:pt x="0" y="29327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21" name="Group 21"/>
          <p:cNvGrpSpPr/>
          <p:nvPr/>
        </p:nvGrpSpPr>
        <p:grpSpPr>
          <a:xfrm rot="1969643">
            <a:off x="957094" y="8209658"/>
            <a:ext cx="1493857" cy="1493857"/>
            <a:chOff x="0" y="0"/>
            <a:chExt cx="1991809" cy="1991809"/>
          </a:xfrm>
        </p:grpSpPr>
        <p:grpSp>
          <p:nvGrpSpPr>
            <p:cNvPr id="22" name="Group 22"/>
            <p:cNvGrpSpPr/>
            <p:nvPr/>
          </p:nvGrpSpPr>
          <p:grpSpPr>
            <a:xfrm>
              <a:off x="55324" y="74401"/>
              <a:ext cx="1881162" cy="1881162"/>
              <a:chOff x="0" y="0"/>
              <a:chExt cx="6350000" cy="635000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FEA9E0"/>
              </a:solidFill>
            </p:spPr>
          </p:sp>
        </p:grpSp>
        <p:sp>
          <p:nvSpPr>
            <p:cNvPr id="24" name="Freeform 24"/>
            <p:cNvSpPr/>
            <p:nvPr/>
          </p:nvSpPr>
          <p:spPr>
            <a:xfrm rot="-1431562">
              <a:off x="240879" y="240879"/>
              <a:ext cx="1510051" cy="1510051"/>
            </a:xfrm>
            <a:custGeom>
              <a:avLst/>
              <a:gdLst/>
              <a:ahLst/>
              <a:cxnLst/>
              <a:rect l="l" t="t" r="r" b="b"/>
              <a:pathLst>
                <a:path w="1510051" h="1510051">
                  <a:moveTo>
                    <a:pt x="0" y="0"/>
                  </a:moveTo>
                  <a:lnTo>
                    <a:pt x="1510051" y="0"/>
                  </a:lnTo>
                  <a:lnTo>
                    <a:pt x="1510051" y="1510051"/>
                  </a:lnTo>
                  <a:lnTo>
                    <a:pt x="0" y="15100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>
                <a:extLst>
                  <a:ext uri="{96DAC541-7B7A-43D3-8B79-37D633B846F1}">
                    <asvg:svgBlip xmlns:asvg="http://schemas.microsoft.com/office/drawing/2016/SVG/main" xmlns="" r:embed="rId27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25" name="Group 25"/>
          <p:cNvGrpSpPr/>
          <p:nvPr/>
        </p:nvGrpSpPr>
        <p:grpSpPr>
          <a:xfrm>
            <a:off x="7507065" y="6747486"/>
            <a:ext cx="2946981" cy="940520"/>
            <a:chOff x="0" y="0"/>
            <a:chExt cx="3929309" cy="1254027"/>
          </a:xfrm>
        </p:grpSpPr>
        <p:grpSp>
          <p:nvGrpSpPr>
            <p:cNvPr id="26" name="Group 26"/>
            <p:cNvGrpSpPr/>
            <p:nvPr/>
          </p:nvGrpSpPr>
          <p:grpSpPr>
            <a:xfrm>
              <a:off x="0" y="0"/>
              <a:ext cx="3929309" cy="1254027"/>
              <a:chOff x="0" y="0"/>
              <a:chExt cx="6076480" cy="193929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12700" y="12700"/>
                <a:ext cx="6051080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6051080" h="1913890">
                    <a:moveTo>
                      <a:pt x="5094135" y="1913890"/>
                    </a:moveTo>
                    <a:lnTo>
                      <a:pt x="956945" y="1913890"/>
                    </a:lnTo>
                    <a:cubicBezTo>
                      <a:pt x="428371" y="1913890"/>
                      <a:pt x="0" y="1485392"/>
                      <a:pt x="0" y="956945"/>
                    </a:cubicBezTo>
                    <a:cubicBezTo>
                      <a:pt x="0" y="428371"/>
                      <a:pt x="428371" y="0"/>
                      <a:pt x="956945" y="0"/>
                    </a:cubicBezTo>
                    <a:lnTo>
                      <a:pt x="5094135" y="0"/>
                    </a:lnTo>
                    <a:cubicBezTo>
                      <a:pt x="5622582" y="0"/>
                      <a:pt x="6051080" y="428371"/>
                      <a:pt x="6051080" y="956945"/>
                    </a:cubicBezTo>
                    <a:cubicBezTo>
                      <a:pt x="6051080" y="1485392"/>
                      <a:pt x="5622582" y="1913890"/>
                      <a:pt x="5094135" y="1913890"/>
                    </a:cubicBezTo>
                    <a:close/>
                  </a:path>
                </a:pathLst>
              </a:custGeom>
              <a:solidFill>
                <a:srgbClr val="FFF08E"/>
              </a:solidFill>
            </p:spPr>
          </p:sp>
          <p:sp>
            <p:nvSpPr>
              <p:cNvPr id="28" name="Freeform 28"/>
              <p:cNvSpPr/>
              <p:nvPr/>
            </p:nvSpPr>
            <p:spPr>
              <a:xfrm>
                <a:off x="0" y="0"/>
                <a:ext cx="6076480" cy="1939290"/>
              </a:xfrm>
              <a:custGeom>
                <a:avLst/>
                <a:gdLst/>
                <a:ahLst/>
                <a:cxnLst/>
                <a:rect l="l" t="t" r="r" b="b"/>
                <a:pathLst>
                  <a:path w="6076480" h="1939290">
                    <a:moveTo>
                      <a:pt x="5106835" y="0"/>
                    </a:moveTo>
                    <a:lnTo>
                      <a:pt x="969645" y="0"/>
                    </a:lnTo>
                    <a:cubicBezTo>
                      <a:pt x="434975" y="0"/>
                      <a:pt x="0" y="434975"/>
                      <a:pt x="0" y="969645"/>
                    </a:cubicBezTo>
                    <a:cubicBezTo>
                      <a:pt x="0" y="1504315"/>
                      <a:pt x="434975" y="1939290"/>
                      <a:pt x="969645" y="1939290"/>
                    </a:cubicBezTo>
                    <a:lnTo>
                      <a:pt x="5106835" y="1939290"/>
                    </a:lnTo>
                    <a:cubicBezTo>
                      <a:pt x="5641505" y="1939290"/>
                      <a:pt x="6076480" y="1504315"/>
                      <a:pt x="6076480" y="969645"/>
                    </a:cubicBezTo>
                    <a:cubicBezTo>
                      <a:pt x="6076480" y="434975"/>
                      <a:pt x="5641505" y="0"/>
                      <a:pt x="5106835" y="0"/>
                    </a:cubicBezTo>
                    <a:close/>
                    <a:moveTo>
                      <a:pt x="5106835" y="1913890"/>
                    </a:moveTo>
                    <a:lnTo>
                      <a:pt x="969645" y="1913890"/>
                    </a:lnTo>
                    <a:cubicBezTo>
                      <a:pt x="448945" y="1913890"/>
                      <a:pt x="25400" y="1490345"/>
                      <a:pt x="25400" y="969645"/>
                    </a:cubicBezTo>
                    <a:cubicBezTo>
                      <a:pt x="25400" y="448945"/>
                      <a:pt x="448945" y="25400"/>
                      <a:pt x="969645" y="25400"/>
                    </a:cubicBezTo>
                    <a:lnTo>
                      <a:pt x="5106835" y="25400"/>
                    </a:lnTo>
                    <a:cubicBezTo>
                      <a:pt x="5627535" y="25400"/>
                      <a:pt x="6051080" y="448945"/>
                      <a:pt x="6051080" y="969645"/>
                    </a:cubicBezTo>
                    <a:cubicBezTo>
                      <a:pt x="6051080" y="1490345"/>
                      <a:pt x="5627535" y="1913890"/>
                      <a:pt x="5106835" y="191389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id="29" name="TextBox 29"/>
            <p:cNvSpPr txBox="1"/>
            <p:nvPr/>
          </p:nvSpPr>
          <p:spPr>
            <a:xfrm>
              <a:off x="457200" y="222318"/>
              <a:ext cx="3058326" cy="714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60"/>
                </a:lnSpc>
                <a:spcBef>
                  <a:spcPct val="0"/>
                </a:spcBef>
              </a:pPr>
              <a:r>
                <a:rPr lang="en-US" sz="3050" spc="30">
                  <a:solidFill>
                    <a:srgbClr val="000000"/>
                  </a:solidFill>
                  <a:latin typeface="Agrandir Bold"/>
                </a:rPr>
                <a:t>COMIENZO</a:t>
              </a:r>
            </a:p>
          </p:txBody>
        </p:sp>
      </p:grpSp>
      <p:sp>
        <p:nvSpPr>
          <p:cNvPr id="30" name="Freeform 30"/>
          <p:cNvSpPr/>
          <p:nvPr/>
        </p:nvSpPr>
        <p:spPr>
          <a:xfrm>
            <a:off x="16725209" y="8692014"/>
            <a:ext cx="1157565" cy="1157565"/>
          </a:xfrm>
          <a:custGeom>
            <a:avLst/>
            <a:gdLst/>
            <a:ahLst/>
            <a:cxnLst/>
            <a:rect l="l" t="t" r="r" b="b"/>
            <a:pathLst>
              <a:path w="1157565" h="1157565">
                <a:moveTo>
                  <a:pt x="0" y="0"/>
                </a:moveTo>
                <a:lnTo>
                  <a:pt x="1157564" y="0"/>
                </a:lnTo>
                <a:lnTo>
                  <a:pt x="1157564" y="1157565"/>
                </a:lnTo>
                <a:lnTo>
                  <a:pt x="0" y="1157565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xmlns="" r:embed="rId29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 rot="-1809009">
            <a:off x="13051144" y="8773883"/>
            <a:ext cx="1236662" cy="993827"/>
          </a:xfrm>
          <a:custGeom>
            <a:avLst/>
            <a:gdLst/>
            <a:ahLst/>
            <a:cxnLst/>
            <a:rect l="l" t="t" r="r" b="b"/>
            <a:pathLst>
              <a:path w="1236662" h="993827">
                <a:moveTo>
                  <a:pt x="0" y="0"/>
                </a:moveTo>
                <a:lnTo>
                  <a:pt x="1236662" y="0"/>
                </a:lnTo>
                <a:lnTo>
                  <a:pt x="1236662" y="993827"/>
                </a:lnTo>
                <a:lnTo>
                  <a:pt x="0" y="993827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xmlns="" r:embed="rId31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 rot="1718569">
            <a:off x="4372418" y="8654433"/>
            <a:ext cx="1132571" cy="1132571"/>
          </a:xfrm>
          <a:custGeom>
            <a:avLst/>
            <a:gdLst/>
            <a:ahLst/>
            <a:cxnLst/>
            <a:rect l="l" t="t" r="r" b="b"/>
            <a:pathLst>
              <a:path w="1132571" h="1132571">
                <a:moveTo>
                  <a:pt x="0" y="0"/>
                </a:moveTo>
                <a:lnTo>
                  <a:pt x="1132571" y="0"/>
                </a:lnTo>
                <a:lnTo>
                  <a:pt x="1132571" y="1132572"/>
                </a:lnTo>
                <a:lnTo>
                  <a:pt x="0" y="1132572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xmlns="" r:embed="rId33"/>
                </a:ext>
              </a:extLst>
            </a:blip>
            <a:stretch>
              <a:fillRect/>
            </a:stretch>
          </a:blipFill>
        </p:spPr>
      </p:sp>
      <p:sp>
        <p:nvSpPr>
          <p:cNvPr id="33" name="TextBox 33"/>
          <p:cNvSpPr txBox="1"/>
          <p:nvPr/>
        </p:nvSpPr>
        <p:spPr>
          <a:xfrm>
            <a:off x="2052619" y="4248452"/>
            <a:ext cx="14182762" cy="1941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820"/>
              </a:lnSpc>
              <a:spcBef>
                <a:spcPct val="0"/>
              </a:spcBef>
            </a:pPr>
            <a:r>
              <a:rPr lang="en-US" sz="11300">
                <a:solidFill>
                  <a:srgbClr val="000000"/>
                </a:solidFill>
                <a:latin typeface="Gulfs Display"/>
              </a:rPr>
              <a:t>El juego de memoria</a:t>
            </a:r>
          </a:p>
        </p:txBody>
      </p:sp>
      <p:grpSp>
        <p:nvGrpSpPr>
          <p:cNvPr id="34" name="Group 34"/>
          <p:cNvGrpSpPr>
            <a:grpSpLocks noChangeAspect="1"/>
          </p:cNvGrpSpPr>
          <p:nvPr/>
        </p:nvGrpSpPr>
        <p:grpSpPr>
          <a:xfrm rot="5854856">
            <a:off x="4823969" y="1136058"/>
            <a:ext cx="663464" cy="349522"/>
            <a:chOff x="0" y="0"/>
            <a:chExt cx="1610360" cy="848360"/>
          </a:xfrm>
        </p:grpSpPr>
        <p:sp>
          <p:nvSpPr>
            <p:cNvPr id="35" name="Freeform 35"/>
            <p:cNvSpPr/>
            <p:nvPr/>
          </p:nvSpPr>
          <p:spPr>
            <a:xfrm>
              <a:off x="-31750" y="0"/>
              <a:ext cx="1675130" cy="880110"/>
            </a:xfrm>
            <a:custGeom>
              <a:avLst/>
              <a:gdLst/>
              <a:ahLst/>
              <a:cxnLst/>
              <a:rect l="l" t="t" r="r" b="b"/>
              <a:pathLst>
                <a:path w="1675130" h="880110">
                  <a:moveTo>
                    <a:pt x="266700" y="848360"/>
                  </a:moveTo>
                  <a:cubicBezTo>
                    <a:pt x="236220" y="848360"/>
                    <a:pt x="205740" y="842010"/>
                    <a:pt x="175260" y="829310"/>
                  </a:cubicBezTo>
                  <a:cubicBezTo>
                    <a:pt x="55880" y="778510"/>
                    <a:pt x="0" y="641350"/>
                    <a:pt x="50800" y="521970"/>
                  </a:cubicBezTo>
                  <a:cubicBezTo>
                    <a:pt x="184150" y="204470"/>
                    <a:pt x="492760" y="0"/>
                    <a:pt x="836930" y="0"/>
                  </a:cubicBezTo>
                  <a:cubicBezTo>
                    <a:pt x="1181100" y="0"/>
                    <a:pt x="1489710" y="204470"/>
                    <a:pt x="1624330" y="521970"/>
                  </a:cubicBezTo>
                  <a:cubicBezTo>
                    <a:pt x="1675130" y="641350"/>
                    <a:pt x="1619250" y="779780"/>
                    <a:pt x="1499870" y="829310"/>
                  </a:cubicBezTo>
                  <a:cubicBezTo>
                    <a:pt x="1380490" y="880110"/>
                    <a:pt x="1242060" y="824230"/>
                    <a:pt x="1192530" y="704850"/>
                  </a:cubicBezTo>
                  <a:cubicBezTo>
                    <a:pt x="1131570" y="562610"/>
                    <a:pt x="991870" y="469900"/>
                    <a:pt x="836930" y="469900"/>
                  </a:cubicBezTo>
                  <a:cubicBezTo>
                    <a:pt x="681990" y="469900"/>
                    <a:pt x="543560" y="562610"/>
                    <a:pt x="482600" y="704850"/>
                  </a:cubicBezTo>
                  <a:cubicBezTo>
                    <a:pt x="445770" y="793750"/>
                    <a:pt x="358140" y="848360"/>
                    <a:pt x="266700" y="848360"/>
                  </a:cubicBezTo>
                  <a:close/>
                </a:path>
              </a:pathLst>
            </a:custGeom>
            <a:solidFill>
              <a:srgbClr val="FFF08E"/>
            </a:solidFill>
          </p:spPr>
        </p:sp>
      </p:grpSp>
      <p:grpSp>
        <p:nvGrpSpPr>
          <p:cNvPr id="36" name="Group 36"/>
          <p:cNvGrpSpPr>
            <a:grpSpLocks noChangeAspect="1"/>
          </p:cNvGrpSpPr>
          <p:nvPr/>
        </p:nvGrpSpPr>
        <p:grpSpPr>
          <a:xfrm rot="8903195">
            <a:off x="17176929" y="4625008"/>
            <a:ext cx="663464" cy="349522"/>
            <a:chOff x="0" y="0"/>
            <a:chExt cx="1610360" cy="848360"/>
          </a:xfrm>
        </p:grpSpPr>
        <p:sp>
          <p:nvSpPr>
            <p:cNvPr id="37" name="Freeform 37"/>
            <p:cNvSpPr/>
            <p:nvPr/>
          </p:nvSpPr>
          <p:spPr>
            <a:xfrm>
              <a:off x="-31750" y="0"/>
              <a:ext cx="1675130" cy="880110"/>
            </a:xfrm>
            <a:custGeom>
              <a:avLst/>
              <a:gdLst/>
              <a:ahLst/>
              <a:cxnLst/>
              <a:rect l="l" t="t" r="r" b="b"/>
              <a:pathLst>
                <a:path w="1675130" h="880110">
                  <a:moveTo>
                    <a:pt x="266700" y="848360"/>
                  </a:moveTo>
                  <a:cubicBezTo>
                    <a:pt x="236220" y="848360"/>
                    <a:pt x="205740" y="842010"/>
                    <a:pt x="175260" y="829310"/>
                  </a:cubicBezTo>
                  <a:cubicBezTo>
                    <a:pt x="55880" y="778510"/>
                    <a:pt x="0" y="641350"/>
                    <a:pt x="50800" y="521970"/>
                  </a:cubicBezTo>
                  <a:cubicBezTo>
                    <a:pt x="184150" y="204470"/>
                    <a:pt x="492760" y="0"/>
                    <a:pt x="836930" y="0"/>
                  </a:cubicBezTo>
                  <a:cubicBezTo>
                    <a:pt x="1181100" y="0"/>
                    <a:pt x="1489710" y="204470"/>
                    <a:pt x="1624330" y="521970"/>
                  </a:cubicBezTo>
                  <a:cubicBezTo>
                    <a:pt x="1675130" y="641350"/>
                    <a:pt x="1619250" y="779780"/>
                    <a:pt x="1499870" y="829310"/>
                  </a:cubicBezTo>
                  <a:cubicBezTo>
                    <a:pt x="1380490" y="880110"/>
                    <a:pt x="1242060" y="824230"/>
                    <a:pt x="1192530" y="704850"/>
                  </a:cubicBezTo>
                  <a:cubicBezTo>
                    <a:pt x="1131570" y="562610"/>
                    <a:pt x="991870" y="469900"/>
                    <a:pt x="836930" y="469900"/>
                  </a:cubicBezTo>
                  <a:cubicBezTo>
                    <a:pt x="681990" y="469900"/>
                    <a:pt x="543560" y="562610"/>
                    <a:pt x="482600" y="704850"/>
                  </a:cubicBezTo>
                  <a:cubicBezTo>
                    <a:pt x="445770" y="793750"/>
                    <a:pt x="358140" y="848360"/>
                    <a:pt x="266700" y="848360"/>
                  </a:cubicBezTo>
                  <a:close/>
                </a:path>
              </a:pathLst>
            </a:custGeom>
            <a:solidFill>
              <a:srgbClr val="FEA9E0"/>
            </a:solidFill>
          </p:spPr>
        </p:sp>
      </p:grpSp>
      <p:grpSp>
        <p:nvGrpSpPr>
          <p:cNvPr id="38" name="Group 38"/>
          <p:cNvGrpSpPr>
            <a:grpSpLocks noChangeAspect="1"/>
          </p:cNvGrpSpPr>
          <p:nvPr/>
        </p:nvGrpSpPr>
        <p:grpSpPr>
          <a:xfrm rot="1739732">
            <a:off x="954598" y="4646022"/>
            <a:ext cx="663464" cy="349522"/>
            <a:chOff x="0" y="0"/>
            <a:chExt cx="1610360" cy="848360"/>
          </a:xfrm>
        </p:grpSpPr>
        <p:sp>
          <p:nvSpPr>
            <p:cNvPr id="39" name="Freeform 39"/>
            <p:cNvSpPr/>
            <p:nvPr/>
          </p:nvSpPr>
          <p:spPr>
            <a:xfrm>
              <a:off x="-31750" y="0"/>
              <a:ext cx="1675130" cy="880110"/>
            </a:xfrm>
            <a:custGeom>
              <a:avLst/>
              <a:gdLst/>
              <a:ahLst/>
              <a:cxnLst/>
              <a:rect l="l" t="t" r="r" b="b"/>
              <a:pathLst>
                <a:path w="1675130" h="880110">
                  <a:moveTo>
                    <a:pt x="266700" y="848360"/>
                  </a:moveTo>
                  <a:cubicBezTo>
                    <a:pt x="236220" y="848360"/>
                    <a:pt x="205740" y="842010"/>
                    <a:pt x="175260" y="829310"/>
                  </a:cubicBezTo>
                  <a:cubicBezTo>
                    <a:pt x="55880" y="778510"/>
                    <a:pt x="0" y="641350"/>
                    <a:pt x="50800" y="521970"/>
                  </a:cubicBezTo>
                  <a:cubicBezTo>
                    <a:pt x="184150" y="204470"/>
                    <a:pt x="492760" y="0"/>
                    <a:pt x="836930" y="0"/>
                  </a:cubicBezTo>
                  <a:cubicBezTo>
                    <a:pt x="1181100" y="0"/>
                    <a:pt x="1489710" y="204470"/>
                    <a:pt x="1624330" y="521970"/>
                  </a:cubicBezTo>
                  <a:cubicBezTo>
                    <a:pt x="1675130" y="641350"/>
                    <a:pt x="1619250" y="779780"/>
                    <a:pt x="1499870" y="829310"/>
                  </a:cubicBezTo>
                  <a:cubicBezTo>
                    <a:pt x="1380490" y="880110"/>
                    <a:pt x="1242060" y="824230"/>
                    <a:pt x="1192530" y="704850"/>
                  </a:cubicBezTo>
                  <a:cubicBezTo>
                    <a:pt x="1131570" y="562610"/>
                    <a:pt x="991870" y="469900"/>
                    <a:pt x="836930" y="469900"/>
                  </a:cubicBezTo>
                  <a:cubicBezTo>
                    <a:pt x="681990" y="469900"/>
                    <a:pt x="543560" y="562610"/>
                    <a:pt x="482600" y="704850"/>
                  </a:cubicBezTo>
                  <a:cubicBezTo>
                    <a:pt x="445770" y="793750"/>
                    <a:pt x="358140" y="848360"/>
                    <a:pt x="266700" y="848360"/>
                  </a:cubicBezTo>
                  <a:close/>
                </a:path>
              </a:pathLst>
            </a:custGeom>
            <a:solidFill>
              <a:srgbClr val="A7E8CE"/>
            </a:solidFill>
          </p:spPr>
        </p:sp>
      </p:grpSp>
      <p:grpSp>
        <p:nvGrpSpPr>
          <p:cNvPr id="40" name="Group 40"/>
          <p:cNvGrpSpPr>
            <a:grpSpLocks noChangeAspect="1"/>
          </p:cNvGrpSpPr>
          <p:nvPr/>
        </p:nvGrpSpPr>
        <p:grpSpPr>
          <a:xfrm rot="1300249">
            <a:off x="4412447" y="7658197"/>
            <a:ext cx="471108" cy="388860"/>
            <a:chOff x="0" y="0"/>
            <a:chExt cx="2138680" cy="1765300"/>
          </a:xfrm>
        </p:grpSpPr>
        <p:sp>
          <p:nvSpPr>
            <p:cNvPr id="41" name="Freeform 41"/>
            <p:cNvSpPr/>
            <p:nvPr/>
          </p:nvSpPr>
          <p:spPr>
            <a:xfrm>
              <a:off x="-49530" y="-55880"/>
              <a:ext cx="2237740" cy="1819910"/>
            </a:xfrm>
            <a:custGeom>
              <a:avLst/>
              <a:gdLst/>
              <a:ahLst/>
              <a:cxnLst/>
              <a:rect l="l" t="t" r="r" b="b"/>
              <a:pathLst>
                <a:path w="2237740" h="1819910">
                  <a:moveTo>
                    <a:pt x="1789430" y="69850"/>
                  </a:moveTo>
                  <a:cubicBezTo>
                    <a:pt x="1540510" y="0"/>
                    <a:pt x="1233170" y="191770"/>
                    <a:pt x="1118870" y="495300"/>
                  </a:cubicBezTo>
                  <a:cubicBezTo>
                    <a:pt x="1004570" y="190500"/>
                    <a:pt x="697230" y="0"/>
                    <a:pt x="448310" y="69850"/>
                  </a:cubicBezTo>
                  <a:cubicBezTo>
                    <a:pt x="127000" y="160020"/>
                    <a:pt x="0" y="447040"/>
                    <a:pt x="66040" y="796290"/>
                  </a:cubicBezTo>
                  <a:cubicBezTo>
                    <a:pt x="120650" y="1079500"/>
                    <a:pt x="448310" y="1574800"/>
                    <a:pt x="1117600" y="1819910"/>
                  </a:cubicBezTo>
                  <a:cubicBezTo>
                    <a:pt x="1786890" y="1574800"/>
                    <a:pt x="2115820" y="1079500"/>
                    <a:pt x="2169160" y="796290"/>
                  </a:cubicBezTo>
                  <a:cubicBezTo>
                    <a:pt x="2237740" y="447040"/>
                    <a:pt x="2110740" y="160020"/>
                    <a:pt x="1789430" y="69850"/>
                  </a:cubicBezTo>
                  <a:close/>
                </a:path>
              </a:pathLst>
            </a:custGeom>
            <a:solidFill>
              <a:srgbClr val="FFF08E"/>
            </a:solidFill>
          </p:spPr>
        </p:sp>
      </p:grpSp>
      <p:grpSp>
        <p:nvGrpSpPr>
          <p:cNvPr id="42" name="Group 42"/>
          <p:cNvGrpSpPr/>
          <p:nvPr/>
        </p:nvGrpSpPr>
        <p:grpSpPr>
          <a:xfrm>
            <a:off x="13399840" y="7547143"/>
            <a:ext cx="281726" cy="281726"/>
            <a:chOff x="0" y="0"/>
            <a:chExt cx="6350000" cy="63500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4" name="Group 44"/>
          <p:cNvGrpSpPr/>
          <p:nvPr/>
        </p:nvGrpSpPr>
        <p:grpSpPr>
          <a:xfrm>
            <a:off x="16128436" y="4062589"/>
            <a:ext cx="248472" cy="248472"/>
            <a:chOff x="0" y="0"/>
            <a:chExt cx="6350000" cy="6350000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08E"/>
            </a:solidFill>
          </p:spPr>
        </p:sp>
      </p:grpSp>
      <p:sp>
        <p:nvSpPr>
          <p:cNvPr id="46" name="Freeform 46"/>
          <p:cNvSpPr/>
          <p:nvPr/>
        </p:nvSpPr>
        <p:spPr>
          <a:xfrm rot="1562348">
            <a:off x="-516229" y="2500436"/>
            <a:ext cx="2908642" cy="1417302"/>
          </a:xfrm>
          <a:custGeom>
            <a:avLst/>
            <a:gdLst/>
            <a:ahLst/>
            <a:cxnLst/>
            <a:rect l="l" t="t" r="r" b="b"/>
            <a:pathLst>
              <a:path w="2908642" h="1417302">
                <a:moveTo>
                  <a:pt x="0" y="0"/>
                </a:moveTo>
                <a:lnTo>
                  <a:pt x="2908642" y="0"/>
                </a:lnTo>
                <a:lnTo>
                  <a:pt x="2908642" y="1417302"/>
                </a:lnTo>
                <a:lnTo>
                  <a:pt x="0" y="1417302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xmlns="" r:embed="rId3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0185" b="-3759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47679" y="661035"/>
            <a:ext cx="1944869" cy="2906734"/>
            <a:chOff x="0" y="0"/>
            <a:chExt cx="2593159" cy="387564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436761" y="657294"/>
              <a:ext cx="1719637" cy="2535658"/>
            </a:xfrm>
            <a:custGeom>
              <a:avLst/>
              <a:gdLst/>
              <a:ahLst/>
              <a:cxnLst/>
              <a:rect l="l" t="t" r="r" b="b"/>
              <a:pathLst>
                <a:path w="1719637" h="2535658">
                  <a:moveTo>
                    <a:pt x="0" y="0"/>
                  </a:moveTo>
                  <a:lnTo>
                    <a:pt x="1719637" y="0"/>
                  </a:lnTo>
                  <a:lnTo>
                    <a:pt x="1719637" y="2535657"/>
                  </a:lnTo>
                  <a:lnTo>
                    <a:pt x="0" y="2535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11343702" y="3682620"/>
            <a:ext cx="1944869" cy="2906734"/>
            <a:chOff x="0" y="0"/>
            <a:chExt cx="2593159" cy="38756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436761" y="669994"/>
              <a:ext cx="1719637" cy="2535658"/>
            </a:xfrm>
            <a:custGeom>
              <a:avLst/>
              <a:gdLst/>
              <a:ahLst/>
              <a:cxnLst/>
              <a:rect l="l" t="t" r="r" b="b"/>
              <a:pathLst>
                <a:path w="1719637" h="2535658">
                  <a:moveTo>
                    <a:pt x="0" y="0"/>
                  </a:moveTo>
                  <a:lnTo>
                    <a:pt x="1719637" y="0"/>
                  </a:lnTo>
                  <a:lnTo>
                    <a:pt x="1719637" y="2535657"/>
                  </a:lnTo>
                  <a:lnTo>
                    <a:pt x="0" y="2535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7112113" y="661035"/>
            <a:ext cx="1944869" cy="2906734"/>
            <a:chOff x="0" y="0"/>
            <a:chExt cx="2593159" cy="387564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326448" y="982162"/>
              <a:ext cx="1940262" cy="1940262"/>
            </a:xfrm>
            <a:custGeom>
              <a:avLst/>
              <a:gdLst/>
              <a:ahLst/>
              <a:cxnLst/>
              <a:rect l="l" t="t" r="r" b="b"/>
              <a:pathLst>
                <a:path w="1940262" h="1940262">
                  <a:moveTo>
                    <a:pt x="0" y="0"/>
                  </a:moveTo>
                  <a:lnTo>
                    <a:pt x="1940262" y="0"/>
                  </a:lnTo>
                  <a:lnTo>
                    <a:pt x="1940262" y="1940262"/>
                  </a:lnTo>
                  <a:lnTo>
                    <a:pt x="0" y="19402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11343702" y="6719232"/>
            <a:ext cx="1944869" cy="2906734"/>
            <a:chOff x="0" y="0"/>
            <a:chExt cx="2593159" cy="387564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326448" y="927520"/>
              <a:ext cx="1940262" cy="1940262"/>
            </a:xfrm>
            <a:custGeom>
              <a:avLst/>
              <a:gdLst/>
              <a:ahLst/>
              <a:cxnLst/>
              <a:rect l="l" t="t" r="r" b="b"/>
              <a:pathLst>
                <a:path w="1940262" h="1940262">
                  <a:moveTo>
                    <a:pt x="0" y="0"/>
                  </a:moveTo>
                  <a:lnTo>
                    <a:pt x="1940262" y="0"/>
                  </a:lnTo>
                  <a:lnTo>
                    <a:pt x="1940262" y="1940261"/>
                  </a:lnTo>
                  <a:lnTo>
                    <a:pt x="0" y="19402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15" name="Group 15"/>
          <p:cNvGrpSpPr/>
          <p:nvPr/>
        </p:nvGrpSpPr>
        <p:grpSpPr>
          <a:xfrm>
            <a:off x="2873325" y="661035"/>
            <a:ext cx="1944869" cy="2906734"/>
            <a:chOff x="0" y="0"/>
            <a:chExt cx="2593159" cy="387564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xmlns="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340767" y="982162"/>
              <a:ext cx="1911624" cy="1911624"/>
            </a:xfrm>
            <a:custGeom>
              <a:avLst/>
              <a:gdLst/>
              <a:ahLst/>
              <a:cxnLst/>
              <a:rect l="l" t="t" r="r" b="b"/>
              <a:pathLst>
                <a:path w="1911624" h="1911624">
                  <a:moveTo>
                    <a:pt x="0" y="0"/>
                  </a:moveTo>
                  <a:lnTo>
                    <a:pt x="1911624" y="0"/>
                  </a:lnTo>
                  <a:lnTo>
                    <a:pt x="1911624" y="1911625"/>
                  </a:lnTo>
                  <a:lnTo>
                    <a:pt x="0" y="19116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xmlns="" r:embed="rId14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18" name="Group 18"/>
          <p:cNvGrpSpPr/>
          <p:nvPr/>
        </p:nvGrpSpPr>
        <p:grpSpPr>
          <a:xfrm>
            <a:off x="9235992" y="6719232"/>
            <a:ext cx="1944869" cy="2906734"/>
            <a:chOff x="0" y="0"/>
            <a:chExt cx="2593159" cy="387564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xmlns="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326762" y="982010"/>
              <a:ext cx="1911624" cy="1911624"/>
            </a:xfrm>
            <a:custGeom>
              <a:avLst/>
              <a:gdLst/>
              <a:ahLst/>
              <a:cxnLst/>
              <a:rect l="l" t="t" r="r" b="b"/>
              <a:pathLst>
                <a:path w="1911624" h="1911624">
                  <a:moveTo>
                    <a:pt x="0" y="0"/>
                  </a:moveTo>
                  <a:lnTo>
                    <a:pt x="1911624" y="0"/>
                  </a:lnTo>
                  <a:lnTo>
                    <a:pt x="1911624" y="1911624"/>
                  </a:lnTo>
                  <a:lnTo>
                    <a:pt x="0" y="19116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xmlns="" r:embed="rId14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21" name="Group 21"/>
          <p:cNvGrpSpPr/>
          <p:nvPr/>
        </p:nvGrpSpPr>
        <p:grpSpPr>
          <a:xfrm>
            <a:off x="4989514" y="661035"/>
            <a:ext cx="1944869" cy="2906734"/>
            <a:chOff x="0" y="0"/>
            <a:chExt cx="2593159" cy="387564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xmlns="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340767" y="982162"/>
              <a:ext cx="1911624" cy="1911624"/>
            </a:xfrm>
            <a:custGeom>
              <a:avLst/>
              <a:gdLst/>
              <a:ahLst/>
              <a:cxnLst/>
              <a:rect l="l" t="t" r="r" b="b"/>
              <a:pathLst>
                <a:path w="1911624" h="1911624">
                  <a:moveTo>
                    <a:pt x="0" y="0"/>
                  </a:moveTo>
                  <a:lnTo>
                    <a:pt x="1911624" y="0"/>
                  </a:lnTo>
                  <a:lnTo>
                    <a:pt x="1911624" y="1911625"/>
                  </a:lnTo>
                  <a:lnTo>
                    <a:pt x="0" y="19116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xmlns="" r:embed="rId18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24" name="Group 24"/>
          <p:cNvGrpSpPr/>
          <p:nvPr/>
        </p:nvGrpSpPr>
        <p:grpSpPr>
          <a:xfrm>
            <a:off x="7112113" y="6719232"/>
            <a:ext cx="1944869" cy="2906734"/>
            <a:chOff x="0" y="0"/>
            <a:chExt cx="2593159" cy="3875645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xmlns="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" name="Freeform 26"/>
            <p:cNvSpPr/>
            <p:nvPr/>
          </p:nvSpPr>
          <p:spPr>
            <a:xfrm>
              <a:off x="326448" y="982010"/>
              <a:ext cx="1911624" cy="1911624"/>
            </a:xfrm>
            <a:custGeom>
              <a:avLst/>
              <a:gdLst/>
              <a:ahLst/>
              <a:cxnLst/>
              <a:rect l="l" t="t" r="r" b="b"/>
              <a:pathLst>
                <a:path w="1911624" h="1911624">
                  <a:moveTo>
                    <a:pt x="0" y="0"/>
                  </a:moveTo>
                  <a:lnTo>
                    <a:pt x="1911624" y="0"/>
                  </a:lnTo>
                  <a:lnTo>
                    <a:pt x="1911624" y="1911624"/>
                  </a:lnTo>
                  <a:lnTo>
                    <a:pt x="0" y="19116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xmlns="" r:embed="rId18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27" name="Group 27"/>
          <p:cNvGrpSpPr/>
          <p:nvPr/>
        </p:nvGrpSpPr>
        <p:grpSpPr>
          <a:xfrm>
            <a:off x="747679" y="3682620"/>
            <a:ext cx="1944869" cy="2906734"/>
            <a:chOff x="0" y="0"/>
            <a:chExt cx="2593159" cy="3875645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Freeform 29"/>
            <p:cNvSpPr/>
            <p:nvPr/>
          </p:nvSpPr>
          <p:spPr>
            <a:xfrm>
              <a:off x="431171" y="912009"/>
              <a:ext cx="1719637" cy="2051627"/>
            </a:xfrm>
            <a:custGeom>
              <a:avLst/>
              <a:gdLst/>
              <a:ahLst/>
              <a:cxnLst/>
              <a:rect l="l" t="t" r="r" b="b"/>
              <a:pathLst>
                <a:path w="1719637" h="2051627">
                  <a:moveTo>
                    <a:pt x="0" y="0"/>
                  </a:moveTo>
                  <a:lnTo>
                    <a:pt x="1719637" y="0"/>
                  </a:lnTo>
                  <a:lnTo>
                    <a:pt x="1719637" y="2051627"/>
                  </a:lnTo>
                  <a:lnTo>
                    <a:pt x="0" y="20516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xmlns="" r:embed="rId20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30" name="Group 30"/>
          <p:cNvGrpSpPr/>
          <p:nvPr/>
        </p:nvGrpSpPr>
        <p:grpSpPr>
          <a:xfrm>
            <a:off x="2873325" y="6719232"/>
            <a:ext cx="1944869" cy="2906734"/>
            <a:chOff x="0" y="0"/>
            <a:chExt cx="2593159" cy="3875645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" name="Freeform 32"/>
            <p:cNvSpPr/>
            <p:nvPr/>
          </p:nvSpPr>
          <p:spPr>
            <a:xfrm>
              <a:off x="436761" y="842007"/>
              <a:ext cx="1719637" cy="2051627"/>
            </a:xfrm>
            <a:custGeom>
              <a:avLst/>
              <a:gdLst/>
              <a:ahLst/>
              <a:cxnLst/>
              <a:rect l="l" t="t" r="r" b="b"/>
              <a:pathLst>
                <a:path w="1719637" h="2051627">
                  <a:moveTo>
                    <a:pt x="0" y="0"/>
                  </a:moveTo>
                  <a:lnTo>
                    <a:pt x="1719637" y="0"/>
                  </a:lnTo>
                  <a:lnTo>
                    <a:pt x="1719637" y="2051627"/>
                  </a:lnTo>
                  <a:lnTo>
                    <a:pt x="0" y="20516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xmlns="" r:embed="rId20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33" name="Group 33"/>
          <p:cNvGrpSpPr/>
          <p:nvPr/>
        </p:nvGrpSpPr>
        <p:grpSpPr>
          <a:xfrm>
            <a:off x="4989514" y="3682620"/>
            <a:ext cx="1944869" cy="2906734"/>
            <a:chOff x="0" y="0"/>
            <a:chExt cx="2593159" cy="3875645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Freeform 35"/>
            <p:cNvSpPr/>
            <p:nvPr/>
          </p:nvSpPr>
          <p:spPr>
            <a:xfrm>
              <a:off x="368777" y="996015"/>
              <a:ext cx="1883614" cy="1883614"/>
            </a:xfrm>
            <a:custGeom>
              <a:avLst/>
              <a:gdLst/>
              <a:ahLst/>
              <a:cxnLst/>
              <a:rect l="l" t="t" r="r" b="b"/>
              <a:pathLst>
                <a:path w="1883614" h="1883614">
                  <a:moveTo>
                    <a:pt x="0" y="0"/>
                  </a:moveTo>
                  <a:lnTo>
                    <a:pt x="1883614" y="0"/>
                  </a:lnTo>
                  <a:lnTo>
                    <a:pt x="1883614" y="1883614"/>
                  </a:lnTo>
                  <a:lnTo>
                    <a:pt x="0" y="18836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xmlns="" r:embed="rId22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36" name="Group 36"/>
          <p:cNvGrpSpPr/>
          <p:nvPr/>
        </p:nvGrpSpPr>
        <p:grpSpPr>
          <a:xfrm>
            <a:off x="9235992" y="3682620"/>
            <a:ext cx="1944869" cy="2906734"/>
            <a:chOff x="0" y="0"/>
            <a:chExt cx="2593159" cy="3875645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>
              <a:off x="354772" y="996015"/>
              <a:ext cx="1883614" cy="1883614"/>
            </a:xfrm>
            <a:custGeom>
              <a:avLst/>
              <a:gdLst/>
              <a:ahLst/>
              <a:cxnLst/>
              <a:rect l="l" t="t" r="r" b="b"/>
              <a:pathLst>
                <a:path w="1883614" h="1883614">
                  <a:moveTo>
                    <a:pt x="0" y="0"/>
                  </a:moveTo>
                  <a:lnTo>
                    <a:pt x="1883614" y="0"/>
                  </a:lnTo>
                  <a:lnTo>
                    <a:pt x="1883614" y="1883614"/>
                  </a:lnTo>
                  <a:lnTo>
                    <a:pt x="0" y="18836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xmlns="" r:embed="rId22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39" name="Group 39"/>
          <p:cNvGrpSpPr/>
          <p:nvPr/>
        </p:nvGrpSpPr>
        <p:grpSpPr>
          <a:xfrm>
            <a:off x="747679" y="6719232"/>
            <a:ext cx="1944869" cy="2906734"/>
            <a:chOff x="0" y="0"/>
            <a:chExt cx="2593159" cy="3875645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xmlns="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>
              <a:off x="469989" y="667221"/>
              <a:ext cx="1574950" cy="2460859"/>
            </a:xfrm>
            <a:custGeom>
              <a:avLst/>
              <a:gdLst/>
              <a:ahLst/>
              <a:cxnLst/>
              <a:rect l="l" t="t" r="r" b="b"/>
              <a:pathLst>
                <a:path w="1574950" h="2460859">
                  <a:moveTo>
                    <a:pt x="0" y="0"/>
                  </a:moveTo>
                  <a:lnTo>
                    <a:pt x="1574950" y="0"/>
                  </a:lnTo>
                  <a:lnTo>
                    <a:pt x="1574950" y="2460859"/>
                  </a:lnTo>
                  <a:lnTo>
                    <a:pt x="0" y="24608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>
                <a:extLst>
                  <a:ext uri="{96DAC541-7B7A-43D3-8B79-37D633B846F1}">
                    <asvg:svgBlip xmlns:asvg="http://schemas.microsoft.com/office/drawing/2016/SVG/main" xmlns="" r:embed="rId24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42" name="Group 42"/>
          <p:cNvGrpSpPr/>
          <p:nvPr/>
        </p:nvGrpSpPr>
        <p:grpSpPr>
          <a:xfrm>
            <a:off x="9235992" y="661035"/>
            <a:ext cx="1944869" cy="2906734"/>
            <a:chOff x="0" y="0"/>
            <a:chExt cx="2593159" cy="3875645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xmlns="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4" name="Freeform 44"/>
            <p:cNvSpPr/>
            <p:nvPr/>
          </p:nvSpPr>
          <p:spPr>
            <a:xfrm>
              <a:off x="509105" y="707393"/>
              <a:ext cx="1574950" cy="2460859"/>
            </a:xfrm>
            <a:custGeom>
              <a:avLst/>
              <a:gdLst/>
              <a:ahLst/>
              <a:cxnLst/>
              <a:rect l="l" t="t" r="r" b="b"/>
              <a:pathLst>
                <a:path w="1574950" h="2460859">
                  <a:moveTo>
                    <a:pt x="0" y="0"/>
                  </a:moveTo>
                  <a:lnTo>
                    <a:pt x="1574949" y="0"/>
                  </a:lnTo>
                  <a:lnTo>
                    <a:pt x="1574949" y="2460859"/>
                  </a:lnTo>
                  <a:lnTo>
                    <a:pt x="0" y="24608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>
                <a:extLst>
                  <a:ext uri="{96DAC541-7B7A-43D3-8B79-37D633B846F1}">
                    <asvg:svgBlip xmlns:asvg="http://schemas.microsoft.com/office/drawing/2016/SVG/main" xmlns="" r:embed="rId24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45" name="Group 45"/>
          <p:cNvGrpSpPr/>
          <p:nvPr/>
        </p:nvGrpSpPr>
        <p:grpSpPr>
          <a:xfrm>
            <a:off x="2873325" y="3682620"/>
            <a:ext cx="1944869" cy="2906734"/>
            <a:chOff x="0" y="0"/>
            <a:chExt cx="2593159" cy="3875645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xmlns="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7" name="Freeform 47"/>
            <p:cNvSpPr/>
            <p:nvPr/>
          </p:nvSpPr>
          <p:spPr>
            <a:xfrm>
              <a:off x="347873" y="996015"/>
              <a:ext cx="1897413" cy="1883614"/>
            </a:xfrm>
            <a:custGeom>
              <a:avLst/>
              <a:gdLst/>
              <a:ahLst/>
              <a:cxnLst/>
              <a:rect l="l" t="t" r="r" b="b"/>
              <a:pathLst>
                <a:path w="1897413" h="1883614">
                  <a:moveTo>
                    <a:pt x="0" y="0"/>
                  </a:moveTo>
                  <a:lnTo>
                    <a:pt x="1897413" y="0"/>
                  </a:lnTo>
                  <a:lnTo>
                    <a:pt x="1897413" y="1883614"/>
                  </a:lnTo>
                  <a:lnTo>
                    <a:pt x="0" y="18836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extLst>
                  <a:ext uri="{96DAC541-7B7A-43D3-8B79-37D633B846F1}">
                    <asvg:svgBlip xmlns:asvg="http://schemas.microsoft.com/office/drawing/2016/SVG/main" xmlns="" r:embed="rId26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48" name="Group 48"/>
          <p:cNvGrpSpPr/>
          <p:nvPr/>
        </p:nvGrpSpPr>
        <p:grpSpPr>
          <a:xfrm>
            <a:off x="15595452" y="3682620"/>
            <a:ext cx="1944869" cy="2906734"/>
            <a:chOff x="0" y="0"/>
            <a:chExt cx="2593159" cy="3875645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xmlns="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0" name="Freeform 50"/>
            <p:cNvSpPr/>
            <p:nvPr/>
          </p:nvSpPr>
          <p:spPr>
            <a:xfrm>
              <a:off x="347873" y="996015"/>
              <a:ext cx="1897413" cy="1883614"/>
            </a:xfrm>
            <a:custGeom>
              <a:avLst/>
              <a:gdLst/>
              <a:ahLst/>
              <a:cxnLst/>
              <a:rect l="l" t="t" r="r" b="b"/>
              <a:pathLst>
                <a:path w="1897413" h="1883614">
                  <a:moveTo>
                    <a:pt x="0" y="0"/>
                  </a:moveTo>
                  <a:lnTo>
                    <a:pt x="1897413" y="0"/>
                  </a:lnTo>
                  <a:lnTo>
                    <a:pt x="1897413" y="1883614"/>
                  </a:lnTo>
                  <a:lnTo>
                    <a:pt x="0" y="18836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extLst>
                  <a:ext uri="{96DAC541-7B7A-43D3-8B79-37D633B846F1}">
                    <asvg:svgBlip xmlns:asvg="http://schemas.microsoft.com/office/drawing/2016/SVG/main" xmlns="" r:embed="rId26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1" name="Group 51"/>
          <p:cNvGrpSpPr/>
          <p:nvPr/>
        </p:nvGrpSpPr>
        <p:grpSpPr>
          <a:xfrm>
            <a:off x="4989514" y="6719232"/>
            <a:ext cx="1944869" cy="2906734"/>
            <a:chOff x="0" y="0"/>
            <a:chExt cx="2593159" cy="3875645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3" name="Freeform 53"/>
            <p:cNvSpPr/>
            <p:nvPr/>
          </p:nvSpPr>
          <p:spPr>
            <a:xfrm>
              <a:off x="565332" y="669097"/>
              <a:ext cx="1462494" cy="2537451"/>
            </a:xfrm>
            <a:custGeom>
              <a:avLst/>
              <a:gdLst/>
              <a:ahLst/>
              <a:cxnLst/>
              <a:rect l="l" t="t" r="r" b="b"/>
              <a:pathLst>
                <a:path w="1462494" h="2537451">
                  <a:moveTo>
                    <a:pt x="0" y="0"/>
                  </a:moveTo>
                  <a:lnTo>
                    <a:pt x="1462495" y="0"/>
                  </a:lnTo>
                  <a:lnTo>
                    <a:pt x="1462495" y="2537451"/>
                  </a:lnTo>
                  <a:lnTo>
                    <a:pt x="0" y="25374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7">
                <a:extLst>
                  <a:ext uri="{96DAC541-7B7A-43D3-8B79-37D633B846F1}">
                    <asvg:svgBlip xmlns:asvg="http://schemas.microsoft.com/office/drawing/2016/SVG/main" xmlns="" r:embed="rId28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4" name="Group 54"/>
          <p:cNvGrpSpPr/>
          <p:nvPr/>
        </p:nvGrpSpPr>
        <p:grpSpPr>
          <a:xfrm>
            <a:off x="11343702" y="661035"/>
            <a:ext cx="1944869" cy="2906734"/>
            <a:chOff x="0" y="0"/>
            <a:chExt cx="2593159" cy="3875645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6" name="Freeform 56"/>
            <p:cNvSpPr/>
            <p:nvPr/>
          </p:nvSpPr>
          <p:spPr>
            <a:xfrm>
              <a:off x="565332" y="655500"/>
              <a:ext cx="1462494" cy="2537451"/>
            </a:xfrm>
            <a:custGeom>
              <a:avLst/>
              <a:gdLst/>
              <a:ahLst/>
              <a:cxnLst/>
              <a:rect l="l" t="t" r="r" b="b"/>
              <a:pathLst>
                <a:path w="1462494" h="2537451">
                  <a:moveTo>
                    <a:pt x="0" y="0"/>
                  </a:moveTo>
                  <a:lnTo>
                    <a:pt x="1462495" y="0"/>
                  </a:lnTo>
                  <a:lnTo>
                    <a:pt x="1462495" y="2537451"/>
                  </a:lnTo>
                  <a:lnTo>
                    <a:pt x="0" y="25374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7">
                <a:extLst>
                  <a:ext uri="{96DAC541-7B7A-43D3-8B79-37D633B846F1}">
                    <asvg:svgBlip xmlns:asvg="http://schemas.microsoft.com/office/drawing/2016/SVG/main" xmlns="" r:embed="rId28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7" name="Group 57"/>
          <p:cNvGrpSpPr/>
          <p:nvPr/>
        </p:nvGrpSpPr>
        <p:grpSpPr>
          <a:xfrm>
            <a:off x="15595452" y="6719232"/>
            <a:ext cx="1944869" cy="2906734"/>
            <a:chOff x="0" y="0"/>
            <a:chExt cx="2593159" cy="3875645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9" name="Freeform 59"/>
            <p:cNvSpPr/>
            <p:nvPr/>
          </p:nvSpPr>
          <p:spPr>
            <a:xfrm>
              <a:off x="354772" y="927520"/>
              <a:ext cx="1883614" cy="1883614"/>
            </a:xfrm>
            <a:custGeom>
              <a:avLst/>
              <a:gdLst/>
              <a:ahLst/>
              <a:cxnLst/>
              <a:rect l="l" t="t" r="r" b="b"/>
              <a:pathLst>
                <a:path w="1883614" h="1883614">
                  <a:moveTo>
                    <a:pt x="0" y="0"/>
                  </a:moveTo>
                  <a:lnTo>
                    <a:pt x="1883614" y="0"/>
                  </a:lnTo>
                  <a:lnTo>
                    <a:pt x="1883614" y="1883613"/>
                  </a:lnTo>
                  <a:lnTo>
                    <a:pt x="0" y="18836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>
                <a:extLst>
                  <a:ext uri="{96DAC541-7B7A-43D3-8B79-37D633B846F1}">
                    <asvg:svgBlip xmlns:asvg="http://schemas.microsoft.com/office/drawing/2016/SVG/main" xmlns="" r:embed="rId30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60" name="Group 60"/>
          <p:cNvGrpSpPr/>
          <p:nvPr/>
        </p:nvGrpSpPr>
        <p:grpSpPr>
          <a:xfrm>
            <a:off x="13467580" y="3682620"/>
            <a:ext cx="1944869" cy="2906734"/>
            <a:chOff x="0" y="0"/>
            <a:chExt cx="2593159" cy="3875645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2" name="Freeform 62"/>
            <p:cNvSpPr/>
            <p:nvPr/>
          </p:nvSpPr>
          <p:spPr>
            <a:xfrm>
              <a:off x="364601" y="996015"/>
              <a:ext cx="1883614" cy="1883614"/>
            </a:xfrm>
            <a:custGeom>
              <a:avLst/>
              <a:gdLst/>
              <a:ahLst/>
              <a:cxnLst/>
              <a:rect l="l" t="t" r="r" b="b"/>
              <a:pathLst>
                <a:path w="1883614" h="1883614">
                  <a:moveTo>
                    <a:pt x="0" y="0"/>
                  </a:moveTo>
                  <a:lnTo>
                    <a:pt x="1883614" y="0"/>
                  </a:lnTo>
                  <a:lnTo>
                    <a:pt x="1883614" y="1883614"/>
                  </a:lnTo>
                  <a:lnTo>
                    <a:pt x="0" y="18836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>
                <a:extLst>
                  <a:ext uri="{96DAC541-7B7A-43D3-8B79-37D633B846F1}">
                    <asvg:svgBlip xmlns:asvg="http://schemas.microsoft.com/office/drawing/2016/SVG/main" xmlns="" r:embed="rId30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63" name="Group 63"/>
          <p:cNvGrpSpPr/>
          <p:nvPr/>
        </p:nvGrpSpPr>
        <p:grpSpPr>
          <a:xfrm>
            <a:off x="7112113" y="3682620"/>
            <a:ext cx="1944869" cy="2906734"/>
            <a:chOff x="0" y="0"/>
            <a:chExt cx="2593159" cy="3875645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xmlns="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5" name="Freeform 65"/>
            <p:cNvSpPr/>
            <p:nvPr/>
          </p:nvSpPr>
          <p:spPr>
            <a:xfrm>
              <a:off x="326448" y="941187"/>
              <a:ext cx="1993270" cy="1993270"/>
            </a:xfrm>
            <a:custGeom>
              <a:avLst/>
              <a:gdLst/>
              <a:ahLst/>
              <a:cxnLst/>
              <a:rect l="l" t="t" r="r" b="b"/>
              <a:pathLst>
                <a:path w="1993270" h="1993270">
                  <a:moveTo>
                    <a:pt x="0" y="0"/>
                  </a:moveTo>
                  <a:lnTo>
                    <a:pt x="1993270" y="0"/>
                  </a:lnTo>
                  <a:lnTo>
                    <a:pt x="1993270" y="1993270"/>
                  </a:lnTo>
                  <a:lnTo>
                    <a:pt x="0" y="19932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>
                <a:extLst>
                  <a:ext uri="{96DAC541-7B7A-43D3-8B79-37D633B846F1}">
                    <asvg:svgBlip xmlns:asvg="http://schemas.microsoft.com/office/drawing/2016/SVG/main" xmlns="" r:embed="rId32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66" name="Group 66"/>
          <p:cNvGrpSpPr/>
          <p:nvPr/>
        </p:nvGrpSpPr>
        <p:grpSpPr>
          <a:xfrm>
            <a:off x="13467580" y="661035"/>
            <a:ext cx="1944869" cy="2906734"/>
            <a:chOff x="0" y="0"/>
            <a:chExt cx="2593159" cy="3875645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xmlns="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8" name="Freeform 68"/>
            <p:cNvSpPr/>
            <p:nvPr/>
          </p:nvSpPr>
          <p:spPr>
            <a:xfrm>
              <a:off x="347873" y="982162"/>
              <a:ext cx="1993270" cy="1993270"/>
            </a:xfrm>
            <a:custGeom>
              <a:avLst/>
              <a:gdLst/>
              <a:ahLst/>
              <a:cxnLst/>
              <a:rect l="l" t="t" r="r" b="b"/>
              <a:pathLst>
                <a:path w="1993270" h="1993270">
                  <a:moveTo>
                    <a:pt x="0" y="0"/>
                  </a:moveTo>
                  <a:lnTo>
                    <a:pt x="1993270" y="0"/>
                  </a:lnTo>
                  <a:lnTo>
                    <a:pt x="1993270" y="1993270"/>
                  </a:lnTo>
                  <a:lnTo>
                    <a:pt x="0" y="19932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>
                <a:extLst>
                  <a:ext uri="{96DAC541-7B7A-43D3-8B79-37D633B846F1}">
                    <asvg:svgBlip xmlns:asvg="http://schemas.microsoft.com/office/drawing/2016/SVG/main" xmlns="" r:embed="rId32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69" name="Group 69"/>
          <p:cNvGrpSpPr/>
          <p:nvPr/>
        </p:nvGrpSpPr>
        <p:grpSpPr>
          <a:xfrm>
            <a:off x="15595452" y="661035"/>
            <a:ext cx="1944869" cy="2906734"/>
            <a:chOff x="0" y="0"/>
            <a:chExt cx="2593159" cy="3875645"/>
          </a:xfrm>
        </p:grpSpPr>
        <p:sp>
          <p:nvSpPr>
            <p:cNvPr id="70" name="Freeform 70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xmlns="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1" name="Freeform 71"/>
            <p:cNvSpPr/>
            <p:nvPr/>
          </p:nvSpPr>
          <p:spPr>
            <a:xfrm>
              <a:off x="309728" y="1028959"/>
              <a:ext cx="1846669" cy="1846669"/>
            </a:xfrm>
            <a:custGeom>
              <a:avLst/>
              <a:gdLst/>
              <a:ahLst/>
              <a:cxnLst/>
              <a:rect l="l" t="t" r="r" b="b"/>
              <a:pathLst>
                <a:path w="1846669" h="1846669">
                  <a:moveTo>
                    <a:pt x="0" y="0"/>
                  </a:moveTo>
                  <a:lnTo>
                    <a:pt x="1846670" y="0"/>
                  </a:lnTo>
                  <a:lnTo>
                    <a:pt x="1846670" y="1846669"/>
                  </a:lnTo>
                  <a:lnTo>
                    <a:pt x="0" y="18466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3">
                <a:extLst>
                  <a:ext uri="{96DAC541-7B7A-43D3-8B79-37D633B846F1}">
                    <asvg:svgBlip xmlns:asvg="http://schemas.microsoft.com/office/drawing/2016/SVG/main" xmlns="" r:embed="rId34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72" name="Group 72"/>
          <p:cNvGrpSpPr/>
          <p:nvPr/>
        </p:nvGrpSpPr>
        <p:grpSpPr>
          <a:xfrm>
            <a:off x="13467580" y="6719232"/>
            <a:ext cx="1944869" cy="2906734"/>
            <a:chOff x="0" y="0"/>
            <a:chExt cx="2593159" cy="3875645"/>
          </a:xfrm>
        </p:grpSpPr>
        <p:sp>
          <p:nvSpPr>
            <p:cNvPr id="73" name="Freeform 73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xmlns="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4" name="Freeform 74"/>
            <p:cNvSpPr/>
            <p:nvPr/>
          </p:nvSpPr>
          <p:spPr>
            <a:xfrm>
              <a:off x="373245" y="1014488"/>
              <a:ext cx="1846669" cy="1846669"/>
            </a:xfrm>
            <a:custGeom>
              <a:avLst/>
              <a:gdLst/>
              <a:ahLst/>
              <a:cxnLst/>
              <a:rect l="l" t="t" r="r" b="b"/>
              <a:pathLst>
                <a:path w="1846669" h="1846669">
                  <a:moveTo>
                    <a:pt x="0" y="0"/>
                  </a:moveTo>
                  <a:lnTo>
                    <a:pt x="1846669" y="0"/>
                  </a:lnTo>
                  <a:lnTo>
                    <a:pt x="1846669" y="1846669"/>
                  </a:lnTo>
                  <a:lnTo>
                    <a:pt x="0" y="18466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3">
                <a:extLst>
                  <a:ext uri="{96DAC541-7B7A-43D3-8B79-37D633B846F1}">
                    <asvg:svgBlip xmlns:asvg="http://schemas.microsoft.com/office/drawing/2016/SVG/main" xmlns="" r:embed="rId34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75" name="Group 75"/>
          <p:cNvGrpSpPr/>
          <p:nvPr/>
        </p:nvGrpSpPr>
        <p:grpSpPr>
          <a:xfrm>
            <a:off x="747679" y="653522"/>
            <a:ext cx="1944869" cy="2906734"/>
            <a:chOff x="0" y="0"/>
            <a:chExt cx="2593159" cy="3875645"/>
          </a:xfrm>
        </p:grpSpPr>
        <p:sp>
          <p:nvSpPr>
            <p:cNvPr id="76" name="Freeform 76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7" name="TextBox 77"/>
            <p:cNvSpPr txBox="1"/>
            <p:nvPr/>
          </p:nvSpPr>
          <p:spPr>
            <a:xfrm>
              <a:off x="278625" y="842447"/>
              <a:ext cx="2035909" cy="200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599"/>
                </a:lnSpc>
                <a:spcBef>
                  <a:spcPct val="0"/>
                </a:spcBef>
              </a:pPr>
              <a:r>
                <a:rPr lang="en-US" sz="9000" u="none">
                  <a:solidFill>
                    <a:srgbClr val="000000"/>
                  </a:solidFill>
                  <a:latin typeface="Gulfs Display"/>
                </a:rPr>
                <a:t>A</a:t>
              </a:r>
            </a:p>
          </p:txBody>
        </p:sp>
      </p:grpSp>
      <p:grpSp>
        <p:nvGrpSpPr>
          <p:cNvPr id="78" name="Group 78"/>
          <p:cNvGrpSpPr/>
          <p:nvPr/>
        </p:nvGrpSpPr>
        <p:grpSpPr>
          <a:xfrm>
            <a:off x="747679" y="3675108"/>
            <a:ext cx="1944869" cy="2906734"/>
            <a:chOff x="0" y="0"/>
            <a:chExt cx="2593159" cy="3875645"/>
          </a:xfrm>
        </p:grpSpPr>
        <p:sp>
          <p:nvSpPr>
            <p:cNvPr id="79" name="Freeform 79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0" name="TextBox 80"/>
            <p:cNvSpPr txBox="1"/>
            <p:nvPr/>
          </p:nvSpPr>
          <p:spPr>
            <a:xfrm>
              <a:off x="278625" y="862481"/>
              <a:ext cx="2035909" cy="200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599"/>
                </a:lnSpc>
                <a:spcBef>
                  <a:spcPct val="0"/>
                </a:spcBef>
              </a:pPr>
              <a:r>
                <a:rPr lang="en-US" sz="9000">
                  <a:solidFill>
                    <a:srgbClr val="000000"/>
                  </a:solidFill>
                  <a:latin typeface="Gulfs Display"/>
                </a:rPr>
                <a:t>I</a:t>
              </a:r>
            </a:p>
          </p:txBody>
        </p:sp>
      </p:grpSp>
      <p:grpSp>
        <p:nvGrpSpPr>
          <p:cNvPr id="81" name="Group 81"/>
          <p:cNvGrpSpPr/>
          <p:nvPr/>
        </p:nvGrpSpPr>
        <p:grpSpPr>
          <a:xfrm>
            <a:off x="747679" y="6711719"/>
            <a:ext cx="1944869" cy="2906734"/>
            <a:chOff x="0" y="0"/>
            <a:chExt cx="2593159" cy="3875645"/>
          </a:xfrm>
        </p:grpSpPr>
        <p:sp>
          <p:nvSpPr>
            <p:cNvPr id="82" name="Freeform 82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3" name="TextBox 83"/>
            <p:cNvSpPr txBox="1"/>
            <p:nvPr/>
          </p:nvSpPr>
          <p:spPr>
            <a:xfrm>
              <a:off x="278625" y="842447"/>
              <a:ext cx="2035909" cy="200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599"/>
                </a:lnSpc>
                <a:spcBef>
                  <a:spcPct val="0"/>
                </a:spcBef>
              </a:pPr>
              <a:r>
                <a:rPr lang="en-US" sz="9000">
                  <a:solidFill>
                    <a:srgbClr val="000000"/>
                  </a:solidFill>
                  <a:latin typeface="Gulfs Display"/>
                </a:rPr>
                <a:t>Q</a:t>
              </a:r>
            </a:p>
          </p:txBody>
        </p:sp>
      </p:grpSp>
      <p:grpSp>
        <p:nvGrpSpPr>
          <p:cNvPr id="84" name="Group 84"/>
          <p:cNvGrpSpPr/>
          <p:nvPr/>
        </p:nvGrpSpPr>
        <p:grpSpPr>
          <a:xfrm>
            <a:off x="4989514" y="653522"/>
            <a:ext cx="1944869" cy="2906734"/>
            <a:chOff x="0" y="0"/>
            <a:chExt cx="2593159" cy="3875645"/>
          </a:xfrm>
        </p:grpSpPr>
        <p:sp>
          <p:nvSpPr>
            <p:cNvPr id="85" name="Freeform 85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6" name="TextBox 86"/>
            <p:cNvSpPr txBox="1"/>
            <p:nvPr/>
          </p:nvSpPr>
          <p:spPr>
            <a:xfrm>
              <a:off x="278625" y="842447"/>
              <a:ext cx="2035909" cy="200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599"/>
                </a:lnSpc>
                <a:spcBef>
                  <a:spcPct val="0"/>
                </a:spcBef>
              </a:pPr>
              <a:r>
                <a:rPr lang="en-US" sz="9000">
                  <a:solidFill>
                    <a:srgbClr val="000000"/>
                  </a:solidFill>
                  <a:latin typeface="Gulfs Display"/>
                </a:rPr>
                <a:t>C</a:t>
              </a:r>
            </a:p>
          </p:txBody>
        </p:sp>
      </p:grpSp>
      <p:grpSp>
        <p:nvGrpSpPr>
          <p:cNvPr id="87" name="Group 87"/>
          <p:cNvGrpSpPr/>
          <p:nvPr/>
        </p:nvGrpSpPr>
        <p:grpSpPr>
          <a:xfrm>
            <a:off x="4989514" y="3675108"/>
            <a:ext cx="1944869" cy="2906734"/>
            <a:chOff x="0" y="0"/>
            <a:chExt cx="2593159" cy="3875645"/>
          </a:xfrm>
        </p:grpSpPr>
        <p:sp>
          <p:nvSpPr>
            <p:cNvPr id="88" name="Freeform 88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9" name="TextBox 89"/>
            <p:cNvSpPr txBox="1"/>
            <p:nvPr/>
          </p:nvSpPr>
          <p:spPr>
            <a:xfrm>
              <a:off x="278625" y="862481"/>
              <a:ext cx="2035909" cy="200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599"/>
                </a:lnSpc>
                <a:spcBef>
                  <a:spcPct val="0"/>
                </a:spcBef>
              </a:pPr>
              <a:r>
                <a:rPr lang="en-US" sz="9000">
                  <a:solidFill>
                    <a:srgbClr val="000000"/>
                  </a:solidFill>
                  <a:latin typeface="Gulfs Display"/>
                </a:rPr>
                <a:t>K</a:t>
              </a:r>
            </a:p>
          </p:txBody>
        </p:sp>
      </p:grpSp>
      <p:grpSp>
        <p:nvGrpSpPr>
          <p:cNvPr id="90" name="Group 90"/>
          <p:cNvGrpSpPr/>
          <p:nvPr/>
        </p:nvGrpSpPr>
        <p:grpSpPr>
          <a:xfrm>
            <a:off x="4989514" y="6711719"/>
            <a:ext cx="1944869" cy="2906734"/>
            <a:chOff x="0" y="0"/>
            <a:chExt cx="2593159" cy="3875645"/>
          </a:xfrm>
        </p:grpSpPr>
        <p:sp>
          <p:nvSpPr>
            <p:cNvPr id="91" name="Freeform 91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2" name="TextBox 92"/>
            <p:cNvSpPr txBox="1"/>
            <p:nvPr/>
          </p:nvSpPr>
          <p:spPr>
            <a:xfrm>
              <a:off x="278625" y="842447"/>
              <a:ext cx="2035909" cy="200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599"/>
                </a:lnSpc>
                <a:spcBef>
                  <a:spcPct val="0"/>
                </a:spcBef>
              </a:pPr>
              <a:r>
                <a:rPr lang="en-US" sz="9000">
                  <a:solidFill>
                    <a:srgbClr val="000000"/>
                  </a:solidFill>
                  <a:latin typeface="Gulfs Display"/>
                </a:rPr>
                <a:t>S</a:t>
              </a:r>
            </a:p>
          </p:txBody>
        </p:sp>
      </p:grpSp>
      <p:grpSp>
        <p:nvGrpSpPr>
          <p:cNvPr id="93" name="Group 93"/>
          <p:cNvGrpSpPr/>
          <p:nvPr/>
        </p:nvGrpSpPr>
        <p:grpSpPr>
          <a:xfrm>
            <a:off x="9235992" y="653522"/>
            <a:ext cx="1944869" cy="2906734"/>
            <a:chOff x="0" y="0"/>
            <a:chExt cx="2593159" cy="3875645"/>
          </a:xfrm>
        </p:grpSpPr>
        <p:sp>
          <p:nvSpPr>
            <p:cNvPr id="94" name="Freeform 94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5" name="TextBox 95"/>
            <p:cNvSpPr txBox="1"/>
            <p:nvPr/>
          </p:nvSpPr>
          <p:spPr>
            <a:xfrm>
              <a:off x="278625" y="842447"/>
              <a:ext cx="2035909" cy="200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599"/>
                </a:lnSpc>
                <a:spcBef>
                  <a:spcPct val="0"/>
                </a:spcBef>
              </a:pPr>
              <a:r>
                <a:rPr lang="en-US" sz="9000">
                  <a:solidFill>
                    <a:srgbClr val="000000"/>
                  </a:solidFill>
                  <a:latin typeface="Gulfs Display"/>
                </a:rPr>
                <a:t>E</a:t>
              </a:r>
            </a:p>
          </p:txBody>
        </p:sp>
      </p:grpSp>
      <p:grpSp>
        <p:nvGrpSpPr>
          <p:cNvPr id="96" name="Group 96"/>
          <p:cNvGrpSpPr/>
          <p:nvPr/>
        </p:nvGrpSpPr>
        <p:grpSpPr>
          <a:xfrm>
            <a:off x="9235992" y="3675108"/>
            <a:ext cx="1944869" cy="2906734"/>
            <a:chOff x="0" y="0"/>
            <a:chExt cx="2593159" cy="3875645"/>
          </a:xfrm>
        </p:grpSpPr>
        <p:sp>
          <p:nvSpPr>
            <p:cNvPr id="97" name="Freeform 97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8" name="TextBox 98"/>
            <p:cNvSpPr txBox="1"/>
            <p:nvPr/>
          </p:nvSpPr>
          <p:spPr>
            <a:xfrm>
              <a:off x="278625" y="862481"/>
              <a:ext cx="2035909" cy="200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599"/>
                </a:lnSpc>
                <a:spcBef>
                  <a:spcPct val="0"/>
                </a:spcBef>
              </a:pPr>
              <a:r>
                <a:rPr lang="en-US" sz="9000">
                  <a:solidFill>
                    <a:srgbClr val="000000"/>
                  </a:solidFill>
                  <a:latin typeface="Gulfs Display"/>
                </a:rPr>
                <a:t>M</a:t>
              </a:r>
            </a:p>
          </p:txBody>
        </p:sp>
      </p:grpSp>
      <p:grpSp>
        <p:nvGrpSpPr>
          <p:cNvPr id="99" name="Group 99"/>
          <p:cNvGrpSpPr/>
          <p:nvPr/>
        </p:nvGrpSpPr>
        <p:grpSpPr>
          <a:xfrm>
            <a:off x="9235992" y="6711719"/>
            <a:ext cx="1944869" cy="2906734"/>
            <a:chOff x="0" y="0"/>
            <a:chExt cx="2593159" cy="3875645"/>
          </a:xfrm>
        </p:grpSpPr>
        <p:sp>
          <p:nvSpPr>
            <p:cNvPr id="100" name="Freeform 100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1" name="TextBox 101"/>
            <p:cNvSpPr txBox="1"/>
            <p:nvPr/>
          </p:nvSpPr>
          <p:spPr>
            <a:xfrm>
              <a:off x="278625" y="842447"/>
              <a:ext cx="2035909" cy="200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599"/>
                </a:lnSpc>
                <a:spcBef>
                  <a:spcPct val="0"/>
                </a:spcBef>
              </a:pPr>
              <a:r>
                <a:rPr lang="en-US" sz="9000">
                  <a:solidFill>
                    <a:srgbClr val="000000"/>
                  </a:solidFill>
                  <a:latin typeface="Gulfs Display"/>
                </a:rPr>
                <a:t>U</a:t>
              </a:r>
            </a:p>
          </p:txBody>
        </p:sp>
      </p:grpSp>
      <p:grpSp>
        <p:nvGrpSpPr>
          <p:cNvPr id="102" name="Group 102"/>
          <p:cNvGrpSpPr/>
          <p:nvPr/>
        </p:nvGrpSpPr>
        <p:grpSpPr>
          <a:xfrm>
            <a:off x="13467580" y="653522"/>
            <a:ext cx="1944869" cy="2906734"/>
            <a:chOff x="0" y="0"/>
            <a:chExt cx="2593159" cy="3875645"/>
          </a:xfrm>
        </p:grpSpPr>
        <p:sp>
          <p:nvSpPr>
            <p:cNvPr id="103" name="Freeform 103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4" name="TextBox 104"/>
            <p:cNvSpPr txBox="1"/>
            <p:nvPr/>
          </p:nvSpPr>
          <p:spPr>
            <a:xfrm>
              <a:off x="278625" y="842447"/>
              <a:ext cx="2035909" cy="200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599"/>
                </a:lnSpc>
                <a:spcBef>
                  <a:spcPct val="0"/>
                </a:spcBef>
              </a:pPr>
              <a:r>
                <a:rPr lang="en-US" sz="9000">
                  <a:solidFill>
                    <a:srgbClr val="000000"/>
                  </a:solidFill>
                  <a:latin typeface="Gulfs Display"/>
                </a:rPr>
                <a:t>G</a:t>
              </a:r>
            </a:p>
          </p:txBody>
        </p:sp>
      </p:grpSp>
      <p:grpSp>
        <p:nvGrpSpPr>
          <p:cNvPr id="105" name="Group 105"/>
          <p:cNvGrpSpPr/>
          <p:nvPr/>
        </p:nvGrpSpPr>
        <p:grpSpPr>
          <a:xfrm>
            <a:off x="13467580" y="3675108"/>
            <a:ext cx="1944869" cy="2906734"/>
            <a:chOff x="0" y="0"/>
            <a:chExt cx="2593159" cy="3875645"/>
          </a:xfrm>
        </p:grpSpPr>
        <p:sp>
          <p:nvSpPr>
            <p:cNvPr id="106" name="Freeform 106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7" name="TextBox 107"/>
            <p:cNvSpPr txBox="1"/>
            <p:nvPr/>
          </p:nvSpPr>
          <p:spPr>
            <a:xfrm>
              <a:off x="278625" y="862481"/>
              <a:ext cx="2035909" cy="200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599"/>
                </a:lnSpc>
                <a:spcBef>
                  <a:spcPct val="0"/>
                </a:spcBef>
              </a:pPr>
              <a:r>
                <a:rPr lang="en-US" sz="9000">
                  <a:solidFill>
                    <a:srgbClr val="000000"/>
                  </a:solidFill>
                  <a:latin typeface="Gulfs Display"/>
                </a:rPr>
                <a:t>O</a:t>
              </a:r>
            </a:p>
          </p:txBody>
        </p:sp>
      </p:grpSp>
      <p:grpSp>
        <p:nvGrpSpPr>
          <p:cNvPr id="108" name="Group 108"/>
          <p:cNvGrpSpPr/>
          <p:nvPr/>
        </p:nvGrpSpPr>
        <p:grpSpPr>
          <a:xfrm>
            <a:off x="13467580" y="6711719"/>
            <a:ext cx="1944869" cy="2906734"/>
            <a:chOff x="0" y="0"/>
            <a:chExt cx="2593159" cy="3875645"/>
          </a:xfrm>
        </p:grpSpPr>
        <p:sp>
          <p:nvSpPr>
            <p:cNvPr id="109" name="Freeform 109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0" name="TextBox 110"/>
            <p:cNvSpPr txBox="1"/>
            <p:nvPr/>
          </p:nvSpPr>
          <p:spPr>
            <a:xfrm>
              <a:off x="278625" y="842447"/>
              <a:ext cx="2035909" cy="200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599"/>
                </a:lnSpc>
                <a:spcBef>
                  <a:spcPct val="0"/>
                </a:spcBef>
              </a:pPr>
              <a:r>
                <a:rPr lang="en-US" sz="9000">
                  <a:solidFill>
                    <a:srgbClr val="000000"/>
                  </a:solidFill>
                  <a:latin typeface="Gulfs Display"/>
                </a:rPr>
                <a:t>W</a:t>
              </a:r>
            </a:p>
          </p:txBody>
        </p:sp>
      </p:grpSp>
      <p:grpSp>
        <p:nvGrpSpPr>
          <p:cNvPr id="111" name="Group 111"/>
          <p:cNvGrpSpPr/>
          <p:nvPr/>
        </p:nvGrpSpPr>
        <p:grpSpPr>
          <a:xfrm>
            <a:off x="2873325" y="3675108"/>
            <a:ext cx="1944869" cy="2906734"/>
            <a:chOff x="0" y="0"/>
            <a:chExt cx="2593159" cy="3875645"/>
          </a:xfrm>
        </p:grpSpPr>
        <p:sp>
          <p:nvSpPr>
            <p:cNvPr id="112" name="Freeform 112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3" name="TextBox 113"/>
            <p:cNvSpPr txBox="1"/>
            <p:nvPr/>
          </p:nvSpPr>
          <p:spPr>
            <a:xfrm>
              <a:off x="278625" y="862481"/>
              <a:ext cx="2035909" cy="200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599"/>
                </a:lnSpc>
                <a:spcBef>
                  <a:spcPct val="0"/>
                </a:spcBef>
              </a:pPr>
              <a:r>
                <a:rPr lang="en-US" sz="9000">
                  <a:solidFill>
                    <a:srgbClr val="000000"/>
                  </a:solidFill>
                  <a:latin typeface="Gulfs Display"/>
                </a:rPr>
                <a:t>J</a:t>
              </a:r>
            </a:p>
          </p:txBody>
        </p:sp>
      </p:grpSp>
      <p:grpSp>
        <p:nvGrpSpPr>
          <p:cNvPr id="114" name="Group 114"/>
          <p:cNvGrpSpPr/>
          <p:nvPr/>
        </p:nvGrpSpPr>
        <p:grpSpPr>
          <a:xfrm>
            <a:off x="2873325" y="6711719"/>
            <a:ext cx="1944869" cy="2906734"/>
            <a:chOff x="0" y="0"/>
            <a:chExt cx="2593159" cy="3875645"/>
          </a:xfrm>
        </p:grpSpPr>
        <p:sp>
          <p:nvSpPr>
            <p:cNvPr id="115" name="Freeform 115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6" name="TextBox 116"/>
            <p:cNvSpPr txBox="1"/>
            <p:nvPr/>
          </p:nvSpPr>
          <p:spPr>
            <a:xfrm>
              <a:off x="278625" y="842447"/>
              <a:ext cx="2035909" cy="200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599"/>
                </a:lnSpc>
                <a:spcBef>
                  <a:spcPct val="0"/>
                </a:spcBef>
              </a:pPr>
              <a:r>
                <a:rPr lang="en-US" sz="9000">
                  <a:solidFill>
                    <a:srgbClr val="000000"/>
                  </a:solidFill>
                  <a:latin typeface="Gulfs Display"/>
                </a:rPr>
                <a:t>R</a:t>
              </a:r>
            </a:p>
          </p:txBody>
        </p:sp>
      </p:grpSp>
      <p:grpSp>
        <p:nvGrpSpPr>
          <p:cNvPr id="117" name="Group 117"/>
          <p:cNvGrpSpPr/>
          <p:nvPr/>
        </p:nvGrpSpPr>
        <p:grpSpPr>
          <a:xfrm>
            <a:off x="7112113" y="653522"/>
            <a:ext cx="1944869" cy="2906734"/>
            <a:chOff x="0" y="0"/>
            <a:chExt cx="2593159" cy="3875645"/>
          </a:xfrm>
        </p:grpSpPr>
        <p:sp>
          <p:nvSpPr>
            <p:cNvPr id="118" name="Freeform 118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9" name="TextBox 119"/>
            <p:cNvSpPr txBox="1"/>
            <p:nvPr/>
          </p:nvSpPr>
          <p:spPr>
            <a:xfrm>
              <a:off x="278625" y="842447"/>
              <a:ext cx="2035909" cy="200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599"/>
                </a:lnSpc>
                <a:spcBef>
                  <a:spcPct val="0"/>
                </a:spcBef>
              </a:pPr>
              <a:r>
                <a:rPr lang="en-US" sz="9000">
                  <a:solidFill>
                    <a:srgbClr val="000000"/>
                  </a:solidFill>
                  <a:latin typeface="Gulfs Display"/>
                </a:rPr>
                <a:t>D</a:t>
              </a:r>
            </a:p>
          </p:txBody>
        </p:sp>
      </p:grpSp>
      <p:grpSp>
        <p:nvGrpSpPr>
          <p:cNvPr id="120" name="Group 120"/>
          <p:cNvGrpSpPr/>
          <p:nvPr/>
        </p:nvGrpSpPr>
        <p:grpSpPr>
          <a:xfrm>
            <a:off x="7112113" y="3675108"/>
            <a:ext cx="1944869" cy="2906734"/>
            <a:chOff x="0" y="0"/>
            <a:chExt cx="2593159" cy="3875645"/>
          </a:xfrm>
        </p:grpSpPr>
        <p:sp>
          <p:nvSpPr>
            <p:cNvPr id="121" name="Freeform 121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2" name="TextBox 122"/>
            <p:cNvSpPr txBox="1"/>
            <p:nvPr/>
          </p:nvSpPr>
          <p:spPr>
            <a:xfrm>
              <a:off x="278625" y="862481"/>
              <a:ext cx="2035909" cy="200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599"/>
                </a:lnSpc>
                <a:spcBef>
                  <a:spcPct val="0"/>
                </a:spcBef>
              </a:pPr>
              <a:r>
                <a:rPr lang="en-US" sz="9000">
                  <a:solidFill>
                    <a:srgbClr val="000000"/>
                  </a:solidFill>
                  <a:latin typeface="Gulfs Display"/>
                </a:rPr>
                <a:t>L</a:t>
              </a:r>
            </a:p>
          </p:txBody>
        </p:sp>
      </p:grpSp>
      <p:grpSp>
        <p:nvGrpSpPr>
          <p:cNvPr id="123" name="Group 123"/>
          <p:cNvGrpSpPr/>
          <p:nvPr/>
        </p:nvGrpSpPr>
        <p:grpSpPr>
          <a:xfrm>
            <a:off x="7112113" y="6711719"/>
            <a:ext cx="1944869" cy="2906734"/>
            <a:chOff x="0" y="0"/>
            <a:chExt cx="2593159" cy="3875645"/>
          </a:xfrm>
        </p:grpSpPr>
        <p:sp>
          <p:nvSpPr>
            <p:cNvPr id="124" name="Freeform 124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5" name="TextBox 125"/>
            <p:cNvSpPr txBox="1"/>
            <p:nvPr/>
          </p:nvSpPr>
          <p:spPr>
            <a:xfrm>
              <a:off x="278625" y="842447"/>
              <a:ext cx="2035909" cy="200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599"/>
                </a:lnSpc>
                <a:spcBef>
                  <a:spcPct val="0"/>
                </a:spcBef>
              </a:pPr>
              <a:r>
                <a:rPr lang="en-US" sz="9000">
                  <a:solidFill>
                    <a:srgbClr val="000000"/>
                  </a:solidFill>
                  <a:latin typeface="Gulfs Display"/>
                </a:rPr>
                <a:t>T</a:t>
              </a:r>
            </a:p>
          </p:txBody>
        </p:sp>
      </p:grpSp>
      <p:grpSp>
        <p:nvGrpSpPr>
          <p:cNvPr id="126" name="Group 126"/>
          <p:cNvGrpSpPr/>
          <p:nvPr/>
        </p:nvGrpSpPr>
        <p:grpSpPr>
          <a:xfrm>
            <a:off x="11343702" y="653522"/>
            <a:ext cx="1944869" cy="2906734"/>
            <a:chOff x="0" y="0"/>
            <a:chExt cx="2593159" cy="3875645"/>
          </a:xfrm>
        </p:grpSpPr>
        <p:sp>
          <p:nvSpPr>
            <p:cNvPr id="127" name="Freeform 127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8" name="TextBox 128"/>
            <p:cNvSpPr txBox="1"/>
            <p:nvPr/>
          </p:nvSpPr>
          <p:spPr>
            <a:xfrm>
              <a:off x="278625" y="842447"/>
              <a:ext cx="2035909" cy="200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599"/>
                </a:lnSpc>
                <a:spcBef>
                  <a:spcPct val="0"/>
                </a:spcBef>
              </a:pPr>
              <a:r>
                <a:rPr lang="en-US" sz="9000">
                  <a:solidFill>
                    <a:srgbClr val="000000"/>
                  </a:solidFill>
                  <a:latin typeface="Gulfs Display"/>
                </a:rPr>
                <a:t>F</a:t>
              </a:r>
            </a:p>
          </p:txBody>
        </p:sp>
      </p:grpSp>
      <p:grpSp>
        <p:nvGrpSpPr>
          <p:cNvPr id="129" name="Group 129"/>
          <p:cNvGrpSpPr/>
          <p:nvPr/>
        </p:nvGrpSpPr>
        <p:grpSpPr>
          <a:xfrm>
            <a:off x="11343702" y="3675108"/>
            <a:ext cx="1944869" cy="2906734"/>
            <a:chOff x="0" y="0"/>
            <a:chExt cx="2593159" cy="3875645"/>
          </a:xfrm>
        </p:grpSpPr>
        <p:sp>
          <p:nvSpPr>
            <p:cNvPr id="130" name="Freeform 130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1" name="TextBox 131"/>
            <p:cNvSpPr txBox="1"/>
            <p:nvPr/>
          </p:nvSpPr>
          <p:spPr>
            <a:xfrm>
              <a:off x="278625" y="862481"/>
              <a:ext cx="2035909" cy="200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599"/>
                </a:lnSpc>
                <a:spcBef>
                  <a:spcPct val="0"/>
                </a:spcBef>
              </a:pPr>
              <a:r>
                <a:rPr lang="en-US" sz="9000">
                  <a:solidFill>
                    <a:srgbClr val="000000"/>
                  </a:solidFill>
                  <a:latin typeface="Gulfs Display"/>
                </a:rPr>
                <a:t>N</a:t>
              </a:r>
            </a:p>
          </p:txBody>
        </p:sp>
      </p:grpSp>
      <p:grpSp>
        <p:nvGrpSpPr>
          <p:cNvPr id="132" name="Group 132"/>
          <p:cNvGrpSpPr/>
          <p:nvPr/>
        </p:nvGrpSpPr>
        <p:grpSpPr>
          <a:xfrm>
            <a:off x="11343702" y="6711719"/>
            <a:ext cx="1944869" cy="2906734"/>
            <a:chOff x="0" y="0"/>
            <a:chExt cx="2593159" cy="3875645"/>
          </a:xfrm>
        </p:grpSpPr>
        <p:sp>
          <p:nvSpPr>
            <p:cNvPr id="133" name="Freeform 133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4" name="TextBox 134"/>
            <p:cNvSpPr txBox="1"/>
            <p:nvPr/>
          </p:nvSpPr>
          <p:spPr>
            <a:xfrm>
              <a:off x="278625" y="842447"/>
              <a:ext cx="2035909" cy="200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599"/>
                </a:lnSpc>
                <a:spcBef>
                  <a:spcPct val="0"/>
                </a:spcBef>
              </a:pPr>
              <a:r>
                <a:rPr lang="en-US" sz="9000">
                  <a:solidFill>
                    <a:srgbClr val="000000"/>
                  </a:solidFill>
                  <a:latin typeface="Gulfs Display"/>
                </a:rPr>
                <a:t>V</a:t>
              </a:r>
            </a:p>
          </p:txBody>
        </p:sp>
      </p:grpSp>
      <p:grpSp>
        <p:nvGrpSpPr>
          <p:cNvPr id="135" name="Group 135"/>
          <p:cNvGrpSpPr/>
          <p:nvPr/>
        </p:nvGrpSpPr>
        <p:grpSpPr>
          <a:xfrm>
            <a:off x="15595452" y="653522"/>
            <a:ext cx="1944869" cy="2906734"/>
            <a:chOff x="0" y="0"/>
            <a:chExt cx="2593159" cy="3875645"/>
          </a:xfrm>
        </p:grpSpPr>
        <p:sp>
          <p:nvSpPr>
            <p:cNvPr id="136" name="Freeform 136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7" name="TextBox 137"/>
            <p:cNvSpPr txBox="1"/>
            <p:nvPr/>
          </p:nvSpPr>
          <p:spPr>
            <a:xfrm>
              <a:off x="278625" y="842447"/>
              <a:ext cx="2035909" cy="200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599"/>
                </a:lnSpc>
                <a:spcBef>
                  <a:spcPct val="0"/>
                </a:spcBef>
              </a:pPr>
              <a:r>
                <a:rPr lang="en-US" sz="9000">
                  <a:solidFill>
                    <a:srgbClr val="000000"/>
                  </a:solidFill>
                  <a:latin typeface="Gulfs Display"/>
                </a:rPr>
                <a:t>H</a:t>
              </a:r>
            </a:p>
          </p:txBody>
        </p:sp>
      </p:grpSp>
      <p:grpSp>
        <p:nvGrpSpPr>
          <p:cNvPr id="138" name="Group 138"/>
          <p:cNvGrpSpPr/>
          <p:nvPr/>
        </p:nvGrpSpPr>
        <p:grpSpPr>
          <a:xfrm>
            <a:off x="15595452" y="3675108"/>
            <a:ext cx="1944869" cy="2906734"/>
            <a:chOff x="0" y="0"/>
            <a:chExt cx="2593159" cy="3875645"/>
          </a:xfrm>
        </p:grpSpPr>
        <p:sp>
          <p:nvSpPr>
            <p:cNvPr id="139" name="Freeform 139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0" name="TextBox 140"/>
            <p:cNvSpPr txBox="1"/>
            <p:nvPr/>
          </p:nvSpPr>
          <p:spPr>
            <a:xfrm>
              <a:off x="278625" y="862481"/>
              <a:ext cx="2035909" cy="200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599"/>
                </a:lnSpc>
                <a:spcBef>
                  <a:spcPct val="0"/>
                </a:spcBef>
              </a:pPr>
              <a:r>
                <a:rPr lang="en-US" sz="9000">
                  <a:solidFill>
                    <a:srgbClr val="000000"/>
                  </a:solidFill>
                  <a:latin typeface="Gulfs Display"/>
                </a:rPr>
                <a:t>P</a:t>
              </a:r>
            </a:p>
          </p:txBody>
        </p:sp>
      </p:grpSp>
      <p:grpSp>
        <p:nvGrpSpPr>
          <p:cNvPr id="141" name="Group 141"/>
          <p:cNvGrpSpPr/>
          <p:nvPr/>
        </p:nvGrpSpPr>
        <p:grpSpPr>
          <a:xfrm>
            <a:off x="15595452" y="6711719"/>
            <a:ext cx="1944869" cy="2906734"/>
            <a:chOff x="0" y="0"/>
            <a:chExt cx="2593159" cy="3875645"/>
          </a:xfrm>
        </p:grpSpPr>
        <p:sp>
          <p:nvSpPr>
            <p:cNvPr id="142" name="Freeform 142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3" name="TextBox 143"/>
            <p:cNvSpPr txBox="1"/>
            <p:nvPr/>
          </p:nvSpPr>
          <p:spPr>
            <a:xfrm>
              <a:off x="278625" y="842447"/>
              <a:ext cx="2035909" cy="200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599"/>
                </a:lnSpc>
                <a:spcBef>
                  <a:spcPct val="0"/>
                </a:spcBef>
              </a:pPr>
              <a:r>
                <a:rPr lang="en-US" sz="9000">
                  <a:solidFill>
                    <a:srgbClr val="000000"/>
                  </a:solidFill>
                  <a:latin typeface="Gulfs Display"/>
                </a:rPr>
                <a:t>X</a:t>
              </a:r>
            </a:p>
          </p:txBody>
        </p:sp>
      </p:grpSp>
      <p:grpSp>
        <p:nvGrpSpPr>
          <p:cNvPr id="144" name="Group 144"/>
          <p:cNvGrpSpPr/>
          <p:nvPr/>
        </p:nvGrpSpPr>
        <p:grpSpPr>
          <a:xfrm>
            <a:off x="2873325" y="661035"/>
            <a:ext cx="1944869" cy="2906734"/>
            <a:chOff x="0" y="0"/>
            <a:chExt cx="2593159" cy="3875645"/>
          </a:xfrm>
        </p:grpSpPr>
        <p:sp>
          <p:nvSpPr>
            <p:cNvPr id="145" name="Freeform 145"/>
            <p:cNvSpPr/>
            <p:nvPr/>
          </p:nvSpPr>
          <p:spPr>
            <a:xfrm>
              <a:off x="0" y="0"/>
              <a:ext cx="2593159" cy="3875645"/>
            </a:xfrm>
            <a:custGeom>
              <a:avLst/>
              <a:gdLst/>
              <a:ahLst/>
              <a:cxnLst/>
              <a:rect l="l" t="t" r="r" b="b"/>
              <a:pathLst>
                <a:path w="2593159" h="3875645">
                  <a:moveTo>
                    <a:pt x="0" y="0"/>
                  </a:moveTo>
                  <a:lnTo>
                    <a:pt x="2593159" y="0"/>
                  </a:lnTo>
                  <a:lnTo>
                    <a:pt x="2593159" y="3875645"/>
                  </a:lnTo>
                  <a:lnTo>
                    <a:pt x="0" y="3875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6" name="TextBox 146"/>
            <p:cNvSpPr txBox="1"/>
            <p:nvPr/>
          </p:nvSpPr>
          <p:spPr>
            <a:xfrm>
              <a:off x="278625" y="842447"/>
              <a:ext cx="2035909" cy="200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599"/>
                </a:lnSpc>
                <a:spcBef>
                  <a:spcPct val="0"/>
                </a:spcBef>
              </a:pPr>
              <a:r>
                <a:rPr lang="en-US" sz="9000">
                  <a:solidFill>
                    <a:srgbClr val="000000"/>
                  </a:solidFill>
                  <a:latin typeface="Gulfs Display"/>
                </a:rPr>
                <a:t>B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B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5316" y="3779783"/>
            <a:ext cx="17075389" cy="5655494"/>
            <a:chOff x="0" y="0"/>
            <a:chExt cx="99985769" cy="33116018"/>
          </a:xfrm>
        </p:grpSpPr>
        <p:sp>
          <p:nvSpPr>
            <p:cNvPr id="3" name="Freeform 3"/>
            <p:cNvSpPr/>
            <p:nvPr/>
          </p:nvSpPr>
          <p:spPr>
            <a:xfrm>
              <a:off x="72390" y="72390"/>
              <a:ext cx="99840990" cy="32971240"/>
            </a:xfrm>
            <a:custGeom>
              <a:avLst/>
              <a:gdLst/>
              <a:ahLst/>
              <a:cxnLst/>
              <a:rect l="l" t="t" r="r" b="b"/>
              <a:pathLst>
                <a:path w="99840990" h="32971240">
                  <a:moveTo>
                    <a:pt x="0" y="0"/>
                  </a:moveTo>
                  <a:lnTo>
                    <a:pt x="99840990" y="0"/>
                  </a:lnTo>
                  <a:lnTo>
                    <a:pt x="99840990" y="32971240"/>
                  </a:lnTo>
                  <a:lnTo>
                    <a:pt x="0" y="32971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99985767" cy="33116019"/>
            </a:xfrm>
            <a:custGeom>
              <a:avLst/>
              <a:gdLst/>
              <a:ahLst/>
              <a:cxnLst/>
              <a:rect l="l" t="t" r="r" b="b"/>
              <a:pathLst>
                <a:path w="99985767" h="33116019">
                  <a:moveTo>
                    <a:pt x="99840988" y="32971237"/>
                  </a:moveTo>
                  <a:lnTo>
                    <a:pt x="99985767" y="32971237"/>
                  </a:lnTo>
                  <a:lnTo>
                    <a:pt x="99985767" y="33116019"/>
                  </a:lnTo>
                  <a:lnTo>
                    <a:pt x="99840988" y="33116019"/>
                  </a:lnTo>
                  <a:lnTo>
                    <a:pt x="99840988" y="32971237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32971237"/>
                  </a:lnTo>
                  <a:lnTo>
                    <a:pt x="0" y="32971237"/>
                  </a:lnTo>
                  <a:lnTo>
                    <a:pt x="0" y="144780"/>
                  </a:lnTo>
                  <a:close/>
                  <a:moveTo>
                    <a:pt x="0" y="32971237"/>
                  </a:moveTo>
                  <a:lnTo>
                    <a:pt x="144780" y="32971237"/>
                  </a:lnTo>
                  <a:lnTo>
                    <a:pt x="144780" y="33116019"/>
                  </a:lnTo>
                  <a:lnTo>
                    <a:pt x="0" y="33116019"/>
                  </a:lnTo>
                  <a:lnTo>
                    <a:pt x="0" y="32971237"/>
                  </a:lnTo>
                  <a:close/>
                  <a:moveTo>
                    <a:pt x="99840988" y="144780"/>
                  </a:moveTo>
                  <a:lnTo>
                    <a:pt x="99985767" y="144780"/>
                  </a:lnTo>
                  <a:lnTo>
                    <a:pt x="99985767" y="32971237"/>
                  </a:lnTo>
                  <a:lnTo>
                    <a:pt x="99840988" y="32971237"/>
                  </a:lnTo>
                  <a:lnTo>
                    <a:pt x="99840988" y="144780"/>
                  </a:lnTo>
                  <a:close/>
                  <a:moveTo>
                    <a:pt x="144780" y="32971237"/>
                  </a:moveTo>
                  <a:lnTo>
                    <a:pt x="99840988" y="32971237"/>
                  </a:lnTo>
                  <a:lnTo>
                    <a:pt x="99840988" y="33116019"/>
                  </a:lnTo>
                  <a:lnTo>
                    <a:pt x="144780" y="33116019"/>
                  </a:lnTo>
                  <a:lnTo>
                    <a:pt x="144780" y="32971237"/>
                  </a:lnTo>
                  <a:close/>
                  <a:moveTo>
                    <a:pt x="99840988" y="0"/>
                  </a:moveTo>
                  <a:lnTo>
                    <a:pt x="99985767" y="0"/>
                  </a:lnTo>
                  <a:lnTo>
                    <a:pt x="99985767" y="144780"/>
                  </a:lnTo>
                  <a:lnTo>
                    <a:pt x="99840988" y="144780"/>
                  </a:lnTo>
                  <a:lnTo>
                    <a:pt x="99840988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99840988" y="0"/>
                  </a:lnTo>
                  <a:lnTo>
                    <a:pt x="99840988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685316" y="3665440"/>
            <a:ext cx="17075389" cy="5655494"/>
            <a:chOff x="0" y="0"/>
            <a:chExt cx="99985769" cy="33116018"/>
          </a:xfrm>
        </p:grpSpPr>
        <p:sp>
          <p:nvSpPr>
            <p:cNvPr id="6" name="Freeform 6"/>
            <p:cNvSpPr/>
            <p:nvPr/>
          </p:nvSpPr>
          <p:spPr>
            <a:xfrm>
              <a:off x="72390" y="72390"/>
              <a:ext cx="99840990" cy="32971240"/>
            </a:xfrm>
            <a:custGeom>
              <a:avLst/>
              <a:gdLst/>
              <a:ahLst/>
              <a:cxnLst/>
              <a:rect l="l" t="t" r="r" b="b"/>
              <a:pathLst>
                <a:path w="99840990" h="32971240">
                  <a:moveTo>
                    <a:pt x="0" y="0"/>
                  </a:moveTo>
                  <a:lnTo>
                    <a:pt x="99840990" y="0"/>
                  </a:lnTo>
                  <a:lnTo>
                    <a:pt x="99840990" y="32971240"/>
                  </a:lnTo>
                  <a:lnTo>
                    <a:pt x="0" y="32971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99985767" cy="33116019"/>
            </a:xfrm>
            <a:custGeom>
              <a:avLst/>
              <a:gdLst/>
              <a:ahLst/>
              <a:cxnLst/>
              <a:rect l="l" t="t" r="r" b="b"/>
              <a:pathLst>
                <a:path w="99985767" h="33116019">
                  <a:moveTo>
                    <a:pt x="99840988" y="32971237"/>
                  </a:moveTo>
                  <a:lnTo>
                    <a:pt x="99985767" y="32971237"/>
                  </a:lnTo>
                  <a:lnTo>
                    <a:pt x="99985767" y="33116019"/>
                  </a:lnTo>
                  <a:lnTo>
                    <a:pt x="99840988" y="33116019"/>
                  </a:lnTo>
                  <a:lnTo>
                    <a:pt x="99840988" y="32971237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32971237"/>
                  </a:lnTo>
                  <a:lnTo>
                    <a:pt x="0" y="32971237"/>
                  </a:lnTo>
                  <a:lnTo>
                    <a:pt x="0" y="144780"/>
                  </a:lnTo>
                  <a:close/>
                  <a:moveTo>
                    <a:pt x="0" y="32971237"/>
                  </a:moveTo>
                  <a:lnTo>
                    <a:pt x="144780" y="32971237"/>
                  </a:lnTo>
                  <a:lnTo>
                    <a:pt x="144780" y="33116019"/>
                  </a:lnTo>
                  <a:lnTo>
                    <a:pt x="0" y="33116019"/>
                  </a:lnTo>
                  <a:lnTo>
                    <a:pt x="0" y="32971237"/>
                  </a:lnTo>
                  <a:close/>
                  <a:moveTo>
                    <a:pt x="99840988" y="144780"/>
                  </a:moveTo>
                  <a:lnTo>
                    <a:pt x="99985767" y="144780"/>
                  </a:lnTo>
                  <a:lnTo>
                    <a:pt x="99985767" y="32971237"/>
                  </a:lnTo>
                  <a:lnTo>
                    <a:pt x="99840988" y="32971237"/>
                  </a:lnTo>
                  <a:lnTo>
                    <a:pt x="99840988" y="144780"/>
                  </a:lnTo>
                  <a:close/>
                  <a:moveTo>
                    <a:pt x="144780" y="32971237"/>
                  </a:moveTo>
                  <a:lnTo>
                    <a:pt x="99840988" y="32971237"/>
                  </a:lnTo>
                  <a:lnTo>
                    <a:pt x="99840988" y="33116019"/>
                  </a:lnTo>
                  <a:lnTo>
                    <a:pt x="144780" y="33116019"/>
                  </a:lnTo>
                  <a:lnTo>
                    <a:pt x="144780" y="32971237"/>
                  </a:lnTo>
                  <a:close/>
                  <a:moveTo>
                    <a:pt x="99840988" y="0"/>
                  </a:moveTo>
                  <a:lnTo>
                    <a:pt x="99985767" y="0"/>
                  </a:lnTo>
                  <a:lnTo>
                    <a:pt x="99985767" y="144780"/>
                  </a:lnTo>
                  <a:lnTo>
                    <a:pt x="99840988" y="144780"/>
                  </a:lnTo>
                  <a:lnTo>
                    <a:pt x="99840988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99840988" y="0"/>
                  </a:lnTo>
                  <a:lnTo>
                    <a:pt x="99840988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685316" y="3665440"/>
            <a:ext cx="17075389" cy="5655494"/>
            <a:chOff x="0" y="0"/>
            <a:chExt cx="99985769" cy="33116018"/>
          </a:xfrm>
        </p:grpSpPr>
        <p:sp>
          <p:nvSpPr>
            <p:cNvPr id="9" name="Freeform 9"/>
            <p:cNvSpPr/>
            <p:nvPr/>
          </p:nvSpPr>
          <p:spPr>
            <a:xfrm>
              <a:off x="72390" y="72390"/>
              <a:ext cx="99840990" cy="32971240"/>
            </a:xfrm>
            <a:custGeom>
              <a:avLst/>
              <a:gdLst/>
              <a:ahLst/>
              <a:cxnLst/>
              <a:rect l="l" t="t" r="r" b="b"/>
              <a:pathLst>
                <a:path w="99840990" h="32971240">
                  <a:moveTo>
                    <a:pt x="0" y="0"/>
                  </a:moveTo>
                  <a:lnTo>
                    <a:pt x="99840990" y="0"/>
                  </a:lnTo>
                  <a:lnTo>
                    <a:pt x="99840990" y="32971240"/>
                  </a:lnTo>
                  <a:lnTo>
                    <a:pt x="0" y="32971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0" y="0"/>
              <a:ext cx="99985767" cy="33116019"/>
            </a:xfrm>
            <a:custGeom>
              <a:avLst/>
              <a:gdLst/>
              <a:ahLst/>
              <a:cxnLst/>
              <a:rect l="l" t="t" r="r" b="b"/>
              <a:pathLst>
                <a:path w="99985767" h="33116019">
                  <a:moveTo>
                    <a:pt x="99840988" y="32971237"/>
                  </a:moveTo>
                  <a:lnTo>
                    <a:pt x="99985767" y="32971237"/>
                  </a:lnTo>
                  <a:lnTo>
                    <a:pt x="99985767" y="33116019"/>
                  </a:lnTo>
                  <a:lnTo>
                    <a:pt x="99840988" y="33116019"/>
                  </a:lnTo>
                  <a:lnTo>
                    <a:pt x="99840988" y="32971237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32971237"/>
                  </a:lnTo>
                  <a:lnTo>
                    <a:pt x="0" y="32971237"/>
                  </a:lnTo>
                  <a:lnTo>
                    <a:pt x="0" y="144780"/>
                  </a:lnTo>
                  <a:close/>
                  <a:moveTo>
                    <a:pt x="0" y="32971237"/>
                  </a:moveTo>
                  <a:lnTo>
                    <a:pt x="144780" y="32971237"/>
                  </a:lnTo>
                  <a:lnTo>
                    <a:pt x="144780" y="33116019"/>
                  </a:lnTo>
                  <a:lnTo>
                    <a:pt x="0" y="33116019"/>
                  </a:lnTo>
                  <a:lnTo>
                    <a:pt x="0" y="32971237"/>
                  </a:lnTo>
                  <a:close/>
                  <a:moveTo>
                    <a:pt x="99840988" y="144780"/>
                  </a:moveTo>
                  <a:lnTo>
                    <a:pt x="99985767" y="144780"/>
                  </a:lnTo>
                  <a:lnTo>
                    <a:pt x="99985767" y="32971237"/>
                  </a:lnTo>
                  <a:lnTo>
                    <a:pt x="99840988" y="32971237"/>
                  </a:lnTo>
                  <a:lnTo>
                    <a:pt x="99840988" y="144780"/>
                  </a:lnTo>
                  <a:close/>
                  <a:moveTo>
                    <a:pt x="144780" y="32971237"/>
                  </a:moveTo>
                  <a:lnTo>
                    <a:pt x="99840988" y="32971237"/>
                  </a:lnTo>
                  <a:lnTo>
                    <a:pt x="99840988" y="33116019"/>
                  </a:lnTo>
                  <a:lnTo>
                    <a:pt x="144780" y="33116019"/>
                  </a:lnTo>
                  <a:lnTo>
                    <a:pt x="144780" y="32971237"/>
                  </a:lnTo>
                  <a:close/>
                  <a:moveTo>
                    <a:pt x="99840988" y="0"/>
                  </a:moveTo>
                  <a:lnTo>
                    <a:pt x="99985767" y="0"/>
                  </a:lnTo>
                  <a:lnTo>
                    <a:pt x="99985767" y="144780"/>
                  </a:lnTo>
                  <a:lnTo>
                    <a:pt x="99840988" y="144780"/>
                  </a:lnTo>
                  <a:lnTo>
                    <a:pt x="99840988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99840988" y="0"/>
                  </a:lnTo>
                  <a:lnTo>
                    <a:pt x="99840988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1" name="AutoShape 11"/>
          <p:cNvSpPr/>
          <p:nvPr/>
        </p:nvSpPr>
        <p:spPr>
          <a:xfrm>
            <a:off x="1028700" y="5544176"/>
            <a:ext cx="16221912" cy="0"/>
          </a:xfrm>
          <a:prstGeom prst="line">
            <a:avLst/>
          </a:prstGeom>
          <a:ln w="9525" cap="rnd">
            <a:solidFill>
              <a:srgbClr val="000000"/>
            </a:solidFill>
            <a:prstDash val="sysDot"/>
            <a:headEnd type="none" w="sm" len="sm"/>
            <a:tailEnd type="none" w="sm" len="sm"/>
          </a:ln>
        </p:spPr>
      </p:sp>
      <p:sp>
        <p:nvSpPr>
          <p:cNvPr id="12" name="AutoShape 12"/>
          <p:cNvSpPr/>
          <p:nvPr/>
        </p:nvSpPr>
        <p:spPr>
          <a:xfrm>
            <a:off x="1028700" y="7376151"/>
            <a:ext cx="16221912" cy="0"/>
          </a:xfrm>
          <a:prstGeom prst="line">
            <a:avLst/>
          </a:prstGeom>
          <a:ln w="9525" cap="rnd">
            <a:solidFill>
              <a:srgbClr val="000000"/>
            </a:solidFill>
            <a:prstDash val="sysDot"/>
            <a:headEnd type="none" w="sm" len="sm"/>
            <a:tailEnd type="none" w="sm" len="sm"/>
          </a:ln>
        </p:spPr>
      </p:sp>
      <p:sp>
        <p:nvSpPr>
          <p:cNvPr id="13" name="Freeform 13"/>
          <p:cNvSpPr/>
          <p:nvPr/>
        </p:nvSpPr>
        <p:spPr>
          <a:xfrm>
            <a:off x="1561731" y="2499199"/>
            <a:ext cx="663483" cy="773126"/>
          </a:xfrm>
          <a:custGeom>
            <a:avLst/>
            <a:gdLst/>
            <a:ahLst/>
            <a:cxnLst/>
            <a:rect l="l" t="t" r="r" b="b"/>
            <a:pathLst>
              <a:path w="663483" h="773126">
                <a:moveTo>
                  <a:pt x="0" y="0"/>
                </a:moveTo>
                <a:lnTo>
                  <a:pt x="663483" y="0"/>
                </a:lnTo>
                <a:lnTo>
                  <a:pt x="663483" y="773126"/>
                </a:lnTo>
                <a:lnTo>
                  <a:pt x="0" y="7731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4528990" y="6078363"/>
            <a:ext cx="663483" cy="773126"/>
          </a:xfrm>
          <a:custGeom>
            <a:avLst/>
            <a:gdLst/>
            <a:ahLst/>
            <a:cxnLst/>
            <a:rect l="l" t="t" r="r" b="b"/>
            <a:pathLst>
              <a:path w="663483" h="773126">
                <a:moveTo>
                  <a:pt x="0" y="0"/>
                </a:moveTo>
                <a:lnTo>
                  <a:pt x="663483" y="0"/>
                </a:lnTo>
                <a:lnTo>
                  <a:pt x="663483" y="773126"/>
                </a:lnTo>
                <a:lnTo>
                  <a:pt x="0" y="7731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4528990" y="4246388"/>
            <a:ext cx="663483" cy="773126"/>
          </a:xfrm>
          <a:custGeom>
            <a:avLst/>
            <a:gdLst/>
            <a:ahLst/>
            <a:cxnLst/>
            <a:rect l="l" t="t" r="r" b="b"/>
            <a:pathLst>
              <a:path w="663483" h="773126">
                <a:moveTo>
                  <a:pt x="0" y="0"/>
                </a:moveTo>
                <a:lnTo>
                  <a:pt x="663483" y="0"/>
                </a:lnTo>
                <a:lnTo>
                  <a:pt x="663483" y="773126"/>
                </a:lnTo>
                <a:lnTo>
                  <a:pt x="0" y="7731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4528990" y="7910338"/>
            <a:ext cx="663483" cy="773126"/>
          </a:xfrm>
          <a:custGeom>
            <a:avLst/>
            <a:gdLst/>
            <a:ahLst/>
            <a:cxnLst/>
            <a:rect l="l" t="t" r="r" b="b"/>
            <a:pathLst>
              <a:path w="663483" h="773126">
                <a:moveTo>
                  <a:pt x="0" y="0"/>
                </a:moveTo>
                <a:lnTo>
                  <a:pt x="663483" y="0"/>
                </a:lnTo>
                <a:lnTo>
                  <a:pt x="663483" y="773126"/>
                </a:lnTo>
                <a:lnTo>
                  <a:pt x="0" y="7731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5467794" y="6078363"/>
            <a:ext cx="663483" cy="773126"/>
          </a:xfrm>
          <a:custGeom>
            <a:avLst/>
            <a:gdLst/>
            <a:ahLst/>
            <a:cxnLst/>
            <a:rect l="l" t="t" r="r" b="b"/>
            <a:pathLst>
              <a:path w="663483" h="773126">
                <a:moveTo>
                  <a:pt x="0" y="0"/>
                </a:moveTo>
                <a:lnTo>
                  <a:pt x="663483" y="0"/>
                </a:lnTo>
                <a:lnTo>
                  <a:pt x="663483" y="773126"/>
                </a:lnTo>
                <a:lnTo>
                  <a:pt x="0" y="7731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5467794" y="4246388"/>
            <a:ext cx="663483" cy="773126"/>
          </a:xfrm>
          <a:custGeom>
            <a:avLst/>
            <a:gdLst/>
            <a:ahLst/>
            <a:cxnLst/>
            <a:rect l="l" t="t" r="r" b="b"/>
            <a:pathLst>
              <a:path w="663483" h="773126">
                <a:moveTo>
                  <a:pt x="0" y="0"/>
                </a:moveTo>
                <a:lnTo>
                  <a:pt x="663483" y="0"/>
                </a:lnTo>
                <a:lnTo>
                  <a:pt x="663483" y="773126"/>
                </a:lnTo>
                <a:lnTo>
                  <a:pt x="0" y="7731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5467794" y="7910338"/>
            <a:ext cx="663483" cy="773126"/>
          </a:xfrm>
          <a:custGeom>
            <a:avLst/>
            <a:gdLst/>
            <a:ahLst/>
            <a:cxnLst/>
            <a:rect l="l" t="t" r="r" b="b"/>
            <a:pathLst>
              <a:path w="663483" h="773126">
                <a:moveTo>
                  <a:pt x="0" y="0"/>
                </a:moveTo>
                <a:lnTo>
                  <a:pt x="663483" y="0"/>
                </a:lnTo>
                <a:lnTo>
                  <a:pt x="663483" y="773126"/>
                </a:lnTo>
                <a:lnTo>
                  <a:pt x="0" y="7731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6406598" y="6078363"/>
            <a:ext cx="663483" cy="773126"/>
          </a:xfrm>
          <a:custGeom>
            <a:avLst/>
            <a:gdLst/>
            <a:ahLst/>
            <a:cxnLst/>
            <a:rect l="l" t="t" r="r" b="b"/>
            <a:pathLst>
              <a:path w="663483" h="773126">
                <a:moveTo>
                  <a:pt x="0" y="0"/>
                </a:moveTo>
                <a:lnTo>
                  <a:pt x="663483" y="0"/>
                </a:lnTo>
                <a:lnTo>
                  <a:pt x="663483" y="773126"/>
                </a:lnTo>
                <a:lnTo>
                  <a:pt x="0" y="7731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6406598" y="4246388"/>
            <a:ext cx="663483" cy="773126"/>
          </a:xfrm>
          <a:custGeom>
            <a:avLst/>
            <a:gdLst/>
            <a:ahLst/>
            <a:cxnLst/>
            <a:rect l="l" t="t" r="r" b="b"/>
            <a:pathLst>
              <a:path w="663483" h="773126">
                <a:moveTo>
                  <a:pt x="0" y="0"/>
                </a:moveTo>
                <a:lnTo>
                  <a:pt x="663483" y="0"/>
                </a:lnTo>
                <a:lnTo>
                  <a:pt x="663483" y="773126"/>
                </a:lnTo>
                <a:lnTo>
                  <a:pt x="0" y="7731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6406598" y="7910338"/>
            <a:ext cx="663483" cy="773126"/>
          </a:xfrm>
          <a:custGeom>
            <a:avLst/>
            <a:gdLst/>
            <a:ahLst/>
            <a:cxnLst/>
            <a:rect l="l" t="t" r="r" b="b"/>
            <a:pathLst>
              <a:path w="663483" h="773126">
                <a:moveTo>
                  <a:pt x="0" y="0"/>
                </a:moveTo>
                <a:lnTo>
                  <a:pt x="663483" y="0"/>
                </a:lnTo>
                <a:lnTo>
                  <a:pt x="663483" y="773126"/>
                </a:lnTo>
                <a:lnTo>
                  <a:pt x="0" y="7731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7345402" y="6078363"/>
            <a:ext cx="663483" cy="773126"/>
          </a:xfrm>
          <a:custGeom>
            <a:avLst/>
            <a:gdLst/>
            <a:ahLst/>
            <a:cxnLst/>
            <a:rect l="l" t="t" r="r" b="b"/>
            <a:pathLst>
              <a:path w="663483" h="773126">
                <a:moveTo>
                  <a:pt x="0" y="0"/>
                </a:moveTo>
                <a:lnTo>
                  <a:pt x="663483" y="0"/>
                </a:lnTo>
                <a:lnTo>
                  <a:pt x="663483" y="773126"/>
                </a:lnTo>
                <a:lnTo>
                  <a:pt x="0" y="7731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7345402" y="4246388"/>
            <a:ext cx="663483" cy="773126"/>
          </a:xfrm>
          <a:custGeom>
            <a:avLst/>
            <a:gdLst/>
            <a:ahLst/>
            <a:cxnLst/>
            <a:rect l="l" t="t" r="r" b="b"/>
            <a:pathLst>
              <a:path w="663483" h="773126">
                <a:moveTo>
                  <a:pt x="0" y="0"/>
                </a:moveTo>
                <a:lnTo>
                  <a:pt x="663483" y="0"/>
                </a:lnTo>
                <a:lnTo>
                  <a:pt x="663483" y="773126"/>
                </a:lnTo>
                <a:lnTo>
                  <a:pt x="0" y="7731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8333354" y="6078363"/>
            <a:ext cx="663483" cy="773126"/>
          </a:xfrm>
          <a:custGeom>
            <a:avLst/>
            <a:gdLst/>
            <a:ahLst/>
            <a:cxnLst/>
            <a:rect l="l" t="t" r="r" b="b"/>
            <a:pathLst>
              <a:path w="663483" h="773126">
                <a:moveTo>
                  <a:pt x="0" y="0"/>
                </a:moveTo>
                <a:lnTo>
                  <a:pt x="663483" y="0"/>
                </a:lnTo>
                <a:lnTo>
                  <a:pt x="663483" y="773126"/>
                </a:lnTo>
                <a:lnTo>
                  <a:pt x="0" y="7731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9223011" y="6078363"/>
            <a:ext cx="663483" cy="773126"/>
          </a:xfrm>
          <a:custGeom>
            <a:avLst/>
            <a:gdLst/>
            <a:ahLst/>
            <a:cxnLst/>
            <a:rect l="l" t="t" r="r" b="b"/>
            <a:pathLst>
              <a:path w="663483" h="773126">
                <a:moveTo>
                  <a:pt x="0" y="0"/>
                </a:moveTo>
                <a:lnTo>
                  <a:pt x="663482" y="0"/>
                </a:lnTo>
                <a:lnTo>
                  <a:pt x="663482" y="773126"/>
                </a:lnTo>
                <a:lnTo>
                  <a:pt x="0" y="7731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2560906" y="981075"/>
            <a:ext cx="13166188" cy="7820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50"/>
              </a:lnSpc>
            </a:pPr>
            <a:r>
              <a:rPr lang="en-US" sz="5850" spc="5">
                <a:solidFill>
                  <a:srgbClr val="000000"/>
                </a:solidFill>
                <a:latin typeface="Gulfs Display"/>
              </a:rPr>
              <a:t>Tablero de puntuación de la ronda 3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559989" y="2648170"/>
            <a:ext cx="14291034" cy="467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20"/>
              </a:lnSpc>
            </a:pPr>
            <a:r>
              <a:rPr lang="en-US" sz="2400">
                <a:solidFill>
                  <a:srgbClr val="000000"/>
                </a:solidFill>
                <a:latin typeface="Agrandir"/>
              </a:rPr>
              <a:t>¡Usa este para registrar los puntos! Copia y pega el token para cada punto que reciba un jugador.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313966" y="4157897"/>
            <a:ext cx="3070515" cy="788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63"/>
              </a:lnSpc>
            </a:pPr>
            <a:r>
              <a:rPr lang="en-US" sz="4125">
                <a:solidFill>
                  <a:srgbClr val="000000"/>
                </a:solidFill>
                <a:latin typeface="Agrandir Bold"/>
              </a:rPr>
              <a:t>Jugador 1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313966" y="5992967"/>
            <a:ext cx="3070515" cy="788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63"/>
              </a:lnSpc>
            </a:pPr>
            <a:r>
              <a:rPr lang="en-US" sz="4125">
                <a:solidFill>
                  <a:srgbClr val="000000"/>
                </a:solidFill>
                <a:latin typeface="Agrandir Bold"/>
              </a:rPr>
              <a:t>Jugador 2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313966" y="5989872"/>
            <a:ext cx="3070515" cy="788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63"/>
              </a:lnSpc>
            </a:pPr>
            <a:r>
              <a:rPr lang="en-US" sz="4125">
                <a:solidFill>
                  <a:srgbClr val="000000"/>
                </a:solidFill>
                <a:latin typeface="Agrandir Bold"/>
              </a:rPr>
              <a:t>Jugador 2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313966" y="7821847"/>
            <a:ext cx="3070515" cy="788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63"/>
              </a:lnSpc>
            </a:pPr>
            <a:r>
              <a:rPr lang="en-US" sz="4125">
                <a:solidFill>
                  <a:srgbClr val="000000"/>
                </a:solidFill>
                <a:latin typeface="Agrandir Bold"/>
              </a:rPr>
              <a:t>Jugador 3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8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1759974" y="3341603"/>
            <a:ext cx="3958005" cy="3919587"/>
            <a:chOff x="0" y="0"/>
            <a:chExt cx="5233670" cy="5182870"/>
          </a:xfrm>
        </p:grpSpPr>
        <p:sp>
          <p:nvSpPr>
            <p:cNvPr id="3" name="Freeform 3"/>
            <p:cNvSpPr/>
            <p:nvPr/>
          </p:nvSpPr>
          <p:spPr>
            <a:xfrm>
              <a:off x="-453390" y="-570230"/>
              <a:ext cx="6141720" cy="6049010"/>
            </a:xfrm>
            <a:custGeom>
              <a:avLst/>
              <a:gdLst/>
              <a:ahLst/>
              <a:cxnLst/>
              <a:rect l="l" t="t" r="r" b="b"/>
              <a:pathLst>
                <a:path w="6141720" h="6049010">
                  <a:moveTo>
                    <a:pt x="3069590" y="1248410"/>
                  </a:moveTo>
                  <a:cubicBezTo>
                    <a:pt x="3069590" y="0"/>
                    <a:pt x="1065530" y="730250"/>
                    <a:pt x="1892300" y="1676400"/>
                  </a:cubicBezTo>
                  <a:cubicBezTo>
                    <a:pt x="1065530" y="730250"/>
                    <a:pt x="0" y="2576830"/>
                    <a:pt x="1266190" y="2760980"/>
                  </a:cubicBezTo>
                  <a:cubicBezTo>
                    <a:pt x="0" y="2576830"/>
                    <a:pt x="369570" y="4677410"/>
                    <a:pt x="1484630" y="3995420"/>
                  </a:cubicBezTo>
                  <a:cubicBezTo>
                    <a:pt x="370840" y="4677410"/>
                    <a:pt x="2004060" y="6049010"/>
                    <a:pt x="2444750" y="4800600"/>
                  </a:cubicBezTo>
                  <a:cubicBezTo>
                    <a:pt x="2004060" y="6049010"/>
                    <a:pt x="4137660" y="6049010"/>
                    <a:pt x="3696970" y="4800600"/>
                  </a:cubicBezTo>
                  <a:cubicBezTo>
                    <a:pt x="4137660" y="6049010"/>
                    <a:pt x="5770880" y="4677410"/>
                    <a:pt x="4657090" y="3995420"/>
                  </a:cubicBezTo>
                  <a:cubicBezTo>
                    <a:pt x="5770880" y="4677410"/>
                    <a:pt x="6141720" y="2576830"/>
                    <a:pt x="4874260" y="2762250"/>
                  </a:cubicBezTo>
                  <a:cubicBezTo>
                    <a:pt x="6141720" y="2578100"/>
                    <a:pt x="5074920" y="730250"/>
                    <a:pt x="4248150" y="1677670"/>
                  </a:cubicBezTo>
                  <a:cubicBezTo>
                    <a:pt x="5073650" y="730250"/>
                    <a:pt x="3069590" y="0"/>
                    <a:pt x="3069590" y="1248410"/>
                  </a:cubicBezTo>
                  <a:close/>
                </a:path>
              </a:pathLst>
            </a:custGeom>
            <a:blipFill>
              <a:blip r:embed="rId2"/>
              <a:stretch>
                <a:fillRect l="-39280" t="-15980" r="-62445" b="-189649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-71120" y="-64770"/>
              <a:ext cx="5373370" cy="5261610"/>
            </a:xfrm>
            <a:custGeom>
              <a:avLst/>
              <a:gdLst/>
              <a:ahLst/>
              <a:cxnLst/>
              <a:rect l="l" t="t" r="r" b="b"/>
              <a:pathLst>
                <a:path w="5373370" h="5261610">
                  <a:moveTo>
                    <a:pt x="2687320" y="5247640"/>
                  </a:moveTo>
                  <a:cubicBezTo>
                    <a:pt x="2520950" y="5247640"/>
                    <a:pt x="2353310" y="5199380"/>
                    <a:pt x="2223770" y="5104130"/>
                  </a:cubicBezTo>
                  <a:cubicBezTo>
                    <a:pt x="2105660" y="5016500"/>
                    <a:pt x="1938020" y="4827270"/>
                    <a:pt x="1996440" y="4479290"/>
                  </a:cubicBezTo>
                  <a:cubicBezTo>
                    <a:pt x="1826260" y="4781550"/>
                    <a:pt x="1583690" y="4822190"/>
                    <a:pt x="1442720" y="4815840"/>
                  </a:cubicBezTo>
                  <a:cubicBezTo>
                    <a:pt x="1122680" y="4801870"/>
                    <a:pt x="806450" y="4541520"/>
                    <a:pt x="723900" y="4224020"/>
                  </a:cubicBezTo>
                  <a:cubicBezTo>
                    <a:pt x="687070" y="4080510"/>
                    <a:pt x="674370" y="3823970"/>
                    <a:pt x="937260" y="3590290"/>
                  </a:cubicBezTo>
                  <a:cubicBezTo>
                    <a:pt x="624840" y="3713480"/>
                    <a:pt x="417830" y="3595370"/>
                    <a:pt x="314960" y="3503930"/>
                  </a:cubicBezTo>
                  <a:cubicBezTo>
                    <a:pt x="80010" y="3291840"/>
                    <a:pt x="0" y="2876550"/>
                    <a:pt x="139700" y="2578100"/>
                  </a:cubicBezTo>
                  <a:cubicBezTo>
                    <a:pt x="201930" y="2444750"/>
                    <a:pt x="354330" y="2240280"/>
                    <a:pt x="697230" y="2228850"/>
                  </a:cubicBezTo>
                  <a:cubicBezTo>
                    <a:pt x="388620" y="2124710"/>
                    <a:pt x="308610" y="1907540"/>
                    <a:pt x="289560" y="1772920"/>
                  </a:cubicBezTo>
                  <a:cubicBezTo>
                    <a:pt x="243840" y="1454150"/>
                    <a:pt x="453390" y="1080770"/>
                    <a:pt x="756920" y="942340"/>
                  </a:cubicBezTo>
                  <a:cubicBezTo>
                    <a:pt x="887730" y="882650"/>
                    <a:pt x="1127760" y="825500"/>
                    <a:pt x="1388110" y="1032510"/>
                  </a:cubicBezTo>
                  <a:cubicBezTo>
                    <a:pt x="1224280" y="756920"/>
                    <a:pt x="1306830" y="539750"/>
                    <a:pt x="1380490" y="425450"/>
                  </a:cubicBezTo>
                  <a:cubicBezTo>
                    <a:pt x="1554480" y="152400"/>
                    <a:pt x="1968500" y="0"/>
                    <a:pt x="2283460" y="91440"/>
                  </a:cubicBezTo>
                  <a:cubicBezTo>
                    <a:pt x="2418080" y="130810"/>
                    <a:pt x="2628900" y="242570"/>
                    <a:pt x="2687320" y="560070"/>
                  </a:cubicBezTo>
                  <a:cubicBezTo>
                    <a:pt x="2747010" y="242570"/>
                    <a:pt x="2956560" y="130810"/>
                    <a:pt x="3089910" y="92710"/>
                  </a:cubicBezTo>
                  <a:cubicBezTo>
                    <a:pt x="3404870" y="0"/>
                    <a:pt x="3818890" y="153670"/>
                    <a:pt x="3992880" y="426720"/>
                  </a:cubicBezTo>
                  <a:cubicBezTo>
                    <a:pt x="4065270" y="541020"/>
                    <a:pt x="4147820" y="758190"/>
                    <a:pt x="3985260" y="1033780"/>
                  </a:cubicBezTo>
                  <a:cubicBezTo>
                    <a:pt x="4245610" y="826770"/>
                    <a:pt x="4485640" y="883920"/>
                    <a:pt x="4616450" y="943610"/>
                  </a:cubicBezTo>
                  <a:cubicBezTo>
                    <a:pt x="4919980" y="1083310"/>
                    <a:pt x="5129530" y="1455420"/>
                    <a:pt x="5083810" y="1775460"/>
                  </a:cubicBezTo>
                  <a:cubicBezTo>
                    <a:pt x="5064760" y="1908810"/>
                    <a:pt x="4984750" y="2127250"/>
                    <a:pt x="4676140" y="2231390"/>
                  </a:cubicBezTo>
                  <a:cubicBezTo>
                    <a:pt x="5020310" y="2242820"/>
                    <a:pt x="5171440" y="2447290"/>
                    <a:pt x="5233670" y="2580640"/>
                  </a:cubicBezTo>
                  <a:cubicBezTo>
                    <a:pt x="5373370" y="2879090"/>
                    <a:pt x="5294629" y="3294380"/>
                    <a:pt x="5057140" y="3505200"/>
                  </a:cubicBezTo>
                  <a:cubicBezTo>
                    <a:pt x="4954270" y="3596640"/>
                    <a:pt x="4747260" y="3714750"/>
                    <a:pt x="4434840" y="3591560"/>
                  </a:cubicBezTo>
                  <a:cubicBezTo>
                    <a:pt x="4699000" y="3825240"/>
                    <a:pt x="4686300" y="4080510"/>
                    <a:pt x="4648200" y="4225290"/>
                  </a:cubicBezTo>
                  <a:cubicBezTo>
                    <a:pt x="4565650" y="4544060"/>
                    <a:pt x="4250690" y="4803140"/>
                    <a:pt x="3929379" y="4817110"/>
                  </a:cubicBezTo>
                  <a:cubicBezTo>
                    <a:pt x="3787139" y="4823460"/>
                    <a:pt x="3544570" y="4781550"/>
                    <a:pt x="3375659" y="4480560"/>
                  </a:cubicBezTo>
                  <a:cubicBezTo>
                    <a:pt x="3434079" y="4828540"/>
                    <a:pt x="3266439" y="5017770"/>
                    <a:pt x="3148329" y="5105400"/>
                  </a:cubicBezTo>
                  <a:cubicBezTo>
                    <a:pt x="3021330" y="5199380"/>
                    <a:pt x="2854960" y="5247640"/>
                    <a:pt x="2687320" y="5247640"/>
                  </a:cubicBezTo>
                  <a:close/>
                  <a:moveTo>
                    <a:pt x="2076450" y="4300220"/>
                  </a:moveTo>
                  <a:cubicBezTo>
                    <a:pt x="1917700" y="4752340"/>
                    <a:pt x="2112010" y="4980940"/>
                    <a:pt x="2242820" y="5077460"/>
                  </a:cubicBezTo>
                  <a:cubicBezTo>
                    <a:pt x="2491740" y="5261610"/>
                    <a:pt x="2882900" y="5261610"/>
                    <a:pt x="3131820" y="5077460"/>
                  </a:cubicBezTo>
                  <a:cubicBezTo>
                    <a:pt x="3262630" y="4980940"/>
                    <a:pt x="3458210" y="4751070"/>
                    <a:pt x="3298190" y="4300220"/>
                  </a:cubicBezTo>
                  <a:lnTo>
                    <a:pt x="3328670" y="4290060"/>
                  </a:lnTo>
                  <a:cubicBezTo>
                    <a:pt x="3486150" y="4735830"/>
                    <a:pt x="3774440" y="4791710"/>
                    <a:pt x="3931920" y="4784090"/>
                  </a:cubicBezTo>
                  <a:cubicBezTo>
                    <a:pt x="4234180" y="4771390"/>
                    <a:pt x="4542790" y="4516120"/>
                    <a:pt x="4621530" y="4216400"/>
                  </a:cubicBezTo>
                  <a:cubicBezTo>
                    <a:pt x="4663440" y="4056380"/>
                    <a:pt x="4671060" y="3751580"/>
                    <a:pt x="4265930" y="3503930"/>
                  </a:cubicBezTo>
                  <a:lnTo>
                    <a:pt x="4282440" y="3477260"/>
                  </a:lnTo>
                  <a:cubicBezTo>
                    <a:pt x="4573270" y="3655060"/>
                    <a:pt x="4842510" y="3656330"/>
                    <a:pt x="5039360" y="3481070"/>
                  </a:cubicBezTo>
                  <a:cubicBezTo>
                    <a:pt x="5266690" y="3277870"/>
                    <a:pt x="5341620" y="2880360"/>
                    <a:pt x="5208270" y="2593340"/>
                  </a:cubicBezTo>
                  <a:cubicBezTo>
                    <a:pt x="5138420" y="2444750"/>
                    <a:pt x="4954270" y="2205990"/>
                    <a:pt x="4494529" y="2273300"/>
                  </a:cubicBezTo>
                  <a:lnTo>
                    <a:pt x="4489450" y="2241550"/>
                  </a:lnTo>
                  <a:cubicBezTo>
                    <a:pt x="4817109" y="2193290"/>
                    <a:pt x="5017770" y="2026920"/>
                    <a:pt x="5054600" y="1770380"/>
                  </a:cubicBezTo>
                  <a:cubicBezTo>
                    <a:pt x="5099050" y="1464310"/>
                    <a:pt x="4897120" y="1106170"/>
                    <a:pt x="4605020" y="971550"/>
                  </a:cubicBezTo>
                  <a:cubicBezTo>
                    <a:pt x="4460240" y="905510"/>
                    <a:pt x="4173220" y="843280"/>
                    <a:pt x="3877310" y="1182370"/>
                  </a:cubicBezTo>
                  <a:lnTo>
                    <a:pt x="3853180" y="1162050"/>
                  </a:lnTo>
                  <a:cubicBezTo>
                    <a:pt x="4066540" y="916940"/>
                    <a:pt x="4107180" y="661670"/>
                    <a:pt x="3967480" y="443230"/>
                  </a:cubicBezTo>
                  <a:cubicBezTo>
                    <a:pt x="3799840" y="180340"/>
                    <a:pt x="3402330" y="33020"/>
                    <a:pt x="3100070" y="121920"/>
                  </a:cubicBezTo>
                  <a:cubicBezTo>
                    <a:pt x="2844800" y="196850"/>
                    <a:pt x="2703830" y="416560"/>
                    <a:pt x="2703830" y="742950"/>
                  </a:cubicBezTo>
                  <a:lnTo>
                    <a:pt x="2672080" y="742950"/>
                  </a:lnTo>
                  <a:cubicBezTo>
                    <a:pt x="2672080" y="417830"/>
                    <a:pt x="2531110" y="196850"/>
                    <a:pt x="2275840" y="121920"/>
                  </a:cubicBezTo>
                  <a:cubicBezTo>
                    <a:pt x="1972310" y="33020"/>
                    <a:pt x="1576070" y="180340"/>
                    <a:pt x="1408430" y="441960"/>
                  </a:cubicBezTo>
                  <a:cubicBezTo>
                    <a:pt x="1268730" y="660400"/>
                    <a:pt x="1309370" y="915670"/>
                    <a:pt x="1522730" y="1160780"/>
                  </a:cubicBezTo>
                  <a:lnTo>
                    <a:pt x="1498600" y="1181100"/>
                  </a:lnTo>
                  <a:cubicBezTo>
                    <a:pt x="1202690" y="843280"/>
                    <a:pt x="915670" y="904240"/>
                    <a:pt x="770890" y="970280"/>
                  </a:cubicBezTo>
                  <a:cubicBezTo>
                    <a:pt x="478790" y="1103630"/>
                    <a:pt x="278130" y="1461770"/>
                    <a:pt x="321310" y="1769110"/>
                  </a:cubicBezTo>
                  <a:cubicBezTo>
                    <a:pt x="358140" y="2025650"/>
                    <a:pt x="558800" y="2193290"/>
                    <a:pt x="886460" y="2240280"/>
                  </a:cubicBezTo>
                  <a:lnTo>
                    <a:pt x="881380" y="2272030"/>
                  </a:lnTo>
                  <a:cubicBezTo>
                    <a:pt x="421640" y="2204720"/>
                    <a:pt x="237490" y="2443480"/>
                    <a:pt x="167640" y="2592070"/>
                  </a:cubicBezTo>
                  <a:cubicBezTo>
                    <a:pt x="34290" y="2879090"/>
                    <a:pt x="109220" y="3276600"/>
                    <a:pt x="336550" y="3479800"/>
                  </a:cubicBezTo>
                  <a:cubicBezTo>
                    <a:pt x="533400" y="3655060"/>
                    <a:pt x="802640" y="3655060"/>
                    <a:pt x="1093470" y="3475990"/>
                  </a:cubicBezTo>
                  <a:lnTo>
                    <a:pt x="1109980" y="3502661"/>
                  </a:lnTo>
                  <a:cubicBezTo>
                    <a:pt x="704850" y="3750311"/>
                    <a:pt x="713740" y="4055111"/>
                    <a:pt x="754380" y="4215131"/>
                  </a:cubicBezTo>
                  <a:cubicBezTo>
                    <a:pt x="831850" y="4516121"/>
                    <a:pt x="1141730" y="4770121"/>
                    <a:pt x="1443990" y="4782821"/>
                  </a:cubicBezTo>
                  <a:cubicBezTo>
                    <a:pt x="1601470" y="4789171"/>
                    <a:pt x="1889760" y="4734561"/>
                    <a:pt x="2047240" y="4288791"/>
                  </a:cubicBezTo>
                  <a:lnTo>
                    <a:pt x="2076450" y="430022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6970839" y="3341603"/>
            <a:ext cx="3958005" cy="3919587"/>
            <a:chOff x="0" y="0"/>
            <a:chExt cx="5233670" cy="5182870"/>
          </a:xfrm>
        </p:grpSpPr>
        <p:sp>
          <p:nvSpPr>
            <p:cNvPr id="6" name="Freeform 6"/>
            <p:cNvSpPr/>
            <p:nvPr/>
          </p:nvSpPr>
          <p:spPr>
            <a:xfrm>
              <a:off x="-453390" y="-570230"/>
              <a:ext cx="6141720" cy="6049010"/>
            </a:xfrm>
            <a:custGeom>
              <a:avLst/>
              <a:gdLst/>
              <a:ahLst/>
              <a:cxnLst/>
              <a:rect l="l" t="t" r="r" b="b"/>
              <a:pathLst>
                <a:path w="6141720" h="6049010">
                  <a:moveTo>
                    <a:pt x="3069590" y="1248410"/>
                  </a:moveTo>
                  <a:cubicBezTo>
                    <a:pt x="3069590" y="0"/>
                    <a:pt x="1065530" y="730250"/>
                    <a:pt x="1892300" y="1676400"/>
                  </a:cubicBezTo>
                  <a:cubicBezTo>
                    <a:pt x="1065530" y="730250"/>
                    <a:pt x="0" y="2576830"/>
                    <a:pt x="1266190" y="2760980"/>
                  </a:cubicBezTo>
                  <a:cubicBezTo>
                    <a:pt x="0" y="2576830"/>
                    <a:pt x="369570" y="4677410"/>
                    <a:pt x="1484630" y="3995420"/>
                  </a:cubicBezTo>
                  <a:cubicBezTo>
                    <a:pt x="370840" y="4677410"/>
                    <a:pt x="2004060" y="6049010"/>
                    <a:pt x="2444750" y="4800600"/>
                  </a:cubicBezTo>
                  <a:cubicBezTo>
                    <a:pt x="2004060" y="6049010"/>
                    <a:pt x="4137660" y="6049010"/>
                    <a:pt x="3696970" y="4800600"/>
                  </a:cubicBezTo>
                  <a:cubicBezTo>
                    <a:pt x="4137660" y="6049010"/>
                    <a:pt x="5770880" y="4677410"/>
                    <a:pt x="4657090" y="3995420"/>
                  </a:cubicBezTo>
                  <a:cubicBezTo>
                    <a:pt x="5770880" y="4677410"/>
                    <a:pt x="6141720" y="2576830"/>
                    <a:pt x="4874260" y="2762250"/>
                  </a:cubicBezTo>
                  <a:cubicBezTo>
                    <a:pt x="6141720" y="2578100"/>
                    <a:pt x="5074920" y="730250"/>
                    <a:pt x="4248150" y="1677670"/>
                  </a:cubicBezTo>
                  <a:cubicBezTo>
                    <a:pt x="5073650" y="730250"/>
                    <a:pt x="3069590" y="0"/>
                    <a:pt x="3069590" y="1248410"/>
                  </a:cubicBezTo>
                  <a:close/>
                </a:path>
              </a:pathLst>
            </a:custGeom>
            <a:blipFill>
              <a:blip r:embed="rId3"/>
              <a:stretch>
                <a:fillRect l="-27278" t="-551" r="-32481" b="-141496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-71120" y="-64770"/>
              <a:ext cx="5373370" cy="5261610"/>
            </a:xfrm>
            <a:custGeom>
              <a:avLst/>
              <a:gdLst/>
              <a:ahLst/>
              <a:cxnLst/>
              <a:rect l="l" t="t" r="r" b="b"/>
              <a:pathLst>
                <a:path w="5373370" h="5261610">
                  <a:moveTo>
                    <a:pt x="2687320" y="5247640"/>
                  </a:moveTo>
                  <a:cubicBezTo>
                    <a:pt x="2520950" y="5247640"/>
                    <a:pt x="2353310" y="5199380"/>
                    <a:pt x="2223770" y="5104130"/>
                  </a:cubicBezTo>
                  <a:cubicBezTo>
                    <a:pt x="2105660" y="5016500"/>
                    <a:pt x="1938020" y="4827270"/>
                    <a:pt x="1996440" y="4479290"/>
                  </a:cubicBezTo>
                  <a:cubicBezTo>
                    <a:pt x="1826260" y="4781550"/>
                    <a:pt x="1583690" y="4822190"/>
                    <a:pt x="1442720" y="4815840"/>
                  </a:cubicBezTo>
                  <a:cubicBezTo>
                    <a:pt x="1122680" y="4801870"/>
                    <a:pt x="806450" y="4541520"/>
                    <a:pt x="723900" y="4224020"/>
                  </a:cubicBezTo>
                  <a:cubicBezTo>
                    <a:pt x="687070" y="4080510"/>
                    <a:pt x="674370" y="3823970"/>
                    <a:pt x="937260" y="3590290"/>
                  </a:cubicBezTo>
                  <a:cubicBezTo>
                    <a:pt x="624840" y="3713480"/>
                    <a:pt x="417830" y="3595370"/>
                    <a:pt x="314960" y="3503930"/>
                  </a:cubicBezTo>
                  <a:cubicBezTo>
                    <a:pt x="80010" y="3291840"/>
                    <a:pt x="0" y="2876550"/>
                    <a:pt x="139700" y="2578100"/>
                  </a:cubicBezTo>
                  <a:cubicBezTo>
                    <a:pt x="201930" y="2444750"/>
                    <a:pt x="354330" y="2240280"/>
                    <a:pt x="697230" y="2228850"/>
                  </a:cubicBezTo>
                  <a:cubicBezTo>
                    <a:pt x="388620" y="2124710"/>
                    <a:pt x="308610" y="1907540"/>
                    <a:pt x="289560" y="1772920"/>
                  </a:cubicBezTo>
                  <a:cubicBezTo>
                    <a:pt x="243840" y="1454150"/>
                    <a:pt x="453390" y="1080770"/>
                    <a:pt x="756920" y="942340"/>
                  </a:cubicBezTo>
                  <a:cubicBezTo>
                    <a:pt x="887730" y="882650"/>
                    <a:pt x="1127760" y="825500"/>
                    <a:pt x="1388110" y="1032510"/>
                  </a:cubicBezTo>
                  <a:cubicBezTo>
                    <a:pt x="1224280" y="756920"/>
                    <a:pt x="1306830" y="539750"/>
                    <a:pt x="1380490" y="425450"/>
                  </a:cubicBezTo>
                  <a:cubicBezTo>
                    <a:pt x="1554480" y="152400"/>
                    <a:pt x="1968500" y="0"/>
                    <a:pt x="2283460" y="91440"/>
                  </a:cubicBezTo>
                  <a:cubicBezTo>
                    <a:pt x="2418080" y="130810"/>
                    <a:pt x="2628900" y="242570"/>
                    <a:pt x="2687320" y="560070"/>
                  </a:cubicBezTo>
                  <a:cubicBezTo>
                    <a:pt x="2747010" y="242570"/>
                    <a:pt x="2956560" y="130810"/>
                    <a:pt x="3089910" y="92710"/>
                  </a:cubicBezTo>
                  <a:cubicBezTo>
                    <a:pt x="3404870" y="0"/>
                    <a:pt x="3818890" y="153670"/>
                    <a:pt x="3992880" y="426720"/>
                  </a:cubicBezTo>
                  <a:cubicBezTo>
                    <a:pt x="4065270" y="541020"/>
                    <a:pt x="4147820" y="758190"/>
                    <a:pt x="3985260" y="1033780"/>
                  </a:cubicBezTo>
                  <a:cubicBezTo>
                    <a:pt x="4245610" y="826770"/>
                    <a:pt x="4485640" y="883920"/>
                    <a:pt x="4616450" y="943610"/>
                  </a:cubicBezTo>
                  <a:cubicBezTo>
                    <a:pt x="4919980" y="1083310"/>
                    <a:pt x="5129530" y="1455420"/>
                    <a:pt x="5083810" y="1775460"/>
                  </a:cubicBezTo>
                  <a:cubicBezTo>
                    <a:pt x="5064760" y="1908810"/>
                    <a:pt x="4984750" y="2127250"/>
                    <a:pt x="4676140" y="2231390"/>
                  </a:cubicBezTo>
                  <a:cubicBezTo>
                    <a:pt x="5020310" y="2242820"/>
                    <a:pt x="5171440" y="2447290"/>
                    <a:pt x="5233670" y="2580640"/>
                  </a:cubicBezTo>
                  <a:cubicBezTo>
                    <a:pt x="5373370" y="2879090"/>
                    <a:pt x="5294629" y="3294380"/>
                    <a:pt x="5057140" y="3505200"/>
                  </a:cubicBezTo>
                  <a:cubicBezTo>
                    <a:pt x="4954270" y="3596640"/>
                    <a:pt x="4747260" y="3714750"/>
                    <a:pt x="4434840" y="3591560"/>
                  </a:cubicBezTo>
                  <a:cubicBezTo>
                    <a:pt x="4699000" y="3825240"/>
                    <a:pt x="4686300" y="4080510"/>
                    <a:pt x="4648200" y="4225290"/>
                  </a:cubicBezTo>
                  <a:cubicBezTo>
                    <a:pt x="4565650" y="4544060"/>
                    <a:pt x="4250690" y="4803140"/>
                    <a:pt x="3929379" y="4817110"/>
                  </a:cubicBezTo>
                  <a:cubicBezTo>
                    <a:pt x="3787139" y="4823460"/>
                    <a:pt x="3544570" y="4781550"/>
                    <a:pt x="3375659" y="4480560"/>
                  </a:cubicBezTo>
                  <a:cubicBezTo>
                    <a:pt x="3434079" y="4828540"/>
                    <a:pt x="3266439" y="5017770"/>
                    <a:pt x="3148329" y="5105400"/>
                  </a:cubicBezTo>
                  <a:cubicBezTo>
                    <a:pt x="3021330" y="5199380"/>
                    <a:pt x="2854960" y="5247640"/>
                    <a:pt x="2687320" y="5247640"/>
                  </a:cubicBezTo>
                  <a:close/>
                  <a:moveTo>
                    <a:pt x="2076450" y="4300220"/>
                  </a:moveTo>
                  <a:cubicBezTo>
                    <a:pt x="1917700" y="4752340"/>
                    <a:pt x="2112010" y="4980940"/>
                    <a:pt x="2242820" y="5077460"/>
                  </a:cubicBezTo>
                  <a:cubicBezTo>
                    <a:pt x="2491740" y="5261610"/>
                    <a:pt x="2882900" y="5261610"/>
                    <a:pt x="3131820" y="5077460"/>
                  </a:cubicBezTo>
                  <a:cubicBezTo>
                    <a:pt x="3262630" y="4980940"/>
                    <a:pt x="3458210" y="4751070"/>
                    <a:pt x="3298190" y="4300220"/>
                  </a:cubicBezTo>
                  <a:lnTo>
                    <a:pt x="3328670" y="4290060"/>
                  </a:lnTo>
                  <a:cubicBezTo>
                    <a:pt x="3486150" y="4735830"/>
                    <a:pt x="3774440" y="4791710"/>
                    <a:pt x="3931920" y="4784090"/>
                  </a:cubicBezTo>
                  <a:cubicBezTo>
                    <a:pt x="4234180" y="4771390"/>
                    <a:pt x="4542790" y="4516120"/>
                    <a:pt x="4621530" y="4216400"/>
                  </a:cubicBezTo>
                  <a:cubicBezTo>
                    <a:pt x="4663440" y="4056380"/>
                    <a:pt x="4671060" y="3751580"/>
                    <a:pt x="4265930" y="3503930"/>
                  </a:cubicBezTo>
                  <a:lnTo>
                    <a:pt x="4282440" y="3477260"/>
                  </a:lnTo>
                  <a:cubicBezTo>
                    <a:pt x="4573270" y="3655060"/>
                    <a:pt x="4842510" y="3656330"/>
                    <a:pt x="5039360" y="3481070"/>
                  </a:cubicBezTo>
                  <a:cubicBezTo>
                    <a:pt x="5266690" y="3277870"/>
                    <a:pt x="5341620" y="2880360"/>
                    <a:pt x="5208270" y="2593340"/>
                  </a:cubicBezTo>
                  <a:cubicBezTo>
                    <a:pt x="5138420" y="2444750"/>
                    <a:pt x="4954270" y="2205990"/>
                    <a:pt x="4494529" y="2273300"/>
                  </a:cubicBezTo>
                  <a:lnTo>
                    <a:pt x="4489450" y="2241550"/>
                  </a:lnTo>
                  <a:cubicBezTo>
                    <a:pt x="4817109" y="2193290"/>
                    <a:pt x="5017770" y="2026920"/>
                    <a:pt x="5054600" y="1770380"/>
                  </a:cubicBezTo>
                  <a:cubicBezTo>
                    <a:pt x="5099050" y="1464310"/>
                    <a:pt x="4897120" y="1106170"/>
                    <a:pt x="4605020" y="971550"/>
                  </a:cubicBezTo>
                  <a:cubicBezTo>
                    <a:pt x="4460240" y="905510"/>
                    <a:pt x="4173220" y="843280"/>
                    <a:pt x="3877310" y="1182370"/>
                  </a:cubicBezTo>
                  <a:lnTo>
                    <a:pt x="3853180" y="1162050"/>
                  </a:lnTo>
                  <a:cubicBezTo>
                    <a:pt x="4066540" y="916940"/>
                    <a:pt x="4107180" y="661670"/>
                    <a:pt x="3967480" y="443230"/>
                  </a:cubicBezTo>
                  <a:cubicBezTo>
                    <a:pt x="3799840" y="180340"/>
                    <a:pt x="3402330" y="33020"/>
                    <a:pt x="3100070" y="121920"/>
                  </a:cubicBezTo>
                  <a:cubicBezTo>
                    <a:pt x="2844800" y="196850"/>
                    <a:pt x="2703830" y="416560"/>
                    <a:pt x="2703830" y="742950"/>
                  </a:cubicBezTo>
                  <a:lnTo>
                    <a:pt x="2672080" y="742950"/>
                  </a:lnTo>
                  <a:cubicBezTo>
                    <a:pt x="2672080" y="417830"/>
                    <a:pt x="2531110" y="196850"/>
                    <a:pt x="2275840" y="121920"/>
                  </a:cubicBezTo>
                  <a:cubicBezTo>
                    <a:pt x="1972310" y="33020"/>
                    <a:pt x="1576070" y="180340"/>
                    <a:pt x="1408430" y="441960"/>
                  </a:cubicBezTo>
                  <a:cubicBezTo>
                    <a:pt x="1268730" y="660400"/>
                    <a:pt x="1309370" y="915670"/>
                    <a:pt x="1522730" y="1160780"/>
                  </a:cubicBezTo>
                  <a:lnTo>
                    <a:pt x="1498600" y="1181100"/>
                  </a:lnTo>
                  <a:cubicBezTo>
                    <a:pt x="1202690" y="843280"/>
                    <a:pt x="915670" y="904240"/>
                    <a:pt x="770890" y="970280"/>
                  </a:cubicBezTo>
                  <a:cubicBezTo>
                    <a:pt x="478790" y="1103630"/>
                    <a:pt x="278130" y="1461770"/>
                    <a:pt x="321310" y="1769110"/>
                  </a:cubicBezTo>
                  <a:cubicBezTo>
                    <a:pt x="358140" y="2025650"/>
                    <a:pt x="558800" y="2193290"/>
                    <a:pt x="886460" y="2240280"/>
                  </a:cubicBezTo>
                  <a:lnTo>
                    <a:pt x="881380" y="2272030"/>
                  </a:lnTo>
                  <a:cubicBezTo>
                    <a:pt x="421640" y="2204720"/>
                    <a:pt x="237490" y="2443480"/>
                    <a:pt x="167640" y="2592070"/>
                  </a:cubicBezTo>
                  <a:cubicBezTo>
                    <a:pt x="34290" y="2879090"/>
                    <a:pt x="109220" y="3276600"/>
                    <a:pt x="336550" y="3479800"/>
                  </a:cubicBezTo>
                  <a:cubicBezTo>
                    <a:pt x="533400" y="3655060"/>
                    <a:pt x="802640" y="3655060"/>
                    <a:pt x="1093470" y="3475990"/>
                  </a:cubicBezTo>
                  <a:lnTo>
                    <a:pt x="1109980" y="3502661"/>
                  </a:lnTo>
                  <a:cubicBezTo>
                    <a:pt x="704850" y="3750311"/>
                    <a:pt x="713740" y="4055111"/>
                    <a:pt x="754380" y="4215131"/>
                  </a:cubicBezTo>
                  <a:cubicBezTo>
                    <a:pt x="831850" y="4516121"/>
                    <a:pt x="1141730" y="4770121"/>
                    <a:pt x="1443990" y="4782821"/>
                  </a:cubicBezTo>
                  <a:cubicBezTo>
                    <a:pt x="1601470" y="4789171"/>
                    <a:pt x="1889760" y="4734561"/>
                    <a:pt x="2047240" y="4288791"/>
                  </a:cubicBezTo>
                  <a:lnTo>
                    <a:pt x="2076450" y="430022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12441389" y="3341603"/>
            <a:ext cx="3958005" cy="3919587"/>
            <a:chOff x="0" y="0"/>
            <a:chExt cx="5233670" cy="5182870"/>
          </a:xfrm>
        </p:grpSpPr>
        <p:sp>
          <p:nvSpPr>
            <p:cNvPr id="9" name="Freeform 9"/>
            <p:cNvSpPr/>
            <p:nvPr/>
          </p:nvSpPr>
          <p:spPr>
            <a:xfrm>
              <a:off x="-453390" y="-570230"/>
              <a:ext cx="6141720" cy="6049010"/>
            </a:xfrm>
            <a:custGeom>
              <a:avLst/>
              <a:gdLst/>
              <a:ahLst/>
              <a:cxnLst/>
              <a:rect l="l" t="t" r="r" b="b"/>
              <a:pathLst>
                <a:path w="6141720" h="6049010">
                  <a:moveTo>
                    <a:pt x="3069590" y="1248410"/>
                  </a:moveTo>
                  <a:cubicBezTo>
                    <a:pt x="3069590" y="0"/>
                    <a:pt x="1065530" y="730250"/>
                    <a:pt x="1892300" y="1676400"/>
                  </a:cubicBezTo>
                  <a:cubicBezTo>
                    <a:pt x="1065530" y="730250"/>
                    <a:pt x="0" y="2576830"/>
                    <a:pt x="1266190" y="2760980"/>
                  </a:cubicBezTo>
                  <a:cubicBezTo>
                    <a:pt x="0" y="2576830"/>
                    <a:pt x="369570" y="4677410"/>
                    <a:pt x="1484630" y="3995420"/>
                  </a:cubicBezTo>
                  <a:cubicBezTo>
                    <a:pt x="370840" y="4677410"/>
                    <a:pt x="2004060" y="6049010"/>
                    <a:pt x="2444750" y="4800600"/>
                  </a:cubicBezTo>
                  <a:cubicBezTo>
                    <a:pt x="2004060" y="6049010"/>
                    <a:pt x="4137660" y="6049010"/>
                    <a:pt x="3696970" y="4800600"/>
                  </a:cubicBezTo>
                  <a:cubicBezTo>
                    <a:pt x="4137660" y="6049010"/>
                    <a:pt x="5770880" y="4677410"/>
                    <a:pt x="4657090" y="3995420"/>
                  </a:cubicBezTo>
                  <a:cubicBezTo>
                    <a:pt x="5770880" y="4677410"/>
                    <a:pt x="6141720" y="2576830"/>
                    <a:pt x="4874260" y="2762250"/>
                  </a:cubicBezTo>
                  <a:cubicBezTo>
                    <a:pt x="6141720" y="2578100"/>
                    <a:pt x="5074920" y="730250"/>
                    <a:pt x="4248150" y="1677670"/>
                  </a:cubicBezTo>
                  <a:cubicBezTo>
                    <a:pt x="5073650" y="730250"/>
                    <a:pt x="3069590" y="0"/>
                    <a:pt x="3069590" y="1248410"/>
                  </a:cubicBezTo>
                  <a:close/>
                </a:path>
              </a:pathLst>
            </a:custGeom>
            <a:blipFill>
              <a:blip r:embed="rId4"/>
              <a:stretch>
                <a:fillRect l="-26606" b="-91818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-71120" y="-64770"/>
              <a:ext cx="5373370" cy="5261610"/>
            </a:xfrm>
            <a:custGeom>
              <a:avLst/>
              <a:gdLst/>
              <a:ahLst/>
              <a:cxnLst/>
              <a:rect l="l" t="t" r="r" b="b"/>
              <a:pathLst>
                <a:path w="5373370" h="5261610">
                  <a:moveTo>
                    <a:pt x="2687320" y="5247640"/>
                  </a:moveTo>
                  <a:cubicBezTo>
                    <a:pt x="2520950" y="5247640"/>
                    <a:pt x="2353310" y="5199380"/>
                    <a:pt x="2223770" y="5104130"/>
                  </a:cubicBezTo>
                  <a:cubicBezTo>
                    <a:pt x="2105660" y="5016500"/>
                    <a:pt x="1938020" y="4827270"/>
                    <a:pt x="1996440" y="4479290"/>
                  </a:cubicBezTo>
                  <a:cubicBezTo>
                    <a:pt x="1826260" y="4781550"/>
                    <a:pt x="1583690" y="4822190"/>
                    <a:pt x="1442720" y="4815840"/>
                  </a:cubicBezTo>
                  <a:cubicBezTo>
                    <a:pt x="1122680" y="4801870"/>
                    <a:pt x="806450" y="4541520"/>
                    <a:pt x="723900" y="4224020"/>
                  </a:cubicBezTo>
                  <a:cubicBezTo>
                    <a:pt x="687070" y="4080510"/>
                    <a:pt x="674370" y="3823970"/>
                    <a:pt x="937260" y="3590290"/>
                  </a:cubicBezTo>
                  <a:cubicBezTo>
                    <a:pt x="624840" y="3713480"/>
                    <a:pt x="417830" y="3595370"/>
                    <a:pt x="314960" y="3503930"/>
                  </a:cubicBezTo>
                  <a:cubicBezTo>
                    <a:pt x="80010" y="3291840"/>
                    <a:pt x="0" y="2876550"/>
                    <a:pt x="139700" y="2578100"/>
                  </a:cubicBezTo>
                  <a:cubicBezTo>
                    <a:pt x="201930" y="2444750"/>
                    <a:pt x="354330" y="2240280"/>
                    <a:pt x="697230" y="2228850"/>
                  </a:cubicBezTo>
                  <a:cubicBezTo>
                    <a:pt x="388620" y="2124710"/>
                    <a:pt x="308610" y="1907540"/>
                    <a:pt x="289560" y="1772920"/>
                  </a:cubicBezTo>
                  <a:cubicBezTo>
                    <a:pt x="243840" y="1454150"/>
                    <a:pt x="453390" y="1080770"/>
                    <a:pt x="756920" y="942340"/>
                  </a:cubicBezTo>
                  <a:cubicBezTo>
                    <a:pt x="887730" y="882650"/>
                    <a:pt x="1127760" y="825500"/>
                    <a:pt x="1388110" y="1032510"/>
                  </a:cubicBezTo>
                  <a:cubicBezTo>
                    <a:pt x="1224280" y="756920"/>
                    <a:pt x="1306830" y="539750"/>
                    <a:pt x="1380490" y="425450"/>
                  </a:cubicBezTo>
                  <a:cubicBezTo>
                    <a:pt x="1554480" y="152400"/>
                    <a:pt x="1968500" y="0"/>
                    <a:pt x="2283460" y="91440"/>
                  </a:cubicBezTo>
                  <a:cubicBezTo>
                    <a:pt x="2418080" y="130810"/>
                    <a:pt x="2628900" y="242570"/>
                    <a:pt x="2687320" y="560070"/>
                  </a:cubicBezTo>
                  <a:cubicBezTo>
                    <a:pt x="2747010" y="242570"/>
                    <a:pt x="2956560" y="130810"/>
                    <a:pt x="3089910" y="92710"/>
                  </a:cubicBezTo>
                  <a:cubicBezTo>
                    <a:pt x="3404870" y="0"/>
                    <a:pt x="3818890" y="153670"/>
                    <a:pt x="3992880" y="426720"/>
                  </a:cubicBezTo>
                  <a:cubicBezTo>
                    <a:pt x="4065270" y="541020"/>
                    <a:pt x="4147820" y="758190"/>
                    <a:pt x="3985260" y="1033780"/>
                  </a:cubicBezTo>
                  <a:cubicBezTo>
                    <a:pt x="4245610" y="826770"/>
                    <a:pt x="4485640" y="883920"/>
                    <a:pt x="4616450" y="943610"/>
                  </a:cubicBezTo>
                  <a:cubicBezTo>
                    <a:pt x="4919980" y="1083310"/>
                    <a:pt x="5129530" y="1455420"/>
                    <a:pt x="5083810" y="1775460"/>
                  </a:cubicBezTo>
                  <a:cubicBezTo>
                    <a:pt x="5064760" y="1908810"/>
                    <a:pt x="4984750" y="2127250"/>
                    <a:pt x="4676140" y="2231390"/>
                  </a:cubicBezTo>
                  <a:cubicBezTo>
                    <a:pt x="5020310" y="2242820"/>
                    <a:pt x="5171440" y="2447290"/>
                    <a:pt x="5233670" y="2580640"/>
                  </a:cubicBezTo>
                  <a:cubicBezTo>
                    <a:pt x="5373370" y="2879090"/>
                    <a:pt x="5294629" y="3294380"/>
                    <a:pt x="5057140" y="3505200"/>
                  </a:cubicBezTo>
                  <a:cubicBezTo>
                    <a:pt x="4954270" y="3596640"/>
                    <a:pt x="4747260" y="3714750"/>
                    <a:pt x="4434840" y="3591560"/>
                  </a:cubicBezTo>
                  <a:cubicBezTo>
                    <a:pt x="4699000" y="3825240"/>
                    <a:pt x="4686300" y="4080510"/>
                    <a:pt x="4648200" y="4225290"/>
                  </a:cubicBezTo>
                  <a:cubicBezTo>
                    <a:pt x="4565650" y="4544060"/>
                    <a:pt x="4250690" y="4803140"/>
                    <a:pt x="3929379" y="4817110"/>
                  </a:cubicBezTo>
                  <a:cubicBezTo>
                    <a:pt x="3787139" y="4823460"/>
                    <a:pt x="3544570" y="4781550"/>
                    <a:pt x="3375659" y="4480560"/>
                  </a:cubicBezTo>
                  <a:cubicBezTo>
                    <a:pt x="3434079" y="4828540"/>
                    <a:pt x="3266439" y="5017770"/>
                    <a:pt x="3148329" y="5105400"/>
                  </a:cubicBezTo>
                  <a:cubicBezTo>
                    <a:pt x="3021330" y="5199380"/>
                    <a:pt x="2854960" y="5247640"/>
                    <a:pt x="2687320" y="5247640"/>
                  </a:cubicBezTo>
                  <a:close/>
                  <a:moveTo>
                    <a:pt x="2076450" y="4300220"/>
                  </a:moveTo>
                  <a:cubicBezTo>
                    <a:pt x="1917700" y="4752340"/>
                    <a:pt x="2112010" y="4980940"/>
                    <a:pt x="2242820" y="5077460"/>
                  </a:cubicBezTo>
                  <a:cubicBezTo>
                    <a:pt x="2491740" y="5261610"/>
                    <a:pt x="2882900" y="5261610"/>
                    <a:pt x="3131820" y="5077460"/>
                  </a:cubicBezTo>
                  <a:cubicBezTo>
                    <a:pt x="3262630" y="4980940"/>
                    <a:pt x="3458210" y="4751070"/>
                    <a:pt x="3298190" y="4300220"/>
                  </a:cubicBezTo>
                  <a:lnTo>
                    <a:pt x="3328670" y="4290060"/>
                  </a:lnTo>
                  <a:cubicBezTo>
                    <a:pt x="3486150" y="4735830"/>
                    <a:pt x="3774440" y="4791710"/>
                    <a:pt x="3931920" y="4784090"/>
                  </a:cubicBezTo>
                  <a:cubicBezTo>
                    <a:pt x="4234180" y="4771390"/>
                    <a:pt x="4542790" y="4516120"/>
                    <a:pt x="4621530" y="4216400"/>
                  </a:cubicBezTo>
                  <a:cubicBezTo>
                    <a:pt x="4663440" y="4056380"/>
                    <a:pt x="4671060" y="3751580"/>
                    <a:pt x="4265930" y="3503930"/>
                  </a:cubicBezTo>
                  <a:lnTo>
                    <a:pt x="4282440" y="3477260"/>
                  </a:lnTo>
                  <a:cubicBezTo>
                    <a:pt x="4573270" y="3655060"/>
                    <a:pt x="4842510" y="3656330"/>
                    <a:pt x="5039360" y="3481070"/>
                  </a:cubicBezTo>
                  <a:cubicBezTo>
                    <a:pt x="5266690" y="3277870"/>
                    <a:pt x="5341620" y="2880360"/>
                    <a:pt x="5208270" y="2593340"/>
                  </a:cubicBezTo>
                  <a:cubicBezTo>
                    <a:pt x="5138420" y="2444750"/>
                    <a:pt x="4954270" y="2205990"/>
                    <a:pt x="4494529" y="2273300"/>
                  </a:cubicBezTo>
                  <a:lnTo>
                    <a:pt x="4489450" y="2241550"/>
                  </a:lnTo>
                  <a:cubicBezTo>
                    <a:pt x="4817109" y="2193290"/>
                    <a:pt x="5017770" y="2026920"/>
                    <a:pt x="5054600" y="1770380"/>
                  </a:cubicBezTo>
                  <a:cubicBezTo>
                    <a:pt x="5099050" y="1464310"/>
                    <a:pt x="4897120" y="1106170"/>
                    <a:pt x="4605020" y="971550"/>
                  </a:cubicBezTo>
                  <a:cubicBezTo>
                    <a:pt x="4460240" y="905510"/>
                    <a:pt x="4173220" y="843280"/>
                    <a:pt x="3877310" y="1182370"/>
                  </a:cubicBezTo>
                  <a:lnTo>
                    <a:pt x="3853180" y="1162050"/>
                  </a:lnTo>
                  <a:cubicBezTo>
                    <a:pt x="4066540" y="916940"/>
                    <a:pt x="4107180" y="661670"/>
                    <a:pt x="3967480" y="443230"/>
                  </a:cubicBezTo>
                  <a:cubicBezTo>
                    <a:pt x="3799840" y="180340"/>
                    <a:pt x="3402330" y="33020"/>
                    <a:pt x="3100070" y="121920"/>
                  </a:cubicBezTo>
                  <a:cubicBezTo>
                    <a:pt x="2844800" y="196850"/>
                    <a:pt x="2703830" y="416560"/>
                    <a:pt x="2703830" y="742950"/>
                  </a:cubicBezTo>
                  <a:lnTo>
                    <a:pt x="2672080" y="742950"/>
                  </a:lnTo>
                  <a:cubicBezTo>
                    <a:pt x="2672080" y="417830"/>
                    <a:pt x="2531110" y="196850"/>
                    <a:pt x="2275840" y="121920"/>
                  </a:cubicBezTo>
                  <a:cubicBezTo>
                    <a:pt x="1972310" y="33020"/>
                    <a:pt x="1576070" y="180340"/>
                    <a:pt x="1408430" y="441960"/>
                  </a:cubicBezTo>
                  <a:cubicBezTo>
                    <a:pt x="1268730" y="660400"/>
                    <a:pt x="1309370" y="915670"/>
                    <a:pt x="1522730" y="1160780"/>
                  </a:cubicBezTo>
                  <a:lnTo>
                    <a:pt x="1498600" y="1181100"/>
                  </a:lnTo>
                  <a:cubicBezTo>
                    <a:pt x="1202690" y="843280"/>
                    <a:pt x="915670" y="904240"/>
                    <a:pt x="770890" y="970280"/>
                  </a:cubicBezTo>
                  <a:cubicBezTo>
                    <a:pt x="478790" y="1103630"/>
                    <a:pt x="278130" y="1461770"/>
                    <a:pt x="321310" y="1769110"/>
                  </a:cubicBezTo>
                  <a:cubicBezTo>
                    <a:pt x="358140" y="2025650"/>
                    <a:pt x="558800" y="2193290"/>
                    <a:pt x="886460" y="2240280"/>
                  </a:cubicBezTo>
                  <a:lnTo>
                    <a:pt x="881380" y="2272030"/>
                  </a:lnTo>
                  <a:cubicBezTo>
                    <a:pt x="421640" y="2204720"/>
                    <a:pt x="237490" y="2443480"/>
                    <a:pt x="167640" y="2592070"/>
                  </a:cubicBezTo>
                  <a:cubicBezTo>
                    <a:pt x="34290" y="2879090"/>
                    <a:pt x="109220" y="3276600"/>
                    <a:pt x="336550" y="3479800"/>
                  </a:cubicBezTo>
                  <a:cubicBezTo>
                    <a:pt x="533400" y="3655060"/>
                    <a:pt x="802640" y="3655060"/>
                    <a:pt x="1093470" y="3475990"/>
                  </a:cubicBezTo>
                  <a:lnTo>
                    <a:pt x="1109980" y="3502661"/>
                  </a:lnTo>
                  <a:cubicBezTo>
                    <a:pt x="704850" y="3750311"/>
                    <a:pt x="713740" y="4055111"/>
                    <a:pt x="754380" y="4215131"/>
                  </a:cubicBezTo>
                  <a:cubicBezTo>
                    <a:pt x="831850" y="4516121"/>
                    <a:pt x="1141730" y="4770121"/>
                    <a:pt x="1443990" y="4782821"/>
                  </a:cubicBezTo>
                  <a:cubicBezTo>
                    <a:pt x="1601470" y="4789171"/>
                    <a:pt x="1889760" y="4734561"/>
                    <a:pt x="2047240" y="4288791"/>
                  </a:cubicBezTo>
                  <a:lnTo>
                    <a:pt x="2076450" y="430022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1" name="Freeform 11"/>
          <p:cNvSpPr/>
          <p:nvPr/>
        </p:nvSpPr>
        <p:spPr>
          <a:xfrm rot="-726355">
            <a:off x="949496" y="3678497"/>
            <a:ext cx="1620957" cy="2003429"/>
          </a:xfrm>
          <a:custGeom>
            <a:avLst/>
            <a:gdLst/>
            <a:ahLst/>
            <a:cxnLst/>
            <a:rect l="l" t="t" r="r" b="b"/>
            <a:pathLst>
              <a:path w="1620957" h="2003429">
                <a:moveTo>
                  <a:pt x="0" y="0"/>
                </a:moveTo>
                <a:lnTo>
                  <a:pt x="1620956" y="0"/>
                </a:lnTo>
                <a:lnTo>
                  <a:pt x="1620956" y="2003429"/>
                </a:lnTo>
                <a:lnTo>
                  <a:pt x="0" y="200342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867722">
            <a:off x="11935402" y="3243116"/>
            <a:ext cx="2289522" cy="1169737"/>
          </a:xfrm>
          <a:custGeom>
            <a:avLst/>
            <a:gdLst/>
            <a:ahLst/>
            <a:cxnLst/>
            <a:rect l="l" t="t" r="r" b="b"/>
            <a:pathLst>
              <a:path w="2289522" h="1169737">
                <a:moveTo>
                  <a:pt x="0" y="0"/>
                </a:moveTo>
                <a:lnTo>
                  <a:pt x="2289522" y="0"/>
                </a:lnTo>
                <a:lnTo>
                  <a:pt x="2289522" y="1169737"/>
                </a:lnTo>
                <a:lnTo>
                  <a:pt x="0" y="116973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1031718">
            <a:off x="10300840" y="5442174"/>
            <a:ext cx="1256007" cy="2008151"/>
          </a:xfrm>
          <a:custGeom>
            <a:avLst/>
            <a:gdLst/>
            <a:ahLst/>
            <a:cxnLst/>
            <a:rect l="l" t="t" r="r" b="b"/>
            <a:pathLst>
              <a:path w="1256007" h="2008151">
                <a:moveTo>
                  <a:pt x="0" y="0"/>
                </a:moveTo>
                <a:lnTo>
                  <a:pt x="1256007" y="0"/>
                </a:lnTo>
                <a:lnTo>
                  <a:pt x="1256007" y="2008151"/>
                </a:lnTo>
                <a:lnTo>
                  <a:pt x="0" y="200815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729082">
            <a:off x="7046838" y="3277637"/>
            <a:ext cx="1116941" cy="1100694"/>
          </a:xfrm>
          <a:custGeom>
            <a:avLst/>
            <a:gdLst/>
            <a:ahLst/>
            <a:cxnLst/>
            <a:rect l="l" t="t" r="r" b="b"/>
            <a:pathLst>
              <a:path w="1116941" h="1100694">
                <a:moveTo>
                  <a:pt x="0" y="0"/>
                </a:moveTo>
                <a:lnTo>
                  <a:pt x="1116941" y="0"/>
                </a:lnTo>
                <a:lnTo>
                  <a:pt x="1116941" y="1100695"/>
                </a:lnTo>
                <a:lnTo>
                  <a:pt x="0" y="110069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9919192">
            <a:off x="4827712" y="5796000"/>
            <a:ext cx="1008805" cy="946442"/>
          </a:xfrm>
          <a:custGeom>
            <a:avLst/>
            <a:gdLst/>
            <a:ahLst/>
            <a:cxnLst/>
            <a:rect l="l" t="t" r="r" b="b"/>
            <a:pathLst>
              <a:path w="1008805" h="946442">
                <a:moveTo>
                  <a:pt x="0" y="0"/>
                </a:moveTo>
                <a:lnTo>
                  <a:pt x="1008804" y="0"/>
                </a:lnTo>
                <a:lnTo>
                  <a:pt x="1008804" y="946442"/>
                </a:lnTo>
                <a:lnTo>
                  <a:pt x="0" y="94644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5606418" y="5683621"/>
            <a:ext cx="1065330" cy="931679"/>
          </a:xfrm>
          <a:custGeom>
            <a:avLst/>
            <a:gdLst/>
            <a:ahLst/>
            <a:cxnLst/>
            <a:rect l="l" t="t" r="r" b="b"/>
            <a:pathLst>
              <a:path w="1065330" h="931679">
                <a:moveTo>
                  <a:pt x="0" y="0"/>
                </a:moveTo>
                <a:lnTo>
                  <a:pt x="1065330" y="0"/>
                </a:lnTo>
                <a:lnTo>
                  <a:pt x="1065330" y="931679"/>
                </a:lnTo>
                <a:lnTo>
                  <a:pt x="0" y="93167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888606" y="1048810"/>
            <a:ext cx="14510789" cy="1219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000"/>
              </a:lnSpc>
              <a:spcBef>
                <a:spcPct val="0"/>
              </a:spcBef>
            </a:pPr>
            <a:r>
              <a:rPr lang="en-US" sz="9000" u="none">
                <a:solidFill>
                  <a:srgbClr val="000000"/>
                </a:solidFill>
                <a:latin typeface="Gulfs Display"/>
              </a:rPr>
              <a:t>Y los ganadores son...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12441389" y="7728318"/>
            <a:ext cx="3958005" cy="1064895"/>
            <a:chOff x="0" y="0"/>
            <a:chExt cx="5277340" cy="1419860"/>
          </a:xfrm>
        </p:grpSpPr>
        <p:sp>
          <p:nvSpPr>
            <p:cNvPr id="19" name="TextBox 19"/>
            <p:cNvSpPr txBox="1"/>
            <p:nvPr/>
          </p:nvSpPr>
          <p:spPr>
            <a:xfrm>
              <a:off x="0" y="-104775"/>
              <a:ext cx="5277340" cy="5880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000000"/>
                  </a:solidFill>
                  <a:latin typeface="Agrandir"/>
                </a:rPr>
                <a:t>Tercera ronda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414668"/>
              <a:ext cx="5277340" cy="9969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363"/>
                </a:lnSpc>
                <a:spcBef>
                  <a:spcPct val="0"/>
                </a:spcBef>
              </a:pPr>
              <a:r>
                <a:rPr lang="en-US" sz="4125" u="none">
                  <a:solidFill>
                    <a:srgbClr val="000000"/>
                  </a:solidFill>
                  <a:latin typeface="Agrandir Bold"/>
                </a:rPr>
                <a:t>Jugador 2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6970839" y="7728318"/>
            <a:ext cx="3958005" cy="1064895"/>
            <a:chOff x="0" y="0"/>
            <a:chExt cx="5277340" cy="1419860"/>
          </a:xfrm>
        </p:grpSpPr>
        <p:sp>
          <p:nvSpPr>
            <p:cNvPr id="22" name="TextBox 22"/>
            <p:cNvSpPr txBox="1"/>
            <p:nvPr/>
          </p:nvSpPr>
          <p:spPr>
            <a:xfrm>
              <a:off x="0" y="414668"/>
              <a:ext cx="5277340" cy="9969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363"/>
                </a:lnSpc>
                <a:spcBef>
                  <a:spcPct val="0"/>
                </a:spcBef>
              </a:pPr>
              <a:r>
                <a:rPr lang="en-US" sz="4125" u="none">
                  <a:solidFill>
                    <a:srgbClr val="000000"/>
                  </a:solidFill>
                  <a:latin typeface="Agrandir Bold"/>
                </a:rPr>
                <a:t>Jugador 1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104775"/>
              <a:ext cx="5277340" cy="5880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000000"/>
                  </a:solidFill>
                  <a:latin typeface="Agrandir"/>
                </a:rPr>
                <a:t>Segunda ronda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759974" y="7728318"/>
            <a:ext cx="3958005" cy="1064895"/>
            <a:chOff x="0" y="0"/>
            <a:chExt cx="5277340" cy="1419860"/>
          </a:xfrm>
        </p:grpSpPr>
        <p:sp>
          <p:nvSpPr>
            <p:cNvPr id="25" name="TextBox 25"/>
            <p:cNvSpPr txBox="1"/>
            <p:nvPr/>
          </p:nvSpPr>
          <p:spPr>
            <a:xfrm>
              <a:off x="0" y="-104775"/>
              <a:ext cx="5277340" cy="5880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000000"/>
                  </a:solidFill>
                  <a:latin typeface="Agrandir"/>
                </a:rPr>
                <a:t>Primera ronda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414668"/>
              <a:ext cx="5277340" cy="9969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363"/>
                </a:lnSpc>
                <a:spcBef>
                  <a:spcPct val="0"/>
                </a:spcBef>
              </a:pPr>
              <a:r>
                <a:rPr lang="en-US" sz="4125" u="none">
                  <a:solidFill>
                    <a:srgbClr val="000000"/>
                  </a:solidFill>
                  <a:latin typeface="Agrandir Bold"/>
                </a:rPr>
                <a:t>Jugador 3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0185" b="-3759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735946" y="5389072"/>
            <a:ext cx="711081" cy="700738"/>
          </a:xfrm>
          <a:custGeom>
            <a:avLst/>
            <a:gdLst/>
            <a:ahLst/>
            <a:cxnLst/>
            <a:rect l="l" t="t" r="r" b="b"/>
            <a:pathLst>
              <a:path w="711081" h="700738">
                <a:moveTo>
                  <a:pt x="0" y="0"/>
                </a:moveTo>
                <a:lnTo>
                  <a:pt x="711081" y="0"/>
                </a:lnTo>
                <a:lnTo>
                  <a:pt x="711081" y="700738"/>
                </a:lnTo>
                <a:lnTo>
                  <a:pt x="0" y="70073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1400774">
            <a:off x="15308993" y="823766"/>
            <a:ext cx="760021" cy="664673"/>
          </a:xfrm>
          <a:custGeom>
            <a:avLst/>
            <a:gdLst/>
            <a:ahLst/>
            <a:cxnLst/>
            <a:rect l="l" t="t" r="r" b="b"/>
            <a:pathLst>
              <a:path w="760021" h="664673">
                <a:moveTo>
                  <a:pt x="0" y="0"/>
                </a:moveTo>
                <a:lnTo>
                  <a:pt x="760020" y="0"/>
                </a:lnTo>
                <a:lnTo>
                  <a:pt x="760020" y="664673"/>
                </a:lnTo>
                <a:lnTo>
                  <a:pt x="0" y="6646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400774">
            <a:off x="1981599" y="3908653"/>
            <a:ext cx="802518" cy="701839"/>
          </a:xfrm>
          <a:custGeom>
            <a:avLst/>
            <a:gdLst/>
            <a:ahLst/>
            <a:cxnLst/>
            <a:rect l="l" t="t" r="r" b="b"/>
            <a:pathLst>
              <a:path w="802518" h="701839">
                <a:moveTo>
                  <a:pt x="0" y="0"/>
                </a:moveTo>
                <a:lnTo>
                  <a:pt x="802518" y="0"/>
                </a:lnTo>
                <a:lnTo>
                  <a:pt x="802518" y="701838"/>
                </a:lnTo>
                <a:lnTo>
                  <a:pt x="0" y="70183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>
            <a:grpSpLocks noChangeAspect="1"/>
          </p:cNvGrpSpPr>
          <p:nvPr/>
        </p:nvGrpSpPr>
        <p:grpSpPr>
          <a:xfrm rot="885401">
            <a:off x="16750282" y="9091888"/>
            <a:ext cx="476153" cy="393024"/>
            <a:chOff x="0" y="0"/>
            <a:chExt cx="2138680" cy="1765300"/>
          </a:xfrm>
        </p:grpSpPr>
        <p:sp>
          <p:nvSpPr>
            <p:cNvPr id="7" name="Freeform 7"/>
            <p:cNvSpPr/>
            <p:nvPr/>
          </p:nvSpPr>
          <p:spPr>
            <a:xfrm>
              <a:off x="-49530" y="-55880"/>
              <a:ext cx="2237740" cy="1819910"/>
            </a:xfrm>
            <a:custGeom>
              <a:avLst/>
              <a:gdLst/>
              <a:ahLst/>
              <a:cxnLst/>
              <a:rect l="l" t="t" r="r" b="b"/>
              <a:pathLst>
                <a:path w="2237740" h="1819910">
                  <a:moveTo>
                    <a:pt x="1789430" y="69850"/>
                  </a:moveTo>
                  <a:cubicBezTo>
                    <a:pt x="1540510" y="0"/>
                    <a:pt x="1233170" y="191770"/>
                    <a:pt x="1118870" y="495300"/>
                  </a:cubicBezTo>
                  <a:cubicBezTo>
                    <a:pt x="1004570" y="190500"/>
                    <a:pt x="697230" y="0"/>
                    <a:pt x="448310" y="69850"/>
                  </a:cubicBezTo>
                  <a:cubicBezTo>
                    <a:pt x="127000" y="160020"/>
                    <a:pt x="0" y="447040"/>
                    <a:pt x="66040" y="796290"/>
                  </a:cubicBezTo>
                  <a:cubicBezTo>
                    <a:pt x="120650" y="1079500"/>
                    <a:pt x="448310" y="1574800"/>
                    <a:pt x="1117600" y="1819910"/>
                  </a:cubicBezTo>
                  <a:cubicBezTo>
                    <a:pt x="1786890" y="1574800"/>
                    <a:pt x="2115820" y="1079500"/>
                    <a:pt x="2169160" y="796290"/>
                  </a:cubicBezTo>
                  <a:cubicBezTo>
                    <a:pt x="2237740" y="447040"/>
                    <a:pt x="2110740" y="160020"/>
                    <a:pt x="1789430" y="69850"/>
                  </a:cubicBezTo>
                  <a:close/>
                </a:path>
              </a:pathLst>
            </a:custGeom>
            <a:solidFill>
              <a:srgbClr val="9FB4FF"/>
            </a:solidFill>
          </p:spPr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 rot="-2846593">
            <a:off x="2051126" y="1216490"/>
            <a:ext cx="663464" cy="349522"/>
            <a:chOff x="0" y="0"/>
            <a:chExt cx="1610360" cy="848360"/>
          </a:xfrm>
        </p:grpSpPr>
        <p:sp>
          <p:nvSpPr>
            <p:cNvPr id="9" name="Freeform 9"/>
            <p:cNvSpPr/>
            <p:nvPr/>
          </p:nvSpPr>
          <p:spPr>
            <a:xfrm>
              <a:off x="-31750" y="0"/>
              <a:ext cx="1675130" cy="880110"/>
            </a:xfrm>
            <a:custGeom>
              <a:avLst/>
              <a:gdLst/>
              <a:ahLst/>
              <a:cxnLst/>
              <a:rect l="l" t="t" r="r" b="b"/>
              <a:pathLst>
                <a:path w="1675130" h="880110">
                  <a:moveTo>
                    <a:pt x="266700" y="848360"/>
                  </a:moveTo>
                  <a:cubicBezTo>
                    <a:pt x="236220" y="848360"/>
                    <a:pt x="205740" y="842010"/>
                    <a:pt x="175260" y="829310"/>
                  </a:cubicBezTo>
                  <a:cubicBezTo>
                    <a:pt x="55880" y="778510"/>
                    <a:pt x="0" y="641350"/>
                    <a:pt x="50800" y="521970"/>
                  </a:cubicBezTo>
                  <a:cubicBezTo>
                    <a:pt x="184150" y="204470"/>
                    <a:pt x="492760" y="0"/>
                    <a:pt x="836930" y="0"/>
                  </a:cubicBezTo>
                  <a:cubicBezTo>
                    <a:pt x="1181100" y="0"/>
                    <a:pt x="1489710" y="204470"/>
                    <a:pt x="1624330" y="521970"/>
                  </a:cubicBezTo>
                  <a:cubicBezTo>
                    <a:pt x="1675130" y="641350"/>
                    <a:pt x="1619250" y="779780"/>
                    <a:pt x="1499870" y="829310"/>
                  </a:cubicBezTo>
                  <a:cubicBezTo>
                    <a:pt x="1380490" y="880110"/>
                    <a:pt x="1242060" y="824230"/>
                    <a:pt x="1192530" y="704850"/>
                  </a:cubicBezTo>
                  <a:cubicBezTo>
                    <a:pt x="1131570" y="562610"/>
                    <a:pt x="991870" y="469900"/>
                    <a:pt x="836930" y="469900"/>
                  </a:cubicBezTo>
                  <a:cubicBezTo>
                    <a:pt x="681990" y="469900"/>
                    <a:pt x="543560" y="562610"/>
                    <a:pt x="482600" y="704850"/>
                  </a:cubicBezTo>
                  <a:cubicBezTo>
                    <a:pt x="445770" y="793750"/>
                    <a:pt x="358140" y="848360"/>
                    <a:pt x="266700" y="848360"/>
                  </a:cubicBezTo>
                  <a:close/>
                </a:path>
              </a:pathLst>
            </a:custGeom>
            <a:solidFill>
              <a:srgbClr val="FEA9E0"/>
            </a:solidFill>
          </p:spPr>
        </p:sp>
      </p:grpSp>
      <p:grpSp>
        <p:nvGrpSpPr>
          <p:cNvPr id="10" name="Group 10"/>
          <p:cNvGrpSpPr>
            <a:grpSpLocks noChangeAspect="1"/>
          </p:cNvGrpSpPr>
          <p:nvPr/>
        </p:nvGrpSpPr>
        <p:grpSpPr>
          <a:xfrm rot="1879654">
            <a:off x="15731503" y="5657176"/>
            <a:ext cx="663464" cy="349522"/>
            <a:chOff x="0" y="0"/>
            <a:chExt cx="1610360" cy="848360"/>
          </a:xfrm>
        </p:grpSpPr>
        <p:sp>
          <p:nvSpPr>
            <p:cNvPr id="11" name="Freeform 11"/>
            <p:cNvSpPr/>
            <p:nvPr/>
          </p:nvSpPr>
          <p:spPr>
            <a:xfrm>
              <a:off x="-31750" y="0"/>
              <a:ext cx="1675130" cy="880110"/>
            </a:xfrm>
            <a:custGeom>
              <a:avLst/>
              <a:gdLst/>
              <a:ahLst/>
              <a:cxnLst/>
              <a:rect l="l" t="t" r="r" b="b"/>
              <a:pathLst>
                <a:path w="1675130" h="880110">
                  <a:moveTo>
                    <a:pt x="266700" y="848360"/>
                  </a:moveTo>
                  <a:cubicBezTo>
                    <a:pt x="236220" y="848360"/>
                    <a:pt x="205740" y="842010"/>
                    <a:pt x="175260" y="829310"/>
                  </a:cubicBezTo>
                  <a:cubicBezTo>
                    <a:pt x="55880" y="778510"/>
                    <a:pt x="0" y="641350"/>
                    <a:pt x="50800" y="521970"/>
                  </a:cubicBezTo>
                  <a:cubicBezTo>
                    <a:pt x="184150" y="204470"/>
                    <a:pt x="492760" y="0"/>
                    <a:pt x="836930" y="0"/>
                  </a:cubicBezTo>
                  <a:cubicBezTo>
                    <a:pt x="1181100" y="0"/>
                    <a:pt x="1489710" y="204470"/>
                    <a:pt x="1624330" y="521970"/>
                  </a:cubicBezTo>
                  <a:cubicBezTo>
                    <a:pt x="1675130" y="641350"/>
                    <a:pt x="1619250" y="779780"/>
                    <a:pt x="1499870" y="829310"/>
                  </a:cubicBezTo>
                  <a:cubicBezTo>
                    <a:pt x="1380490" y="880110"/>
                    <a:pt x="1242060" y="824230"/>
                    <a:pt x="1192530" y="704850"/>
                  </a:cubicBezTo>
                  <a:cubicBezTo>
                    <a:pt x="1131570" y="562610"/>
                    <a:pt x="991870" y="469900"/>
                    <a:pt x="836930" y="469900"/>
                  </a:cubicBezTo>
                  <a:cubicBezTo>
                    <a:pt x="681990" y="469900"/>
                    <a:pt x="543560" y="562610"/>
                    <a:pt x="482600" y="704850"/>
                  </a:cubicBezTo>
                  <a:cubicBezTo>
                    <a:pt x="445770" y="793750"/>
                    <a:pt x="358140" y="848360"/>
                    <a:pt x="266700" y="848360"/>
                  </a:cubicBezTo>
                  <a:close/>
                </a:path>
              </a:pathLst>
            </a:custGeom>
            <a:solidFill>
              <a:srgbClr val="A7E8CE"/>
            </a:solidFill>
          </p:spPr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 rot="7348532">
            <a:off x="767584" y="7074168"/>
            <a:ext cx="663464" cy="349522"/>
            <a:chOff x="0" y="0"/>
            <a:chExt cx="1610360" cy="848360"/>
          </a:xfrm>
        </p:grpSpPr>
        <p:sp>
          <p:nvSpPr>
            <p:cNvPr id="13" name="Freeform 13"/>
            <p:cNvSpPr/>
            <p:nvPr/>
          </p:nvSpPr>
          <p:spPr>
            <a:xfrm>
              <a:off x="-31750" y="0"/>
              <a:ext cx="1675130" cy="880110"/>
            </a:xfrm>
            <a:custGeom>
              <a:avLst/>
              <a:gdLst/>
              <a:ahLst/>
              <a:cxnLst/>
              <a:rect l="l" t="t" r="r" b="b"/>
              <a:pathLst>
                <a:path w="1675130" h="880110">
                  <a:moveTo>
                    <a:pt x="266700" y="848360"/>
                  </a:moveTo>
                  <a:cubicBezTo>
                    <a:pt x="236220" y="848360"/>
                    <a:pt x="205740" y="842010"/>
                    <a:pt x="175260" y="829310"/>
                  </a:cubicBezTo>
                  <a:cubicBezTo>
                    <a:pt x="55880" y="778510"/>
                    <a:pt x="0" y="641350"/>
                    <a:pt x="50800" y="521970"/>
                  </a:cubicBezTo>
                  <a:cubicBezTo>
                    <a:pt x="184150" y="204470"/>
                    <a:pt x="492760" y="0"/>
                    <a:pt x="836930" y="0"/>
                  </a:cubicBezTo>
                  <a:cubicBezTo>
                    <a:pt x="1181100" y="0"/>
                    <a:pt x="1489710" y="204470"/>
                    <a:pt x="1624330" y="521970"/>
                  </a:cubicBezTo>
                  <a:cubicBezTo>
                    <a:pt x="1675130" y="641350"/>
                    <a:pt x="1619250" y="779780"/>
                    <a:pt x="1499870" y="829310"/>
                  </a:cubicBezTo>
                  <a:cubicBezTo>
                    <a:pt x="1380490" y="880110"/>
                    <a:pt x="1242060" y="824230"/>
                    <a:pt x="1192530" y="704850"/>
                  </a:cubicBezTo>
                  <a:cubicBezTo>
                    <a:pt x="1131570" y="562610"/>
                    <a:pt x="991870" y="469900"/>
                    <a:pt x="836930" y="469900"/>
                  </a:cubicBezTo>
                  <a:cubicBezTo>
                    <a:pt x="681990" y="469900"/>
                    <a:pt x="543560" y="562610"/>
                    <a:pt x="482600" y="704850"/>
                  </a:cubicBezTo>
                  <a:cubicBezTo>
                    <a:pt x="445770" y="793750"/>
                    <a:pt x="358140" y="848360"/>
                    <a:pt x="266700" y="848360"/>
                  </a:cubicBezTo>
                  <a:close/>
                </a:path>
              </a:pathLst>
            </a:custGeom>
            <a:solidFill>
              <a:srgbClr val="FEA9E0"/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887837" y="5248209"/>
            <a:ext cx="281726" cy="281726"/>
            <a:chOff x="0" y="0"/>
            <a:chExt cx="6350000" cy="63500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A7E8CE"/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15786522" y="2899267"/>
            <a:ext cx="281726" cy="281726"/>
            <a:chOff x="0" y="0"/>
            <a:chExt cx="6350000" cy="63500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A7E8CE"/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910649" y="700382"/>
            <a:ext cx="281726" cy="281726"/>
            <a:chOff x="0" y="0"/>
            <a:chExt cx="6350000" cy="63500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A7E8CE"/>
            </a:solidFill>
          </p:spPr>
        </p:sp>
      </p:grpSp>
      <p:sp>
        <p:nvSpPr>
          <p:cNvPr id="20" name="Freeform 20"/>
          <p:cNvSpPr/>
          <p:nvPr/>
        </p:nvSpPr>
        <p:spPr>
          <a:xfrm>
            <a:off x="16942637" y="1611822"/>
            <a:ext cx="659355" cy="656957"/>
          </a:xfrm>
          <a:custGeom>
            <a:avLst/>
            <a:gdLst/>
            <a:ahLst/>
            <a:cxnLst/>
            <a:rect l="l" t="t" r="r" b="b"/>
            <a:pathLst>
              <a:path w="659355" h="656957">
                <a:moveTo>
                  <a:pt x="0" y="0"/>
                </a:moveTo>
                <a:lnTo>
                  <a:pt x="659355" y="0"/>
                </a:lnTo>
                <a:lnTo>
                  <a:pt x="659355" y="656958"/>
                </a:lnTo>
                <a:lnTo>
                  <a:pt x="0" y="65695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grpSp>
        <p:nvGrpSpPr>
          <p:cNvPr id="21" name="Group 21"/>
          <p:cNvGrpSpPr/>
          <p:nvPr/>
        </p:nvGrpSpPr>
        <p:grpSpPr>
          <a:xfrm>
            <a:off x="8491903" y="3794212"/>
            <a:ext cx="1564185" cy="2337777"/>
            <a:chOff x="0" y="0"/>
            <a:chExt cx="2085580" cy="3117036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085580" cy="3117036"/>
            </a:xfrm>
            <a:custGeom>
              <a:avLst/>
              <a:gdLst/>
              <a:ahLst/>
              <a:cxnLst/>
              <a:rect l="l" t="t" r="r" b="b"/>
              <a:pathLst>
                <a:path w="2085580" h="3117036">
                  <a:moveTo>
                    <a:pt x="0" y="0"/>
                  </a:moveTo>
                  <a:lnTo>
                    <a:pt x="2085580" y="0"/>
                  </a:lnTo>
                  <a:lnTo>
                    <a:pt x="2085580" y="3117036"/>
                  </a:lnTo>
                  <a:lnTo>
                    <a:pt x="0" y="31170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TextBox 23"/>
            <p:cNvSpPr txBox="1"/>
            <p:nvPr/>
          </p:nvSpPr>
          <p:spPr>
            <a:xfrm>
              <a:off x="271345" y="105568"/>
              <a:ext cx="1542891" cy="26677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739"/>
                </a:lnSpc>
                <a:spcBef>
                  <a:spcPct val="0"/>
                </a:spcBef>
              </a:pPr>
              <a:r>
                <a:rPr lang="en-US" sz="11956" u="none">
                  <a:solidFill>
                    <a:srgbClr val="000000"/>
                  </a:solidFill>
                  <a:latin typeface="Gulfs Display"/>
                </a:rPr>
                <a:t>O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 rot="-443103">
            <a:off x="3453663" y="1365604"/>
            <a:ext cx="1564185" cy="2337777"/>
            <a:chOff x="0" y="0"/>
            <a:chExt cx="2085580" cy="3117036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085580" cy="3117036"/>
            </a:xfrm>
            <a:custGeom>
              <a:avLst/>
              <a:gdLst/>
              <a:ahLst/>
              <a:cxnLst/>
              <a:rect l="l" t="t" r="r" b="b"/>
              <a:pathLst>
                <a:path w="2085580" h="3117036">
                  <a:moveTo>
                    <a:pt x="0" y="0"/>
                  </a:moveTo>
                  <a:lnTo>
                    <a:pt x="2085580" y="0"/>
                  </a:lnTo>
                  <a:lnTo>
                    <a:pt x="2085580" y="3117036"/>
                  </a:lnTo>
                  <a:lnTo>
                    <a:pt x="0" y="31170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xmlns="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" name="TextBox 26"/>
            <p:cNvSpPr txBox="1"/>
            <p:nvPr/>
          </p:nvSpPr>
          <p:spPr>
            <a:xfrm>
              <a:off x="390771" y="105568"/>
              <a:ext cx="1304038" cy="26677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39"/>
                </a:lnSpc>
                <a:spcBef>
                  <a:spcPct val="0"/>
                </a:spcBef>
              </a:pPr>
              <a:r>
                <a:rPr lang="en-US" sz="11956">
                  <a:solidFill>
                    <a:srgbClr val="000000"/>
                  </a:solidFill>
                  <a:latin typeface="Gulfs Display"/>
                </a:rPr>
                <a:t>G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 rot="315885">
            <a:off x="5454397" y="883547"/>
            <a:ext cx="1564185" cy="2337777"/>
            <a:chOff x="0" y="0"/>
            <a:chExt cx="2085580" cy="3117036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2085580" cy="3117036"/>
            </a:xfrm>
            <a:custGeom>
              <a:avLst/>
              <a:gdLst/>
              <a:ahLst/>
              <a:cxnLst/>
              <a:rect l="l" t="t" r="r" b="b"/>
              <a:pathLst>
                <a:path w="2085580" h="3117036">
                  <a:moveTo>
                    <a:pt x="0" y="0"/>
                  </a:moveTo>
                  <a:lnTo>
                    <a:pt x="2085580" y="0"/>
                  </a:lnTo>
                  <a:lnTo>
                    <a:pt x="2085580" y="3117036"/>
                  </a:lnTo>
                  <a:lnTo>
                    <a:pt x="0" y="31170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TextBox 29"/>
            <p:cNvSpPr txBox="1"/>
            <p:nvPr/>
          </p:nvSpPr>
          <p:spPr>
            <a:xfrm>
              <a:off x="321962" y="105568"/>
              <a:ext cx="1441655" cy="26677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739"/>
                </a:lnSpc>
                <a:spcBef>
                  <a:spcPct val="0"/>
                </a:spcBef>
              </a:pPr>
              <a:r>
                <a:rPr lang="en-US" sz="11956" u="none">
                  <a:solidFill>
                    <a:srgbClr val="000000"/>
                  </a:solidFill>
                  <a:latin typeface="Gulfs Display"/>
                </a:rPr>
                <a:t>R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 rot="250669">
            <a:off x="9144000" y="883547"/>
            <a:ext cx="1564185" cy="2337777"/>
            <a:chOff x="0" y="0"/>
            <a:chExt cx="2085580" cy="3117036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2085580" cy="3117036"/>
            </a:xfrm>
            <a:custGeom>
              <a:avLst/>
              <a:gdLst/>
              <a:ahLst/>
              <a:cxnLst/>
              <a:rect l="l" t="t" r="r" b="b"/>
              <a:pathLst>
                <a:path w="2085580" h="3117036">
                  <a:moveTo>
                    <a:pt x="0" y="0"/>
                  </a:moveTo>
                  <a:lnTo>
                    <a:pt x="2085580" y="0"/>
                  </a:lnTo>
                  <a:lnTo>
                    <a:pt x="2085580" y="3117036"/>
                  </a:lnTo>
                  <a:lnTo>
                    <a:pt x="0" y="31170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xmlns="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" name="TextBox 32"/>
            <p:cNvSpPr txBox="1"/>
            <p:nvPr/>
          </p:nvSpPr>
          <p:spPr>
            <a:xfrm>
              <a:off x="286530" y="105568"/>
              <a:ext cx="1512520" cy="26677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739"/>
                </a:lnSpc>
                <a:spcBef>
                  <a:spcPct val="0"/>
                </a:spcBef>
              </a:pPr>
              <a:r>
                <a:rPr lang="en-US" sz="11956" u="none">
                  <a:solidFill>
                    <a:srgbClr val="000000"/>
                  </a:solidFill>
                  <a:latin typeface="Gulfs Display"/>
                </a:rPr>
                <a:t>C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4489033" y="6394520"/>
            <a:ext cx="1747457" cy="2456204"/>
            <a:chOff x="0" y="0"/>
            <a:chExt cx="2329942" cy="3274939"/>
          </a:xfrm>
        </p:grpSpPr>
        <p:sp>
          <p:nvSpPr>
            <p:cNvPr id="34" name="Freeform 34"/>
            <p:cNvSpPr/>
            <p:nvPr/>
          </p:nvSpPr>
          <p:spPr>
            <a:xfrm rot="277282">
              <a:off x="122181" y="78952"/>
              <a:ext cx="2085580" cy="3117036"/>
            </a:xfrm>
            <a:custGeom>
              <a:avLst/>
              <a:gdLst/>
              <a:ahLst/>
              <a:cxnLst/>
              <a:rect l="l" t="t" r="r" b="b"/>
              <a:pathLst>
                <a:path w="2085580" h="3117036">
                  <a:moveTo>
                    <a:pt x="0" y="0"/>
                  </a:moveTo>
                  <a:lnTo>
                    <a:pt x="2085580" y="0"/>
                  </a:lnTo>
                  <a:lnTo>
                    <a:pt x="2085580" y="3117035"/>
                  </a:lnTo>
                  <a:lnTo>
                    <a:pt x="0" y="3117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xmlns="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TextBox 35"/>
            <p:cNvSpPr txBox="1"/>
            <p:nvPr/>
          </p:nvSpPr>
          <p:spPr>
            <a:xfrm rot="277282">
              <a:off x="417016" y="184810"/>
              <a:ext cx="1512520" cy="26677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739"/>
                </a:lnSpc>
                <a:spcBef>
                  <a:spcPct val="0"/>
                </a:spcBef>
              </a:pPr>
              <a:r>
                <a:rPr lang="en-US" sz="11956" u="none">
                  <a:solidFill>
                    <a:srgbClr val="000000"/>
                  </a:solidFill>
                  <a:latin typeface="Gulfs Display"/>
                </a:rPr>
                <a:t>J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 rot="-262608">
            <a:off x="10371972" y="7145019"/>
            <a:ext cx="1564185" cy="2337777"/>
            <a:chOff x="0" y="0"/>
            <a:chExt cx="2085580" cy="3117036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2085580" cy="3117036"/>
            </a:xfrm>
            <a:custGeom>
              <a:avLst/>
              <a:gdLst/>
              <a:ahLst/>
              <a:cxnLst/>
              <a:rect l="l" t="t" r="r" b="b"/>
              <a:pathLst>
                <a:path w="2085580" h="3117036">
                  <a:moveTo>
                    <a:pt x="0" y="0"/>
                  </a:moveTo>
                  <a:lnTo>
                    <a:pt x="2085580" y="0"/>
                  </a:lnTo>
                  <a:lnTo>
                    <a:pt x="2085580" y="3117036"/>
                  </a:lnTo>
                  <a:lnTo>
                    <a:pt x="0" y="31170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xmlns="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TextBox 38"/>
            <p:cNvSpPr txBox="1"/>
            <p:nvPr/>
          </p:nvSpPr>
          <p:spPr>
            <a:xfrm>
              <a:off x="286530" y="105568"/>
              <a:ext cx="1512520" cy="26677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739"/>
                </a:lnSpc>
                <a:spcBef>
                  <a:spcPct val="0"/>
                </a:spcBef>
              </a:pPr>
              <a:r>
                <a:rPr lang="en-US" sz="11956" u="none">
                  <a:solidFill>
                    <a:srgbClr val="000000"/>
                  </a:solidFill>
                  <a:latin typeface="Gulfs Display"/>
                </a:rPr>
                <a:t>A</a:t>
              </a:r>
            </a:p>
          </p:txBody>
        </p:sp>
      </p:grpSp>
      <p:grpSp>
        <p:nvGrpSpPr>
          <p:cNvPr id="39" name="Group 39"/>
          <p:cNvGrpSpPr/>
          <p:nvPr/>
        </p:nvGrpSpPr>
        <p:grpSpPr>
          <a:xfrm rot="-303283">
            <a:off x="6493261" y="4079320"/>
            <a:ext cx="1564185" cy="2337777"/>
            <a:chOff x="0" y="0"/>
            <a:chExt cx="2085580" cy="3117036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2085580" cy="3117036"/>
            </a:xfrm>
            <a:custGeom>
              <a:avLst/>
              <a:gdLst/>
              <a:ahLst/>
              <a:cxnLst/>
              <a:rect l="l" t="t" r="r" b="b"/>
              <a:pathLst>
                <a:path w="2085580" h="3117036">
                  <a:moveTo>
                    <a:pt x="0" y="0"/>
                  </a:moveTo>
                  <a:lnTo>
                    <a:pt x="2085580" y="0"/>
                  </a:lnTo>
                  <a:lnTo>
                    <a:pt x="2085580" y="3117036"/>
                  </a:lnTo>
                  <a:lnTo>
                    <a:pt x="0" y="31170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xmlns="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TextBox 41"/>
            <p:cNvSpPr txBox="1"/>
            <p:nvPr/>
          </p:nvSpPr>
          <p:spPr>
            <a:xfrm>
              <a:off x="413074" y="105568"/>
              <a:ext cx="1259432" cy="26677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739"/>
                </a:lnSpc>
                <a:spcBef>
                  <a:spcPct val="0"/>
                </a:spcBef>
              </a:pPr>
              <a:r>
                <a:rPr lang="en-US" sz="11956" u="none">
                  <a:solidFill>
                    <a:srgbClr val="000000"/>
                  </a:solidFill>
                  <a:latin typeface="Gulfs Display"/>
                </a:rPr>
                <a:t>P</a:t>
              </a:r>
            </a:p>
          </p:txBody>
        </p:sp>
      </p:grpSp>
      <p:grpSp>
        <p:nvGrpSpPr>
          <p:cNvPr id="42" name="Group 42"/>
          <p:cNvGrpSpPr/>
          <p:nvPr/>
        </p:nvGrpSpPr>
        <p:grpSpPr>
          <a:xfrm rot="-201016">
            <a:off x="7224129" y="1365604"/>
            <a:ext cx="1564185" cy="2337777"/>
            <a:chOff x="0" y="0"/>
            <a:chExt cx="2085580" cy="3117036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2085580" cy="3117036"/>
            </a:xfrm>
            <a:custGeom>
              <a:avLst/>
              <a:gdLst/>
              <a:ahLst/>
              <a:cxnLst/>
              <a:rect l="l" t="t" r="r" b="b"/>
              <a:pathLst>
                <a:path w="2085580" h="3117036">
                  <a:moveTo>
                    <a:pt x="0" y="0"/>
                  </a:moveTo>
                  <a:lnTo>
                    <a:pt x="2085580" y="0"/>
                  </a:lnTo>
                  <a:lnTo>
                    <a:pt x="2085580" y="3117036"/>
                  </a:lnTo>
                  <a:lnTo>
                    <a:pt x="0" y="31170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xmlns="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4" name="TextBox 44"/>
            <p:cNvSpPr txBox="1"/>
            <p:nvPr/>
          </p:nvSpPr>
          <p:spPr>
            <a:xfrm>
              <a:off x="297682" y="105568"/>
              <a:ext cx="1490217" cy="26677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739"/>
                </a:lnSpc>
                <a:spcBef>
                  <a:spcPct val="0"/>
                </a:spcBef>
              </a:pPr>
              <a:r>
                <a:rPr lang="en-US" sz="11956" u="none">
                  <a:solidFill>
                    <a:srgbClr val="000000"/>
                  </a:solidFill>
                  <a:latin typeface="Gulfs Display"/>
                </a:rPr>
                <a:t>A</a:t>
              </a:r>
            </a:p>
          </p:txBody>
        </p:sp>
      </p:grpSp>
      <p:grpSp>
        <p:nvGrpSpPr>
          <p:cNvPr id="45" name="Group 45"/>
          <p:cNvGrpSpPr/>
          <p:nvPr/>
        </p:nvGrpSpPr>
        <p:grpSpPr>
          <a:xfrm rot="-518247">
            <a:off x="2671570" y="6816284"/>
            <a:ext cx="1564185" cy="2337777"/>
            <a:chOff x="0" y="0"/>
            <a:chExt cx="2085580" cy="3117036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2085580" cy="3117036"/>
            </a:xfrm>
            <a:custGeom>
              <a:avLst/>
              <a:gdLst/>
              <a:ahLst/>
              <a:cxnLst/>
              <a:rect l="l" t="t" r="r" b="b"/>
              <a:pathLst>
                <a:path w="2085580" h="3117036">
                  <a:moveTo>
                    <a:pt x="0" y="0"/>
                  </a:moveTo>
                  <a:lnTo>
                    <a:pt x="2085580" y="0"/>
                  </a:lnTo>
                  <a:lnTo>
                    <a:pt x="2085580" y="3117036"/>
                  </a:lnTo>
                  <a:lnTo>
                    <a:pt x="0" y="31170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xmlns="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7" name="TextBox 47"/>
            <p:cNvSpPr txBox="1"/>
            <p:nvPr/>
          </p:nvSpPr>
          <p:spPr>
            <a:xfrm>
              <a:off x="297682" y="105568"/>
              <a:ext cx="1490217" cy="26677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739"/>
                </a:lnSpc>
                <a:spcBef>
                  <a:spcPct val="0"/>
                </a:spcBef>
              </a:pPr>
              <a:r>
                <a:rPr lang="en-US" sz="11956" u="none">
                  <a:solidFill>
                    <a:srgbClr val="000000"/>
                  </a:solidFill>
                  <a:latin typeface="Gulfs Display"/>
                </a:rPr>
                <a:t>¡</a:t>
              </a:r>
            </a:p>
          </p:txBody>
        </p:sp>
      </p:grpSp>
      <p:grpSp>
        <p:nvGrpSpPr>
          <p:cNvPr id="48" name="Group 48"/>
          <p:cNvGrpSpPr/>
          <p:nvPr/>
        </p:nvGrpSpPr>
        <p:grpSpPr>
          <a:xfrm rot="213558">
            <a:off x="13008616" y="904081"/>
            <a:ext cx="1564185" cy="2337777"/>
            <a:chOff x="0" y="0"/>
            <a:chExt cx="2085580" cy="3117036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2085580" cy="3117036"/>
            </a:xfrm>
            <a:custGeom>
              <a:avLst/>
              <a:gdLst/>
              <a:ahLst/>
              <a:cxnLst/>
              <a:rect l="l" t="t" r="r" b="b"/>
              <a:pathLst>
                <a:path w="2085580" h="3117036">
                  <a:moveTo>
                    <a:pt x="0" y="0"/>
                  </a:moveTo>
                  <a:lnTo>
                    <a:pt x="2085580" y="0"/>
                  </a:lnTo>
                  <a:lnTo>
                    <a:pt x="2085580" y="3117036"/>
                  </a:lnTo>
                  <a:lnTo>
                    <a:pt x="0" y="31170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xmlns="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0" name="TextBox 50"/>
            <p:cNvSpPr txBox="1"/>
            <p:nvPr/>
          </p:nvSpPr>
          <p:spPr>
            <a:xfrm>
              <a:off x="297682" y="105568"/>
              <a:ext cx="1490217" cy="26677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739"/>
                </a:lnSpc>
                <a:spcBef>
                  <a:spcPct val="0"/>
                </a:spcBef>
              </a:pPr>
              <a:r>
                <a:rPr lang="en-US" sz="11956" u="none">
                  <a:solidFill>
                    <a:srgbClr val="000000"/>
                  </a:solidFill>
                  <a:latin typeface="Gulfs Display"/>
                </a:rPr>
                <a:t>A</a:t>
              </a:r>
            </a:p>
          </p:txBody>
        </p:sp>
      </p:grpSp>
      <p:grpSp>
        <p:nvGrpSpPr>
          <p:cNvPr id="51" name="Group 51"/>
          <p:cNvGrpSpPr/>
          <p:nvPr/>
        </p:nvGrpSpPr>
        <p:grpSpPr>
          <a:xfrm rot="155564">
            <a:off x="8361907" y="6614887"/>
            <a:ext cx="1564185" cy="2337777"/>
            <a:chOff x="0" y="0"/>
            <a:chExt cx="2085580" cy="3117036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2085580" cy="3117036"/>
            </a:xfrm>
            <a:custGeom>
              <a:avLst/>
              <a:gdLst/>
              <a:ahLst/>
              <a:cxnLst/>
              <a:rect l="l" t="t" r="r" b="b"/>
              <a:pathLst>
                <a:path w="2085580" h="3117036">
                  <a:moveTo>
                    <a:pt x="0" y="0"/>
                  </a:moveTo>
                  <a:lnTo>
                    <a:pt x="2085580" y="0"/>
                  </a:lnTo>
                  <a:lnTo>
                    <a:pt x="2085580" y="3117036"/>
                  </a:lnTo>
                  <a:lnTo>
                    <a:pt x="0" y="31170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xmlns="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3" name="TextBox 53"/>
            <p:cNvSpPr txBox="1"/>
            <p:nvPr/>
          </p:nvSpPr>
          <p:spPr>
            <a:xfrm>
              <a:off x="297682" y="105568"/>
              <a:ext cx="1490217" cy="26677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739"/>
                </a:lnSpc>
                <a:spcBef>
                  <a:spcPct val="0"/>
                </a:spcBef>
              </a:pPr>
              <a:r>
                <a:rPr lang="en-US" sz="11956" u="none">
                  <a:solidFill>
                    <a:srgbClr val="000000"/>
                  </a:solidFill>
                  <a:latin typeface="Gulfs Display"/>
                </a:rPr>
                <a:t>G</a:t>
              </a:r>
            </a:p>
          </p:txBody>
        </p:sp>
      </p:grpSp>
      <p:grpSp>
        <p:nvGrpSpPr>
          <p:cNvPr id="54" name="Group 54"/>
          <p:cNvGrpSpPr/>
          <p:nvPr/>
        </p:nvGrpSpPr>
        <p:grpSpPr>
          <a:xfrm rot="-225207">
            <a:off x="14147495" y="6827426"/>
            <a:ext cx="1564185" cy="2337777"/>
            <a:chOff x="0" y="0"/>
            <a:chExt cx="2085580" cy="3117036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2085580" cy="3117036"/>
            </a:xfrm>
            <a:custGeom>
              <a:avLst/>
              <a:gdLst/>
              <a:ahLst/>
              <a:cxnLst/>
              <a:rect l="l" t="t" r="r" b="b"/>
              <a:pathLst>
                <a:path w="2085580" h="3117036">
                  <a:moveTo>
                    <a:pt x="0" y="0"/>
                  </a:moveTo>
                  <a:lnTo>
                    <a:pt x="2085580" y="0"/>
                  </a:lnTo>
                  <a:lnTo>
                    <a:pt x="2085580" y="3117036"/>
                  </a:lnTo>
                  <a:lnTo>
                    <a:pt x="0" y="31170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6" name="TextBox 56"/>
            <p:cNvSpPr txBox="1"/>
            <p:nvPr/>
          </p:nvSpPr>
          <p:spPr>
            <a:xfrm>
              <a:off x="297682" y="105568"/>
              <a:ext cx="1490217" cy="26677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739"/>
                </a:lnSpc>
                <a:spcBef>
                  <a:spcPct val="0"/>
                </a:spcBef>
              </a:pPr>
              <a:r>
                <a:rPr lang="en-US" sz="11956" u="none">
                  <a:solidFill>
                    <a:srgbClr val="000000"/>
                  </a:solidFill>
                  <a:latin typeface="Gulfs Display"/>
                </a:rPr>
                <a:t>!</a:t>
              </a:r>
            </a:p>
          </p:txBody>
        </p:sp>
      </p:grpSp>
      <p:grpSp>
        <p:nvGrpSpPr>
          <p:cNvPr id="57" name="Group 57"/>
          <p:cNvGrpSpPr/>
          <p:nvPr/>
        </p:nvGrpSpPr>
        <p:grpSpPr>
          <a:xfrm rot="-378654">
            <a:off x="10994596" y="1365604"/>
            <a:ext cx="1564185" cy="2337777"/>
            <a:chOff x="0" y="0"/>
            <a:chExt cx="2085580" cy="3117036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2085580" cy="3117036"/>
            </a:xfrm>
            <a:custGeom>
              <a:avLst/>
              <a:gdLst/>
              <a:ahLst/>
              <a:cxnLst/>
              <a:rect l="l" t="t" r="r" b="b"/>
              <a:pathLst>
                <a:path w="2085580" h="3117036">
                  <a:moveTo>
                    <a:pt x="0" y="0"/>
                  </a:moveTo>
                  <a:lnTo>
                    <a:pt x="2085580" y="0"/>
                  </a:lnTo>
                  <a:lnTo>
                    <a:pt x="2085580" y="3117036"/>
                  </a:lnTo>
                  <a:lnTo>
                    <a:pt x="0" y="31170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xmlns="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9" name="TextBox 59"/>
            <p:cNvSpPr txBox="1"/>
            <p:nvPr/>
          </p:nvSpPr>
          <p:spPr>
            <a:xfrm>
              <a:off x="335091" y="105568"/>
              <a:ext cx="1415397" cy="26677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739"/>
                </a:lnSpc>
                <a:spcBef>
                  <a:spcPct val="0"/>
                </a:spcBef>
              </a:pPr>
              <a:r>
                <a:rPr lang="en-US" sz="11956" u="none">
                  <a:solidFill>
                    <a:srgbClr val="000000"/>
                  </a:solidFill>
                  <a:latin typeface="Gulfs Display"/>
                </a:rPr>
                <a:t>I</a:t>
              </a:r>
            </a:p>
          </p:txBody>
        </p:sp>
      </p:grpSp>
      <p:grpSp>
        <p:nvGrpSpPr>
          <p:cNvPr id="60" name="Group 60"/>
          <p:cNvGrpSpPr/>
          <p:nvPr/>
        </p:nvGrpSpPr>
        <p:grpSpPr>
          <a:xfrm rot="-156833">
            <a:off x="6465128" y="6816284"/>
            <a:ext cx="1564185" cy="2337777"/>
            <a:chOff x="0" y="0"/>
            <a:chExt cx="2085580" cy="3117036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2085580" cy="3117036"/>
            </a:xfrm>
            <a:custGeom>
              <a:avLst/>
              <a:gdLst/>
              <a:ahLst/>
              <a:cxnLst/>
              <a:rect l="l" t="t" r="r" b="b"/>
              <a:pathLst>
                <a:path w="2085580" h="3117036">
                  <a:moveTo>
                    <a:pt x="0" y="0"/>
                  </a:moveTo>
                  <a:lnTo>
                    <a:pt x="2085580" y="0"/>
                  </a:lnTo>
                  <a:lnTo>
                    <a:pt x="2085580" y="3117036"/>
                  </a:lnTo>
                  <a:lnTo>
                    <a:pt x="0" y="31170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2" name="TextBox 62"/>
            <p:cNvSpPr txBox="1"/>
            <p:nvPr/>
          </p:nvSpPr>
          <p:spPr>
            <a:xfrm>
              <a:off x="335091" y="105568"/>
              <a:ext cx="1415397" cy="26677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739"/>
                </a:lnSpc>
                <a:spcBef>
                  <a:spcPct val="0"/>
                </a:spcBef>
              </a:pPr>
              <a:r>
                <a:rPr lang="en-US" sz="11956" u="none">
                  <a:solidFill>
                    <a:srgbClr val="000000"/>
                  </a:solidFill>
                  <a:latin typeface="Gulfs Display"/>
                </a:rPr>
                <a:t>U</a:t>
              </a:r>
            </a:p>
          </p:txBody>
        </p:sp>
      </p:grpSp>
      <p:grpSp>
        <p:nvGrpSpPr>
          <p:cNvPr id="63" name="Group 63"/>
          <p:cNvGrpSpPr/>
          <p:nvPr/>
        </p:nvGrpSpPr>
        <p:grpSpPr>
          <a:xfrm rot="281930">
            <a:off x="10378174" y="4079320"/>
            <a:ext cx="1564185" cy="2337777"/>
            <a:chOff x="0" y="0"/>
            <a:chExt cx="2085580" cy="3117036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2085580" cy="3117036"/>
            </a:xfrm>
            <a:custGeom>
              <a:avLst/>
              <a:gdLst/>
              <a:ahLst/>
              <a:cxnLst/>
              <a:rect l="l" t="t" r="r" b="b"/>
              <a:pathLst>
                <a:path w="2085580" h="3117036">
                  <a:moveTo>
                    <a:pt x="0" y="0"/>
                  </a:moveTo>
                  <a:lnTo>
                    <a:pt x="2085580" y="0"/>
                  </a:lnTo>
                  <a:lnTo>
                    <a:pt x="2085580" y="3117036"/>
                  </a:lnTo>
                  <a:lnTo>
                    <a:pt x="0" y="31170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xmlns="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5" name="TextBox 65"/>
            <p:cNvSpPr txBox="1"/>
            <p:nvPr/>
          </p:nvSpPr>
          <p:spPr>
            <a:xfrm>
              <a:off x="330030" y="105568"/>
              <a:ext cx="1425521" cy="26677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739"/>
                </a:lnSpc>
                <a:spcBef>
                  <a:spcPct val="0"/>
                </a:spcBef>
              </a:pPr>
              <a:r>
                <a:rPr lang="en-US" sz="11956" u="none">
                  <a:solidFill>
                    <a:srgbClr val="000000"/>
                  </a:solidFill>
                  <a:latin typeface="Gulfs Display"/>
                </a:rPr>
                <a:t>R</a:t>
              </a:r>
            </a:p>
          </p:txBody>
        </p:sp>
      </p:grpSp>
      <p:grpSp>
        <p:nvGrpSpPr>
          <p:cNvPr id="66" name="Group 66"/>
          <p:cNvGrpSpPr/>
          <p:nvPr/>
        </p:nvGrpSpPr>
        <p:grpSpPr>
          <a:xfrm rot="228492">
            <a:off x="12226524" y="6580704"/>
            <a:ext cx="1564185" cy="2337777"/>
            <a:chOff x="0" y="0"/>
            <a:chExt cx="2085580" cy="3117036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2085580" cy="3117036"/>
            </a:xfrm>
            <a:custGeom>
              <a:avLst/>
              <a:gdLst/>
              <a:ahLst/>
              <a:cxnLst/>
              <a:rect l="l" t="t" r="r" b="b"/>
              <a:pathLst>
                <a:path w="2085580" h="3117036">
                  <a:moveTo>
                    <a:pt x="0" y="0"/>
                  </a:moveTo>
                  <a:lnTo>
                    <a:pt x="2085580" y="0"/>
                  </a:lnTo>
                  <a:lnTo>
                    <a:pt x="2085580" y="3117036"/>
                  </a:lnTo>
                  <a:lnTo>
                    <a:pt x="0" y="31170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xmlns="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8" name="TextBox 68"/>
            <p:cNvSpPr txBox="1"/>
            <p:nvPr/>
          </p:nvSpPr>
          <p:spPr>
            <a:xfrm>
              <a:off x="335091" y="105568"/>
              <a:ext cx="1415397" cy="26677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739"/>
                </a:lnSpc>
                <a:spcBef>
                  <a:spcPct val="0"/>
                </a:spcBef>
              </a:pPr>
              <a:r>
                <a:rPr lang="en-US" sz="11956" u="none">
                  <a:solidFill>
                    <a:srgbClr val="000000"/>
                  </a:solidFill>
                  <a:latin typeface="Gulfs Display"/>
                </a:rPr>
                <a:t>R</a:t>
              </a:r>
            </a:p>
          </p:txBody>
        </p:sp>
      </p:grpSp>
      <p:sp>
        <p:nvSpPr>
          <p:cNvPr id="69" name="Freeform 69"/>
          <p:cNvSpPr/>
          <p:nvPr/>
        </p:nvSpPr>
        <p:spPr>
          <a:xfrm rot="1148755">
            <a:off x="608765" y="2733470"/>
            <a:ext cx="1167220" cy="613321"/>
          </a:xfrm>
          <a:custGeom>
            <a:avLst/>
            <a:gdLst/>
            <a:ahLst/>
            <a:cxnLst/>
            <a:rect l="l" t="t" r="r" b="b"/>
            <a:pathLst>
              <a:path w="1167220" h="613321">
                <a:moveTo>
                  <a:pt x="0" y="0"/>
                </a:moveTo>
                <a:lnTo>
                  <a:pt x="1167220" y="0"/>
                </a:lnTo>
                <a:lnTo>
                  <a:pt x="1167220" y="613321"/>
                </a:lnTo>
                <a:lnTo>
                  <a:pt x="0" y="613321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70" name="Freeform 70"/>
          <p:cNvSpPr/>
          <p:nvPr/>
        </p:nvSpPr>
        <p:spPr>
          <a:xfrm rot="-1675118">
            <a:off x="14786245" y="3723187"/>
            <a:ext cx="663483" cy="773126"/>
          </a:xfrm>
          <a:custGeom>
            <a:avLst/>
            <a:gdLst/>
            <a:ahLst/>
            <a:cxnLst/>
            <a:rect l="l" t="t" r="r" b="b"/>
            <a:pathLst>
              <a:path w="663483" h="773126">
                <a:moveTo>
                  <a:pt x="0" y="0"/>
                </a:moveTo>
                <a:lnTo>
                  <a:pt x="663483" y="0"/>
                </a:lnTo>
                <a:lnTo>
                  <a:pt x="663483" y="773127"/>
                </a:lnTo>
                <a:lnTo>
                  <a:pt x="0" y="773127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71" name="Freeform 71"/>
          <p:cNvSpPr/>
          <p:nvPr/>
        </p:nvSpPr>
        <p:spPr>
          <a:xfrm>
            <a:off x="16942637" y="4109751"/>
            <a:ext cx="633326" cy="631023"/>
          </a:xfrm>
          <a:custGeom>
            <a:avLst/>
            <a:gdLst/>
            <a:ahLst/>
            <a:cxnLst/>
            <a:rect l="l" t="t" r="r" b="b"/>
            <a:pathLst>
              <a:path w="633326" h="631023">
                <a:moveTo>
                  <a:pt x="0" y="0"/>
                </a:moveTo>
                <a:lnTo>
                  <a:pt x="633326" y="0"/>
                </a:lnTo>
                <a:lnTo>
                  <a:pt x="633326" y="631023"/>
                </a:lnTo>
                <a:lnTo>
                  <a:pt x="0" y="63102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72" name="Freeform 72"/>
          <p:cNvSpPr/>
          <p:nvPr/>
        </p:nvSpPr>
        <p:spPr>
          <a:xfrm>
            <a:off x="1192375" y="8703299"/>
            <a:ext cx="838824" cy="835774"/>
          </a:xfrm>
          <a:custGeom>
            <a:avLst/>
            <a:gdLst/>
            <a:ahLst/>
            <a:cxnLst/>
            <a:rect l="l" t="t" r="r" b="b"/>
            <a:pathLst>
              <a:path w="838824" h="835774">
                <a:moveTo>
                  <a:pt x="0" y="0"/>
                </a:moveTo>
                <a:lnTo>
                  <a:pt x="838824" y="0"/>
                </a:lnTo>
                <a:lnTo>
                  <a:pt x="838824" y="835773"/>
                </a:lnTo>
                <a:lnTo>
                  <a:pt x="0" y="83577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73" name="Freeform 73"/>
          <p:cNvSpPr/>
          <p:nvPr/>
        </p:nvSpPr>
        <p:spPr>
          <a:xfrm rot="-6763165">
            <a:off x="16652723" y="6752332"/>
            <a:ext cx="987777" cy="993195"/>
          </a:xfrm>
          <a:custGeom>
            <a:avLst/>
            <a:gdLst/>
            <a:ahLst/>
            <a:cxnLst/>
            <a:rect l="l" t="t" r="r" b="b"/>
            <a:pathLst>
              <a:path w="987777" h="993195">
                <a:moveTo>
                  <a:pt x="0" y="0"/>
                </a:moveTo>
                <a:lnTo>
                  <a:pt x="987778" y="0"/>
                </a:lnTo>
                <a:lnTo>
                  <a:pt x="987778" y="993195"/>
                </a:lnTo>
                <a:lnTo>
                  <a:pt x="0" y="993195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xmlns="" r:embed="rId2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7E8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313495" y="4553553"/>
            <a:ext cx="1534991" cy="1071703"/>
          </a:xfrm>
          <a:custGeom>
            <a:avLst/>
            <a:gdLst/>
            <a:ahLst/>
            <a:cxnLst/>
            <a:rect l="l" t="t" r="r" b="b"/>
            <a:pathLst>
              <a:path w="1534991" h="1071703">
                <a:moveTo>
                  <a:pt x="0" y="0"/>
                </a:moveTo>
                <a:lnTo>
                  <a:pt x="1534991" y="0"/>
                </a:lnTo>
                <a:lnTo>
                  <a:pt x="1534991" y="1071703"/>
                </a:lnTo>
                <a:lnTo>
                  <a:pt x="0" y="10717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754347" y="7752751"/>
            <a:ext cx="2188277" cy="2188277"/>
          </a:xfrm>
          <a:custGeom>
            <a:avLst/>
            <a:gdLst/>
            <a:ahLst/>
            <a:cxnLst/>
            <a:rect l="l" t="t" r="r" b="b"/>
            <a:pathLst>
              <a:path w="2188277" h="2188277">
                <a:moveTo>
                  <a:pt x="0" y="0"/>
                </a:moveTo>
                <a:lnTo>
                  <a:pt x="2188278" y="0"/>
                </a:lnTo>
                <a:lnTo>
                  <a:pt x="2188278" y="2188277"/>
                </a:lnTo>
                <a:lnTo>
                  <a:pt x="0" y="21882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300648" y="330587"/>
            <a:ext cx="931850" cy="931850"/>
          </a:xfrm>
          <a:custGeom>
            <a:avLst/>
            <a:gdLst/>
            <a:ahLst/>
            <a:cxnLst/>
            <a:rect l="l" t="t" r="r" b="b"/>
            <a:pathLst>
              <a:path w="931850" h="931850">
                <a:moveTo>
                  <a:pt x="0" y="0"/>
                </a:moveTo>
                <a:lnTo>
                  <a:pt x="931850" y="0"/>
                </a:lnTo>
                <a:lnTo>
                  <a:pt x="931850" y="931850"/>
                </a:lnTo>
                <a:lnTo>
                  <a:pt x="0" y="93185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2089604">
            <a:off x="3243932" y="745318"/>
            <a:ext cx="1224746" cy="1224746"/>
          </a:xfrm>
          <a:custGeom>
            <a:avLst/>
            <a:gdLst/>
            <a:ahLst/>
            <a:cxnLst/>
            <a:rect l="l" t="t" r="r" b="b"/>
            <a:pathLst>
              <a:path w="1224746" h="1224746">
                <a:moveTo>
                  <a:pt x="0" y="0"/>
                </a:moveTo>
                <a:lnTo>
                  <a:pt x="1224746" y="0"/>
                </a:lnTo>
                <a:lnTo>
                  <a:pt x="1224746" y="1224747"/>
                </a:lnTo>
                <a:lnTo>
                  <a:pt x="0" y="122474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170797">
            <a:off x="9117777" y="5044773"/>
            <a:ext cx="1659682" cy="889433"/>
          </a:xfrm>
          <a:custGeom>
            <a:avLst/>
            <a:gdLst/>
            <a:ahLst/>
            <a:cxnLst/>
            <a:rect l="l" t="t" r="r" b="b"/>
            <a:pathLst>
              <a:path w="1659682" h="889433">
                <a:moveTo>
                  <a:pt x="0" y="0"/>
                </a:moveTo>
                <a:lnTo>
                  <a:pt x="1659682" y="0"/>
                </a:lnTo>
                <a:lnTo>
                  <a:pt x="1659682" y="889433"/>
                </a:lnTo>
                <a:lnTo>
                  <a:pt x="0" y="88943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1549586">
            <a:off x="-165601" y="2972784"/>
            <a:ext cx="1773614" cy="902931"/>
          </a:xfrm>
          <a:custGeom>
            <a:avLst/>
            <a:gdLst/>
            <a:ahLst/>
            <a:cxnLst/>
            <a:rect l="l" t="t" r="r" b="b"/>
            <a:pathLst>
              <a:path w="1773614" h="902931">
                <a:moveTo>
                  <a:pt x="0" y="0"/>
                </a:moveTo>
                <a:lnTo>
                  <a:pt x="1773614" y="0"/>
                </a:lnTo>
                <a:lnTo>
                  <a:pt x="1773614" y="902931"/>
                </a:lnTo>
                <a:lnTo>
                  <a:pt x="0" y="90293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446779" y="5172734"/>
            <a:ext cx="1269337" cy="1230103"/>
          </a:xfrm>
          <a:custGeom>
            <a:avLst/>
            <a:gdLst/>
            <a:ahLst/>
            <a:cxnLst/>
            <a:rect l="l" t="t" r="r" b="b"/>
            <a:pathLst>
              <a:path w="1269337" h="1230103">
                <a:moveTo>
                  <a:pt x="0" y="0"/>
                </a:moveTo>
                <a:lnTo>
                  <a:pt x="1269337" y="0"/>
                </a:lnTo>
                <a:lnTo>
                  <a:pt x="1269337" y="1230103"/>
                </a:lnTo>
                <a:lnTo>
                  <a:pt x="0" y="123010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493216">
            <a:off x="7235908" y="7800279"/>
            <a:ext cx="2212741" cy="2196648"/>
          </a:xfrm>
          <a:custGeom>
            <a:avLst/>
            <a:gdLst/>
            <a:ahLst/>
            <a:cxnLst/>
            <a:rect l="l" t="t" r="r" b="b"/>
            <a:pathLst>
              <a:path w="2212741" h="2196648">
                <a:moveTo>
                  <a:pt x="0" y="0"/>
                </a:moveTo>
                <a:lnTo>
                  <a:pt x="2212741" y="0"/>
                </a:lnTo>
                <a:lnTo>
                  <a:pt x="2212741" y="2196648"/>
                </a:lnTo>
                <a:lnTo>
                  <a:pt x="0" y="2196648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2371626" y="4128036"/>
            <a:ext cx="3000784" cy="3482120"/>
            <a:chOff x="0" y="0"/>
            <a:chExt cx="4001045" cy="4642826"/>
          </a:xfrm>
        </p:grpSpPr>
        <p:sp>
          <p:nvSpPr>
            <p:cNvPr id="11" name="Freeform 11"/>
            <p:cNvSpPr/>
            <p:nvPr/>
          </p:nvSpPr>
          <p:spPr>
            <a:xfrm rot="1468150">
              <a:off x="692340" y="366249"/>
              <a:ext cx="2616365" cy="3910327"/>
            </a:xfrm>
            <a:custGeom>
              <a:avLst/>
              <a:gdLst/>
              <a:ahLst/>
              <a:cxnLst/>
              <a:rect l="l" t="t" r="r" b="b"/>
              <a:pathLst>
                <a:path w="2616365" h="3910327">
                  <a:moveTo>
                    <a:pt x="0" y="0"/>
                  </a:moveTo>
                  <a:lnTo>
                    <a:pt x="2616365" y="0"/>
                  </a:lnTo>
                  <a:lnTo>
                    <a:pt x="2616365" y="3910328"/>
                  </a:lnTo>
                  <a:lnTo>
                    <a:pt x="0" y="39103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xmlns="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 rot="-1755840">
              <a:off x="646020" y="1622964"/>
              <a:ext cx="2709006" cy="1384056"/>
            </a:xfrm>
            <a:custGeom>
              <a:avLst/>
              <a:gdLst/>
              <a:ahLst/>
              <a:cxnLst/>
              <a:rect l="l" t="t" r="r" b="b"/>
              <a:pathLst>
                <a:path w="2709006" h="1384056">
                  <a:moveTo>
                    <a:pt x="0" y="0"/>
                  </a:moveTo>
                  <a:lnTo>
                    <a:pt x="2709006" y="0"/>
                  </a:lnTo>
                  <a:lnTo>
                    <a:pt x="2709006" y="1384056"/>
                  </a:lnTo>
                  <a:lnTo>
                    <a:pt x="0" y="13840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xmlns="" r:embed="rId21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3" name="Freeform 13"/>
          <p:cNvSpPr/>
          <p:nvPr/>
        </p:nvSpPr>
        <p:spPr>
          <a:xfrm rot="-1523058">
            <a:off x="13894621" y="743464"/>
            <a:ext cx="1271061" cy="1403782"/>
          </a:xfrm>
          <a:custGeom>
            <a:avLst/>
            <a:gdLst/>
            <a:ahLst/>
            <a:cxnLst/>
            <a:rect l="l" t="t" r="r" b="b"/>
            <a:pathLst>
              <a:path w="1271061" h="1403782">
                <a:moveTo>
                  <a:pt x="0" y="0"/>
                </a:moveTo>
                <a:lnTo>
                  <a:pt x="1271060" y="0"/>
                </a:lnTo>
                <a:lnTo>
                  <a:pt x="1271060" y="1403782"/>
                </a:lnTo>
                <a:lnTo>
                  <a:pt x="0" y="1403782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-1620517">
            <a:off x="734979" y="7641802"/>
            <a:ext cx="1962273" cy="2932746"/>
          </a:xfrm>
          <a:custGeom>
            <a:avLst/>
            <a:gdLst/>
            <a:ahLst/>
            <a:cxnLst/>
            <a:rect l="l" t="t" r="r" b="b"/>
            <a:pathLst>
              <a:path w="1962273" h="2932746">
                <a:moveTo>
                  <a:pt x="0" y="0"/>
                </a:moveTo>
                <a:lnTo>
                  <a:pt x="1962274" y="0"/>
                </a:lnTo>
                <a:lnTo>
                  <a:pt x="1962274" y="2932746"/>
                </a:lnTo>
                <a:lnTo>
                  <a:pt x="0" y="2932746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xmlns="" r:embed="rId25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 rot="2018944">
            <a:off x="969187" y="8361246"/>
            <a:ext cx="1493857" cy="1493857"/>
            <a:chOff x="0" y="0"/>
            <a:chExt cx="1991809" cy="1991809"/>
          </a:xfrm>
        </p:grpSpPr>
        <p:grpSp>
          <p:nvGrpSpPr>
            <p:cNvPr id="16" name="Group 16"/>
            <p:cNvGrpSpPr/>
            <p:nvPr/>
          </p:nvGrpSpPr>
          <p:grpSpPr>
            <a:xfrm>
              <a:off x="55324" y="74401"/>
              <a:ext cx="1881162" cy="1881162"/>
              <a:chOff x="0" y="0"/>
              <a:chExt cx="6350000" cy="635000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FEA9E0"/>
              </a:solidFill>
            </p:spPr>
          </p:sp>
        </p:grpSp>
        <p:sp>
          <p:nvSpPr>
            <p:cNvPr id="18" name="Freeform 18"/>
            <p:cNvSpPr/>
            <p:nvPr/>
          </p:nvSpPr>
          <p:spPr>
            <a:xfrm rot="-1431562">
              <a:off x="240879" y="240879"/>
              <a:ext cx="1510051" cy="1510051"/>
            </a:xfrm>
            <a:custGeom>
              <a:avLst/>
              <a:gdLst/>
              <a:ahLst/>
              <a:cxnLst/>
              <a:rect l="l" t="t" r="r" b="b"/>
              <a:pathLst>
                <a:path w="1510051" h="1510051">
                  <a:moveTo>
                    <a:pt x="0" y="0"/>
                  </a:moveTo>
                  <a:lnTo>
                    <a:pt x="1510051" y="0"/>
                  </a:lnTo>
                  <a:lnTo>
                    <a:pt x="1510051" y="1510051"/>
                  </a:lnTo>
                  <a:lnTo>
                    <a:pt x="0" y="15100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>
                <a:extLst>
                  <a:ext uri="{96DAC541-7B7A-43D3-8B79-37D633B846F1}">
                    <asvg:svgBlip xmlns:asvg="http://schemas.microsoft.com/office/drawing/2016/SVG/main" xmlns="" r:embed="rId27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9" name="Freeform 19"/>
          <p:cNvSpPr/>
          <p:nvPr/>
        </p:nvSpPr>
        <p:spPr>
          <a:xfrm>
            <a:off x="5164239" y="7493738"/>
            <a:ext cx="1157565" cy="1157565"/>
          </a:xfrm>
          <a:custGeom>
            <a:avLst/>
            <a:gdLst/>
            <a:ahLst/>
            <a:cxnLst/>
            <a:rect l="l" t="t" r="r" b="b"/>
            <a:pathLst>
              <a:path w="1157565" h="1157565">
                <a:moveTo>
                  <a:pt x="0" y="0"/>
                </a:moveTo>
                <a:lnTo>
                  <a:pt x="1157565" y="0"/>
                </a:lnTo>
                <a:lnTo>
                  <a:pt x="1157565" y="1157564"/>
                </a:lnTo>
                <a:lnTo>
                  <a:pt x="0" y="1157564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xmlns="" r:embed="rId29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-1809009">
            <a:off x="14531402" y="4166674"/>
            <a:ext cx="1236662" cy="993827"/>
          </a:xfrm>
          <a:custGeom>
            <a:avLst/>
            <a:gdLst/>
            <a:ahLst/>
            <a:cxnLst/>
            <a:rect l="l" t="t" r="r" b="b"/>
            <a:pathLst>
              <a:path w="1236662" h="993827">
                <a:moveTo>
                  <a:pt x="0" y="0"/>
                </a:moveTo>
                <a:lnTo>
                  <a:pt x="1236662" y="0"/>
                </a:lnTo>
                <a:lnTo>
                  <a:pt x="1236662" y="993826"/>
                </a:lnTo>
                <a:lnTo>
                  <a:pt x="0" y="993826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xmlns="" r:embed="rId31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1718569">
            <a:off x="6523952" y="4614119"/>
            <a:ext cx="1132571" cy="1132571"/>
          </a:xfrm>
          <a:custGeom>
            <a:avLst/>
            <a:gdLst/>
            <a:ahLst/>
            <a:cxnLst/>
            <a:rect l="l" t="t" r="r" b="b"/>
            <a:pathLst>
              <a:path w="1132571" h="1132571">
                <a:moveTo>
                  <a:pt x="0" y="0"/>
                </a:moveTo>
                <a:lnTo>
                  <a:pt x="1132572" y="0"/>
                </a:lnTo>
                <a:lnTo>
                  <a:pt x="1132572" y="1132571"/>
                </a:lnTo>
                <a:lnTo>
                  <a:pt x="0" y="1132571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xmlns="" r:embed="rId33"/>
                </a:ext>
              </a:extLst>
            </a:blip>
            <a:stretch>
              <a:fillRect/>
            </a:stretch>
          </a:blipFill>
        </p:spPr>
      </p:sp>
      <p:grpSp>
        <p:nvGrpSpPr>
          <p:cNvPr id="22" name="Group 22"/>
          <p:cNvGrpSpPr>
            <a:grpSpLocks noChangeAspect="1"/>
          </p:cNvGrpSpPr>
          <p:nvPr/>
        </p:nvGrpSpPr>
        <p:grpSpPr>
          <a:xfrm rot="7371596">
            <a:off x="5367471" y="853939"/>
            <a:ext cx="663464" cy="349522"/>
            <a:chOff x="0" y="0"/>
            <a:chExt cx="1610360" cy="848360"/>
          </a:xfrm>
        </p:grpSpPr>
        <p:sp>
          <p:nvSpPr>
            <p:cNvPr id="23" name="Freeform 23"/>
            <p:cNvSpPr/>
            <p:nvPr/>
          </p:nvSpPr>
          <p:spPr>
            <a:xfrm>
              <a:off x="-31750" y="0"/>
              <a:ext cx="1675130" cy="880110"/>
            </a:xfrm>
            <a:custGeom>
              <a:avLst/>
              <a:gdLst/>
              <a:ahLst/>
              <a:cxnLst/>
              <a:rect l="l" t="t" r="r" b="b"/>
              <a:pathLst>
                <a:path w="1675130" h="880110">
                  <a:moveTo>
                    <a:pt x="266700" y="848360"/>
                  </a:moveTo>
                  <a:cubicBezTo>
                    <a:pt x="236220" y="848360"/>
                    <a:pt x="205740" y="842010"/>
                    <a:pt x="175260" y="829310"/>
                  </a:cubicBezTo>
                  <a:cubicBezTo>
                    <a:pt x="55880" y="778510"/>
                    <a:pt x="0" y="641350"/>
                    <a:pt x="50800" y="521970"/>
                  </a:cubicBezTo>
                  <a:cubicBezTo>
                    <a:pt x="184150" y="204470"/>
                    <a:pt x="492760" y="0"/>
                    <a:pt x="836930" y="0"/>
                  </a:cubicBezTo>
                  <a:cubicBezTo>
                    <a:pt x="1181100" y="0"/>
                    <a:pt x="1489710" y="204470"/>
                    <a:pt x="1624330" y="521970"/>
                  </a:cubicBezTo>
                  <a:cubicBezTo>
                    <a:pt x="1675130" y="641350"/>
                    <a:pt x="1619250" y="779780"/>
                    <a:pt x="1499870" y="829310"/>
                  </a:cubicBezTo>
                  <a:cubicBezTo>
                    <a:pt x="1380490" y="880110"/>
                    <a:pt x="1242060" y="824230"/>
                    <a:pt x="1192530" y="704850"/>
                  </a:cubicBezTo>
                  <a:cubicBezTo>
                    <a:pt x="1131570" y="562610"/>
                    <a:pt x="991870" y="469900"/>
                    <a:pt x="836930" y="469900"/>
                  </a:cubicBezTo>
                  <a:cubicBezTo>
                    <a:pt x="681990" y="469900"/>
                    <a:pt x="543560" y="562610"/>
                    <a:pt x="482600" y="704850"/>
                  </a:cubicBezTo>
                  <a:cubicBezTo>
                    <a:pt x="445770" y="793750"/>
                    <a:pt x="358140" y="848360"/>
                    <a:pt x="266700" y="84836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4" name="Group 24"/>
          <p:cNvGrpSpPr>
            <a:grpSpLocks noChangeAspect="1"/>
          </p:cNvGrpSpPr>
          <p:nvPr/>
        </p:nvGrpSpPr>
        <p:grpSpPr>
          <a:xfrm rot="1300249">
            <a:off x="3627276" y="8864449"/>
            <a:ext cx="590553" cy="487452"/>
            <a:chOff x="0" y="0"/>
            <a:chExt cx="2138680" cy="1765300"/>
          </a:xfrm>
        </p:grpSpPr>
        <p:sp>
          <p:nvSpPr>
            <p:cNvPr id="25" name="Freeform 25"/>
            <p:cNvSpPr/>
            <p:nvPr/>
          </p:nvSpPr>
          <p:spPr>
            <a:xfrm>
              <a:off x="-49530" y="-55880"/>
              <a:ext cx="2237740" cy="1819910"/>
            </a:xfrm>
            <a:custGeom>
              <a:avLst/>
              <a:gdLst/>
              <a:ahLst/>
              <a:cxnLst/>
              <a:rect l="l" t="t" r="r" b="b"/>
              <a:pathLst>
                <a:path w="2237740" h="1819910">
                  <a:moveTo>
                    <a:pt x="1789430" y="69850"/>
                  </a:moveTo>
                  <a:cubicBezTo>
                    <a:pt x="1540510" y="0"/>
                    <a:pt x="1233170" y="191770"/>
                    <a:pt x="1118870" y="495300"/>
                  </a:cubicBezTo>
                  <a:cubicBezTo>
                    <a:pt x="1004570" y="190500"/>
                    <a:pt x="697230" y="0"/>
                    <a:pt x="448310" y="69850"/>
                  </a:cubicBezTo>
                  <a:cubicBezTo>
                    <a:pt x="127000" y="160020"/>
                    <a:pt x="0" y="447040"/>
                    <a:pt x="66040" y="796290"/>
                  </a:cubicBezTo>
                  <a:cubicBezTo>
                    <a:pt x="120650" y="1079500"/>
                    <a:pt x="448310" y="1574800"/>
                    <a:pt x="1117600" y="1819910"/>
                  </a:cubicBezTo>
                  <a:cubicBezTo>
                    <a:pt x="1786890" y="1574800"/>
                    <a:pt x="2115820" y="1079500"/>
                    <a:pt x="2169160" y="796290"/>
                  </a:cubicBezTo>
                  <a:cubicBezTo>
                    <a:pt x="2237740" y="447040"/>
                    <a:pt x="2110740" y="160020"/>
                    <a:pt x="1789430" y="69850"/>
                  </a:cubicBezTo>
                  <a:close/>
                </a:path>
              </a:pathLst>
            </a:custGeom>
            <a:solidFill>
              <a:srgbClr val="FFF08E"/>
            </a:solidFill>
          </p:spPr>
        </p:sp>
      </p:grpSp>
      <p:grpSp>
        <p:nvGrpSpPr>
          <p:cNvPr id="26" name="Group 26"/>
          <p:cNvGrpSpPr/>
          <p:nvPr/>
        </p:nvGrpSpPr>
        <p:grpSpPr>
          <a:xfrm>
            <a:off x="12018922" y="9443712"/>
            <a:ext cx="281726" cy="281726"/>
            <a:chOff x="0" y="0"/>
            <a:chExt cx="6350000" cy="63500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8" name="Group 28"/>
          <p:cNvGrpSpPr/>
          <p:nvPr/>
        </p:nvGrpSpPr>
        <p:grpSpPr>
          <a:xfrm rot="2011396">
            <a:off x="13928768" y="6361983"/>
            <a:ext cx="2558153" cy="3291940"/>
            <a:chOff x="0" y="0"/>
            <a:chExt cx="3410870" cy="4389254"/>
          </a:xfrm>
        </p:grpSpPr>
        <p:sp>
          <p:nvSpPr>
            <p:cNvPr id="29" name="Freeform 29"/>
            <p:cNvSpPr/>
            <p:nvPr/>
          </p:nvSpPr>
          <p:spPr>
            <a:xfrm rot="-760775">
              <a:off x="397253" y="239463"/>
              <a:ext cx="2616365" cy="3910327"/>
            </a:xfrm>
            <a:custGeom>
              <a:avLst/>
              <a:gdLst/>
              <a:ahLst/>
              <a:cxnLst/>
              <a:rect l="l" t="t" r="r" b="b"/>
              <a:pathLst>
                <a:path w="2616365" h="3910327">
                  <a:moveTo>
                    <a:pt x="0" y="0"/>
                  </a:moveTo>
                  <a:lnTo>
                    <a:pt x="2616364" y="0"/>
                  </a:lnTo>
                  <a:lnTo>
                    <a:pt x="2616364" y="3910328"/>
                  </a:lnTo>
                  <a:lnTo>
                    <a:pt x="0" y="39103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4">
                <a:extLst>
                  <a:ext uri="{96DAC541-7B7A-43D3-8B79-37D633B846F1}">
                    <asvg:svgBlip xmlns:asvg="http://schemas.microsoft.com/office/drawing/2016/SVG/main" xmlns="" r:embed="rId3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Freeform 30"/>
            <p:cNvSpPr/>
            <p:nvPr/>
          </p:nvSpPr>
          <p:spPr>
            <a:xfrm rot="1341468">
              <a:off x="1552623" y="1938533"/>
              <a:ext cx="1118791" cy="1788764"/>
            </a:xfrm>
            <a:custGeom>
              <a:avLst/>
              <a:gdLst/>
              <a:ahLst/>
              <a:cxnLst/>
              <a:rect l="l" t="t" r="r" b="b"/>
              <a:pathLst>
                <a:path w="1118791" h="1788764">
                  <a:moveTo>
                    <a:pt x="0" y="0"/>
                  </a:moveTo>
                  <a:lnTo>
                    <a:pt x="1118791" y="0"/>
                  </a:lnTo>
                  <a:lnTo>
                    <a:pt x="1118791" y="1788764"/>
                  </a:lnTo>
                  <a:lnTo>
                    <a:pt x="0" y="17887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6">
                <a:extLst>
                  <a:ext uri="{96DAC541-7B7A-43D3-8B79-37D633B846F1}">
                    <asvg:svgBlip xmlns:asvg="http://schemas.microsoft.com/office/drawing/2016/SVG/main" xmlns="" r:embed="rId3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Freeform 31"/>
            <p:cNvSpPr/>
            <p:nvPr/>
          </p:nvSpPr>
          <p:spPr>
            <a:xfrm>
              <a:off x="907369" y="842496"/>
              <a:ext cx="1118791" cy="1788764"/>
            </a:xfrm>
            <a:custGeom>
              <a:avLst/>
              <a:gdLst/>
              <a:ahLst/>
              <a:cxnLst/>
              <a:rect l="l" t="t" r="r" b="b"/>
              <a:pathLst>
                <a:path w="1118791" h="1788764">
                  <a:moveTo>
                    <a:pt x="0" y="0"/>
                  </a:moveTo>
                  <a:lnTo>
                    <a:pt x="1118791" y="0"/>
                  </a:lnTo>
                  <a:lnTo>
                    <a:pt x="1118791" y="1788764"/>
                  </a:lnTo>
                  <a:lnTo>
                    <a:pt x="0" y="17887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6">
                <a:extLst>
                  <a:ext uri="{96DAC541-7B7A-43D3-8B79-37D633B846F1}">
                    <asvg:svgBlip xmlns:asvg="http://schemas.microsoft.com/office/drawing/2016/SVG/main" xmlns="" r:embed="rId37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32" name="Group 32"/>
          <p:cNvGrpSpPr/>
          <p:nvPr/>
        </p:nvGrpSpPr>
        <p:grpSpPr>
          <a:xfrm rot="1952103">
            <a:off x="261165" y="-815654"/>
            <a:ext cx="2609421" cy="3318299"/>
            <a:chOff x="0" y="0"/>
            <a:chExt cx="3479228" cy="4424399"/>
          </a:xfrm>
        </p:grpSpPr>
        <p:sp>
          <p:nvSpPr>
            <p:cNvPr id="33" name="Freeform 33"/>
            <p:cNvSpPr/>
            <p:nvPr/>
          </p:nvSpPr>
          <p:spPr>
            <a:xfrm rot="-834119">
              <a:off x="431432" y="257036"/>
              <a:ext cx="2616365" cy="3910327"/>
            </a:xfrm>
            <a:custGeom>
              <a:avLst/>
              <a:gdLst/>
              <a:ahLst/>
              <a:cxnLst/>
              <a:rect l="l" t="t" r="r" b="b"/>
              <a:pathLst>
                <a:path w="2616365" h="3910327">
                  <a:moveTo>
                    <a:pt x="0" y="0"/>
                  </a:moveTo>
                  <a:lnTo>
                    <a:pt x="2616364" y="0"/>
                  </a:lnTo>
                  <a:lnTo>
                    <a:pt x="2616364" y="3910327"/>
                  </a:lnTo>
                  <a:lnTo>
                    <a:pt x="0" y="39103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4">
                <a:extLst>
                  <a:ext uri="{96DAC541-7B7A-43D3-8B79-37D633B846F1}">
                    <asvg:svgBlip xmlns:asvg="http://schemas.microsoft.com/office/drawing/2016/SVG/main" xmlns="" r:embed="rId3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" name="Freeform 34"/>
            <p:cNvSpPr/>
            <p:nvPr/>
          </p:nvSpPr>
          <p:spPr>
            <a:xfrm>
              <a:off x="546361" y="929981"/>
              <a:ext cx="2342644" cy="2431046"/>
            </a:xfrm>
            <a:custGeom>
              <a:avLst/>
              <a:gdLst/>
              <a:ahLst/>
              <a:cxnLst/>
              <a:rect l="l" t="t" r="r" b="b"/>
              <a:pathLst>
                <a:path w="2342644" h="2431046">
                  <a:moveTo>
                    <a:pt x="0" y="0"/>
                  </a:moveTo>
                  <a:lnTo>
                    <a:pt x="2342645" y="0"/>
                  </a:lnTo>
                  <a:lnTo>
                    <a:pt x="2342645" y="2431046"/>
                  </a:lnTo>
                  <a:lnTo>
                    <a:pt x="0" y="24310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8">
                <a:extLst>
                  <a:ext uri="{96DAC541-7B7A-43D3-8B79-37D633B846F1}">
                    <asvg:svgBlip xmlns:asvg="http://schemas.microsoft.com/office/drawing/2016/SVG/main" xmlns="" r:embed="rId3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35" name="Freeform 35"/>
          <p:cNvSpPr/>
          <p:nvPr/>
        </p:nvSpPr>
        <p:spPr>
          <a:xfrm rot="-901500">
            <a:off x="12087917" y="4582648"/>
            <a:ext cx="1634605" cy="2410275"/>
          </a:xfrm>
          <a:custGeom>
            <a:avLst/>
            <a:gdLst/>
            <a:ahLst/>
            <a:cxnLst/>
            <a:rect l="l" t="t" r="r" b="b"/>
            <a:pathLst>
              <a:path w="1634605" h="2410275">
                <a:moveTo>
                  <a:pt x="0" y="0"/>
                </a:moveTo>
                <a:lnTo>
                  <a:pt x="1634605" y="0"/>
                </a:lnTo>
                <a:lnTo>
                  <a:pt x="1634605" y="2410275"/>
                </a:lnTo>
                <a:lnTo>
                  <a:pt x="0" y="2410275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xmlns="" r:embed="rId41"/>
                </a:ext>
              </a:extLst>
            </a:blip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 rot="1492219">
            <a:off x="10181646" y="7029510"/>
            <a:ext cx="1393395" cy="1393395"/>
          </a:xfrm>
          <a:custGeom>
            <a:avLst/>
            <a:gdLst/>
            <a:ahLst/>
            <a:cxnLst/>
            <a:rect l="l" t="t" r="r" b="b"/>
            <a:pathLst>
              <a:path w="1393395" h="1393395">
                <a:moveTo>
                  <a:pt x="0" y="0"/>
                </a:moveTo>
                <a:lnTo>
                  <a:pt x="1393395" y="0"/>
                </a:lnTo>
                <a:lnTo>
                  <a:pt x="1393395" y="1393395"/>
                </a:lnTo>
                <a:lnTo>
                  <a:pt x="0" y="1393395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xmlns="" r:embed="rId43"/>
                </a:ext>
              </a:extLst>
            </a:blip>
            <a:stretch>
              <a:fillRect/>
            </a:stretch>
          </a:blipFill>
        </p:spPr>
      </p:sp>
      <p:grpSp>
        <p:nvGrpSpPr>
          <p:cNvPr id="37" name="Group 37"/>
          <p:cNvGrpSpPr/>
          <p:nvPr/>
        </p:nvGrpSpPr>
        <p:grpSpPr>
          <a:xfrm>
            <a:off x="15677778" y="330587"/>
            <a:ext cx="2806425" cy="3410234"/>
            <a:chOff x="0" y="0"/>
            <a:chExt cx="3741900" cy="4546978"/>
          </a:xfrm>
        </p:grpSpPr>
        <p:sp>
          <p:nvSpPr>
            <p:cNvPr id="38" name="Freeform 38"/>
            <p:cNvSpPr/>
            <p:nvPr/>
          </p:nvSpPr>
          <p:spPr>
            <a:xfrm rot="-1133967">
              <a:off x="562768" y="318325"/>
              <a:ext cx="2616365" cy="3910327"/>
            </a:xfrm>
            <a:custGeom>
              <a:avLst/>
              <a:gdLst/>
              <a:ahLst/>
              <a:cxnLst/>
              <a:rect l="l" t="t" r="r" b="b"/>
              <a:pathLst>
                <a:path w="2616365" h="3910327">
                  <a:moveTo>
                    <a:pt x="0" y="0"/>
                  </a:moveTo>
                  <a:lnTo>
                    <a:pt x="2616365" y="0"/>
                  </a:lnTo>
                  <a:lnTo>
                    <a:pt x="2616365" y="3910328"/>
                  </a:lnTo>
                  <a:lnTo>
                    <a:pt x="0" y="39103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xmlns="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 rot="-1141065">
              <a:off x="989357" y="1124661"/>
              <a:ext cx="1788585" cy="2210611"/>
            </a:xfrm>
            <a:custGeom>
              <a:avLst/>
              <a:gdLst/>
              <a:ahLst/>
              <a:cxnLst/>
              <a:rect l="l" t="t" r="r" b="b"/>
              <a:pathLst>
                <a:path w="1788585" h="2210611">
                  <a:moveTo>
                    <a:pt x="0" y="0"/>
                  </a:moveTo>
                  <a:lnTo>
                    <a:pt x="1788586" y="0"/>
                  </a:lnTo>
                  <a:lnTo>
                    <a:pt x="1788586" y="2210611"/>
                  </a:lnTo>
                  <a:lnTo>
                    <a:pt x="0" y="22106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4">
                <a:extLst>
                  <a:ext uri="{96DAC541-7B7A-43D3-8B79-37D633B846F1}">
                    <asvg:svgBlip xmlns:asvg="http://schemas.microsoft.com/office/drawing/2016/SVG/main" xmlns="" r:embed="rId4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40" name="TextBox 40"/>
          <p:cNvSpPr txBox="1"/>
          <p:nvPr/>
        </p:nvSpPr>
        <p:spPr>
          <a:xfrm>
            <a:off x="6341423" y="681661"/>
            <a:ext cx="5605155" cy="16645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5"/>
              </a:lnSpc>
            </a:pPr>
            <a:r>
              <a:rPr lang="en-US" sz="7925" spc="301">
                <a:solidFill>
                  <a:srgbClr val="000000"/>
                </a:solidFill>
                <a:latin typeface="Gulfs Display"/>
              </a:rPr>
              <a:t>Juguemos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2052619" y="1981502"/>
            <a:ext cx="14182762" cy="1941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820"/>
              </a:lnSpc>
              <a:spcBef>
                <a:spcPct val="0"/>
              </a:spcBef>
            </a:pPr>
            <a:r>
              <a:rPr lang="en-US" sz="11300">
                <a:solidFill>
                  <a:srgbClr val="000000"/>
                </a:solidFill>
                <a:latin typeface="Gulfs Display"/>
              </a:rPr>
              <a:t>El juego de memoria</a:t>
            </a:r>
          </a:p>
        </p:txBody>
      </p:sp>
      <p:grpSp>
        <p:nvGrpSpPr>
          <p:cNvPr id="42" name="Group 42"/>
          <p:cNvGrpSpPr/>
          <p:nvPr/>
        </p:nvGrpSpPr>
        <p:grpSpPr>
          <a:xfrm>
            <a:off x="6024866" y="8187699"/>
            <a:ext cx="6238268" cy="1665706"/>
            <a:chOff x="0" y="0"/>
            <a:chExt cx="8317691" cy="2220941"/>
          </a:xfrm>
        </p:grpSpPr>
        <p:grpSp>
          <p:nvGrpSpPr>
            <p:cNvPr id="43" name="Group 43"/>
            <p:cNvGrpSpPr/>
            <p:nvPr/>
          </p:nvGrpSpPr>
          <p:grpSpPr>
            <a:xfrm>
              <a:off x="0" y="0"/>
              <a:ext cx="8317691" cy="2220941"/>
              <a:chOff x="0" y="0"/>
              <a:chExt cx="4069507" cy="1090984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0" y="0"/>
                <a:ext cx="4069507" cy="1090985"/>
              </a:xfrm>
              <a:custGeom>
                <a:avLst/>
                <a:gdLst/>
                <a:ahLst/>
                <a:cxnLst/>
                <a:rect l="l" t="t" r="r" b="b"/>
                <a:pathLst>
                  <a:path w="4069507" h="1090985">
                    <a:moveTo>
                      <a:pt x="3945047" y="1090984"/>
                    </a:moveTo>
                    <a:lnTo>
                      <a:pt x="124460" y="1090984"/>
                    </a:lnTo>
                    <a:cubicBezTo>
                      <a:pt x="55880" y="1090984"/>
                      <a:pt x="0" y="1035104"/>
                      <a:pt x="0" y="966524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3945048" y="0"/>
                    </a:lnTo>
                    <a:cubicBezTo>
                      <a:pt x="4013627" y="0"/>
                      <a:pt x="4069507" y="55880"/>
                      <a:pt x="4069507" y="124460"/>
                    </a:cubicBezTo>
                    <a:lnTo>
                      <a:pt x="4069507" y="966525"/>
                    </a:lnTo>
                    <a:cubicBezTo>
                      <a:pt x="4069507" y="1035104"/>
                      <a:pt x="4013627" y="1090985"/>
                      <a:pt x="3945048" y="109098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sp>
          <p:nvSpPr>
            <p:cNvPr id="45" name="TextBox 45"/>
            <p:cNvSpPr txBox="1"/>
            <p:nvPr/>
          </p:nvSpPr>
          <p:spPr>
            <a:xfrm>
              <a:off x="1903279" y="1282093"/>
              <a:ext cx="6037908" cy="3638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100"/>
                </a:lnSpc>
                <a:spcBef>
                  <a:spcPct val="0"/>
                </a:spcBef>
              </a:pPr>
              <a:r>
                <a:rPr lang="en-US" sz="1400">
                  <a:solidFill>
                    <a:srgbClr val="FF4F63"/>
                  </a:solidFill>
                  <a:latin typeface="Agrandir Bold"/>
                </a:rPr>
                <a:t>Borra esta nota después de editar esta página.</a:t>
              </a:r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1903279" y="559753"/>
              <a:ext cx="6037908" cy="5880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1762"/>
                </a:lnSpc>
                <a:spcBef>
                  <a:spcPct val="0"/>
                </a:spcBef>
              </a:pPr>
              <a:r>
                <a:rPr lang="en-US" sz="1175">
                  <a:solidFill>
                    <a:srgbClr val="000000"/>
                  </a:solidFill>
                  <a:latin typeface="Agrandir"/>
                  <a:hlinkClick r:id="rId46" tooltip="https://docs.google.com/spreadsheets/d/1DUF2isFWsqVSYhbaACYtbgcLi_YjDqpE3GLQIVgkKQg/edit#gid=69851113"/>
                </a:rPr>
                <a:t>Descarga este fondo y úsalo en la llamada en línea con tus amigos para disfrutar de una experiencia de juego completa.</a:t>
              </a:r>
            </a:p>
          </p:txBody>
        </p:sp>
        <p:sp>
          <p:nvSpPr>
            <p:cNvPr id="47" name="Freeform 47"/>
            <p:cNvSpPr/>
            <p:nvPr/>
          </p:nvSpPr>
          <p:spPr>
            <a:xfrm>
              <a:off x="315505" y="392136"/>
              <a:ext cx="1316511" cy="1436669"/>
            </a:xfrm>
            <a:custGeom>
              <a:avLst/>
              <a:gdLst/>
              <a:ahLst/>
              <a:cxnLst/>
              <a:rect l="l" t="t" r="r" b="b"/>
              <a:pathLst>
                <a:path w="1316511" h="1436669">
                  <a:moveTo>
                    <a:pt x="0" y="0"/>
                  </a:moveTo>
                  <a:lnTo>
                    <a:pt x="1316511" y="0"/>
                  </a:lnTo>
                  <a:lnTo>
                    <a:pt x="1316511" y="1436669"/>
                  </a:lnTo>
                  <a:lnTo>
                    <a:pt x="0" y="14366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7">
                <a:extLst>
                  <a:ext uri="{96DAC541-7B7A-43D3-8B79-37D633B846F1}">
                    <asvg:svgBlip xmlns:asvg="http://schemas.microsoft.com/office/drawing/2016/SVG/main" xmlns="" r:embed="rId48"/>
                  </a:ext>
                </a:extLst>
              </a:blip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B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491805" y="4835349"/>
            <a:ext cx="1534991" cy="1071703"/>
          </a:xfrm>
          <a:custGeom>
            <a:avLst/>
            <a:gdLst/>
            <a:ahLst/>
            <a:cxnLst/>
            <a:rect l="l" t="t" r="r" b="b"/>
            <a:pathLst>
              <a:path w="1534991" h="1071703">
                <a:moveTo>
                  <a:pt x="0" y="0"/>
                </a:moveTo>
                <a:lnTo>
                  <a:pt x="1534990" y="0"/>
                </a:lnTo>
                <a:lnTo>
                  <a:pt x="1534990" y="1071702"/>
                </a:lnTo>
                <a:lnTo>
                  <a:pt x="0" y="10717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717106" y="8770422"/>
            <a:ext cx="2188277" cy="2188277"/>
          </a:xfrm>
          <a:custGeom>
            <a:avLst/>
            <a:gdLst/>
            <a:ahLst/>
            <a:cxnLst/>
            <a:rect l="l" t="t" r="r" b="b"/>
            <a:pathLst>
              <a:path w="2188277" h="2188277">
                <a:moveTo>
                  <a:pt x="0" y="0"/>
                </a:moveTo>
                <a:lnTo>
                  <a:pt x="2188277" y="0"/>
                </a:lnTo>
                <a:lnTo>
                  <a:pt x="2188277" y="2188278"/>
                </a:lnTo>
                <a:lnTo>
                  <a:pt x="0" y="21882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508810" y="641163"/>
            <a:ext cx="669699" cy="669699"/>
          </a:xfrm>
          <a:custGeom>
            <a:avLst/>
            <a:gdLst/>
            <a:ahLst/>
            <a:cxnLst/>
            <a:rect l="l" t="t" r="r" b="b"/>
            <a:pathLst>
              <a:path w="669699" h="669699">
                <a:moveTo>
                  <a:pt x="0" y="0"/>
                </a:moveTo>
                <a:lnTo>
                  <a:pt x="669699" y="0"/>
                </a:lnTo>
                <a:lnTo>
                  <a:pt x="669699" y="669698"/>
                </a:lnTo>
                <a:lnTo>
                  <a:pt x="0" y="66969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2089604">
            <a:off x="2643791" y="2113313"/>
            <a:ext cx="1224746" cy="1224746"/>
          </a:xfrm>
          <a:custGeom>
            <a:avLst/>
            <a:gdLst/>
            <a:ahLst/>
            <a:cxnLst/>
            <a:rect l="l" t="t" r="r" b="b"/>
            <a:pathLst>
              <a:path w="1224746" h="1224746">
                <a:moveTo>
                  <a:pt x="0" y="0"/>
                </a:moveTo>
                <a:lnTo>
                  <a:pt x="1224746" y="0"/>
                </a:lnTo>
                <a:lnTo>
                  <a:pt x="1224746" y="1224746"/>
                </a:lnTo>
                <a:lnTo>
                  <a:pt x="0" y="122474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007001">
            <a:off x="9237065" y="5145559"/>
            <a:ext cx="1659682" cy="889433"/>
          </a:xfrm>
          <a:custGeom>
            <a:avLst/>
            <a:gdLst/>
            <a:ahLst/>
            <a:cxnLst/>
            <a:rect l="l" t="t" r="r" b="b"/>
            <a:pathLst>
              <a:path w="1659682" h="889433">
                <a:moveTo>
                  <a:pt x="0" y="0"/>
                </a:moveTo>
                <a:lnTo>
                  <a:pt x="1659683" y="0"/>
                </a:lnTo>
                <a:lnTo>
                  <a:pt x="1659683" y="889433"/>
                </a:lnTo>
                <a:lnTo>
                  <a:pt x="0" y="88943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1549586">
            <a:off x="-165601" y="2972784"/>
            <a:ext cx="1773614" cy="902931"/>
          </a:xfrm>
          <a:custGeom>
            <a:avLst/>
            <a:gdLst/>
            <a:ahLst/>
            <a:cxnLst/>
            <a:rect l="l" t="t" r="r" b="b"/>
            <a:pathLst>
              <a:path w="1773614" h="902931">
                <a:moveTo>
                  <a:pt x="0" y="0"/>
                </a:moveTo>
                <a:lnTo>
                  <a:pt x="1773614" y="0"/>
                </a:lnTo>
                <a:lnTo>
                  <a:pt x="1773614" y="902931"/>
                </a:lnTo>
                <a:lnTo>
                  <a:pt x="0" y="90293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721206" y="5143500"/>
            <a:ext cx="1269337" cy="1230103"/>
          </a:xfrm>
          <a:custGeom>
            <a:avLst/>
            <a:gdLst/>
            <a:ahLst/>
            <a:cxnLst/>
            <a:rect l="l" t="t" r="r" b="b"/>
            <a:pathLst>
              <a:path w="1269337" h="1230103">
                <a:moveTo>
                  <a:pt x="0" y="0"/>
                </a:moveTo>
                <a:lnTo>
                  <a:pt x="1269336" y="0"/>
                </a:lnTo>
                <a:lnTo>
                  <a:pt x="1269336" y="1230103"/>
                </a:lnTo>
                <a:lnTo>
                  <a:pt x="0" y="123010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493216">
            <a:off x="7521274" y="7891173"/>
            <a:ext cx="2212741" cy="2196648"/>
          </a:xfrm>
          <a:custGeom>
            <a:avLst/>
            <a:gdLst/>
            <a:ahLst/>
            <a:cxnLst/>
            <a:rect l="l" t="t" r="r" b="b"/>
            <a:pathLst>
              <a:path w="2212741" h="2196648">
                <a:moveTo>
                  <a:pt x="0" y="0"/>
                </a:moveTo>
                <a:lnTo>
                  <a:pt x="2212741" y="0"/>
                </a:lnTo>
                <a:lnTo>
                  <a:pt x="2212741" y="2196648"/>
                </a:lnTo>
                <a:lnTo>
                  <a:pt x="0" y="2196648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8342279" y="860238"/>
            <a:ext cx="2879283" cy="3439761"/>
            <a:chOff x="0" y="0"/>
            <a:chExt cx="3839043" cy="4586349"/>
          </a:xfrm>
        </p:grpSpPr>
        <p:sp>
          <p:nvSpPr>
            <p:cNvPr id="11" name="Freeform 11"/>
            <p:cNvSpPr/>
            <p:nvPr/>
          </p:nvSpPr>
          <p:spPr>
            <a:xfrm rot="1253824">
              <a:off x="611339" y="338011"/>
              <a:ext cx="2616365" cy="3910327"/>
            </a:xfrm>
            <a:custGeom>
              <a:avLst/>
              <a:gdLst/>
              <a:ahLst/>
              <a:cxnLst/>
              <a:rect l="l" t="t" r="r" b="b"/>
              <a:pathLst>
                <a:path w="2616365" h="3910327">
                  <a:moveTo>
                    <a:pt x="0" y="0"/>
                  </a:moveTo>
                  <a:lnTo>
                    <a:pt x="2616365" y="0"/>
                  </a:lnTo>
                  <a:lnTo>
                    <a:pt x="2616365" y="3910327"/>
                  </a:lnTo>
                  <a:lnTo>
                    <a:pt x="0" y="39103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xmlns="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 rot="-1970165">
              <a:off x="564619" y="1594738"/>
              <a:ext cx="2709006" cy="1384056"/>
            </a:xfrm>
            <a:custGeom>
              <a:avLst/>
              <a:gdLst/>
              <a:ahLst/>
              <a:cxnLst/>
              <a:rect l="l" t="t" r="r" b="b"/>
              <a:pathLst>
                <a:path w="2709006" h="1384056">
                  <a:moveTo>
                    <a:pt x="0" y="0"/>
                  </a:moveTo>
                  <a:lnTo>
                    <a:pt x="2709006" y="0"/>
                  </a:lnTo>
                  <a:lnTo>
                    <a:pt x="2709006" y="1384056"/>
                  </a:lnTo>
                  <a:lnTo>
                    <a:pt x="0" y="13840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xmlns="" r:embed="rId21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3" name="Freeform 13"/>
          <p:cNvSpPr/>
          <p:nvPr/>
        </p:nvSpPr>
        <p:spPr>
          <a:xfrm rot="-1523058">
            <a:off x="13461422" y="2014259"/>
            <a:ext cx="1271061" cy="1403782"/>
          </a:xfrm>
          <a:custGeom>
            <a:avLst/>
            <a:gdLst/>
            <a:ahLst/>
            <a:cxnLst/>
            <a:rect l="l" t="t" r="r" b="b"/>
            <a:pathLst>
              <a:path w="1271061" h="1403782">
                <a:moveTo>
                  <a:pt x="0" y="0"/>
                </a:moveTo>
                <a:lnTo>
                  <a:pt x="1271060" y="0"/>
                </a:lnTo>
                <a:lnTo>
                  <a:pt x="1271060" y="1403782"/>
                </a:lnTo>
                <a:lnTo>
                  <a:pt x="0" y="1403782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-1620517">
            <a:off x="734979" y="7590816"/>
            <a:ext cx="1962273" cy="2932746"/>
          </a:xfrm>
          <a:custGeom>
            <a:avLst/>
            <a:gdLst/>
            <a:ahLst/>
            <a:cxnLst/>
            <a:rect l="l" t="t" r="r" b="b"/>
            <a:pathLst>
              <a:path w="1962273" h="2932746">
                <a:moveTo>
                  <a:pt x="0" y="0"/>
                </a:moveTo>
                <a:lnTo>
                  <a:pt x="1962274" y="0"/>
                </a:lnTo>
                <a:lnTo>
                  <a:pt x="1962274" y="2932746"/>
                </a:lnTo>
                <a:lnTo>
                  <a:pt x="0" y="293274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 rot="2018944">
            <a:off x="969187" y="8310261"/>
            <a:ext cx="1493857" cy="1493857"/>
            <a:chOff x="0" y="0"/>
            <a:chExt cx="1991809" cy="1991809"/>
          </a:xfrm>
        </p:grpSpPr>
        <p:grpSp>
          <p:nvGrpSpPr>
            <p:cNvPr id="16" name="Group 16"/>
            <p:cNvGrpSpPr/>
            <p:nvPr/>
          </p:nvGrpSpPr>
          <p:grpSpPr>
            <a:xfrm>
              <a:off x="55324" y="74401"/>
              <a:ext cx="1881162" cy="1881162"/>
              <a:chOff x="0" y="0"/>
              <a:chExt cx="6350000" cy="635000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FEA9E0"/>
              </a:solidFill>
            </p:spPr>
          </p:sp>
        </p:grpSp>
        <p:sp>
          <p:nvSpPr>
            <p:cNvPr id="18" name="Freeform 18"/>
            <p:cNvSpPr/>
            <p:nvPr/>
          </p:nvSpPr>
          <p:spPr>
            <a:xfrm rot="-1431562">
              <a:off x="240879" y="240879"/>
              <a:ext cx="1510051" cy="1510051"/>
            </a:xfrm>
            <a:custGeom>
              <a:avLst/>
              <a:gdLst/>
              <a:ahLst/>
              <a:cxnLst/>
              <a:rect l="l" t="t" r="r" b="b"/>
              <a:pathLst>
                <a:path w="1510051" h="1510051">
                  <a:moveTo>
                    <a:pt x="0" y="0"/>
                  </a:moveTo>
                  <a:lnTo>
                    <a:pt x="1510051" y="0"/>
                  </a:lnTo>
                  <a:lnTo>
                    <a:pt x="1510051" y="1510051"/>
                  </a:lnTo>
                  <a:lnTo>
                    <a:pt x="0" y="15100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>
                <a:extLst>
                  <a:ext uri="{96DAC541-7B7A-43D3-8B79-37D633B846F1}">
                    <asvg:svgBlip xmlns:asvg="http://schemas.microsoft.com/office/drawing/2016/SVG/main" xmlns="" r:embed="rId2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9" name="Freeform 19"/>
          <p:cNvSpPr/>
          <p:nvPr/>
        </p:nvSpPr>
        <p:spPr>
          <a:xfrm>
            <a:off x="5933521" y="7691070"/>
            <a:ext cx="1157565" cy="1157565"/>
          </a:xfrm>
          <a:custGeom>
            <a:avLst/>
            <a:gdLst/>
            <a:ahLst/>
            <a:cxnLst/>
            <a:rect l="l" t="t" r="r" b="b"/>
            <a:pathLst>
              <a:path w="1157565" h="1157565">
                <a:moveTo>
                  <a:pt x="0" y="0"/>
                </a:moveTo>
                <a:lnTo>
                  <a:pt x="1157565" y="0"/>
                </a:lnTo>
                <a:lnTo>
                  <a:pt x="1157565" y="1157564"/>
                </a:lnTo>
                <a:lnTo>
                  <a:pt x="0" y="1157564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xmlns="" r:embed="rId27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4385817" y="4137619"/>
            <a:ext cx="1236662" cy="993827"/>
          </a:xfrm>
          <a:custGeom>
            <a:avLst/>
            <a:gdLst/>
            <a:ahLst/>
            <a:cxnLst/>
            <a:rect l="l" t="t" r="r" b="b"/>
            <a:pathLst>
              <a:path w="1236662" h="993827">
                <a:moveTo>
                  <a:pt x="0" y="0"/>
                </a:moveTo>
                <a:lnTo>
                  <a:pt x="1236662" y="0"/>
                </a:lnTo>
                <a:lnTo>
                  <a:pt x="1236662" y="993827"/>
                </a:lnTo>
                <a:lnTo>
                  <a:pt x="0" y="993827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xmlns="" r:embed="rId29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1718569">
            <a:off x="6714452" y="4672140"/>
            <a:ext cx="1132571" cy="1132571"/>
          </a:xfrm>
          <a:custGeom>
            <a:avLst/>
            <a:gdLst/>
            <a:ahLst/>
            <a:cxnLst/>
            <a:rect l="l" t="t" r="r" b="b"/>
            <a:pathLst>
              <a:path w="1132571" h="1132571">
                <a:moveTo>
                  <a:pt x="0" y="0"/>
                </a:moveTo>
                <a:lnTo>
                  <a:pt x="1132572" y="0"/>
                </a:lnTo>
                <a:lnTo>
                  <a:pt x="1132572" y="1132572"/>
                </a:lnTo>
                <a:lnTo>
                  <a:pt x="0" y="1132572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xmlns="" r:embed="rId31"/>
                </a:ext>
              </a:extLst>
            </a:blip>
            <a:stretch>
              <a:fillRect/>
            </a:stretch>
          </a:blipFill>
        </p:spPr>
      </p:sp>
      <p:grpSp>
        <p:nvGrpSpPr>
          <p:cNvPr id="22" name="Group 22"/>
          <p:cNvGrpSpPr>
            <a:grpSpLocks noChangeAspect="1"/>
          </p:cNvGrpSpPr>
          <p:nvPr/>
        </p:nvGrpSpPr>
        <p:grpSpPr>
          <a:xfrm rot="-2029201">
            <a:off x="11484413" y="2770000"/>
            <a:ext cx="663464" cy="349522"/>
            <a:chOff x="0" y="0"/>
            <a:chExt cx="1610360" cy="848360"/>
          </a:xfrm>
        </p:grpSpPr>
        <p:sp>
          <p:nvSpPr>
            <p:cNvPr id="23" name="Freeform 23"/>
            <p:cNvSpPr/>
            <p:nvPr/>
          </p:nvSpPr>
          <p:spPr>
            <a:xfrm>
              <a:off x="-31750" y="0"/>
              <a:ext cx="1675130" cy="880110"/>
            </a:xfrm>
            <a:custGeom>
              <a:avLst/>
              <a:gdLst/>
              <a:ahLst/>
              <a:cxnLst/>
              <a:rect l="l" t="t" r="r" b="b"/>
              <a:pathLst>
                <a:path w="1675130" h="880110">
                  <a:moveTo>
                    <a:pt x="266700" y="848360"/>
                  </a:moveTo>
                  <a:cubicBezTo>
                    <a:pt x="236220" y="848360"/>
                    <a:pt x="205740" y="842010"/>
                    <a:pt x="175260" y="829310"/>
                  </a:cubicBezTo>
                  <a:cubicBezTo>
                    <a:pt x="55880" y="778510"/>
                    <a:pt x="0" y="641350"/>
                    <a:pt x="50800" y="521970"/>
                  </a:cubicBezTo>
                  <a:cubicBezTo>
                    <a:pt x="184150" y="204470"/>
                    <a:pt x="492760" y="0"/>
                    <a:pt x="836930" y="0"/>
                  </a:cubicBezTo>
                  <a:cubicBezTo>
                    <a:pt x="1181100" y="0"/>
                    <a:pt x="1489710" y="204470"/>
                    <a:pt x="1624330" y="521970"/>
                  </a:cubicBezTo>
                  <a:cubicBezTo>
                    <a:pt x="1675130" y="641350"/>
                    <a:pt x="1619250" y="779780"/>
                    <a:pt x="1499870" y="829310"/>
                  </a:cubicBezTo>
                  <a:cubicBezTo>
                    <a:pt x="1380490" y="880110"/>
                    <a:pt x="1242060" y="824230"/>
                    <a:pt x="1192530" y="704850"/>
                  </a:cubicBezTo>
                  <a:cubicBezTo>
                    <a:pt x="1131570" y="562610"/>
                    <a:pt x="991870" y="469900"/>
                    <a:pt x="836930" y="469900"/>
                  </a:cubicBezTo>
                  <a:cubicBezTo>
                    <a:pt x="681990" y="469900"/>
                    <a:pt x="543560" y="562610"/>
                    <a:pt x="482600" y="704850"/>
                  </a:cubicBezTo>
                  <a:cubicBezTo>
                    <a:pt x="445770" y="793750"/>
                    <a:pt x="358140" y="848360"/>
                    <a:pt x="266700" y="848360"/>
                  </a:cubicBezTo>
                  <a:close/>
                </a:path>
              </a:pathLst>
            </a:custGeom>
            <a:solidFill>
              <a:srgbClr val="FEA9E0"/>
            </a:solidFill>
          </p:spPr>
        </p:sp>
      </p:grpSp>
      <p:grpSp>
        <p:nvGrpSpPr>
          <p:cNvPr id="24" name="Group 24"/>
          <p:cNvGrpSpPr>
            <a:grpSpLocks noChangeAspect="1"/>
          </p:cNvGrpSpPr>
          <p:nvPr/>
        </p:nvGrpSpPr>
        <p:grpSpPr>
          <a:xfrm rot="1787064">
            <a:off x="12983151" y="7199849"/>
            <a:ext cx="663464" cy="349522"/>
            <a:chOff x="0" y="0"/>
            <a:chExt cx="1610360" cy="848360"/>
          </a:xfrm>
        </p:grpSpPr>
        <p:sp>
          <p:nvSpPr>
            <p:cNvPr id="25" name="Freeform 25"/>
            <p:cNvSpPr/>
            <p:nvPr/>
          </p:nvSpPr>
          <p:spPr>
            <a:xfrm>
              <a:off x="-31750" y="0"/>
              <a:ext cx="1675130" cy="880110"/>
            </a:xfrm>
            <a:custGeom>
              <a:avLst/>
              <a:gdLst/>
              <a:ahLst/>
              <a:cxnLst/>
              <a:rect l="l" t="t" r="r" b="b"/>
              <a:pathLst>
                <a:path w="1675130" h="880110">
                  <a:moveTo>
                    <a:pt x="266700" y="848360"/>
                  </a:moveTo>
                  <a:cubicBezTo>
                    <a:pt x="236220" y="848360"/>
                    <a:pt x="205740" y="842010"/>
                    <a:pt x="175260" y="829310"/>
                  </a:cubicBezTo>
                  <a:cubicBezTo>
                    <a:pt x="55880" y="778510"/>
                    <a:pt x="0" y="641350"/>
                    <a:pt x="50800" y="521970"/>
                  </a:cubicBezTo>
                  <a:cubicBezTo>
                    <a:pt x="184150" y="204470"/>
                    <a:pt x="492760" y="0"/>
                    <a:pt x="836930" y="0"/>
                  </a:cubicBezTo>
                  <a:cubicBezTo>
                    <a:pt x="1181100" y="0"/>
                    <a:pt x="1489710" y="204470"/>
                    <a:pt x="1624330" y="521970"/>
                  </a:cubicBezTo>
                  <a:cubicBezTo>
                    <a:pt x="1675130" y="641350"/>
                    <a:pt x="1619250" y="779780"/>
                    <a:pt x="1499870" y="829310"/>
                  </a:cubicBezTo>
                  <a:cubicBezTo>
                    <a:pt x="1380490" y="880110"/>
                    <a:pt x="1242060" y="824230"/>
                    <a:pt x="1192530" y="704850"/>
                  </a:cubicBezTo>
                  <a:cubicBezTo>
                    <a:pt x="1131570" y="562610"/>
                    <a:pt x="991870" y="469900"/>
                    <a:pt x="836930" y="469900"/>
                  </a:cubicBezTo>
                  <a:cubicBezTo>
                    <a:pt x="681990" y="469900"/>
                    <a:pt x="543560" y="562610"/>
                    <a:pt x="482600" y="704850"/>
                  </a:cubicBezTo>
                  <a:cubicBezTo>
                    <a:pt x="445770" y="793750"/>
                    <a:pt x="358140" y="848360"/>
                    <a:pt x="266700" y="848360"/>
                  </a:cubicBezTo>
                  <a:close/>
                </a:path>
              </a:pathLst>
            </a:custGeom>
            <a:solidFill>
              <a:srgbClr val="A7E8CE"/>
            </a:solidFill>
          </p:spPr>
        </p:sp>
      </p:grpSp>
      <p:grpSp>
        <p:nvGrpSpPr>
          <p:cNvPr id="26" name="Group 26"/>
          <p:cNvGrpSpPr>
            <a:grpSpLocks noChangeAspect="1"/>
          </p:cNvGrpSpPr>
          <p:nvPr/>
        </p:nvGrpSpPr>
        <p:grpSpPr>
          <a:xfrm rot="9063598">
            <a:off x="3634631" y="656305"/>
            <a:ext cx="663464" cy="349522"/>
            <a:chOff x="0" y="0"/>
            <a:chExt cx="1610360" cy="848360"/>
          </a:xfrm>
        </p:grpSpPr>
        <p:sp>
          <p:nvSpPr>
            <p:cNvPr id="27" name="Freeform 27"/>
            <p:cNvSpPr/>
            <p:nvPr/>
          </p:nvSpPr>
          <p:spPr>
            <a:xfrm>
              <a:off x="-31750" y="0"/>
              <a:ext cx="1675130" cy="880110"/>
            </a:xfrm>
            <a:custGeom>
              <a:avLst/>
              <a:gdLst/>
              <a:ahLst/>
              <a:cxnLst/>
              <a:rect l="l" t="t" r="r" b="b"/>
              <a:pathLst>
                <a:path w="1675130" h="880110">
                  <a:moveTo>
                    <a:pt x="266700" y="848360"/>
                  </a:moveTo>
                  <a:cubicBezTo>
                    <a:pt x="236220" y="848360"/>
                    <a:pt x="205740" y="842010"/>
                    <a:pt x="175260" y="829310"/>
                  </a:cubicBezTo>
                  <a:cubicBezTo>
                    <a:pt x="55880" y="778510"/>
                    <a:pt x="0" y="641350"/>
                    <a:pt x="50800" y="521970"/>
                  </a:cubicBezTo>
                  <a:cubicBezTo>
                    <a:pt x="184150" y="204470"/>
                    <a:pt x="492760" y="0"/>
                    <a:pt x="836930" y="0"/>
                  </a:cubicBezTo>
                  <a:cubicBezTo>
                    <a:pt x="1181100" y="0"/>
                    <a:pt x="1489710" y="204470"/>
                    <a:pt x="1624330" y="521970"/>
                  </a:cubicBezTo>
                  <a:cubicBezTo>
                    <a:pt x="1675130" y="641350"/>
                    <a:pt x="1619250" y="779780"/>
                    <a:pt x="1499870" y="829310"/>
                  </a:cubicBezTo>
                  <a:cubicBezTo>
                    <a:pt x="1380490" y="880110"/>
                    <a:pt x="1242060" y="824230"/>
                    <a:pt x="1192530" y="704850"/>
                  </a:cubicBezTo>
                  <a:cubicBezTo>
                    <a:pt x="1131570" y="562610"/>
                    <a:pt x="991870" y="469900"/>
                    <a:pt x="836930" y="469900"/>
                  </a:cubicBezTo>
                  <a:cubicBezTo>
                    <a:pt x="681990" y="469900"/>
                    <a:pt x="543560" y="562610"/>
                    <a:pt x="482600" y="704850"/>
                  </a:cubicBezTo>
                  <a:cubicBezTo>
                    <a:pt x="445770" y="793750"/>
                    <a:pt x="358140" y="848360"/>
                    <a:pt x="266700" y="84836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8" name="Group 28"/>
          <p:cNvGrpSpPr>
            <a:grpSpLocks noChangeAspect="1"/>
          </p:cNvGrpSpPr>
          <p:nvPr/>
        </p:nvGrpSpPr>
        <p:grpSpPr>
          <a:xfrm rot="1300249">
            <a:off x="3707629" y="8604909"/>
            <a:ext cx="590553" cy="487452"/>
            <a:chOff x="0" y="0"/>
            <a:chExt cx="2138680" cy="1765300"/>
          </a:xfrm>
        </p:grpSpPr>
        <p:sp>
          <p:nvSpPr>
            <p:cNvPr id="29" name="Freeform 29"/>
            <p:cNvSpPr/>
            <p:nvPr/>
          </p:nvSpPr>
          <p:spPr>
            <a:xfrm>
              <a:off x="-49530" y="-55880"/>
              <a:ext cx="2237740" cy="1819910"/>
            </a:xfrm>
            <a:custGeom>
              <a:avLst/>
              <a:gdLst/>
              <a:ahLst/>
              <a:cxnLst/>
              <a:rect l="l" t="t" r="r" b="b"/>
              <a:pathLst>
                <a:path w="2237740" h="1819910">
                  <a:moveTo>
                    <a:pt x="1789430" y="69850"/>
                  </a:moveTo>
                  <a:cubicBezTo>
                    <a:pt x="1540510" y="0"/>
                    <a:pt x="1233170" y="191770"/>
                    <a:pt x="1118870" y="495300"/>
                  </a:cubicBezTo>
                  <a:cubicBezTo>
                    <a:pt x="1004570" y="190500"/>
                    <a:pt x="697230" y="0"/>
                    <a:pt x="448310" y="69850"/>
                  </a:cubicBezTo>
                  <a:cubicBezTo>
                    <a:pt x="127000" y="160020"/>
                    <a:pt x="0" y="447040"/>
                    <a:pt x="66040" y="796290"/>
                  </a:cubicBezTo>
                  <a:cubicBezTo>
                    <a:pt x="120650" y="1079500"/>
                    <a:pt x="448310" y="1574800"/>
                    <a:pt x="1117600" y="1819910"/>
                  </a:cubicBezTo>
                  <a:cubicBezTo>
                    <a:pt x="1786890" y="1574800"/>
                    <a:pt x="2115820" y="1079500"/>
                    <a:pt x="2169160" y="796290"/>
                  </a:cubicBezTo>
                  <a:cubicBezTo>
                    <a:pt x="2237740" y="447040"/>
                    <a:pt x="2110740" y="160020"/>
                    <a:pt x="1789430" y="69850"/>
                  </a:cubicBezTo>
                  <a:close/>
                </a:path>
              </a:pathLst>
            </a:custGeom>
            <a:solidFill>
              <a:srgbClr val="FFF08E"/>
            </a:solidFill>
          </p:spPr>
        </p:sp>
      </p:grpSp>
      <p:grpSp>
        <p:nvGrpSpPr>
          <p:cNvPr id="30" name="Group 30"/>
          <p:cNvGrpSpPr>
            <a:grpSpLocks noChangeAspect="1"/>
          </p:cNvGrpSpPr>
          <p:nvPr/>
        </p:nvGrpSpPr>
        <p:grpSpPr>
          <a:xfrm rot="-1502603">
            <a:off x="11893739" y="533469"/>
            <a:ext cx="590553" cy="487452"/>
            <a:chOff x="0" y="0"/>
            <a:chExt cx="2138680" cy="1765300"/>
          </a:xfrm>
        </p:grpSpPr>
        <p:sp>
          <p:nvSpPr>
            <p:cNvPr id="31" name="Freeform 31"/>
            <p:cNvSpPr/>
            <p:nvPr/>
          </p:nvSpPr>
          <p:spPr>
            <a:xfrm>
              <a:off x="-49530" y="-55880"/>
              <a:ext cx="2237740" cy="1819910"/>
            </a:xfrm>
            <a:custGeom>
              <a:avLst/>
              <a:gdLst/>
              <a:ahLst/>
              <a:cxnLst/>
              <a:rect l="l" t="t" r="r" b="b"/>
              <a:pathLst>
                <a:path w="2237740" h="1819910">
                  <a:moveTo>
                    <a:pt x="1789430" y="69850"/>
                  </a:moveTo>
                  <a:cubicBezTo>
                    <a:pt x="1540510" y="0"/>
                    <a:pt x="1233170" y="191770"/>
                    <a:pt x="1118870" y="495300"/>
                  </a:cubicBezTo>
                  <a:cubicBezTo>
                    <a:pt x="1004570" y="190500"/>
                    <a:pt x="697230" y="0"/>
                    <a:pt x="448310" y="69850"/>
                  </a:cubicBezTo>
                  <a:cubicBezTo>
                    <a:pt x="127000" y="160020"/>
                    <a:pt x="0" y="447040"/>
                    <a:pt x="66040" y="796290"/>
                  </a:cubicBezTo>
                  <a:cubicBezTo>
                    <a:pt x="120650" y="1079500"/>
                    <a:pt x="448310" y="1574800"/>
                    <a:pt x="1117600" y="1819910"/>
                  </a:cubicBezTo>
                  <a:cubicBezTo>
                    <a:pt x="1786890" y="1574800"/>
                    <a:pt x="2115820" y="1079500"/>
                    <a:pt x="2169160" y="796290"/>
                  </a:cubicBezTo>
                  <a:cubicBezTo>
                    <a:pt x="2237740" y="447040"/>
                    <a:pt x="2110740" y="160020"/>
                    <a:pt x="1789430" y="6985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2" name="Group 32"/>
          <p:cNvGrpSpPr/>
          <p:nvPr/>
        </p:nvGrpSpPr>
        <p:grpSpPr>
          <a:xfrm>
            <a:off x="12940162" y="8848634"/>
            <a:ext cx="281726" cy="281726"/>
            <a:chOff x="0" y="0"/>
            <a:chExt cx="6350000" cy="635000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4" name="Group 34"/>
          <p:cNvGrpSpPr/>
          <p:nvPr/>
        </p:nvGrpSpPr>
        <p:grpSpPr>
          <a:xfrm>
            <a:off x="2403753" y="6476857"/>
            <a:ext cx="281726" cy="281726"/>
            <a:chOff x="0" y="0"/>
            <a:chExt cx="6350000" cy="63500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6" name="Group 36"/>
          <p:cNvGrpSpPr/>
          <p:nvPr/>
        </p:nvGrpSpPr>
        <p:grpSpPr>
          <a:xfrm>
            <a:off x="14183287" y="6255668"/>
            <a:ext cx="2877380" cy="3439026"/>
            <a:chOff x="0" y="0"/>
            <a:chExt cx="3836507" cy="4585369"/>
          </a:xfrm>
        </p:grpSpPr>
        <p:sp>
          <p:nvSpPr>
            <p:cNvPr id="37" name="Freeform 37"/>
            <p:cNvSpPr/>
            <p:nvPr/>
          </p:nvSpPr>
          <p:spPr>
            <a:xfrm rot="1250621">
              <a:off x="610071" y="337521"/>
              <a:ext cx="2616365" cy="3910327"/>
            </a:xfrm>
            <a:custGeom>
              <a:avLst/>
              <a:gdLst/>
              <a:ahLst/>
              <a:cxnLst/>
              <a:rect l="l" t="t" r="r" b="b"/>
              <a:pathLst>
                <a:path w="2616365" h="3910327">
                  <a:moveTo>
                    <a:pt x="0" y="0"/>
                  </a:moveTo>
                  <a:lnTo>
                    <a:pt x="2616365" y="0"/>
                  </a:lnTo>
                  <a:lnTo>
                    <a:pt x="2616365" y="3910327"/>
                  </a:lnTo>
                  <a:lnTo>
                    <a:pt x="0" y="39103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2">
                <a:extLst>
                  <a:ext uri="{96DAC541-7B7A-43D3-8B79-37D633B846F1}">
                    <asvg:svgBlip xmlns:asvg="http://schemas.microsoft.com/office/drawing/2016/SVG/main" xmlns="" r:embed="rId3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 rot="3352864">
              <a:off x="1306075" y="2154964"/>
              <a:ext cx="1118791" cy="1788764"/>
            </a:xfrm>
            <a:custGeom>
              <a:avLst/>
              <a:gdLst/>
              <a:ahLst/>
              <a:cxnLst/>
              <a:rect l="l" t="t" r="r" b="b"/>
              <a:pathLst>
                <a:path w="1118791" h="1788764">
                  <a:moveTo>
                    <a:pt x="0" y="0"/>
                  </a:moveTo>
                  <a:lnTo>
                    <a:pt x="1118790" y="0"/>
                  </a:lnTo>
                  <a:lnTo>
                    <a:pt x="1118790" y="1788764"/>
                  </a:lnTo>
                  <a:lnTo>
                    <a:pt x="0" y="17887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4">
                <a:extLst>
                  <a:ext uri="{96DAC541-7B7A-43D3-8B79-37D633B846F1}">
                    <asvg:svgBlip xmlns:asvg="http://schemas.microsoft.com/office/drawing/2016/SVG/main" xmlns="" r:embed="rId3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 rot="2011396">
              <a:off x="1373466" y="884883"/>
              <a:ext cx="1118791" cy="1788764"/>
            </a:xfrm>
            <a:custGeom>
              <a:avLst/>
              <a:gdLst/>
              <a:ahLst/>
              <a:cxnLst/>
              <a:rect l="l" t="t" r="r" b="b"/>
              <a:pathLst>
                <a:path w="1118791" h="1788764">
                  <a:moveTo>
                    <a:pt x="0" y="0"/>
                  </a:moveTo>
                  <a:lnTo>
                    <a:pt x="1118791" y="0"/>
                  </a:lnTo>
                  <a:lnTo>
                    <a:pt x="1118791" y="1788764"/>
                  </a:lnTo>
                  <a:lnTo>
                    <a:pt x="0" y="17887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6">
                <a:extLst>
                  <a:ext uri="{96DAC541-7B7A-43D3-8B79-37D633B846F1}">
                    <asvg:svgBlip xmlns:asvg="http://schemas.microsoft.com/office/drawing/2016/SVG/main" xmlns="" r:embed="rId37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40" name="Group 40"/>
          <p:cNvGrpSpPr/>
          <p:nvPr/>
        </p:nvGrpSpPr>
        <p:grpSpPr>
          <a:xfrm>
            <a:off x="167651" y="-859495"/>
            <a:ext cx="2796450" cy="3405982"/>
            <a:chOff x="0" y="0"/>
            <a:chExt cx="3728600" cy="4541309"/>
          </a:xfrm>
        </p:grpSpPr>
        <p:sp>
          <p:nvSpPr>
            <p:cNvPr id="41" name="Freeform 41"/>
            <p:cNvSpPr/>
            <p:nvPr/>
          </p:nvSpPr>
          <p:spPr>
            <a:xfrm rot="1117983">
              <a:off x="556117" y="315491"/>
              <a:ext cx="2616365" cy="3910327"/>
            </a:xfrm>
            <a:custGeom>
              <a:avLst/>
              <a:gdLst/>
              <a:ahLst/>
              <a:cxnLst/>
              <a:rect l="l" t="t" r="r" b="b"/>
              <a:pathLst>
                <a:path w="2616365" h="3910327">
                  <a:moveTo>
                    <a:pt x="0" y="0"/>
                  </a:moveTo>
                  <a:lnTo>
                    <a:pt x="2616365" y="0"/>
                  </a:lnTo>
                  <a:lnTo>
                    <a:pt x="2616365" y="3910327"/>
                  </a:lnTo>
                  <a:lnTo>
                    <a:pt x="0" y="39103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2">
                <a:extLst>
                  <a:ext uri="{96DAC541-7B7A-43D3-8B79-37D633B846F1}">
                    <asvg:svgBlip xmlns:asvg="http://schemas.microsoft.com/office/drawing/2016/SVG/main" xmlns="" r:embed="rId3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2" name="Freeform 42"/>
            <p:cNvSpPr/>
            <p:nvPr/>
          </p:nvSpPr>
          <p:spPr>
            <a:xfrm rot="1952103">
              <a:off x="710358" y="987109"/>
              <a:ext cx="2342644" cy="2431046"/>
            </a:xfrm>
            <a:custGeom>
              <a:avLst/>
              <a:gdLst/>
              <a:ahLst/>
              <a:cxnLst/>
              <a:rect l="l" t="t" r="r" b="b"/>
              <a:pathLst>
                <a:path w="2342644" h="2431046">
                  <a:moveTo>
                    <a:pt x="0" y="0"/>
                  </a:moveTo>
                  <a:lnTo>
                    <a:pt x="2342645" y="0"/>
                  </a:lnTo>
                  <a:lnTo>
                    <a:pt x="2342645" y="2431046"/>
                  </a:lnTo>
                  <a:lnTo>
                    <a:pt x="0" y="24310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8">
                <a:extLst>
                  <a:ext uri="{96DAC541-7B7A-43D3-8B79-37D633B846F1}">
                    <asvg:svgBlip xmlns:asvg="http://schemas.microsoft.com/office/drawing/2016/SVG/main" xmlns="" r:embed="rId3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43" name="Freeform 43"/>
          <p:cNvSpPr/>
          <p:nvPr/>
        </p:nvSpPr>
        <p:spPr>
          <a:xfrm rot="-440572">
            <a:off x="11903324" y="3876823"/>
            <a:ext cx="1634605" cy="2410275"/>
          </a:xfrm>
          <a:custGeom>
            <a:avLst/>
            <a:gdLst/>
            <a:ahLst/>
            <a:cxnLst/>
            <a:rect l="l" t="t" r="r" b="b"/>
            <a:pathLst>
              <a:path w="1634605" h="2410275">
                <a:moveTo>
                  <a:pt x="0" y="0"/>
                </a:moveTo>
                <a:lnTo>
                  <a:pt x="1634604" y="0"/>
                </a:lnTo>
                <a:lnTo>
                  <a:pt x="1634604" y="2410276"/>
                </a:lnTo>
                <a:lnTo>
                  <a:pt x="0" y="2410276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xmlns="" r:embed="rId41"/>
                </a:ext>
              </a:extLst>
            </a:blip>
            <a:stretch>
              <a:fillRect/>
            </a:stretch>
          </a:blipFill>
        </p:spPr>
      </p:sp>
      <p:sp>
        <p:nvSpPr>
          <p:cNvPr id="44" name="Freeform 44"/>
          <p:cNvSpPr/>
          <p:nvPr/>
        </p:nvSpPr>
        <p:spPr>
          <a:xfrm rot="1492219">
            <a:off x="10567223" y="7367705"/>
            <a:ext cx="1393395" cy="1393395"/>
          </a:xfrm>
          <a:custGeom>
            <a:avLst/>
            <a:gdLst/>
            <a:ahLst/>
            <a:cxnLst/>
            <a:rect l="l" t="t" r="r" b="b"/>
            <a:pathLst>
              <a:path w="1393395" h="1393395">
                <a:moveTo>
                  <a:pt x="0" y="0"/>
                </a:moveTo>
                <a:lnTo>
                  <a:pt x="1393395" y="0"/>
                </a:lnTo>
                <a:lnTo>
                  <a:pt x="1393395" y="1393396"/>
                </a:lnTo>
                <a:lnTo>
                  <a:pt x="0" y="1393396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xmlns="" r:embed="rId43"/>
                </a:ext>
              </a:extLst>
            </a:blip>
            <a:stretch>
              <a:fillRect/>
            </a:stretch>
          </a:blipFill>
        </p:spPr>
      </p:sp>
      <p:sp>
        <p:nvSpPr>
          <p:cNvPr id="45" name="Freeform 45"/>
          <p:cNvSpPr/>
          <p:nvPr/>
        </p:nvSpPr>
        <p:spPr>
          <a:xfrm rot="-1133967">
            <a:off x="16117423" y="406902"/>
            <a:ext cx="1962273" cy="2932746"/>
          </a:xfrm>
          <a:custGeom>
            <a:avLst/>
            <a:gdLst/>
            <a:ahLst/>
            <a:cxnLst/>
            <a:rect l="l" t="t" r="r" b="b"/>
            <a:pathLst>
              <a:path w="1962273" h="2932746">
                <a:moveTo>
                  <a:pt x="0" y="0"/>
                </a:moveTo>
                <a:lnTo>
                  <a:pt x="1962273" y="0"/>
                </a:lnTo>
                <a:lnTo>
                  <a:pt x="1962273" y="2932746"/>
                </a:lnTo>
                <a:lnTo>
                  <a:pt x="0" y="2932746"/>
                </a:lnTo>
                <a:lnTo>
                  <a:pt x="0" y="0"/>
                </a:lnTo>
                <a:close/>
              </a:path>
            </a:pathLst>
          </a:custGeom>
          <a:blipFill>
            <a:blip r:embed="rId44">
              <a:extLst>
                <a:ext uri="{96DAC541-7B7A-43D3-8B79-37D633B846F1}">
                  <asvg:svgBlip xmlns:asvg="http://schemas.microsoft.com/office/drawing/2016/SVG/main" xmlns="" r:embed="rId45"/>
                </a:ext>
              </a:extLst>
            </a:blip>
            <a:stretch>
              <a:fillRect/>
            </a:stretch>
          </a:blipFill>
        </p:spPr>
      </p:sp>
      <p:grpSp>
        <p:nvGrpSpPr>
          <p:cNvPr id="46" name="Group 46"/>
          <p:cNvGrpSpPr/>
          <p:nvPr/>
        </p:nvGrpSpPr>
        <p:grpSpPr>
          <a:xfrm>
            <a:off x="3419280" y="4216956"/>
            <a:ext cx="2380165" cy="3194010"/>
            <a:chOff x="0" y="0"/>
            <a:chExt cx="3173553" cy="4258679"/>
          </a:xfrm>
        </p:grpSpPr>
        <p:sp>
          <p:nvSpPr>
            <p:cNvPr id="47" name="Freeform 47"/>
            <p:cNvSpPr/>
            <p:nvPr/>
          </p:nvSpPr>
          <p:spPr>
            <a:xfrm rot="-517853">
              <a:off x="278594" y="174176"/>
              <a:ext cx="2616365" cy="3910327"/>
            </a:xfrm>
            <a:custGeom>
              <a:avLst/>
              <a:gdLst/>
              <a:ahLst/>
              <a:cxnLst/>
              <a:rect l="l" t="t" r="r" b="b"/>
              <a:pathLst>
                <a:path w="2616365" h="3910327">
                  <a:moveTo>
                    <a:pt x="0" y="0"/>
                  </a:moveTo>
                  <a:lnTo>
                    <a:pt x="2616365" y="0"/>
                  </a:lnTo>
                  <a:lnTo>
                    <a:pt x="2616365" y="3910327"/>
                  </a:lnTo>
                  <a:lnTo>
                    <a:pt x="0" y="39103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4">
                <a:extLst>
                  <a:ext uri="{96DAC541-7B7A-43D3-8B79-37D633B846F1}">
                    <asvg:svgBlip xmlns:asvg="http://schemas.microsoft.com/office/drawing/2016/SVG/main" xmlns="" r:embed="rId4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8" name="Freeform 48"/>
            <p:cNvSpPr/>
            <p:nvPr/>
          </p:nvSpPr>
          <p:spPr>
            <a:xfrm rot="-524952">
              <a:off x="712739" y="983473"/>
              <a:ext cx="1788585" cy="2210611"/>
            </a:xfrm>
            <a:custGeom>
              <a:avLst/>
              <a:gdLst/>
              <a:ahLst/>
              <a:cxnLst/>
              <a:rect l="l" t="t" r="r" b="b"/>
              <a:pathLst>
                <a:path w="1788585" h="2210611">
                  <a:moveTo>
                    <a:pt x="0" y="0"/>
                  </a:moveTo>
                  <a:lnTo>
                    <a:pt x="1788585" y="0"/>
                  </a:lnTo>
                  <a:lnTo>
                    <a:pt x="1788585" y="2210611"/>
                  </a:lnTo>
                  <a:lnTo>
                    <a:pt x="0" y="22106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6">
                <a:extLst>
                  <a:ext uri="{96DAC541-7B7A-43D3-8B79-37D633B846F1}">
                    <asvg:svgBlip xmlns:asvg="http://schemas.microsoft.com/office/drawing/2016/SVG/main" xmlns="" r:embed="rId47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49" name="Freeform 49"/>
          <p:cNvSpPr/>
          <p:nvPr/>
        </p:nvSpPr>
        <p:spPr>
          <a:xfrm rot="-1152966">
            <a:off x="5372377" y="1036606"/>
            <a:ext cx="1517382" cy="2632682"/>
          </a:xfrm>
          <a:custGeom>
            <a:avLst/>
            <a:gdLst/>
            <a:ahLst/>
            <a:cxnLst/>
            <a:rect l="l" t="t" r="r" b="b"/>
            <a:pathLst>
              <a:path w="1517382" h="2632682">
                <a:moveTo>
                  <a:pt x="0" y="0"/>
                </a:moveTo>
                <a:lnTo>
                  <a:pt x="1517382" y="0"/>
                </a:lnTo>
                <a:lnTo>
                  <a:pt x="1517382" y="2632682"/>
                </a:lnTo>
                <a:lnTo>
                  <a:pt x="0" y="2632682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xmlns="" r:embed="rId49"/>
                </a:ext>
              </a:extLst>
            </a:blip>
            <a:stretch>
              <a:fillRect/>
            </a:stretch>
          </a:blipFill>
        </p:spPr>
      </p:sp>
      <p:sp>
        <p:nvSpPr>
          <p:cNvPr id="50" name="Freeform 50"/>
          <p:cNvSpPr/>
          <p:nvPr/>
        </p:nvSpPr>
        <p:spPr>
          <a:xfrm rot="1710381">
            <a:off x="6547721" y="-247042"/>
            <a:ext cx="1964608" cy="982304"/>
          </a:xfrm>
          <a:custGeom>
            <a:avLst/>
            <a:gdLst/>
            <a:ahLst/>
            <a:cxnLst/>
            <a:rect l="l" t="t" r="r" b="b"/>
            <a:pathLst>
              <a:path w="1964608" h="982304">
                <a:moveTo>
                  <a:pt x="0" y="0"/>
                </a:moveTo>
                <a:lnTo>
                  <a:pt x="1964609" y="0"/>
                </a:lnTo>
                <a:lnTo>
                  <a:pt x="1964609" y="982304"/>
                </a:lnTo>
                <a:lnTo>
                  <a:pt x="0" y="982304"/>
                </a:lnTo>
                <a:lnTo>
                  <a:pt x="0" y="0"/>
                </a:lnTo>
                <a:close/>
              </a:path>
            </a:pathLst>
          </a:custGeom>
          <a:blipFill>
            <a:blip r:embed="rId50">
              <a:extLst>
                <a:ext uri="{96DAC541-7B7A-43D3-8B79-37D633B846F1}">
                  <asvg:svgBlip xmlns:asvg="http://schemas.microsoft.com/office/drawing/2016/SVG/main" xmlns="" r:embed="rId51"/>
                </a:ext>
              </a:extLst>
            </a:blip>
            <a:stretch>
              <a:fillRect/>
            </a:stretch>
          </a:blipFill>
        </p:spPr>
      </p:sp>
      <p:sp>
        <p:nvSpPr>
          <p:cNvPr id="51" name="Freeform 51"/>
          <p:cNvSpPr/>
          <p:nvPr/>
        </p:nvSpPr>
        <p:spPr>
          <a:xfrm rot="-1115998">
            <a:off x="16489707" y="1121266"/>
            <a:ext cx="1141921" cy="1411363"/>
          </a:xfrm>
          <a:custGeom>
            <a:avLst/>
            <a:gdLst/>
            <a:ahLst/>
            <a:cxnLst/>
            <a:rect l="l" t="t" r="r" b="b"/>
            <a:pathLst>
              <a:path w="1141921" h="1411363">
                <a:moveTo>
                  <a:pt x="0" y="0"/>
                </a:moveTo>
                <a:lnTo>
                  <a:pt x="1141921" y="0"/>
                </a:lnTo>
                <a:lnTo>
                  <a:pt x="1141921" y="1411364"/>
                </a:lnTo>
                <a:lnTo>
                  <a:pt x="0" y="1411364"/>
                </a:lnTo>
                <a:lnTo>
                  <a:pt x="0" y="0"/>
                </a:lnTo>
                <a:close/>
              </a:path>
            </a:pathLst>
          </a:custGeom>
          <a:blipFill>
            <a:blip r:embed="rId52">
              <a:extLst>
                <a:ext uri="{96DAC541-7B7A-43D3-8B79-37D633B846F1}">
                  <asvg:svgBlip xmlns:asvg="http://schemas.microsoft.com/office/drawing/2016/SVG/main" xmlns="" r:embed="rId53"/>
                </a:ext>
              </a:extLst>
            </a:blip>
            <a:stretch>
              <a:fillRect/>
            </a:stretch>
          </a:blipFill>
        </p:spPr>
      </p:sp>
      <p:grpSp>
        <p:nvGrpSpPr>
          <p:cNvPr id="52" name="Group 52"/>
          <p:cNvGrpSpPr/>
          <p:nvPr/>
        </p:nvGrpSpPr>
        <p:grpSpPr>
          <a:xfrm>
            <a:off x="6024866" y="8187699"/>
            <a:ext cx="6238268" cy="1665706"/>
            <a:chOff x="0" y="0"/>
            <a:chExt cx="8317691" cy="2220941"/>
          </a:xfrm>
        </p:grpSpPr>
        <p:grpSp>
          <p:nvGrpSpPr>
            <p:cNvPr id="53" name="Group 53"/>
            <p:cNvGrpSpPr/>
            <p:nvPr/>
          </p:nvGrpSpPr>
          <p:grpSpPr>
            <a:xfrm>
              <a:off x="0" y="0"/>
              <a:ext cx="8317691" cy="2220941"/>
              <a:chOff x="0" y="0"/>
              <a:chExt cx="4069507" cy="1090984"/>
            </a:xfrm>
          </p:grpSpPr>
          <p:sp>
            <p:nvSpPr>
              <p:cNvPr id="54" name="Freeform 54"/>
              <p:cNvSpPr/>
              <p:nvPr/>
            </p:nvSpPr>
            <p:spPr>
              <a:xfrm>
                <a:off x="0" y="0"/>
                <a:ext cx="4069507" cy="1090985"/>
              </a:xfrm>
              <a:custGeom>
                <a:avLst/>
                <a:gdLst/>
                <a:ahLst/>
                <a:cxnLst/>
                <a:rect l="l" t="t" r="r" b="b"/>
                <a:pathLst>
                  <a:path w="4069507" h="1090985">
                    <a:moveTo>
                      <a:pt x="3945047" y="1090984"/>
                    </a:moveTo>
                    <a:lnTo>
                      <a:pt x="124460" y="1090984"/>
                    </a:lnTo>
                    <a:cubicBezTo>
                      <a:pt x="55880" y="1090984"/>
                      <a:pt x="0" y="1035104"/>
                      <a:pt x="0" y="966524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3945048" y="0"/>
                    </a:lnTo>
                    <a:cubicBezTo>
                      <a:pt x="4013627" y="0"/>
                      <a:pt x="4069507" y="55880"/>
                      <a:pt x="4069507" y="124460"/>
                    </a:cubicBezTo>
                    <a:lnTo>
                      <a:pt x="4069507" y="966525"/>
                    </a:lnTo>
                    <a:cubicBezTo>
                      <a:pt x="4069507" y="1035104"/>
                      <a:pt x="4013627" y="1090985"/>
                      <a:pt x="3945048" y="109098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sp>
          <p:nvSpPr>
            <p:cNvPr id="55" name="TextBox 55"/>
            <p:cNvSpPr txBox="1"/>
            <p:nvPr/>
          </p:nvSpPr>
          <p:spPr>
            <a:xfrm>
              <a:off x="1903279" y="1282093"/>
              <a:ext cx="6037908" cy="3638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100"/>
                </a:lnSpc>
                <a:spcBef>
                  <a:spcPct val="0"/>
                </a:spcBef>
              </a:pPr>
              <a:r>
                <a:rPr lang="en-US" sz="1400">
                  <a:solidFill>
                    <a:srgbClr val="FF4F63"/>
                  </a:solidFill>
                  <a:latin typeface="Agrandir Bold"/>
                </a:rPr>
                <a:t>Borra esta nota después de editar esta página.</a:t>
              </a:r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1903279" y="559753"/>
              <a:ext cx="6037908" cy="5880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1762"/>
                </a:lnSpc>
                <a:spcBef>
                  <a:spcPct val="0"/>
                </a:spcBef>
              </a:pPr>
              <a:r>
                <a:rPr lang="en-US" sz="1175">
                  <a:solidFill>
                    <a:srgbClr val="000000"/>
                  </a:solidFill>
                  <a:latin typeface="Agrandir"/>
                  <a:hlinkClick r:id="rId54" tooltip="https://docs.google.com/spreadsheets/d/1DUF2isFWsqVSYhbaACYtbgcLi_YjDqpE3GLQIVgkKQg/edit#gid=69851113"/>
                </a:rPr>
                <a:t>Descarga este fondo y úsalo en la llamada en línea con tus amigos para disfrutar de una experiencia de juego completa.</a:t>
              </a:r>
            </a:p>
          </p:txBody>
        </p:sp>
        <p:sp>
          <p:nvSpPr>
            <p:cNvPr id="57" name="Freeform 57"/>
            <p:cNvSpPr/>
            <p:nvPr/>
          </p:nvSpPr>
          <p:spPr>
            <a:xfrm>
              <a:off x="315505" y="392136"/>
              <a:ext cx="1316511" cy="1436669"/>
            </a:xfrm>
            <a:custGeom>
              <a:avLst/>
              <a:gdLst/>
              <a:ahLst/>
              <a:cxnLst/>
              <a:rect l="l" t="t" r="r" b="b"/>
              <a:pathLst>
                <a:path w="1316511" h="1436669">
                  <a:moveTo>
                    <a:pt x="0" y="0"/>
                  </a:moveTo>
                  <a:lnTo>
                    <a:pt x="1316511" y="0"/>
                  </a:lnTo>
                  <a:lnTo>
                    <a:pt x="1316511" y="1436669"/>
                  </a:lnTo>
                  <a:lnTo>
                    <a:pt x="0" y="14366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5">
                <a:extLst>
                  <a:ext uri="{96DAC541-7B7A-43D3-8B79-37D633B846F1}">
                    <asvg:svgBlip xmlns:asvg="http://schemas.microsoft.com/office/drawing/2016/SVG/main" xmlns="" r:embed="rId56"/>
                  </a:ext>
                </a:extLst>
              </a:blip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8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07531" y="581858"/>
            <a:ext cx="6282710" cy="9123284"/>
            <a:chOff x="0" y="0"/>
            <a:chExt cx="8376946" cy="12164379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215900"/>
              <a:ext cx="8376946" cy="11948479"/>
              <a:chOff x="0" y="0"/>
              <a:chExt cx="36788713" cy="52473675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72390" y="72390"/>
                <a:ext cx="36643933" cy="52328895"/>
              </a:xfrm>
              <a:custGeom>
                <a:avLst/>
                <a:gdLst/>
                <a:ahLst/>
                <a:cxnLst/>
                <a:rect l="l" t="t" r="r" b="b"/>
                <a:pathLst>
                  <a:path w="36643933" h="52328895">
                    <a:moveTo>
                      <a:pt x="0" y="0"/>
                    </a:moveTo>
                    <a:lnTo>
                      <a:pt x="36643933" y="0"/>
                    </a:lnTo>
                    <a:lnTo>
                      <a:pt x="36643933" y="52328895"/>
                    </a:lnTo>
                    <a:lnTo>
                      <a:pt x="0" y="523288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5" name="Freeform 5"/>
              <p:cNvSpPr/>
              <p:nvPr/>
            </p:nvSpPr>
            <p:spPr>
              <a:xfrm>
                <a:off x="0" y="0"/>
                <a:ext cx="36788713" cy="52473678"/>
              </a:xfrm>
              <a:custGeom>
                <a:avLst/>
                <a:gdLst/>
                <a:ahLst/>
                <a:cxnLst/>
                <a:rect l="l" t="t" r="r" b="b"/>
                <a:pathLst>
                  <a:path w="36788713" h="52473678">
                    <a:moveTo>
                      <a:pt x="36643934" y="52328893"/>
                    </a:moveTo>
                    <a:lnTo>
                      <a:pt x="36788713" y="52328893"/>
                    </a:lnTo>
                    <a:lnTo>
                      <a:pt x="36788713" y="52473678"/>
                    </a:lnTo>
                    <a:lnTo>
                      <a:pt x="36643934" y="52473678"/>
                    </a:lnTo>
                    <a:lnTo>
                      <a:pt x="36643934" y="52328893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52328893"/>
                    </a:lnTo>
                    <a:lnTo>
                      <a:pt x="0" y="52328893"/>
                    </a:lnTo>
                    <a:lnTo>
                      <a:pt x="0" y="144780"/>
                    </a:lnTo>
                    <a:close/>
                    <a:moveTo>
                      <a:pt x="0" y="52328893"/>
                    </a:moveTo>
                    <a:lnTo>
                      <a:pt x="144780" y="52328893"/>
                    </a:lnTo>
                    <a:lnTo>
                      <a:pt x="144780" y="52473678"/>
                    </a:lnTo>
                    <a:lnTo>
                      <a:pt x="0" y="52473678"/>
                    </a:lnTo>
                    <a:lnTo>
                      <a:pt x="0" y="52328893"/>
                    </a:lnTo>
                    <a:close/>
                    <a:moveTo>
                      <a:pt x="36643934" y="144780"/>
                    </a:moveTo>
                    <a:lnTo>
                      <a:pt x="36788713" y="144780"/>
                    </a:lnTo>
                    <a:lnTo>
                      <a:pt x="36788713" y="52328893"/>
                    </a:lnTo>
                    <a:lnTo>
                      <a:pt x="36643934" y="52328893"/>
                    </a:lnTo>
                    <a:lnTo>
                      <a:pt x="36643934" y="144780"/>
                    </a:lnTo>
                    <a:close/>
                    <a:moveTo>
                      <a:pt x="144780" y="52328893"/>
                    </a:moveTo>
                    <a:lnTo>
                      <a:pt x="36643934" y="52328893"/>
                    </a:lnTo>
                    <a:lnTo>
                      <a:pt x="36643934" y="52473678"/>
                    </a:lnTo>
                    <a:lnTo>
                      <a:pt x="144780" y="52473678"/>
                    </a:lnTo>
                    <a:lnTo>
                      <a:pt x="144780" y="52328893"/>
                    </a:lnTo>
                    <a:close/>
                    <a:moveTo>
                      <a:pt x="36643934" y="0"/>
                    </a:moveTo>
                    <a:lnTo>
                      <a:pt x="36788713" y="0"/>
                    </a:lnTo>
                    <a:lnTo>
                      <a:pt x="36788713" y="144780"/>
                    </a:lnTo>
                    <a:lnTo>
                      <a:pt x="36643934" y="144780"/>
                    </a:lnTo>
                    <a:lnTo>
                      <a:pt x="36643934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36643934" y="0"/>
                    </a:lnTo>
                    <a:lnTo>
                      <a:pt x="36643934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6" name="Group 6"/>
            <p:cNvGrpSpPr/>
            <p:nvPr/>
          </p:nvGrpSpPr>
          <p:grpSpPr>
            <a:xfrm>
              <a:off x="0" y="0"/>
              <a:ext cx="8376946" cy="11948479"/>
              <a:chOff x="0" y="0"/>
              <a:chExt cx="36788713" cy="52473675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72390" y="72390"/>
                <a:ext cx="36643933" cy="52328895"/>
              </a:xfrm>
              <a:custGeom>
                <a:avLst/>
                <a:gdLst/>
                <a:ahLst/>
                <a:cxnLst/>
                <a:rect l="l" t="t" r="r" b="b"/>
                <a:pathLst>
                  <a:path w="36643933" h="52328895">
                    <a:moveTo>
                      <a:pt x="0" y="0"/>
                    </a:moveTo>
                    <a:lnTo>
                      <a:pt x="36643933" y="0"/>
                    </a:lnTo>
                    <a:lnTo>
                      <a:pt x="36643933" y="52328895"/>
                    </a:lnTo>
                    <a:lnTo>
                      <a:pt x="0" y="523288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Freeform 8"/>
              <p:cNvSpPr/>
              <p:nvPr/>
            </p:nvSpPr>
            <p:spPr>
              <a:xfrm>
                <a:off x="0" y="0"/>
                <a:ext cx="36788713" cy="52473678"/>
              </a:xfrm>
              <a:custGeom>
                <a:avLst/>
                <a:gdLst/>
                <a:ahLst/>
                <a:cxnLst/>
                <a:rect l="l" t="t" r="r" b="b"/>
                <a:pathLst>
                  <a:path w="36788713" h="52473678">
                    <a:moveTo>
                      <a:pt x="36643934" y="52328893"/>
                    </a:moveTo>
                    <a:lnTo>
                      <a:pt x="36788713" y="52328893"/>
                    </a:lnTo>
                    <a:lnTo>
                      <a:pt x="36788713" y="52473678"/>
                    </a:lnTo>
                    <a:lnTo>
                      <a:pt x="36643934" y="52473678"/>
                    </a:lnTo>
                    <a:lnTo>
                      <a:pt x="36643934" y="52328893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52328893"/>
                    </a:lnTo>
                    <a:lnTo>
                      <a:pt x="0" y="52328893"/>
                    </a:lnTo>
                    <a:lnTo>
                      <a:pt x="0" y="144780"/>
                    </a:lnTo>
                    <a:close/>
                    <a:moveTo>
                      <a:pt x="0" y="52328893"/>
                    </a:moveTo>
                    <a:lnTo>
                      <a:pt x="144780" y="52328893"/>
                    </a:lnTo>
                    <a:lnTo>
                      <a:pt x="144780" y="52473678"/>
                    </a:lnTo>
                    <a:lnTo>
                      <a:pt x="0" y="52473678"/>
                    </a:lnTo>
                    <a:lnTo>
                      <a:pt x="0" y="52328893"/>
                    </a:lnTo>
                    <a:close/>
                    <a:moveTo>
                      <a:pt x="36643934" y="144780"/>
                    </a:moveTo>
                    <a:lnTo>
                      <a:pt x="36788713" y="144780"/>
                    </a:lnTo>
                    <a:lnTo>
                      <a:pt x="36788713" y="52328893"/>
                    </a:lnTo>
                    <a:lnTo>
                      <a:pt x="36643934" y="52328893"/>
                    </a:lnTo>
                    <a:lnTo>
                      <a:pt x="36643934" y="144780"/>
                    </a:lnTo>
                    <a:close/>
                    <a:moveTo>
                      <a:pt x="144780" y="52328893"/>
                    </a:moveTo>
                    <a:lnTo>
                      <a:pt x="36643934" y="52328893"/>
                    </a:lnTo>
                    <a:lnTo>
                      <a:pt x="36643934" y="52473678"/>
                    </a:lnTo>
                    <a:lnTo>
                      <a:pt x="144780" y="52473678"/>
                    </a:lnTo>
                    <a:lnTo>
                      <a:pt x="144780" y="52328893"/>
                    </a:lnTo>
                    <a:close/>
                    <a:moveTo>
                      <a:pt x="36643934" y="0"/>
                    </a:moveTo>
                    <a:lnTo>
                      <a:pt x="36788713" y="0"/>
                    </a:lnTo>
                    <a:lnTo>
                      <a:pt x="36788713" y="144780"/>
                    </a:lnTo>
                    <a:lnTo>
                      <a:pt x="36643934" y="144780"/>
                    </a:lnTo>
                    <a:lnTo>
                      <a:pt x="36643934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36643934" y="0"/>
                    </a:lnTo>
                    <a:lnTo>
                      <a:pt x="36643934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grpSp>
        <p:nvGrpSpPr>
          <p:cNvPr id="9" name="Group 9"/>
          <p:cNvGrpSpPr/>
          <p:nvPr/>
        </p:nvGrpSpPr>
        <p:grpSpPr>
          <a:xfrm>
            <a:off x="1028700" y="2631224"/>
            <a:ext cx="5467503" cy="4643551"/>
            <a:chOff x="0" y="0"/>
            <a:chExt cx="7290004" cy="6191402"/>
          </a:xfrm>
        </p:grpSpPr>
        <p:sp>
          <p:nvSpPr>
            <p:cNvPr id="10" name="TextBox 10"/>
            <p:cNvSpPr txBox="1"/>
            <p:nvPr/>
          </p:nvSpPr>
          <p:spPr>
            <a:xfrm>
              <a:off x="0" y="237173"/>
              <a:ext cx="7290004" cy="45643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8775"/>
                </a:lnSpc>
              </a:pPr>
              <a:r>
                <a:rPr lang="en-US" sz="8775" u="none">
                  <a:solidFill>
                    <a:srgbClr val="000000"/>
                  </a:solidFill>
                  <a:latin typeface="Gulfs Display"/>
                </a:rPr>
                <a:t>Página de recursos del juego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5677369"/>
              <a:ext cx="6991528" cy="4718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535"/>
                </a:lnSpc>
                <a:spcBef>
                  <a:spcPct val="0"/>
                </a:spcBef>
              </a:pPr>
              <a:r>
                <a:rPr lang="en-US" sz="1950" u="none">
                  <a:solidFill>
                    <a:srgbClr val="000000"/>
                  </a:solidFill>
                  <a:latin typeface="Agrandir"/>
                </a:rPr>
                <a:t>Usa estos íconos en tu juego. ¡Que disfruten!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7199816" y="581858"/>
            <a:ext cx="10560889" cy="9123284"/>
            <a:chOff x="0" y="0"/>
            <a:chExt cx="14081185" cy="12164379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215900"/>
              <a:ext cx="14081185" cy="11948479"/>
              <a:chOff x="0" y="0"/>
              <a:chExt cx="61839798" cy="52473675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72390" y="72390"/>
                <a:ext cx="61695021" cy="52328895"/>
              </a:xfrm>
              <a:custGeom>
                <a:avLst/>
                <a:gdLst/>
                <a:ahLst/>
                <a:cxnLst/>
                <a:rect l="l" t="t" r="r" b="b"/>
                <a:pathLst>
                  <a:path w="61695021" h="52328895">
                    <a:moveTo>
                      <a:pt x="0" y="0"/>
                    </a:moveTo>
                    <a:lnTo>
                      <a:pt x="61695021" y="0"/>
                    </a:lnTo>
                    <a:lnTo>
                      <a:pt x="61695021" y="52328895"/>
                    </a:lnTo>
                    <a:lnTo>
                      <a:pt x="0" y="523288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15" name="Freeform 15"/>
              <p:cNvSpPr/>
              <p:nvPr/>
            </p:nvSpPr>
            <p:spPr>
              <a:xfrm>
                <a:off x="0" y="0"/>
                <a:ext cx="61839797" cy="52473678"/>
              </a:xfrm>
              <a:custGeom>
                <a:avLst/>
                <a:gdLst/>
                <a:ahLst/>
                <a:cxnLst/>
                <a:rect l="l" t="t" r="r" b="b"/>
                <a:pathLst>
                  <a:path w="61839797" h="52473678">
                    <a:moveTo>
                      <a:pt x="61695019" y="52328893"/>
                    </a:moveTo>
                    <a:lnTo>
                      <a:pt x="61839797" y="52328893"/>
                    </a:lnTo>
                    <a:lnTo>
                      <a:pt x="61839797" y="52473678"/>
                    </a:lnTo>
                    <a:lnTo>
                      <a:pt x="61695019" y="52473678"/>
                    </a:lnTo>
                    <a:lnTo>
                      <a:pt x="61695019" y="52328893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52328893"/>
                    </a:lnTo>
                    <a:lnTo>
                      <a:pt x="0" y="52328893"/>
                    </a:lnTo>
                    <a:lnTo>
                      <a:pt x="0" y="144780"/>
                    </a:lnTo>
                    <a:close/>
                    <a:moveTo>
                      <a:pt x="0" y="52328893"/>
                    </a:moveTo>
                    <a:lnTo>
                      <a:pt x="144780" y="52328893"/>
                    </a:lnTo>
                    <a:lnTo>
                      <a:pt x="144780" y="52473678"/>
                    </a:lnTo>
                    <a:lnTo>
                      <a:pt x="0" y="52473678"/>
                    </a:lnTo>
                    <a:lnTo>
                      <a:pt x="0" y="52328893"/>
                    </a:lnTo>
                    <a:close/>
                    <a:moveTo>
                      <a:pt x="61695019" y="144780"/>
                    </a:moveTo>
                    <a:lnTo>
                      <a:pt x="61839797" y="144780"/>
                    </a:lnTo>
                    <a:lnTo>
                      <a:pt x="61839797" y="52328893"/>
                    </a:lnTo>
                    <a:lnTo>
                      <a:pt x="61695019" y="52328893"/>
                    </a:lnTo>
                    <a:lnTo>
                      <a:pt x="61695019" y="144780"/>
                    </a:lnTo>
                    <a:close/>
                    <a:moveTo>
                      <a:pt x="144780" y="52328893"/>
                    </a:moveTo>
                    <a:lnTo>
                      <a:pt x="61695019" y="52328893"/>
                    </a:lnTo>
                    <a:lnTo>
                      <a:pt x="61695019" y="52473678"/>
                    </a:lnTo>
                    <a:lnTo>
                      <a:pt x="144780" y="52473678"/>
                    </a:lnTo>
                    <a:lnTo>
                      <a:pt x="144780" y="52328893"/>
                    </a:lnTo>
                    <a:close/>
                    <a:moveTo>
                      <a:pt x="61695019" y="0"/>
                    </a:moveTo>
                    <a:lnTo>
                      <a:pt x="61839797" y="0"/>
                    </a:lnTo>
                    <a:lnTo>
                      <a:pt x="61839797" y="144780"/>
                    </a:lnTo>
                    <a:lnTo>
                      <a:pt x="61695019" y="144780"/>
                    </a:lnTo>
                    <a:lnTo>
                      <a:pt x="61695019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61695019" y="0"/>
                    </a:lnTo>
                    <a:lnTo>
                      <a:pt x="61695019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6" name="Group 16"/>
            <p:cNvGrpSpPr/>
            <p:nvPr/>
          </p:nvGrpSpPr>
          <p:grpSpPr>
            <a:xfrm>
              <a:off x="0" y="0"/>
              <a:ext cx="14081185" cy="11948479"/>
              <a:chOff x="0" y="0"/>
              <a:chExt cx="61839798" cy="52473675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72390" y="72390"/>
                <a:ext cx="61695021" cy="52328895"/>
              </a:xfrm>
              <a:custGeom>
                <a:avLst/>
                <a:gdLst/>
                <a:ahLst/>
                <a:cxnLst/>
                <a:rect l="l" t="t" r="r" b="b"/>
                <a:pathLst>
                  <a:path w="61695021" h="52328895">
                    <a:moveTo>
                      <a:pt x="0" y="0"/>
                    </a:moveTo>
                    <a:lnTo>
                      <a:pt x="61695021" y="0"/>
                    </a:lnTo>
                    <a:lnTo>
                      <a:pt x="61695021" y="52328895"/>
                    </a:lnTo>
                    <a:lnTo>
                      <a:pt x="0" y="523288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8" name="Freeform 18"/>
              <p:cNvSpPr/>
              <p:nvPr/>
            </p:nvSpPr>
            <p:spPr>
              <a:xfrm>
                <a:off x="0" y="0"/>
                <a:ext cx="61839797" cy="52473678"/>
              </a:xfrm>
              <a:custGeom>
                <a:avLst/>
                <a:gdLst/>
                <a:ahLst/>
                <a:cxnLst/>
                <a:rect l="l" t="t" r="r" b="b"/>
                <a:pathLst>
                  <a:path w="61839797" h="52473678">
                    <a:moveTo>
                      <a:pt x="61695019" y="52328893"/>
                    </a:moveTo>
                    <a:lnTo>
                      <a:pt x="61839797" y="52328893"/>
                    </a:lnTo>
                    <a:lnTo>
                      <a:pt x="61839797" y="52473678"/>
                    </a:lnTo>
                    <a:lnTo>
                      <a:pt x="61695019" y="52473678"/>
                    </a:lnTo>
                    <a:lnTo>
                      <a:pt x="61695019" y="52328893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52328893"/>
                    </a:lnTo>
                    <a:lnTo>
                      <a:pt x="0" y="52328893"/>
                    </a:lnTo>
                    <a:lnTo>
                      <a:pt x="0" y="144780"/>
                    </a:lnTo>
                    <a:close/>
                    <a:moveTo>
                      <a:pt x="0" y="52328893"/>
                    </a:moveTo>
                    <a:lnTo>
                      <a:pt x="144780" y="52328893"/>
                    </a:lnTo>
                    <a:lnTo>
                      <a:pt x="144780" y="52473678"/>
                    </a:lnTo>
                    <a:lnTo>
                      <a:pt x="0" y="52473678"/>
                    </a:lnTo>
                    <a:lnTo>
                      <a:pt x="0" y="52328893"/>
                    </a:lnTo>
                    <a:close/>
                    <a:moveTo>
                      <a:pt x="61695019" y="144780"/>
                    </a:moveTo>
                    <a:lnTo>
                      <a:pt x="61839797" y="144780"/>
                    </a:lnTo>
                    <a:lnTo>
                      <a:pt x="61839797" y="52328893"/>
                    </a:lnTo>
                    <a:lnTo>
                      <a:pt x="61695019" y="52328893"/>
                    </a:lnTo>
                    <a:lnTo>
                      <a:pt x="61695019" y="144780"/>
                    </a:lnTo>
                    <a:close/>
                    <a:moveTo>
                      <a:pt x="144780" y="52328893"/>
                    </a:moveTo>
                    <a:lnTo>
                      <a:pt x="61695019" y="52328893"/>
                    </a:lnTo>
                    <a:lnTo>
                      <a:pt x="61695019" y="52473678"/>
                    </a:lnTo>
                    <a:lnTo>
                      <a:pt x="144780" y="52473678"/>
                    </a:lnTo>
                    <a:lnTo>
                      <a:pt x="144780" y="52328893"/>
                    </a:lnTo>
                    <a:close/>
                    <a:moveTo>
                      <a:pt x="61695019" y="0"/>
                    </a:moveTo>
                    <a:lnTo>
                      <a:pt x="61839797" y="0"/>
                    </a:lnTo>
                    <a:lnTo>
                      <a:pt x="61839797" y="144780"/>
                    </a:lnTo>
                    <a:lnTo>
                      <a:pt x="61695019" y="144780"/>
                    </a:lnTo>
                    <a:lnTo>
                      <a:pt x="61695019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61695019" y="0"/>
                    </a:lnTo>
                    <a:lnTo>
                      <a:pt x="61695019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id="19" name="Freeform 19"/>
          <p:cNvSpPr/>
          <p:nvPr/>
        </p:nvSpPr>
        <p:spPr>
          <a:xfrm>
            <a:off x="7839756" y="1531167"/>
            <a:ext cx="1364399" cy="2039184"/>
          </a:xfrm>
          <a:custGeom>
            <a:avLst/>
            <a:gdLst/>
            <a:ahLst/>
            <a:cxnLst/>
            <a:rect l="l" t="t" r="r" b="b"/>
            <a:pathLst>
              <a:path w="1364399" h="2039184">
                <a:moveTo>
                  <a:pt x="0" y="0"/>
                </a:moveTo>
                <a:lnTo>
                  <a:pt x="1364399" y="0"/>
                </a:lnTo>
                <a:lnTo>
                  <a:pt x="1364399" y="2039183"/>
                </a:lnTo>
                <a:lnTo>
                  <a:pt x="0" y="20391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5866960" y="6487375"/>
            <a:ext cx="1289728" cy="1901743"/>
          </a:xfrm>
          <a:custGeom>
            <a:avLst/>
            <a:gdLst/>
            <a:ahLst/>
            <a:cxnLst/>
            <a:rect l="l" t="t" r="r" b="b"/>
            <a:pathLst>
              <a:path w="1289728" h="1901743">
                <a:moveTo>
                  <a:pt x="0" y="0"/>
                </a:moveTo>
                <a:lnTo>
                  <a:pt x="1289728" y="0"/>
                </a:lnTo>
                <a:lnTo>
                  <a:pt x="1289728" y="1901744"/>
                </a:lnTo>
                <a:lnTo>
                  <a:pt x="0" y="190174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7794357" y="4220303"/>
            <a:ext cx="1455196" cy="1455196"/>
          </a:xfrm>
          <a:custGeom>
            <a:avLst/>
            <a:gdLst/>
            <a:ahLst/>
            <a:cxnLst/>
            <a:rect l="l" t="t" r="r" b="b"/>
            <a:pathLst>
              <a:path w="1455196" h="1455196">
                <a:moveTo>
                  <a:pt x="0" y="0"/>
                </a:moveTo>
                <a:lnTo>
                  <a:pt x="1455196" y="0"/>
                </a:lnTo>
                <a:lnTo>
                  <a:pt x="1455196" y="1455196"/>
                </a:lnTo>
                <a:lnTo>
                  <a:pt x="0" y="14551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1858651" y="4231042"/>
            <a:ext cx="1433718" cy="1433718"/>
          </a:xfrm>
          <a:custGeom>
            <a:avLst/>
            <a:gdLst/>
            <a:ahLst/>
            <a:cxnLst/>
            <a:rect l="l" t="t" r="r" b="b"/>
            <a:pathLst>
              <a:path w="1433718" h="1433718">
                <a:moveTo>
                  <a:pt x="0" y="0"/>
                </a:moveTo>
                <a:lnTo>
                  <a:pt x="1433719" y="0"/>
                </a:lnTo>
                <a:lnTo>
                  <a:pt x="1433719" y="1433718"/>
                </a:lnTo>
                <a:lnTo>
                  <a:pt x="0" y="143371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5794965" y="4231042"/>
            <a:ext cx="1433718" cy="1433718"/>
          </a:xfrm>
          <a:custGeom>
            <a:avLst/>
            <a:gdLst/>
            <a:ahLst/>
            <a:cxnLst/>
            <a:rect l="l" t="t" r="r" b="b"/>
            <a:pathLst>
              <a:path w="1433718" h="1433718">
                <a:moveTo>
                  <a:pt x="0" y="0"/>
                </a:moveTo>
                <a:lnTo>
                  <a:pt x="1433718" y="0"/>
                </a:lnTo>
                <a:lnTo>
                  <a:pt x="1433718" y="1433718"/>
                </a:lnTo>
                <a:lnTo>
                  <a:pt x="0" y="143371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1828034" y="1803282"/>
            <a:ext cx="1494952" cy="1494952"/>
          </a:xfrm>
          <a:custGeom>
            <a:avLst/>
            <a:gdLst/>
            <a:ahLst/>
            <a:cxnLst/>
            <a:rect l="l" t="t" r="r" b="b"/>
            <a:pathLst>
              <a:path w="1494952" h="1494952">
                <a:moveTo>
                  <a:pt x="0" y="0"/>
                </a:moveTo>
                <a:lnTo>
                  <a:pt x="1494953" y="0"/>
                </a:lnTo>
                <a:lnTo>
                  <a:pt x="1494953" y="1494953"/>
                </a:lnTo>
                <a:lnTo>
                  <a:pt x="0" y="14949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9975431" y="1627936"/>
            <a:ext cx="1181212" cy="1845644"/>
          </a:xfrm>
          <a:custGeom>
            <a:avLst/>
            <a:gdLst/>
            <a:ahLst/>
            <a:cxnLst/>
            <a:rect l="l" t="t" r="r" b="b"/>
            <a:pathLst>
              <a:path w="1181212" h="1845644">
                <a:moveTo>
                  <a:pt x="0" y="0"/>
                </a:moveTo>
                <a:lnTo>
                  <a:pt x="1181213" y="0"/>
                </a:lnTo>
                <a:lnTo>
                  <a:pt x="1181213" y="1845645"/>
                </a:lnTo>
                <a:lnTo>
                  <a:pt x="0" y="184564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13784448" y="6695988"/>
            <a:ext cx="1495393" cy="1484518"/>
          </a:xfrm>
          <a:custGeom>
            <a:avLst/>
            <a:gdLst/>
            <a:ahLst/>
            <a:cxnLst/>
            <a:rect l="l" t="t" r="r" b="b"/>
            <a:pathLst>
              <a:path w="1495393" h="1484518">
                <a:moveTo>
                  <a:pt x="0" y="0"/>
                </a:moveTo>
                <a:lnTo>
                  <a:pt x="1495393" y="0"/>
                </a:lnTo>
                <a:lnTo>
                  <a:pt x="1495393" y="1484518"/>
                </a:lnTo>
                <a:lnTo>
                  <a:pt x="0" y="1484518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3983709" y="3996357"/>
            <a:ext cx="1096871" cy="1903088"/>
          </a:xfrm>
          <a:custGeom>
            <a:avLst/>
            <a:gdLst/>
            <a:ahLst/>
            <a:cxnLst/>
            <a:rect l="l" t="t" r="r" b="b"/>
            <a:pathLst>
              <a:path w="1096871" h="1903088">
                <a:moveTo>
                  <a:pt x="0" y="0"/>
                </a:moveTo>
                <a:lnTo>
                  <a:pt x="1096871" y="0"/>
                </a:lnTo>
                <a:lnTo>
                  <a:pt x="1096871" y="1903088"/>
                </a:lnTo>
                <a:lnTo>
                  <a:pt x="0" y="190308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9859682" y="4241546"/>
            <a:ext cx="1412710" cy="1412710"/>
          </a:xfrm>
          <a:custGeom>
            <a:avLst/>
            <a:gdLst/>
            <a:ahLst/>
            <a:cxnLst/>
            <a:rect l="l" t="t" r="r" b="b"/>
            <a:pathLst>
              <a:path w="1412710" h="1412710">
                <a:moveTo>
                  <a:pt x="0" y="0"/>
                </a:moveTo>
                <a:lnTo>
                  <a:pt x="1412711" y="0"/>
                </a:lnTo>
                <a:lnTo>
                  <a:pt x="1412711" y="1412710"/>
                </a:lnTo>
                <a:lnTo>
                  <a:pt x="0" y="1412710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3784668" y="1803282"/>
            <a:ext cx="1494952" cy="1494952"/>
          </a:xfrm>
          <a:custGeom>
            <a:avLst/>
            <a:gdLst/>
            <a:ahLst/>
            <a:cxnLst/>
            <a:rect l="l" t="t" r="r" b="b"/>
            <a:pathLst>
              <a:path w="1494952" h="1494952">
                <a:moveTo>
                  <a:pt x="0" y="0"/>
                </a:moveTo>
                <a:lnTo>
                  <a:pt x="1494953" y="0"/>
                </a:lnTo>
                <a:lnTo>
                  <a:pt x="1494953" y="1494953"/>
                </a:lnTo>
                <a:lnTo>
                  <a:pt x="0" y="1494953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15764348" y="1803282"/>
            <a:ext cx="1494952" cy="1494952"/>
          </a:xfrm>
          <a:custGeom>
            <a:avLst/>
            <a:gdLst/>
            <a:ahLst/>
            <a:cxnLst/>
            <a:rect l="l" t="t" r="r" b="b"/>
            <a:pathLst>
              <a:path w="1494952" h="1494952">
                <a:moveTo>
                  <a:pt x="0" y="0"/>
                </a:moveTo>
                <a:lnTo>
                  <a:pt x="1494952" y="0"/>
                </a:lnTo>
                <a:lnTo>
                  <a:pt x="1494952" y="1494953"/>
                </a:lnTo>
                <a:lnTo>
                  <a:pt x="0" y="1494953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xmlns="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9724470" y="6763463"/>
            <a:ext cx="1683136" cy="1349569"/>
          </a:xfrm>
          <a:custGeom>
            <a:avLst/>
            <a:gdLst/>
            <a:ahLst/>
            <a:cxnLst/>
            <a:rect l="l" t="t" r="r" b="b"/>
            <a:pathLst>
              <a:path w="1683136" h="1349569">
                <a:moveTo>
                  <a:pt x="0" y="0"/>
                </a:moveTo>
                <a:lnTo>
                  <a:pt x="1683135" y="0"/>
                </a:lnTo>
                <a:lnTo>
                  <a:pt x="1683135" y="1349568"/>
                </a:lnTo>
                <a:lnTo>
                  <a:pt x="0" y="1349568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xmlns="" r:embed="rId27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1888749" y="6575875"/>
            <a:ext cx="1373523" cy="1724744"/>
          </a:xfrm>
          <a:custGeom>
            <a:avLst/>
            <a:gdLst/>
            <a:ahLst/>
            <a:cxnLst/>
            <a:rect l="l" t="t" r="r" b="b"/>
            <a:pathLst>
              <a:path w="1373523" h="1724744">
                <a:moveTo>
                  <a:pt x="0" y="0"/>
                </a:moveTo>
                <a:lnTo>
                  <a:pt x="1373523" y="0"/>
                </a:lnTo>
                <a:lnTo>
                  <a:pt x="1373523" y="1724744"/>
                </a:lnTo>
                <a:lnTo>
                  <a:pt x="0" y="1724744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xmlns="" r:embed="rId29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7859229" y="6508401"/>
            <a:ext cx="1325454" cy="1859692"/>
          </a:xfrm>
          <a:custGeom>
            <a:avLst/>
            <a:gdLst/>
            <a:ahLst/>
            <a:cxnLst/>
            <a:rect l="l" t="t" r="r" b="b"/>
            <a:pathLst>
              <a:path w="1325454" h="1859692">
                <a:moveTo>
                  <a:pt x="0" y="0"/>
                </a:moveTo>
                <a:lnTo>
                  <a:pt x="1325453" y="0"/>
                </a:lnTo>
                <a:lnTo>
                  <a:pt x="1325453" y="1859692"/>
                </a:lnTo>
                <a:lnTo>
                  <a:pt x="0" y="1859692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xmlns="" r:embed="rId31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8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07531" y="581858"/>
            <a:ext cx="6282710" cy="9123284"/>
            <a:chOff x="0" y="0"/>
            <a:chExt cx="8376946" cy="12164379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215900"/>
              <a:ext cx="8376946" cy="11948479"/>
              <a:chOff x="0" y="0"/>
              <a:chExt cx="36788713" cy="52473675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72390" y="72390"/>
                <a:ext cx="36643933" cy="52328895"/>
              </a:xfrm>
              <a:custGeom>
                <a:avLst/>
                <a:gdLst/>
                <a:ahLst/>
                <a:cxnLst/>
                <a:rect l="l" t="t" r="r" b="b"/>
                <a:pathLst>
                  <a:path w="36643933" h="52328895">
                    <a:moveTo>
                      <a:pt x="0" y="0"/>
                    </a:moveTo>
                    <a:lnTo>
                      <a:pt x="36643933" y="0"/>
                    </a:lnTo>
                    <a:lnTo>
                      <a:pt x="36643933" y="52328895"/>
                    </a:lnTo>
                    <a:lnTo>
                      <a:pt x="0" y="523288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5" name="Freeform 5"/>
              <p:cNvSpPr/>
              <p:nvPr/>
            </p:nvSpPr>
            <p:spPr>
              <a:xfrm>
                <a:off x="0" y="0"/>
                <a:ext cx="36788713" cy="52473678"/>
              </a:xfrm>
              <a:custGeom>
                <a:avLst/>
                <a:gdLst/>
                <a:ahLst/>
                <a:cxnLst/>
                <a:rect l="l" t="t" r="r" b="b"/>
                <a:pathLst>
                  <a:path w="36788713" h="52473678">
                    <a:moveTo>
                      <a:pt x="36643934" y="52328893"/>
                    </a:moveTo>
                    <a:lnTo>
                      <a:pt x="36788713" y="52328893"/>
                    </a:lnTo>
                    <a:lnTo>
                      <a:pt x="36788713" y="52473678"/>
                    </a:lnTo>
                    <a:lnTo>
                      <a:pt x="36643934" y="52473678"/>
                    </a:lnTo>
                    <a:lnTo>
                      <a:pt x="36643934" y="52328893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52328893"/>
                    </a:lnTo>
                    <a:lnTo>
                      <a:pt x="0" y="52328893"/>
                    </a:lnTo>
                    <a:lnTo>
                      <a:pt x="0" y="144780"/>
                    </a:lnTo>
                    <a:close/>
                    <a:moveTo>
                      <a:pt x="0" y="52328893"/>
                    </a:moveTo>
                    <a:lnTo>
                      <a:pt x="144780" y="52328893"/>
                    </a:lnTo>
                    <a:lnTo>
                      <a:pt x="144780" y="52473678"/>
                    </a:lnTo>
                    <a:lnTo>
                      <a:pt x="0" y="52473678"/>
                    </a:lnTo>
                    <a:lnTo>
                      <a:pt x="0" y="52328893"/>
                    </a:lnTo>
                    <a:close/>
                    <a:moveTo>
                      <a:pt x="36643934" y="144780"/>
                    </a:moveTo>
                    <a:lnTo>
                      <a:pt x="36788713" y="144780"/>
                    </a:lnTo>
                    <a:lnTo>
                      <a:pt x="36788713" y="52328893"/>
                    </a:lnTo>
                    <a:lnTo>
                      <a:pt x="36643934" y="52328893"/>
                    </a:lnTo>
                    <a:lnTo>
                      <a:pt x="36643934" y="144780"/>
                    </a:lnTo>
                    <a:close/>
                    <a:moveTo>
                      <a:pt x="144780" y="52328893"/>
                    </a:moveTo>
                    <a:lnTo>
                      <a:pt x="36643934" y="52328893"/>
                    </a:lnTo>
                    <a:lnTo>
                      <a:pt x="36643934" y="52473678"/>
                    </a:lnTo>
                    <a:lnTo>
                      <a:pt x="144780" y="52473678"/>
                    </a:lnTo>
                    <a:lnTo>
                      <a:pt x="144780" y="52328893"/>
                    </a:lnTo>
                    <a:close/>
                    <a:moveTo>
                      <a:pt x="36643934" y="0"/>
                    </a:moveTo>
                    <a:lnTo>
                      <a:pt x="36788713" y="0"/>
                    </a:lnTo>
                    <a:lnTo>
                      <a:pt x="36788713" y="144780"/>
                    </a:lnTo>
                    <a:lnTo>
                      <a:pt x="36643934" y="144780"/>
                    </a:lnTo>
                    <a:lnTo>
                      <a:pt x="36643934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36643934" y="0"/>
                    </a:lnTo>
                    <a:lnTo>
                      <a:pt x="36643934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6" name="Group 6"/>
            <p:cNvGrpSpPr/>
            <p:nvPr/>
          </p:nvGrpSpPr>
          <p:grpSpPr>
            <a:xfrm>
              <a:off x="0" y="0"/>
              <a:ext cx="8376946" cy="11948479"/>
              <a:chOff x="0" y="0"/>
              <a:chExt cx="36788713" cy="52473675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72390" y="72390"/>
                <a:ext cx="36643933" cy="52328895"/>
              </a:xfrm>
              <a:custGeom>
                <a:avLst/>
                <a:gdLst/>
                <a:ahLst/>
                <a:cxnLst/>
                <a:rect l="l" t="t" r="r" b="b"/>
                <a:pathLst>
                  <a:path w="36643933" h="52328895">
                    <a:moveTo>
                      <a:pt x="0" y="0"/>
                    </a:moveTo>
                    <a:lnTo>
                      <a:pt x="36643933" y="0"/>
                    </a:lnTo>
                    <a:lnTo>
                      <a:pt x="36643933" y="52328895"/>
                    </a:lnTo>
                    <a:lnTo>
                      <a:pt x="0" y="523288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Freeform 8"/>
              <p:cNvSpPr/>
              <p:nvPr/>
            </p:nvSpPr>
            <p:spPr>
              <a:xfrm>
                <a:off x="0" y="0"/>
                <a:ext cx="36788713" cy="52473678"/>
              </a:xfrm>
              <a:custGeom>
                <a:avLst/>
                <a:gdLst/>
                <a:ahLst/>
                <a:cxnLst/>
                <a:rect l="l" t="t" r="r" b="b"/>
                <a:pathLst>
                  <a:path w="36788713" h="52473678">
                    <a:moveTo>
                      <a:pt x="36643934" y="52328893"/>
                    </a:moveTo>
                    <a:lnTo>
                      <a:pt x="36788713" y="52328893"/>
                    </a:lnTo>
                    <a:lnTo>
                      <a:pt x="36788713" y="52473678"/>
                    </a:lnTo>
                    <a:lnTo>
                      <a:pt x="36643934" y="52473678"/>
                    </a:lnTo>
                    <a:lnTo>
                      <a:pt x="36643934" y="52328893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52328893"/>
                    </a:lnTo>
                    <a:lnTo>
                      <a:pt x="0" y="52328893"/>
                    </a:lnTo>
                    <a:lnTo>
                      <a:pt x="0" y="144780"/>
                    </a:lnTo>
                    <a:close/>
                    <a:moveTo>
                      <a:pt x="0" y="52328893"/>
                    </a:moveTo>
                    <a:lnTo>
                      <a:pt x="144780" y="52328893"/>
                    </a:lnTo>
                    <a:lnTo>
                      <a:pt x="144780" y="52473678"/>
                    </a:lnTo>
                    <a:lnTo>
                      <a:pt x="0" y="52473678"/>
                    </a:lnTo>
                    <a:lnTo>
                      <a:pt x="0" y="52328893"/>
                    </a:lnTo>
                    <a:close/>
                    <a:moveTo>
                      <a:pt x="36643934" y="144780"/>
                    </a:moveTo>
                    <a:lnTo>
                      <a:pt x="36788713" y="144780"/>
                    </a:lnTo>
                    <a:lnTo>
                      <a:pt x="36788713" y="52328893"/>
                    </a:lnTo>
                    <a:lnTo>
                      <a:pt x="36643934" y="52328893"/>
                    </a:lnTo>
                    <a:lnTo>
                      <a:pt x="36643934" y="144780"/>
                    </a:lnTo>
                    <a:close/>
                    <a:moveTo>
                      <a:pt x="144780" y="52328893"/>
                    </a:moveTo>
                    <a:lnTo>
                      <a:pt x="36643934" y="52328893"/>
                    </a:lnTo>
                    <a:lnTo>
                      <a:pt x="36643934" y="52473678"/>
                    </a:lnTo>
                    <a:lnTo>
                      <a:pt x="144780" y="52473678"/>
                    </a:lnTo>
                    <a:lnTo>
                      <a:pt x="144780" y="52328893"/>
                    </a:lnTo>
                    <a:close/>
                    <a:moveTo>
                      <a:pt x="36643934" y="0"/>
                    </a:moveTo>
                    <a:lnTo>
                      <a:pt x="36788713" y="0"/>
                    </a:lnTo>
                    <a:lnTo>
                      <a:pt x="36788713" y="144780"/>
                    </a:lnTo>
                    <a:lnTo>
                      <a:pt x="36643934" y="144780"/>
                    </a:lnTo>
                    <a:lnTo>
                      <a:pt x="36643934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36643934" y="0"/>
                    </a:lnTo>
                    <a:lnTo>
                      <a:pt x="36643934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grpSp>
        <p:nvGrpSpPr>
          <p:cNvPr id="9" name="Group 9"/>
          <p:cNvGrpSpPr/>
          <p:nvPr/>
        </p:nvGrpSpPr>
        <p:grpSpPr>
          <a:xfrm>
            <a:off x="1028700" y="2634731"/>
            <a:ext cx="5467503" cy="4643551"/>
            <a:chOff x="0" y="0"/>
            <a:chExt cx="7290004" cy="6191402"/>
          </a:xfrm>
        </p:grpSpPr>
        <p:sp>
          <p:nvSpPr>
            <p:cNvPr id="10" name="TextBox 10"/>
            <p:cNvSpPr txBox="1"/>
            <p:nvPr/>
          </p:nvSpPr>
          <p:spPr>
            <a:xfrm>
              <a:off x="0" y="237173"/>
              <a:ext cx="7290004" cy="45643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8775"/>
                </a:lnSpc>
              </a:pPr>
              <a:r>
                <a:rPr lang="en-US" sz="8775" u="none">
                  <a:solidFill>
                    <a:srgbClr val="000000"/>
                  </a:solidFill>
                  <a:latin typeface="Gulfs Display"/>
                </a:rPr>
                <a:t>Página de recursos del juego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5677369"/>
              <a:ext cx="6991528" cy="4718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535"/>
                </a:lnSpc>
                <a:spcBef>
                  <a:spcPct val="0"/>
                </a:spcBef>
              </a:pPr>
              <a:r>
                <a:rPr lang="en-US" sz="1950" u="none">
                  <a:solidFill>
                    <a:srgbClr val="000000"/>
                  </a:solidFill>
                  <a:latin typeface="Agrandir"/>
                </a:rPr>
                <a:t>Usa estos íconos en tu juego. ¡Que disfruten!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7199816" y="581858"/>
            <a:ext cx="10560889" cy="9123284"/>
            <a:chOff x="0" y="0"/>
            <a:chExt cx="14081185" cy="12164379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215900"/>
              <a:ext cx="14081185" cy="11948479"/>
              <a:chOff x="0" y="0"/>
              <a:chExt cx="61839798" cy="52473675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72390" y="72390"/>
                <a:ext cx="61695021" cy="52328895"/>
              </a:xfrm>
              <a:custGeom>
                <a:avLst/>
                <a:gdLst/>
                <a:ahLst/>
                <a:cxnLst/>
                <a:rect l="l" t="t" r="r" b="b"/>
                <a:pathLst>
                  <a:path w="61695021" h="52328895">
                    <a:moveTo>
                      <a:pt x="0" y="0"/>
                    </a:moveTo>
                    <a:lnTo>
                      <a:pt x="61695021" y="0"/>
                    </a:lnTo>
                    <a:lnTo>
                      <a:pt x="61695021" y="52328895"/>
                    </a:lnTo>
                    <a:lnTo>
                      <a:pt x="0" y="523288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15" name="Freeform 15"/>
              <p:cNvSpPr/>
              <p:nvPr/>
            </p:nvSpPr>
            <p:spPr>
              <a:xfrm>
                <a:off x="0" y="0"/>
                <a:ext cx="61839797" cy="52473678"/>
              </a:xfrm>
              <a:custGeom>
                <a:avLst/>
                <a:gdLst/>
                <a:ahLst/>
                <a:cxnLst/>
                <a:rect l="l" t="t" r="r" b="b"/>
                <a:pathLst>
                  <a:path w="61839797" h="52473678">
                    <a:moveTo>
                      <a:pt x="61695019" y="52328893"/>
                    </a:moveTo>
                    <a:lnTo>
                      <a:pt x="61839797" y="52328893"/>
                    </a:lnTo>
                    <a:lnTo>
                      <a:pt x="61839797" y="52473678"/>
                    </a:lnTo>
                    <a:lnTo>
                      <a:pt x="61695019" y="52473678"/>
                    </a:lnTo>
                    <a:lnTo>
                      <a:pt x="61695019" y="52328893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52328893"/>
                    </a:lnTo>
                    <a:lnTo>
                      <a:pt x="0" y="52328893"/>
                    </a:lnTo>
                    <a:lnTo>
                      <a:pt x="0" y="144780"/>
                    </a:lnTo>
                    <a:close/>
                    <a:moveTo>
                      <a:pt x="0" y="52328893"/>
                    </a:moveTo>
                    <a:lnTo>
                      <a:pt x="144780" y="52328893"/>
                    </a:lnTo>
                    <a:lnTo>
                      <a:pt x="144780" y="52473678"/>
                    </a:lnTo>
                    <a:lnTo>
                      <a:pt x="0" y="52473678"/>
                    </a:lnTo>
                    <a:lnTo>
                      <a:pt x="0" y="52328893"/>
                    </a:lnTo>
                    <a:close/>
                    <a:moveTo>
                      <a:pt x="61695019" y="144780"/>
                    </a:moveTo>
                    <a:lnTo>
                      <a:pt x="61839797" y="144780"/>
                    </a:lnTo>
                    <a:lnTo>
                      <a:pt x="61839797" y="52328893"/>
                    </a:lnTo>
                    <a:lnTo>
                      <a:pt x="61695019" y="52328893"/>
                    </a:lnTo>
                    <a:lnTo>
                      <a:pt x="61695019" y="144780"/>
                    </a:lnTo>
                    <a:close/>
                    <a:moveTo>
                      <a:pt x="144780" y="52328893"/>
                    </a:moveTo>
                    <a:lnTo>
                      <a:pt x="61695019" y="52328893"/>
                    </a:lnTo>
                    <a:lnTo>
                      <a:pt x="61695019" y="52473678"/>
                    </a:lnTo>
                    <a:lnTo>
                      <a:pt x="144780" y="52473678"/>
                    </a:lnTo>
                    <a:lnTo>
                      <a:pt x="144780" y="52328893"/>
                    </a:lnTo>
                    <a:close/>
                    <a:moveTo>
                      <a:pt x="61695019" y="0"/>
                    </a:moveTo>
                    <a:lnTo>
                      <a:pt x="61839797" y="0"/>
                    </a:lnTo>
                    <a:lnTo>
                      <a:pt x="61839797" y="144780"/>
                    </a:lnTo>
                    <a:lnTo>
                      <a:pt x="61695019" y="144780"/>
                    </a:lnTo>
                    <a:lnTo>
                      <a:pt x="61695019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61695019" y="0"/>
                    </a:lnTo>
                    <a:lnTo>
                      <a:pt x="61695019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6" name="Group 16"/>
            <p:cNvGrpSpPr/>
            <p:nvPr/>
          </p:nvGrpSpPr>
          <p:grpSpPr>
            <a:xfrm>
              <a:off x="0" y="0"/>
              <a:ext cx="14081185" cy="11948479"/>
              <a:chOff x="0" y="0"/>
              <a:chExt cx="61839798" cy="52473675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72390" y="72390"/>
                <a:ext cx="61695021" cy="52328895"/>
              </a:xfrm>
              <a:custGeom>
                <a:avLst/>
                <a:gdLst/>
                <a:ahLst/>
                <a:cxnLst/>
                <a:rect l="l" t="t" r="r" b="b"/>
                <a:pathLst>
                  <a:path w="61695021" h="52328895">
                    <a:moveTo>
                      <a:pt x="0" y="0"/>
                    </a:moveTo>
                    <a:lnTo>
                      <a:pt x="61695021" y="0"/>
                    </a:lnTo>
                    <a:lnTo>
                      <a:pt x="61695021" y="52328895"/>
                    </a:lnTo>
                    <a:lnTo>
                      <a:pt x="0" y="523288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8" name="Freeform 18"/>
              <p:cNvSpPr/>
              <p:nvPr/>
            </p:nvSpPr>
            <p:spPr>
              <a:xfrm>
                <a:off x="0" y="0"/>
                <a:ext cx="61839797" cy="52473678"/>
              </a:xfrm>
              <a:custGeom>
                <a:avLst/>
                <a:gdLst/>
                <a:ahLst/>
                <a:cxnLst/>
                <a:rect l="l" t="t" r="r" b="b"/>
                <a:pathLst>
                  <a:path w="61839797" h="52473678">
                    <a:moveTo>
                      <a:pt x="61695019" y="52328893"/>
                    </a:moveTo>
                    <a:lnTo>
                      <a:pt x="61839797" y="52328893"/>
                    </a:lnTo>
                    <a:lnTo>
                      <a:pt x="61839797" y="52473678"/>
                    </a:lnTo>
                    <a:lnTo>
                      <a:pt x="61695019" y="52473678"/>
                    </a:lnTo>
                    <a:lnTo>
                      <a:pt x="61695019" y="52328893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52328893"/>
                    </a:lnTo>
                    <a:lnTo>
                      <a:pt x="0" y="52328893"/>
                    </a:lnTo>
                    <a:lnTo>
                      <a:pt x="0" y="144780"/>
                    </a:lnTo>
                    <a:close/>
                    <a:moveTo>
                      <a:pt x="0" y="52328893"/>
                    </a:moveTo>
                    <a:lnTo>
                      <a:pt x="144780" y="52328893"/>
                    </a:lnTo>
                    <a:lnTo>
                      <a:pt x="144780" y="52473678"/>
                    </a:lnTo>
                    <a:lnTo>
                      <a:pt x="0" y="52473678"/>
                    </a:lnTo>
                    <a:lnTo>
                      <a:pt x="0" y="52328893"/>
                    </a:lnTo>
                    <a:close/>
                    <a:moveTo>
                      <a:pt x="61695019" y="144780"/>
                    </a:moveTo>
                    <a:lnTo>
                      <a:pt x="61839797" y="144780"/>
                    </a:lnTo>
                    <a:lnTo>
                      <a:pt x="61839797" y="52328893"/>
                    </a:lnTo>
                    <a:lnTo>
                      <a:pt x="61695019" y="52328893"/>
                    </a:lnTo>
                    <a:lnTo>
                      <a:pt x="61695019" y="144780"/>
                    </a:lnTo>
                    <a:close/>
                    <a:moveTo>
                      <a:pt x="144780" y="52328893"/>
                    </a:moveTo>
                    <a:lnTo>
                      <a:pt x="61695019" y="52328893"/>
                    </a:lnTo>
                    <a:lnTo>
                      <a:pt x="61695019" y="52473678"/>
                    </a:lnTo>
                    <a:lnTo>
                      <a:pt x="144780" y="52473678"/>
                    </a:lnTo>
                    <a:lnTo>
                      <a:pt x="144780" y="52328893"/>
                    </a:lnTo>
                    <a:close/>
                    <a:moveTo>
                      <a:pt x="61695019" y="0"/>
                    </a:moveTo>
                    <a:lnTo>
                      <a:pt x="61839797" y="0"/>
                    </a:lnTo>
                    <a:lnTo>
                      <a:pt x="61839797" y="144780"/>
                    </a:lnTo>
                    <a:lnTo>
                      <a:pt x="61695019" y="144780"/>
                    </a:lnTo>
                    <a:lnTo>
                      <a:pt x="61695019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61695019" y="0"/>
                    </a:lnTo>
                    <a:lnTo>
                      <a:pt x="61695019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id="19" name="Freeform 19"/>
          <p:cNvSpPr/>
          <p:nvPr/>
        </p:nvSpPr>
        <p:spPr>
          <a:xfrm>
            <a:off x="15544608" y="2941508"/>
            <a:ext cx="1429750" cy="1560243"/>
          </a:xfrm>
          <a:custGeom>
            <a:avLst/>
            <a:gdLst/>
            <a:ahLst/>
            <a:cxnLst/>
            <a:rect l="l" t="t" r="r" b="b"/>
            <a:pathLst>
              <a:path w="1429750" h="1560243">
                <a:moveTo>
                  <a:pt x="0" y="0"/>
                </a:moveTo>
                <a:lnTo>
                  <a:pt x="1429750" y="0"/>
                </a:lnTo>
                <a:lnTo>
                  <a:pt x="1429750" y="1560243"/>
                </a:lnTo>
                <a:lnTo>
                  <a:pt x="0" y="15602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0830430" y="1155057"/>
            <a:ext cx="1245000" cy="1444621"/>
          </a:xfrm>
          <a:custGeom>
            <a:avLst/>
            <a:gdLst/>
            <a:ahLst/>
            <a:cxnLst/>
            <a:rect l="l" t="t" r="r" b="b"/>
            <a:pathLst>
              <a:path w="1245000" h="1444621">
                <a:moveTo>
                  <a:pt x="0" y="0"/>
                </a:moveTo>
                <a:lnTo>
                  <a:pt x="1245000" y="0"/>
                </a:lnTo>
                <a:lnTo>
                  <a:pt x="1245000" y="1444620"/>
                </a:lnTo>
                <a:lnTo>
                  <a:pt x="0" y="14446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1515060" y="5279009"/>
            <a:ext cx="1720396" cy="1219917"/>
          </a:xfrm>
          <a:custGeom>
            <a:avLst/>
            <a:gdLst/>
            <a:ahLst/>
            <a:cxnLst/>
            <a:rect l="l" t="t" r="r" b="b"/>
            <a:pathLst>
              <a:path w="1720396" h="1219917">
                <a:moveTo>
                  <a:pt x="0" y="0"/>
                </a:moveTo>
                <a:lnTo>
                  <a:pt x="1720396" y="0"/>
                </a:lnTo>
                <a:lnTo>
                  <a:pt x="1720396" y="1219917"/>
                </a:lnTo>
                <a:lnTo>
                  <a:pt x="0" y="121991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7928815" y="2941508"/>
            <a:ext cx="1310604" cy="1560243"/>
          </a:xfrm>
          <a:custGeom>
            <a:avLst/>
            <a:gdLst/>
            <a:ahLst/>
            <a:cxnLst/>
            <a:rect l="l" t="t" r="r" b="b"/>
            <a:pathLst>
              <a:path w="1310604" h="1560243">
                <a:moveTo>
                  <a:pt x="0" y="0"/>
                </a:moveTo>
                <a:lnTo>
                  <a:pt x="1310605" y="0"/>
                </a:lnTo>
                <a:lnTo>
                  <a:pt x="1310605" y="1560243"/>
                </a:lnTo>
                <a:lnTo>
                  <a:pt x="0" y="156024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9813043" y="3015948"/>
            <a:ext cx="1141921" cy="1411363"/>
          </a:xfrm>
          <a:custGeom>
            <a:avLst/>
            <a:gdLst/>
            <a:ahLst/>
            <a:cxnLst/>
            <a:rect l="l" t="t" r="r" b="b"/>
            <a:pathLst>
              <a:path w="1141921" h="1411363">
                <a:moveTo>
                  <a:pt x="0" y="0"/>
                </a:moveTo>
                <a:lnTo>
                  <a:pt x="1141922" y="0"/>
                </a:lnTo>
                <a:lnTo>
                  <a:pt x="1141922" y="1411363"/>
                </a:lnTo>
                <a:lnTo>
                  <a:pt x="0" y="141136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4688329" y="1327996"/>
            <a:ext cx="1894270" cy="1033238"/>
          </a:xfrm>
          <a:custGeom>
            <a:avLst/>
            <a:gdLst/>
            <a:ahLst/>
            <a:cxnLst/>
            <a:rect l="l" t="t" r="r" b="b"/>
            <a:pathLst>
              <a:path w="1894270" h="1033238">
                <a:moveTo>
                  <a:pt x="0" y="0"/>
                </a:moveTo>
                <a:lnTo>
                  <a:pt x="1894270" y="0"/>
                </a:lnTo>
                <a:lnTo>
                  <a:pt x="1894270" y="1033237"/>
                </a:lnTo>
                <a:lnTo>
                  <a:pt x="0" y="103323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9652028" y="5143500"/>
            <a:ext cx="1178402" cy="1456452"/>
          </a:xfrm>
          <a:custGeom>
            <a:avLst/>
            <a:gdLst/>
            <a:ahLst/>
            <a:cxnLst/>
            <a:rect l="l" t="t" r="r" b="b"/>
            <a:pathLst>
              <a:path w="1178402" h="1456452">
                <a:moveTo>
                  <a:pt x="0" y="0"/>
                </a:moveTo>
                <a:lnTo>
                  <a:pt x="1178402" y="0"/>
                </a:lnTo>
                <a:lnTo>
                  <a:pt x="1178402" y="1456452"/>
                </a:lnTo>
                <a:lnTo>
                  <a:pt x="0" y="145645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8230768" y="5075891"/>
            <a:ext cx="1008651" cy="1524061"/>
          </a:xfrm>
          <a:custGeom>
            <a:avLst/>
            <a:gdLst/>
            <a:ahLst/>
            <a:cxnLst/>
            <a:rect l="l" t="t" r="r" b="b"/>
            <a:pathLst>
              <a:path w="1008651" h="1524061">
                <a:moveTo>
                  <a:pt x="0" y="0"/>
                </a:moveTo>
                <a:lnTo>
                  <a:pt x="1008652" y="0"/>
                </a:lnTo>
                <a:lnTo>
                  <a:pt x="1008652" y="1524061"/>
                </a:lnTo>
                <a:lnTo>
                  <a:pt x="0" y="152406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1543635" y="3162246"/>
            <a:ext cx="1392129" cy="1118766"/>
          </a:xfrm>
          <a:custGeom>
            <a:avLst/>
            <a:gdLst/>
            <a:ahLst/>
            <a:cxnLst/>
            <a:rect l="l" t="t" r="r" b="b"/>
            <a:pathLst>
              <a:path w="1392129" h="1118766">
                <a:moveTo>
                  <a:pt x="0" y="0"/>
                </a:moveTo>
                <a:lnTo>
                  <a:pt x="1392129" y="0"/>
                </a:lnTo>
                <a:lnTo>
                  <a:pt x="1392129" y="1118766"/>
                </a:lnTo>
                <a:lnTo>
                  <a:pt x="0" y="111876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8094211" y="7278282"/>
            <a:ext cx="1458625" cy="1569949"/>
          </a:xfrm>
          <a:custGeom>
            <a:avLst/>
            <a:gdLst/>
            <a:ahLst/>
            <a:cxnLst/>
            <a:rect l="l" t="t" r="r" b="b"/>
            <a:pathLst>
              <a:path w="1458625" h="1569949">
                <a:moveTo>
                  <a:pt x="0" y="0"/>
                </a:moveTo>
                <a:lnTo>
                  <a:pt x="1458625" y="0"/>
                </a:lnTo>
                <a:lnTo>
                  <a:pt x="1458625" y="1569949"/>
                </a:lnTo>
                <a:lnTo>
                  <a:pt x="0" y="1569949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3715802" y="3074217"/>
            <a:ext cx="1317554" cy="1367273"/>
          </a:xfrm>
          <a:custGeom>
            <a:avLst/>
            <a:gdLst/>
            <a:ahLst/>
            <a:cxnLst/>
            <a:rect l="l" t="t" r="r" b="b"/>
            <a:pathLst>
              <a:path w="1317554" h="1367273">
                <a:moveTo>
                  <a:pt x="0" y="0"/>
                </a:moveTo>
                <a:lnTo>
                  <a:pt x="1317554" y="0"/>
                </a:lnTo>
                <a:lnTo>
                  <a:pt x="1317554" y="1367272"/>
                </a:lnTo>
                <a:lnTo>
                  <a:pt x="0" y="1367272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15635464" y="5163356"/>
            <a:ext cx="1296718" cy="1335571"/>
          </a:xfrm>
          <a:custGeom>
            <a:avLst/>
            <a:gdLst/>
            <a:ahLst/>
            <a:cxnLst/>
            <a:rect l="l" t="t" r="r" b="b"/>
            <a:pathLst>
              <a:path w="1296718" h="1335571">
                <a:moveTo>
                  <a:pt x="0" y="0"/>
                </a:moveTo>
                <a:lnTo>
                  <a:pt x="1296717" y="0"/>
                </a:lnTo>
                <a:lnTo>
                  <a:pt x="1296717" y="1335570"/>
                </a:lnTo>
                <a:lnTo>
                  <a:pt x="0" y="133557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xmlns="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8094211" y="1386200"/>
            <a:ext cx="2099579" cy="1072694"/>
          </a:xfrm>
          <a:custGeom>
            <a:avLst/>
            <a:gdLst/>
            <a:ahLst/>
            <a:cxnLst/>
            <a:rect l="l" t="t" r="r" b="b"/>
            <a:pathLst>
              <a:path w="2099579" h="1072694">
                <a:moveTo>
                  <a:pt x="0" y="0"/>
                </a:moveTo>
                <a:lnTo>
                  <a:pt x="2099578" y="0"/>
                </a:lnTo>
                <a:lnTo>
                  <a:pt x="2099578" y="1072694"/>
                </a:lnTo>
                <a:lnTo>
                  <a:pt x="0" y="1072694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xmlns="" r:embed="rId27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2810249" y="1245417"/>
            <a:ext cx="1354261" cy="1354261"/>
          </a:xfrm>
          <a:custGeom>
            <a:avLst/>
            <a:gdLst/>
            <a:ahLst/>
            <a:cxnLst/>
            <a:rect l="l" t="t" r="r" b="b"/>
            <a:pathLst>
              <a:path w="1354261" h="1354261">
                <a:moveTo>
                  <a:pt x="0" y="0"/>
                </a:moveTo>
                <a:lnTo>
                  <a:pt x="1354261" y="0"/>
                </a:lnTo>
                <a:lnTo>
                  <a:pt x="1354261" y="1354260"/>
                </a:lnTo>
                <a:lnTo>
                  <a:pt x="0" y="1354260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xmlns="" r:embed="rId29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14108038" y="5279009"/>
            <a:ext cx="925318" cy="1479432"/>
          </a:xfrm>
          <a:custGeom>
            <a:avLst/>
            <a:gdLst/>
            <a:ahLst/>
            <a:cxnLst/>
            <a:rect l="l" t="t" r="r" b="b"/>
            <a:pathLst>
              <a:path w="925318" h="1479432">
                <a:moveTo>
                  <a:pt x="0" y="0"/>
                </a:moveTo>
                <a:lnTo>
                  <a:pt x="925318" y="0"/>
                </a:lnTo>
                <a:lnTo>
                  <a:pt x="925318" y="1479433"/>
                </a:lnTo>
                <a:lnTo>
                  <a:pt x="0" y="1479433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xmlns="" r:embed="rId31"/>
                </a:ext>
              </a:extLst>
            </a:blip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>
            <a:off x="10059667" y="7453171"/>
            <a:ext cx="1483967" cy="1335571"/>
          </a:xfrm>
          <a:custGeom>
            <a:avLst/>
            <a:gdLst/>
            <a:ahLst/>
            <a:cxnLst/>
            <a:rect l="l" t="t" r="r" b="b"/>
            <a:pathLst>
              <a:path w="1483967" h="1335571">
                <a:moveTo>
                  <a:pt x="0" y="0"/>
                </a:moveTo>
                <a:lnTo>
                  <a:pt x="1483968" y="0"/>
                </a:lnTo>
                <a:lnTo>
                  <a:pt x="1483968" y="1335570"/>
                </a:lnTo>
                <a:lnTo>
                  <a:pt x="0" y="133557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xmlns="" r:embed="rId33"/>
                </a:ext>
              </a:extLst>
            </a:blip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>
            <a:off x="12062374" y="7143283"/>
            <a:ext cx="2673819" cy="860484"/>
          </a:xfrm>
          <a:custGeom>
            <a:avLst/>
            <a:gdLst/>
            <a:ahLst/>
            <a:cxnLst/>
            <a:rect l="l" t="t" r="r" b="b"/>
            <a:pathLst>
              <a:path w="2673819" h="860484">
                <a:moveTo>
                  <a:pt x="0" y="0"/>
                </a:moveTo>
                <a:lnTo>
                  <a:pt x="2673819" y="0"/>
                </a:lnTo>
                <a:lnTo>
                  <a:pt x="2673819" y="860484"/>
                </a:lnTo>
                <a:lnTo>
                  <a:pt x="0" y="860484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xmlns="" r:embed="rId35"/>
                </a:ext>
              </a:extLst>
            </a:blip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>
            <a:off x="12539086" y="8003767"/>
            <a:ext cx="1446901" cy="844464"/>
          </a:xfrm>
          <a:custGeom>
            <a:avLst/>
            <a:gdLst/>
            <a:ahLst/>
            <a:cxnLst/>
            <a:rect l="l" t="t" r="r" b="b"/>
            <a:pathLst>
              <a:path w="1446901" h="844464">
                <a:moveTo>
                  <a:pt x="0" y="0"/>
                </a:moveTo>
                <a:lnTo>
                  <a:pt x="1446901" y="0"/>
                </a:lnTo>
                <a:lnTo>
                  <a:pt x="1446901" y="844464"/>
                </a:lnTo>
                <a:lnTo>
                  <a:pt x="0" y="844464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xmlns="" r:embed="rId37"/>
                </a:ext>
              </a:extLst>
            </a:blip>
            <a:stretch>
              <a:fillRect/>
            </a:stretch>
          </a:blipFill>
        </p:spPr>
      </p:sp>
      <p:sp>
        <p:nvSpPr>
          <p:cNvPr id="37" name="Freeform 37"/>
          <p:cNvSpPr/>
          <p:nvPr/>
        </p:nvSpPr>
        <p:spPr>
          <a:xfrm>
            <a:off x="15048182" y="7382644"/>
            <a:ext cx="2211118" cy="1242246"/>
          </a:xfrm>
          <a:custGeom>
            <a:avLst/>
            <a:gdLst/>
            <a:ahLst/>
            <a:cxnLst/>
            <a:rect l="l" t="t" r="r" b="b"/>
            <a:pathLst>
              <a:path w="2211118" h="1242246">
                <a:moveTo>
                  <a:pt x="0" y="0"/>
                </a:moveTo>
                <a:lnTo>
                  <a:pt x="2211118" y="0"/>
                </a:lnTo>
                <a:lnTo>
                  <a:pt x="2211118" y="1242246"/>
                </a:lnTo>
                <a:lnTo>
                  <a:pt x="0" y="1242246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xmlns="" r:embed="rId3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8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554760" y="314325"/>
            <a:ext cx="11178480" cy="15478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599"/>
              </a:lnSpc>
              <a:spcBef>
                <a:spcPct val="0"/>
              </a:spcBef>
            </a:pPr>
            <a:r>
              <a:rPr lang="en-US" sz="9000" u="none">
                <a:solidFill>
                  <a:srgbClr val="000000"/>
                </a:solidFill>
                <a:latin typeface="Gulfs Display"/>
              </a:rPr>
              <a:t>Cómo jugar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2406361" y="2376137"/>
            <a:ext cx="13475278" cy="7308452"/>
            <a:chOff x="0" y="0"/>
            <a:chExt cx="57615411" cy="31248293"/>
          </a:xfrm>
        </p:grpSpPr>
        <p:sp>
          <p:nvSpPr>
            <p:cNvPr id="4" name="Freeform 4"/>
            <p:cNvSpPr/>
            <p:nvPr/>
          </p:nvSpPr>
          <p:spPr>
            <a:xfrm>
              <a:off x="72390" y="72390"/>
              <a:ext cx="57470634" cy="31103515"/>
            </a:xfrm>
            <a:custGeom>
              <a:avLst/>
              <a:gdLst/>
              <a:ahLst/>
              <a:cxnLst/>
              <a:rect l="l" t="t" r="r" b="b"/>
              <a:pathLst>
                <a:path w="57470634" h="31103515">
                  <a:moveTo>
                    <a:pt x="0" y="0"/>
                  </a:moveTo>
                  <a:lnTo>
                    <a:pt x="57470634" y="0"/>
                  </a:lnTo>
                  <a:lnTo>
                    <a:pt x="57470634" y="31103515"/>
                  </a:lnTo>
                  <a:lnTo>
                    <a:pt x="0" y="311035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57615410" cy="31248294"/>
            </a:xfrm>
            <a:custGeom>
              <a:avLst/>
              <a:gdLst/>
              <a:ahLst/>
              <a:cxnLst/>
              <a:rect l="l" t="t" r="r" b="b"/>
              <a:pathLst>
                <a:path w="57615410" h="31248294">
                  <a:moveTo>
                    <a:pt x="57470632" y="31103512"/>
                  </a:moveTo>
                  <a:lnTo>
                    <a:pt x="57615410" y="31103512"/>
                  </a:lnTo>
                  <a:lnTo>
                    <a:pt x="57615410" y="31248294"/>
                  </a:lnTo>
                  <a:lnTo>
                    <a:pt x="57470632" y="31248294"/>
                  </a:lnTo>
                  <a:lnTo>
                    <a:pt x="57470632" y="31103512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31103512"/>
                  </a:lnTo>
                  <a:lnTo>
                    <a:pt x="0" y="31103512"/>
                  </a:lnTo>
                  <a:lnTo>
                    <a:pt x="0" y="144780"/>
                  </a:lnTo>
                  <a:close/>
                  <a:moveTo>
                    <a:pt x="0" y="31103512"/>
                  </a:moveTo>
                  <a:lnTo>
                    <a:pt x="144780" y="31103512"/>
                  </a:lnTo>
                  <a:lnTo>
                    <a:pt x="144780" y="31248294"/>
                  </a:lnTo>
                  <a:lnTo>
                    <a:pt x="0" y="31248294"/>
                  </a:lnTo>
                  <a:lnTo>
                    <a:pt x="0" y="31103512"/>
                  </a:lnTo>
                  <a:close/>
                  <a:moveTo>
                    <a:pt x="57470632" y="144780"/>
                  </a:moveTo>
                  <a:lnTo>
                    <a:pt x="57615410" y="144780"/>
                  </a:lnTo>
                  <a:lnTo>
                    <a:pt x="57615410" y="31103512"/>
                  </a:lnTo>
                  <a:lnTo>
                    <a:pt x="57470632" y="31103512"/>
                  </a:lnTo>
                  <a:lnTo>
                    <a:pt x="57470632" y="144780"/>
                  </a:lnTo>
                  <a:close/>
                  <a:moveTo>
                    <a:pt x="144780" y="31103512"/>
                  </a:moveTo>
                  <a:lnTo>
                    <a:pt x="57470632" y="31103512"/>
                  </a:lnTo>
                  <a:lnTo>
                    <a:pt x="57470632" y="31248294"/>
                  </a:lnTo>
                  <a:lnTo>
                    <a:pt x="144780" y="31248294"/>
                  </a:lnTo>
                  <a:lnTo>
                    <a:pt x="144780" y="31103512"/>
                  </a:lnTo>
                  <a:close/>
                  <a:moveTo>
                    <a:pt x="57470632" y="0"/>
                  </a:moveTo>
                  <a:lnTo>
                    <a:pt x="57615410" y="0"/>
                  </a:lnTo>
                  <a:lnTo>
                    <a:pt x="57615410" y="144780"/>
                  </a:lnTo>
                  <a:lnTo>
                    <a:pt x="57470632" y="144780"/>
                  </a:lnTo>
                  <a:lnTo>
                    <a:pt x="57470632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57470632" y="0"/>
                  </a:lnTo>
                  <a:lnTo>
                    <a:pt x="57470632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5181642" y="2807074"/>
            <a:ext cx="9856440" cy="900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23557" lvl="1" indent="-261778">
              <a:lnSpc>
                <a:spcPts val="3394"/>
              </a:lnSpc>
              <a:buFont typeface="Arial"/>
              <a:buChar char="•"/>
            </a:pPr>
            <a:r>
              <a:rPr lang="en-US" sz="2424">
                <a:solidFill>
                  <a:srgbClr val="000000"/>
                </a:solidFill>
                <a:latin typeface="Agrandir"/>
              </a:rPr>
              <a:t>Cada jugador tendrá la oportunidad de voltear 2 tarjetas para ver si coinciden.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279774" y="2815964"/>
            <a:ext cx="1159657" cy="8683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000"/>
              </a:lnSpc>
              <a:spcBef>
                <a:spcPct val="0"/>
              </a:spcBef>
            </a:pPr>
            <a:r>
              <a:rPr lang="en-US" sz="5000" u="none">
                <a:solidFill>
                  <a:srgbClr val="000000"/>
                </a:solidFill>
                <a:latin typeface="Gulfs Display"/>
              </a:rPr>
              <a:t>01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181642" y="4178430"/>
            <a:ext cx="9856440" cy="900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94"/>
              </a:lnSpc>
            </a:pPr>
            <a:r>
              <a:rPr lang="en-US" sz="2424">
                <a:solidFill>
                  <a:srgbClr val="000000"/>
                </a:solidFill>
                <a:latin typeface="Agrandir"/>
              </a:rPr>
              <a:t>Para voltearla, haz clic en una tarjeta y presiona eliminar. Elige otra tarjeta y luego elimínala.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181642" y="5527761"/>
            <a:ext cx="9856440" cy="900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94"/>
              </a:lnSpc>
            </a:pPr>
            <a:r>
              <a:rPr lang="en-US" sz="2424">
                <a:solidFill>
                  <a:srgbClr val="000000"/>
                </a:solidFill>
                <a:latin typeface="Agrandir"/>
              </a:rPr>
              <a:t>Si las tarjetas coinciden, obtienes un punto. Si no, haz clic en el botón deshacer para volver a ocultar las tarjetas.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181642" y="6921141"/>
            <a:ext cx="9424181" cy="900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94"/>
              </a:lnSpc>
            </a:pPr>
            <a:r>
              <a:rPr lang="en-US" sz="2424">
                <a:solidFill>
                  <a:srgbClr val="000000"/>
                </a:solidFill>
                <a:latin typeface="Agrandir"/>
              </a:rPr>
              <a:t>Cada jugador tiene la oportunidad de voltear 2 tarjetas y hacer su mejor esfuerzo para encontrar su par.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181642" y="8506809"/>
            <a:ext cx="9281463" cy="471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94"/>
              </a:lnSpc>
            </a:pPr>
            <a:r>
              <a:rPr lang="en-US" sz="2424">
                <a:solidFill>
                  <a:srgbClr val="000000"/>
                </a:solidFill>
                <a:latin typeface="Agrandir"/>
              </a:rPr>
              <a:t>¡El jugador con más pares encontrados gana!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279774" y="4187320"/>
            <a:ext cx="1159657" cy="8683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000"/>
              </a:lnSpc>
              <a:spcBef>
                <a:spcPct val="0"/>
              </a:spcBef>
            </a:pPr>
            <a:r>
              <a:rPr lang="en-US" sz="5000" u="none">
                <a:solidFill>
                  <a:srgbClr val="000000"/>
                </a:solidFill>
                <a:latin typeface="Gulfs Display"/>
              </a:rPr>
              <a:t>02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279774" y="5558676"/>
            <a:ext cx="1159657" cy="8683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000"/>
              </a:lnSpc>
              <a:spcBef>
                <a:spcPct val="0"/>
              </a:spcBef>
            </a:pPr>
            <a:r>
              <a:rPr lang="en-US" sz="5000" u="none">
                <a:solidFill>
                  <a:srgbClr val="000000"/>
                </a:solidFill>
                <a:latin typeface="Gulfs Display"/>
              </a:rPr>
              <a:t>03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279774" y="6930031"/>
            <a:ext cx="1159657" cy="8683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000"/>
              </a:lnSpc>
              <a:spcBef>
                <a:spcPct val="0"/>
              </a:spcBef>
            </a:pPr>
            <a:r>
              <a:rPr lang="en-US" sz="5000" u="none">
                <a:solidFill>
                  <a:srgbClr val="000000"/>
                </a:solidFill>
                <a:latin typeface="Gulfs Display"/>
              </a:rPr>
              <a:t>04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279774" y="8301387"/>
            <a:ext cx="1159657" cy="8683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000"/>
              </a:lnSpc>
              <a:spcBef>
                <a:spcPct val="0"/>
              </a:spcBef>
            </a:pPr>
            <a:r>
              <a:rPr lang="en-US" sz="5000" u="none">
                <a:solidFill>
                  <a:srgbClr val="000000"/>
                </a:solidFill>
                <a:latin typeface="Gulfs Display"/>
              </a:rPr>
              <a:t>05</a:t>
            </a:r>
          </a:p>
        </p:txBody>
      </p:sp>
      <p:sp>
        <p:nvSpPr>
          <p:cNvPr id="16" name="Freeform 16"/>
          <p:cNvSpPr/>
          <p:nvPr/>
        </p:nvSpPr>
        <p:spPr>
          <a:xfrm rot="785422">
            <a:off x="1209473" y="1181100"/>
            <a:ext cx="1756614" cy="1756614"/>
          </a:xfrm>
          <a:custGeom>
            <a:avLst/>
            <a:gdLst/>
            <a:ahLst/>
            <a:cxnLst/>
            <a:rect l="l" t="t" r="r" b="b"/>
            <a:pathLst>
              <a:path w="1756614" h="1756614">
                <a:moveTo>
                  <a:pt x="0" y="0"/>
                </a:moveTo>
                <a:lnTo>
                  <a:pt x="1756613" y="0"/>
                </a:lnTo>
                <a:lnTo>
                  <a:pt x="1756613" y="1756614"/>
                </a:lnTo>
                <a:lnTo>
                  <a:pt x="0" y="17566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4605823" y="8591982"/>
            <a:ext cx="1412710" cy="1412710"/>
          </a:xfrm>
          <a:custGeom>
            <a:avLst/>
            <a:gdLst/>
            <a:ahLst/>
            <a:cxnLst/>
            <a:rect l="l" t="t" r="r" b="b"/>
            <a:pathLst>
              <a:path w="1412710" h="1412710">
                <a:moveTo>
                  <a:pt x="0" y="0"/>
                </a:moveTo>
                <a:lnTo>
                  <a:pt x="1412711" y="0"/>
                </a:lnTo>
                <a:lnTo>
                  <a:pt x="1412711" y="1412710"/>
                </a:lnTo>
                <a:lnTo>
                  <a:pt x="0" y="14127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AutoShape 18"/>
          <p:cNvSpPr/>
          <p:nvPr/>
        </p:nvSpPr>
        <p:spPr>
          <a:xfrm>
            <a:off x="2752597" y="3990592"/>
            <a:ext cx="12782805" cy="0"/>
          </a:xfrm>
          <a:prstGeom prst="line">
            <a:avLst/>
          </a:prstGeom>
          <a:ln w="9525" cap="rnd">
            <a:solidFill>
              <a:srgbClr val="000000"/>
            </a:solidFill>
            <a:prstDash val="sysDot"/>
            <a:headEnd type="none" w="sm" len="sm"/>
            <a:tailEnd type="none" w="sm" len="sm"/>
          </a:ln>
        </p:spPr>
      </p:sp>
      <p:sp>
        <p:nvSpPr>
          <p:cNvPr id="19" name="AutoShape 19"/>
          <p:cNvSpPr/>
          <p:nvPr/>
        </p:nvSpPr>
        <p:spPr>
          <a:xfrm>
            <a:off x="2752597" y="5361948"/>
            <a:ext cx="12782805" cy="0"/>
          </a:xfrm>
          <a:prstGeom prst="line">
            <a:avLst/>
          </a:prstGeom>
          <a:ln w="9525" cap="rnd">
            <a:solidFill>
              <a:srgbClr val="000000"/>
            </a:solidFill>
            <a:prstDash val="sysDot"/>
            <a:headEnd type="none" w="sm" len="sm"/>
            <a:tailEnd type="none" w="sm" len="sm"/>
          </a:ln>
        </p:spPr>
      </p:sp>
      <p:sp>
        <p:nvSpPr>
          <p:cNvPr id="20" name="AutoShape 20"/>
          <p:cNvSpPr/>
          <p:nvPr/>
        </p:nvSpPr>
        <p:spPr>
          <a:xfrm>
            <a:off x="2752597" y="6733304"/>
            <a:ext cx="12782805" cy="0"/>
          </a:xfrm>
          <a:prstGeom prst="line">
            <a:avLst/>
          </a:prstGeom>
          <a:ln w="9525" cap="rnd">
            <a:solidFill>
              <a:srgbClr val="000000"/>
            </a:solidFill>
            <a:prstDash val="sysDot"/>
            <a:headEnd type="none" w="sm" len="sm"/>
            <a:tailEnd type="none" w="sm" len="sm"/>
          </a:ln>
        </p:spPr>
      </p:sp>
      <p:sp>
        <p:nvSpPr>
          <p:cNvPr id="21" name="AutoShape 21"/>
          <p:cNvSpPr/>
          <p:nvPr/>
        </p:nvSpPr>
        <p:spPr>
          <a:xfrm>
            <a:off x="2752597" y="8104659"/>
            <a:ext cx="12782805" cy="0"/>
          </a:xfrm>
          <a:prstGeom prst="line">
            <a:avLst/>
          </a:prstGeom>
          <a:ln w="9525" cap="rnd">
            <a:solidFill>
              <a:srgbClr val="000000"/>
            </a:solidFill>
            <a:prstDash val="sysDot"/>
            <a:headEnd type="none" w="sm" len="sm"/>
            <a:tailEnd type="none" w="sm" len="sm"/>
          </a:ln>
        </p:spPr>
      </p:sp>
      <p:sp>
        <p:nvSpPr>
          <p:cNvPr id="22" name="Freeform 22"/>
          <p:cNvSpPr/>
          <p:nvPr/>
        </p:nvSpPr>
        <p:spPr>
          <a:xfrm>
            <a:off x="14997231" y="6895739"/>
            <a:ext cx="1696243" cy="1696243"/>
          </a:xfrm>
          <a:custGeom>
            <a:avLst/>
            <a:gdLst/>
            <a:ahLst/>
            <a:cxnLst/>
            <a:rect l="l" t="t" r="r" b="b"/>
            <a:pathLst>
              <a:path w="1696243" h="1696243">
                <a:moveTo>
                  <a:pt x="0" y="0"/>
                </a:moveTo>
                <a:lnTo>
                  <a:pt x="1696242" y="0"/>
                </a:lnTo>
                <a:lnTo>
                  <a:pt x="1696242" y="1696243"/>
                </a:lnTo>
                <a:lnTo>
                  <a:pt x="0" y="169624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7E8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52255" y="1162089"/>
            <a:ext cx="15583490" cy="7962821"/>
          </a:xfrm>
          <a:custGeom>
            <a:avLst/>
            <a:gdLst/>
            <a:ahLst/>
            <a:cxnLst/>
            <a:rect l="l" t="t" r="r" b="b"/>
            <a:pathLst>
              <a:path w="15583490" h="7962821">
                <a:moveTo>
                  <a:pt x="0" y="0"/>
                </a:moveTo>
                <a:lnTo>
                  <a:pt x="15583490" y="0"/>
                </a:lnTo>
                <a:lnTo>
                  <a:pt x="15583490" y="7962822"/>
                </a:lnTo>
                <a:lnTo>
                  <a:pt x="0" y="79628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354665" y="5928336"/>
            <a:ext cx="3251781" cy="940520"/>
            <a:chOff x="0" y="0"/>
            <a:chExt cx="4335709" cy="1254027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4335709" cy="1254027"/>
              <a:chOff x="0" y="0"/>
              <a:chExt cx="6704957" cy="193929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12700" y="12700"/>
                <a:ext cx="6679557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6679557" h="1913890">
                    <a:moveTo>
                      <a:pt x="5722612" y="1913890"/>
                    </a:moveTo>
                    <a:lnTo>
                      <a:pt x="956945" y="1913890"/>
                    </a:lnTo>
                    <a:cubicBezTo>
                      <a:pt x="428371" y="1913890"/>
                      <a:pt x="0" y="1485392"/>
                      <a:pt x="0" y="956945"/>
                    </a:cubicBezTo>
                    <a:cubicBezTo>
                      <a:pt x="0" y="428371"/>
                      <a:pt x="428371" y="0"/>
                      <a:pt x="956945" y="0"/>
                    </a:cubicBezTo>
                    <a:lnTo>
                      <a:pt x="5722612" y="0"/>
                    </a:lnTo>
                    <a:cubicBezTo>
                      <a:pt x="6251059" y="0"/>
                      <a:pt x="6679557" y="428371"/>
                      <a:pt x="6679557" y="956945"/>
                    </a:cubicBezTo>
                    <a:cubicBezTo>
                      <a:pt x="6679557" y="1485392"/>
                      <a:pt x="6251059" y="1913890"/>
                      <a:pt x="5722612" y="1913890"/>
                    </a:cubicBezTo>
                    <a:close/>
                  </a:path>
                </a:pathLst>
              </a:custGeom>
              <a:solidFill>
                <a:srgbClr val="FFF08E"/>
              </a:solidFill>
            </p:spPr>
          </p:sp>
          <p:sp>
            <p:nvSpPr>
              <p:cNvPr id="6" name="Freeform 6"/>
              <p:cNvSpPr/>
              <p:nvPr/>
            </p:nvSpPr>
            <p:spPr>
              <a:xfrm>
                <a:off x="0" y="0"/>
                <a:ext cx="6704957" cy="1939290"/>
              </a:xfrm>
              <a:custGeom>
                <a:avLst/>
                <a:gdLst/>
                <a:ahLst/>
                <a:cxnLst/>
                <a:rect l="l" t="t" r="r" b="b"/>
                <a:pathLst>
                  <a:path w="6704957" h="1939290">
                    <a:moveTo>
                      <a:pt x="5735312" y="0"/>
                    </a:moveTo>
                    <a:lnTo>
                      <a:pt x="969645" y="0"/>
                    </a:lnTo>
                    <a:cubicBezTo>
                      <a:pt x="434975" y="0"/>
                      <a:pt x="0" y="434975"/>
                      <a:pt x="0" y="969645"/>
                    </a:cubicBezTo>
                    <a:cubicBezTo>
                      <a:pt x="0" y="1504315"/>
                      <a:pt x="434975" y="1939290"/>
                      <a:pt x="969645" y="1939290"/>
                    </a:cubicBezTo>
                    <a:lnTo>
                      <a:pt x="5735312" y="1939290"/>
                    </a:lnTo>
                    <a:cubicBezTo>
                      <a:pt x="6269982" y="1939290"/>
                      <a:pt x="6704957" y="1504315"/>
                      <a:pt x="6704957" y="969645"/>
                    </a:cubicBezTo>
                    <a:cubicBezTo>
                      <a:pt x="6704957" y="434975"/>
                      <a:pt x="6269982" y="0"/>
                      <a:pt x="5735312" y="0"/>
                    </a:cubicBezTo>
                    <a:close/>
                    <a:moveTo>
                      <a:pt x="5735312" y="1913890"/>
                    </a:moveTo>
                    <a:lnTo>
                      <a:pt x="969645" y="1913890"/>
                    </a:lnTo>
                    <a:cubicBezTo>
                      <a:pt x="448945" y="1913890"/>
                      <a:pt x="25400" y="1490345"/>
                      <a:pt x="25400" y="969645"/>
                    </a:cubicBezTo>
                    <a:cubicBezTo>
                      <a:pt x="25400" y="448945"/>
                      <a:pt x="448945" y="25400"/>
                      <a:pt x="969645" y="25400"/>
                    </a:cubicBezTo>
                    <a:lnTo>
                      <a:pt x="5735312" y="25400"/>
                    </a:lnTo>
                    <a:cubicBezTo>
                      <a:pt x="6256012" y="25400"/>
                      <a:pt x="6679557" y="448945"/>
                      <a:pt x="6679557" y="969645"/>
                    </a:cubicBezTo>
                    <a:cubicBezTo>
                      <a:pt x="6679557" y="1490345"/>
                      <a:pt x="6256012" y="1913890"/>
                      <a:pt x="5735312" y="191389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id="7" name="TextBox 7"/>
            <p:cNvSpPr txBox="1"/>
            <p:nvPr/>
          </p:nvSpPr>
          <p:spPr>
            <a:xfrm>
              <a:off x="504487" y="212793"/>
              <a:ext cx="3374643" cy="803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500" spc="35">
                  <a:solidFill>
                    <a:srgbClr val="000000"/>
                  </a:solidFill>
                  <a:latin typeface="Agrandir Bold"/>
                </a:rPr>
                <a:t>¡VAMOS!</a:t>
              </a:r>
            </a:p>
          </p:txBody>
        </p:sp>
      </p:grpSp>
      <p:sp>
        <p:nvSpPr>
          <p:cNvPr id="8" name="Freeform 8"/>
          <p:cNvSpPr/>
          <p:nvPr/>
        </p:nvSpPr>
        <p:spPr>
          <a:xfrm rot="-1027527">
            <a:off x="367999" y="339361"/>
            <a:ext cx="1724443" cy="1203974"/>
          </a:xfrm>
          <a:custGeom>
            <a:avLst/>
            <a:gdLst/>
            <a:ahLst/>
            <a:cxnLst/>
            <a:rect l="l" t="t" r="r" b="b"/>
            <a:pathLst>
              <a:path w="1724443" h="1203974">
                <a:moveTo>
                  <a:pt x="0" y="0"/>
                </a:moveTo>
                <a:lnTo>
                  <a:pt x="1724442" y="0"/>
                </a:lnTo>
                <a:lnTo>
                  <a:pt x="1724442" y="1203974"/>
                </a:lnTo>
                <a:lnTo>
                  <a:pt x="0" y="12039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420405" y="2222547"/>
            <a:ext cx="931850" cy="931850"/>
          </a:xfrm>
          <a:custGeom>
            <a:avLst/>
            <a:gdLst/>
            <a:ahLst/>
            <a:cxnLst/>
            <a:rect l="l" t="t" r="r" b="b"/>
            <a:pathLst>
              <a:path w="931850" h="931850">
                <a:moveTo>
                  <a:pt x="0" y="0"/>
                </a:moveTo>
                <a:lnTo>
                  <a:pt x="931850" y="0"/>
                </a:lnTo>
                <a:lnTo>
                  <a:pt x="931850" y="931850"/>
                </a:lnTo>
                <a:lnTo>
                  <a:pt x="0" y="93185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>
            <a:grpSpLocks noChangeAspect="1"/>
          </p:cNvGrpSpPr>
          <p:nvPr/>
        </p:nvGrpSpPr>
        <p:grpSpPr>
          <a:xfrm rot="5854856">
            <a:off x="2444591" y="987328"/>
            <a:ext cx="663464" cy="349522"/>
            <a:chOff x="0" y="0"/>
            <a:chExt cx="1610360" cy="848360"/>
          </a:xfrm>
        </p:grpSpPr>
        <p:sp>
          <p:nvSpPr>
            <p:cNvPr id="11" name="Freeform 11"/>
            <p:cNvSpPr/>
            <p:nvPr/>
          </p:nvSpPr>
          <p:spPr>
            <a:xfrm>
              <a:off x="-31750" y="0"/>
              <a:ext cx="1675130" cy="880110"/>
            </a:xfrm>
            <a:custGeom>
              <a:avLst/>
              <a:gdLst/>
              <a:ahLst/>
              <a:cxnLst/>
              <a:rect l="l" t="t" r="r" b="b"/>
              <a:pathLst>
                <a:path w="1675130" h="880110">
                  <a:moveTo>
                    <a:pt x="266700" y="848360"/>
                  </a:moveTo>
                  <a:cubicBezTo>
                    <a:pt x="236220" y="848360"/>
                    <a:pt x="205740" y="842010"/>
                    <a:pt x="175260" y="829310"/>
                  </a:cubicBezTo>
                  <a:cubicBezTo>
                    <a:pt x="55880" y="778510"/>
                    <a:pt x="0" y="641350"/>
                    <a:pt x="50800" y="521970"/>
                  </a:cubicBezTo>
                  <a:cubicBezTo>
                    <a:pt x="184150" y="204470"/>
                    <a:pt x="492760" y="0"/>
                    <a:pt x="836930" y="0"/>
                  </a:cubicBezTo>
                  <a:cubicBezTo>
                    <a:pt x="1181100" y="0"/>
                    <a:pt x="1489710" y="204470"/>
                    <a:pt x="1624330" y="521970"/>
                  </a:cubicBezTo>
                  <a:cubicBezTo>
                    <a:pt x="1675130" y="641350"/>
                    <a:pt x="1619250" y="779780"/>
                    <a:pt x="1499870" y="829310"/>
                  </a:cubicBezTo>
                  <a:cubicBezTo>
                    <a:pt x="1380490" y="880110"/>
                    <a:pt x="1242060" y="824230"/>
                    <a:pt x="1192530" y="704850"/>
                  </a:cubicBezTo>
                  <a:cubicBezTo>
                    <a:pt x="1131570" y="562610"/>
                    <a:pt x="991870" y="469900"/>
                    <a:pt x="836930" y="469900"/>
                  </a:cubicBezTo>
                  <a:cubicBezTo>
                    <a:pt x="681990" y="469900"/>
                    <a:pt x="543560" y="562610"/>
                    <a:pt x="482600" y="704850"/>
                  </a:cubicBezTo>
                  <a:cubicBezTo>
                    <a:pt x="445770" y="793750"/>
                    <a:pt x="358140" y="848360"/>
                    <a:pt x="266700" y="848360"/>
                  </a:cubicBezTo>
                  <a:close/>
                </a:path>
              </a:pathLst>
            </a:custGeom>
            <a:solidFill>
              <a:srgbClr val="FFF08E"/>
            </a:solidFill>
          </p:spPr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 rot="2031929">
            <a:off x="17298202" y="6342207"/>
            <a:ext cx="663464" cy="349522"/>
            <a:chOff x="0" y="0"/>
            <a:chExt cx="1610360" cy="848360"/>
          </a:xfrm>
        </p:grpSpPr>
        <p:sp>
          <p:nvSpPr>
            <p:cNvPr id="13" name="Freeform 13"/>
            <p:cNvSpPr/>
            <p:nvPr/>
          </p:nvSpPr>
          <p:spPr>
            <a:xfrm>
              <a:off x="-31750" y="0"/>
              <a:ext cx="1675130" cy="880110"/>
            </a:xfrm>
            <a:custGeom>
              <a:avLst/>
              <a:gdLst/>
              <a:ahLst/>
              <a:cxnLst/>
              <a:rect l="l" t="t" r="r" b="b"/>
              <a:pathLst>
                <a:path w="1675130" h="880110">
                  <a:moveTo>
                    <a:pt x="266700" y="848360"/>
                  </a:moveTo>
                  <a:cubicBezTo>
                    <a:pt x="236220" y="848360"/>
                    <a:pt x="205740" y="842010"/>
                    <a:pt x="175260" y="829310"/>
                  </a:cubicBezTo>
                  <a:cubicBezTo>
                    <a:pt x="55880" y="778510"/>
                    <a:pt x="0" y="641350"/>
                    <a:pt x="50800" y="521970"/>
                  </a:cubicBezTo>
                  <a:cubicBezTo>
                    <a:pt x="184150" y="204470"/>
                    <a:pt x="492760" y="0"/>
                    <a:pt x="836930" y="0"/>
                  </a:cubicBezTo>
                  <a:cubicBezTo>
                    <a:pt x="1181100" y="0"/>
                    <a:pt x="1489710" y="204470"/>
                    <a:pt x="1624330" y="521970"/>
                  </a:cubicBezTo>
                  <a:cubicBezTo>
                    <a:pt x="1675130" y="641350"/>
                    <a:pt x="1619250" y="779780"/>
                    <a:pt x="1499870" y="829310"/>
                  </a:cubicBezTo>
                  <a:cubicBezTo>
                    <a:pt x="1380490" y="880110"/>
                    <a:pt x="1242060" y="824230"/>
                    <a:pt x="1192530" y="704850"/>
                  </a:cubicBezTo>
                  <a:cubicBezTo>
                    <a:pt x="1131570" y="562610"/>
                    <a:pt x="991870" y="469900"/>
                    <a:pt x="836930" y="469900"/>
                  </a:cubicBezTo>
                  <a:cubicBezTo>
                    <a:pt x="681990" y="469900"/>
                    <a:pt x="543560" y="562610"/>
                    <a:pt x="482600" y="704850"/>
                  </a:cubicBezTo>
                  <a:cubicBezTo>
                    <a:pt x="445770" y="793750"/>
                    <a:pt x="358140" y="848360"/>
                    <a:pt x="266700" y="84836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4" name="Freeform 14"/>
          <p:cNvSpPr/>
          <p:nvPr/>
        </p:nvSpPr>
        <p:spPr>
          <a:xfrm>
            <a:off x="14719306" y="8767438"/>
            <a:ext cx="1269337" cy="1230103"/>
          </a:xfrm>
          <a:custGeom>
            <a:avLst/>
            <a:gdLst/>
            <a:ahLst/>
            <a:cxnLst/>
            <a:rect l="l" t="t" r="r" b="b"/>
            <a:pathLst>
              <a:path w="1269337" h="1230103">
                <a:moveTo>
                  <a:pt x="0" y="0"/>
                </a:moveTo>
                <a:lnTo>
                  <a:pt x="1269337" y="0"/>
                </a:lnTo>
                <a:lnTo>
                  <a:pt x="1269337" y="1230102"/>
                </a:lnTo>
                <a:lnTo>
                  <a:pt x="0" y="123010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1228851">
            <a:off x="15804979" y="7501123"/>
            <a:ext cx="2908642" cy="1417302"/>
          </a:xfrm>
          <a:custGeom>
            <a:avLst/>
            <a:gdLst/>
            <a:ahLst/>
            <a:cxnLst/>
            <a:rect l="l" t="t" r="r" b="b"/>
            <a:pathLst>
              <a:path w="2908642" h="1417302">
                <a:moveTo>
                  <a:pt x="0" y="0"/>
                </a:moveTo>
                <a:lnTo>
                  <a:pt x="2908642" y="0"/>
                </a:lnTo>
                <a:lnTo>
                  <a:pt x="2908642" y="1417302"/>
                </a:lnTo>
                <a:lnTo>
                  <a:pt x="0" y="141730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1580827">
            <a:off x="13865013" y="-337"/>
            <a:ext cx="1554005" cy="862378"/>
          </a:xfrm>
          <a:custGeom>
            <a:avLst/>
            <a:gdLst/>
            <a:ahLst/>
            <a:cxnLst/>
            <a:rect l="l" t="t" r="r" b="b"/>
            <a:pathLst>
              <a:path w="1554005" h="862378">
                <a:moveTo>
                  <a:pt x="0" y="0"/>
                </a:moveTo>
                <a:lnTo>
                  <a:pt x="1554004" y="0"/>
                </a:lnTo>
                <a:lnTo>
                  <a:pt x="1554004" y="862377"/>
                </a:lnTo>
                <a:lnTo>
                  <a:pt x="0" y="86237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1914211">
            <a:off x="-267066" y="6072251"/>
            <a:ext cx="1659682" cy="889433"/>
          </a:xfrm>
          <a:custGeom>
            <a:avLst/>
            <a:gdLst/>
            <a:ahLst/>
            <a:cxnLst/>
            <a:rect l="l" t="t" r="r" b="b"/>
            <a:pathLst>
              <a:path w="1659682" h="889433">
                <a:moveTo>
                  <a:pt x="0" y="0"/>
                </a:moveTo>
                <a:lnTo>
                  <a:pt x="1659682" y="0"/>
                </a:lnTo>
                <a:lnTo>
                  <a:pt x="1659682" y="889433"/>
                </a:lnTo>
                <a:lnTo>
                  <a:pt x="0" y="88943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9065673">
            <a:off x="-220695" y="4020743"/>
            <a:ext cx="1566939" cy="797714"/>
          </a:xfrm>
          <a:custGeom>
            <a:avLst/>
            <a:gdLst/>
            <a:ahLst/>
            <a:cxnLst/>
            <a:rect l="l" t="t" r="r" b="b"/>
            <a:pathLst>
              <a:path w="1566939" h="797714">
                <a:moveTo>
                  <a:pt x="0" y="0"/>
                </a:moveTo>
                <a:lnTo>
                  <a:pt x="1566939" y="0"/>
                </a:lnTo>
                <a:lnTo>
                  <a:pt x="1566939" y="797714"/>
                </a:lnTo>
                <a:lnTo>
                  <a:pt x="0" y="797714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</p:sp>
      <p:grpSp>
        <p:nvGrpSpPr>
          <p:cNvPr id="19" name="Group 19"/>
          <p:cNvGrpSpPr/>
          <p:nvPr/>
        </p:nvGrpSpPr>
        <p:grpSpPr>
          <a:xfrm>
            <a:off x="15750650" y="112157"/>
            <a:ext cx="3017300" cy="3487099"/>
            <a:chOff x="0" y="0"/>
            <a:chExt cx="4023066" cy="4649465"/>
          </a:xfrm>
        </p:grpSpPr>
        <p:sp>
          <p:nvSpPr>
            <p:cNvPr id="20" name="Freeform 20"/>
            <p:cNvSpPr/>
            <p:nvPr/>
          </p:nvSpPr>
          <p:spPr>
            <a:xfrm rot="-1498955">
              <a:off x="703351" y="369569"/>
              <a:ext cx="2616365" cy="3910327"/>
            </a:xfrm>
            <a:custGeom>
              <a:avLst/>
              <a:gdLst/>
              <a:ahLst/>
              <a:cxnLst/>
              <a:rect l="l" t="t" r="r" b="b"/>
              <a:pathLst>
                <a:path w="2616365" h="3910327">
                  <a:moveTo>
                    <a:pt x="0" y="0"/>
                  </a:moveTo>
                  <a:lnTo>
                    <a:pt x="2616364" y="0"/>
                  </a:lnTo>
                  <a:lnTo>
                    <a:pt x="2616364" y="3910327"/>
                  </a:lnTo>
                  <a:lnTo>
                    <a:pt x="0" y="39103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xmlns="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 rot="-4209193">
              <a:off x="712996" y="1731994"/>
              <a:ext cx="2709006" cy="1384056"/>
            </a:xfrm>
            <a:custGeom>
              <a:avLst/>
              <a:gdLst/>
              <a:ahLst/>
              <a:cxnLst/>
              <a:rect l="l" t="t" r="r" b="b"/>
              <a:pathLst>
                <a:path w="2709006" h="1384056">
                  <a:moveTo>
                    <a:pt x="0" y="0"/>
                  </a:moveTo>
                  <a:lnTo>
                    <a:pt x="2709006" y="0"/>
                  </a:lnTo>
                  <a:lnTo>
                    <a:pt x="2709006" y="1384056"/>
                  </a:lnTo>
                  <a:lnTo>
                    <a:pt x="0" y="13840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xmlns="" r:embed="rId21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2" name="Freeform 22"/>
          <p:cNvSpPr/>
          <p:nvPr/>
        </p:nvSpPr>
        <p:spPr>
          <a:xfrm rot="-1523058">
            <a:off x="16777406" y="9295649"/>
            <a:ext cx="1271061" cy="1403782"/>
          </a:xfrm>
          <a:custGeom>
            <a:avLst/>
            <a:gdLst/>
            <a:ahLst/>
            <a:cxnLst/>
            <a:rect l="l" t="t" r="r" b="b"/>
            <a:pathLst>
              <a:path w="1271061" h="1403782">
                <a:moveTo>
                  <a:pt x="0" y="0"/>
                </a:moveTo>
                <a:lnTo>
                  <a:pt x="1271061" y="0"/>
                </a:lnTo>
                <a:lnTo>
                  <a:pt x="1271061" y="1403782"/>
                </a:lnTo>
                <a:lnTo>
                  <a:pt x="0" y="1403782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a:blipFill>
        </p:spPr>
      </p:sp>
      <p:grpSp>
        <p:nvGrpSpPr>
          <p:cNvPr id="23" name="Group 23"/>
          <p:cNvGrpSpPr/>
          <p:nvPr/>
        </p:nvGrpSpPr>
        <p:grpSpPr>
          <a:xfrm>
            <a:off x="-315883" y="7629054"/>
            <a:ext cx="3092205" cy="3506871"/>
            <a:chOff x="0" y="0"/>
            <a:chExt cx="4122941" cy="4675828"/>
          </a:xfrm>
        </p:grpSpPr>
        <p:sp>
          <p:nvSpPr>
            <p:cNvPr id="24" name="Freeform 24"/>
            <p:cNvSpPr/>
            <p:nvPr/>
          </p:nvSpPr>
          <p:spPr>
            <a:xfrm rot="1644849">
              <a:off x="753288" y="382750"/>
              <a:ext cx="2616365" cy="3910327"/>
            </a:xfrm>
            <a:custGeom>
              <a:avLst/>
              <a:gdLst/>
              <a:ahLst/>
              <a:cxnLst/>
              <a:rect l="l" t="t" r="r" b="b"/>
              <a:pathLst>
                <a:path w="2616365" h="3910327">
                  <a:moveTo>
                    <a:pt x="0" y="0"/>
                  </a:moveTo>
                  <a:lnTo>
                    <a:pt x="2616365" y="0"/>
                  </a:lnTo>
                  <a:lnTo>
                    <a:pt x="2616365" y="3910328"/>
                  </a:lnTo>
                  <a:lnTo>
                    <a:pt x="0" y="39103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>
                <a:extLst>
                  <a:ext uri="{96DAC541-7B7A-43D3-8B79-37D633B846F1}">
                    <asvg:svgBlip xmlns:asvg="http://schemas.microsoft.com/office/drawing/2016/SVG/main" xmlns="" r:embed="rId2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 rot="1670573">
              <a:off x="1248800" y="1108068"/>
              <a:ext cx="1722167" cy="2128521"/>
            </a:xfrm>
            <a:custGeom>
              <a:avLst/>
              <a:gdLst/>
              <a:ahLst/>
              <a:cxnLst/>
              <a:rect l="l" t="t" r="r" b="b"/>
              <a:pathLst>
                <a:path w="1722167" h="2128521">
                  <a:moveTo>
                    <a:pt x="0" y="0"/>
                  </a:moveTo>
                  <a:lnTo>
                    <a:pt x="1722167" y="0"/>
                  </a:lnTo>
                  <a:lnTo>
                    <a:pt x="1722167" y="2128521"/>
                  </a:lnTo>
                  <a:lnTo>
                    <a:pt x="0" y="21285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>
                <a:extLst>
                  <a:ext uri="{96DAC541-7B7A-43D3-8B79-37D633B846F1}">
                    <asvg:svgBlip xmlns:asvg="http://schemas.microsoft.com/office/drawing/2016/SVG/main" xmlns="" r:embed="rId27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6" name="Freeform 26"/>
          <p:cNvSpPr/>
          <p:nvPr/>
        </p:nvSpPr>
        <p:spPr>
          <a:xfrm rot="-861968">
            <a:off x="2979976" y="9011635"/>
            <a:ext cx="1114599" cy="1782062"/>
          </a:xfrm>
          <a:custGeom>
            <a:avLst/>
            <a:gdLst/>
            <a:ahLst/>
            <a:cxnLst/>
            <a:rect l="l" t="t" r="r" b="b"/>
            <a:pathLst>
              <a:path w="1114599" h="1782062">
                <a:moveTo>
                  <a:pt x="0" y="0"/>
                </a:moveTo>
                <a:lnTo>
                  <a:pt x="1114599" y="0"/>
                </a:lnTo>
                <a:lnTo>
                  <a:pt x="1114599" y="1782062"/>
                </a:lnTo>
                <a:lnTo>
                  <a:pt x="0" y="1782062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xmlns="" r:embed="rId29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 rot="1416145">
            <a:off x="17031184" y="3851381"/>
            <a:ext cx="1197500" cy="1914608"/>
          </a:xfrm>
          <a:custGeom>
            <a:avLst/>
            <a:gdLst/>
            <a:ahLst/>
            <a:cxnLst/>
            <a:rect l="l" t="t" r="r" b="b"/>
            <a:pathLst>
              <a:path w="1197500" h="1914608">
                <a:moveTo>
                  <a:pt x="0" y="0"/>
                </a:moveTo>
                <a:lnTo>
                  <a:pt x="1197500" y="0"/>
                </a:lnTo>
                <a:lnTo>
                  <a:pt x="1197500" y="1914608"/>
                </a:lnTo>
                <a:lnTo>
                  <a:pt x="0" y="1914608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xmlns="" r:embed="rId31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3248297" y="-937774"/>
            <a:ext cx="2099864" cy="2099864"/>
          </a:xfrm>
          <a:custGeom>
            <a:avLst/>
            <a:gdLst/>
            <a:ahLst/>
            <a:cxnLst/>
            <a:rect l="l" t="t" r="r" b="b"/>
            <a:pathLst>
              <a:path w="2099864" h="2099864">
                <a:moveTo>
                  <a:pt x="0" y="0"/>
                </a:moveTo>
                <a:lnTo>
                  <a:pt x="2099863" y="0"/>
                </a:lnTo>
                <a:lnTo>
                  <a:pt x="2099863" y="2099863"/>
                </a:lnTo>
                <a:lnTo>
                  <a:pt x="0" y="2099863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xmlns="" r:embed="rId33"/>
                </a:ext>
              </a:extLst>
            </a:blip>
            <a:stretch>
              <a:fillRect/>
            </a:stretch>
          </a:blipFill>
        </p:spPr>
      </p:sp>
      <p:grpSp>
        <p:nvGrpSpPr>
          <p:cNvPr id="29" name="Group 29"/>
          <p:cNvGrpSpPr/>
          <p:nvPr/>
        </p:nvGrpSpPr>
        <p:grpSpPr>
          <a:xfrm>
            <a:off x="13754361" y="9382489"/>
            <a:ext cx="281726" cy="281726"/>
            <a:chOff x="0" y="0"/>
            <a:chExt cx="6350000" cy="63500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1" name="Group 31"/>
          <p:cNvGrpSpPr/>
          <p:nvPr/>
        </p:nvGrpSpPr>
        <p:grpSpPr>
          <a:xfrm>
            <a:off x="10606446" y="659622"/>
            <a:ext cx="281726" cy="281726"/>
            <a:chOff x="0" y="0"/>
            <a:chExt cx="6350000" cy="63500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3" name="Group 33"/>
          <p:cNvGrpSpPr/>
          <p:nvPr/>
        </p:nvGrpSpPr>
        <p:grpSpPr>
          <a:xfrm>
            <a:off x="4497145" y="9088422"/>
            <a:ext cx="281726" cy="281726"/>
            <a:chOff x="0" y="0"/>
            <a:chExt cx="6350000" cy="63500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5" name="Group 35"/>
          <p:cNvGrpSpPr/>
          <p:nvPr/>
        </p:nvGrpSpPr>
        <p:grpSpPr>
          <a:xfrm>
            <a:off x="15072249" y="1162089"/>
            <a:ext cx="281726" cy="281726"/>
            <a:chOff x="0" y="0"/>
            <a:chExt cx="6350000" cy="635000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7" name="Group 37"/>
          <p:cNvGrpSpPr/>
          <p:nvPr/>
        </p:nvGrpSpPr>
        <p:grpSpPr>
          <a:xfrm>
            <a:off x="2090613" y="2222547"/>
            <a:ext cx="281726" cy="281726"/>
            <a:chOff x="0" y="0"/>
            <a:chExt cx="6350000" cy="635000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39" name="Freeform 39"/>
          <p:cNvSpPr/>
          <p:nvPr/>
        </p:nvSpPr>
        <p:spPr>
          <a:xfrm rot="1884437">
            <a:off x="11683838" y="9415055"/>
            <a:ext cx="1743890" cy="1743890"/>
          </a:xfrm>
          <a:custGeom>
            <a:avLst/>
            <a:gdLst/>
            <a:ahLst/>
            <a:cxnLst/>
            <a:rect l="l" t="t" r="r" b="b"/>
            <a:pathLst>
              <a:path w="1743890" h="1743890">
                <a:moveTo>
                  <a:pt x="0" y="0"/>
                </a:moveTo>
                <a:lnTo>
                  <a:pt x="1743890" y="0"/>
                </a:lnTo>
                <a:lnTo>
                  <a:pt x="1743890" y="1743890"/>
                </a:lnTo>
                <a:lnTo>
                  <a:pt x="0" y="1743890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xmlns="" r:embed="rId35"/>
                </a:ext>
              </a:extLst>
            </a:blip>
            <a:stretch>
              <a:fillRect/>
            </a:stretch>
          </a:blipFill>
        </p:spPr>
      </p:sp>
      <p:sp>
        <p:nvSpPr>
          <p:cNvPr id="40" name="Freeform 40"/>
          <p:cNvSpPr/>
          <p:nvPr/>
        </p:nvSpPr>
        <p:spPr>
          <a:xfrm rot="-1100045">
            <a:off x="9676652" y="9294104"/>
            <a:ext cx="1282762" cy="1282762"/>
          </a:xfrm>
          <a:custGeom>
            <a:avLst/>
            <a:gdLst/>
            <a:ahLst/>
            <a:cxnLst/>
            <a:rect l="l" t="t" r="r" b="b"/>
            <a:pathLst>
              <a:path w="1282762" h="1282762">
                <a:moveTo>
                  <a:pt x="0" y="0"/>
                </a:moveTo>
                <a:lnTo>
                  <a:pt x="1282762" y="0"/>
                </a:lnTo>
                <a:lnTo>
                  <a:pt x="1282762" y="1282762"/>
                </a:lnTo>
                <a:lnTo>
                  <a:pt x="0" y="1282762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xmlns="" r:embed="rId37"/>
                </a:ext>
              </a:extLst>
            </a:blip>
            <a:stretch>
              <a:fillRect/>
            </a:stretch>
          </a:blipFill>
        </p:spPr>
      </p:sp>
      <p:sp>
        <p:nvSpPr>
          <p:cNvPr id="41" name="Freeform 41"/>
          <p:cNvSpPr/>
          <p:nvPr/>
        </p:nvSpPr>
        <p:spPr>
          <a:xfrm>
            <a:off x="5217903" y="9301939"/>
            <a:ext cx="920723" cy="1391203"/>
          </a:xfrm>
          <a:custGeom>
            <a:avLst/>
            <a:gdLst/>
            <a:ahLst/>
            <a:cxnLst/>
            <a:rect l="l" t="t" r="r" b="b"/>
            <a:pathLst>
              <a:path w="920723" h="1391203">
                <a:moveTo>
                  <a:pt x="0" y="0"/>
                </a:moveTo>
                <a:lnTo>
                  <a:pt x="920724" y="0"/>
                </a:lnTo>
                <a:lnTo>
                  <a:pt x="920724" y="1391203"/>
                </a:lnTo>
                <a:lnTo>
                  <a:pt x="0" y="1391203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xmlns="" r:embed="rId39"/>
                </a:ext>
              </a:extLst>
            </a:blip>
            <a:stretch>
              <a:fillRect/>
            </a:stretch>
          </a:blipFill>
        </p:spPr>
      </p:sp>
      <p:sp>
        <p:nvSpPr>
          <p:cNvPr id="42" name="Freeform 42"/>
          <p:cNvSpPr/>
          <p:nvPr/>
        </p:nvSpPr>
        <p:spPr>
          <a:xfrm rot="3246372">
            <a:off x="6321299" y="-768839"/>
            <a:ext cx="1748265" cy="1907829"/>
          </a:xfrm>
          <a:custGeom>
            <a:avLst/>
            <a:gdLst/>
            <a:ahLst/>
            <a:cxnLst/>
            <a:rect l="l" t="t" r="r" b="b"/>
            <a:pathLst>
              <a:path w="1748265" h="1907829">
                <a:moveTo>
                  <a:pt x="0" y="0"/>
                </a:moveTo>
                <a:lnTo>
                  <a:pt x="1748266" y="0"/>
                </a:lnTo>
                <a:lnTo>
                  <a:pt x="1748266" y="1907829"/>
                </a:lnTo>
                <a:lnTo>
                  <a:pt x="0" y="1907829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xmlns="" r:embed="rId41"/>
                </a:ext>
              </a:extLst>
            </a:blip>
            <a:stretch>
              <a:fillRect/>
            </a:stretch>
          </a:blipFill>
        </p:spPr>
      </p:sp>
      <p:sp>
        <p:nvSpPr>
          <p:cNvPr id="43" name="Freeform 43"/>
          <p:cNvSpPr/>
          <p:nvPr/>
        </p:nvSpPr>
        <p:spPr>
          <a:xfrm rot="1872268">
            <a:off x="7110848" y="9124911"/>
            <a:ext cx="1917147" cy="1864861"/>
          </a:xfrm>
          <a:custGeom>
            <a:avLst/>
            <a:gdLst/>
            <a:ahLst/>
            <a:cxnLst/>
            <a:rect l="l" t="t" r="r" b="b"/>
            <a:pathLst>
              <a:path w="1917147" h="1864861">
                <a:moveTo>
                  <a:pt x="0" y="0"/>
                </a:moveTo>
                <a:lnTo>
                  <a:pt x="1917147" y="0"/>
                </a:lnTo>
                <a:lnTo>
                  <a:pt x="1917147" y="1864861"/>
                </a:lnTo>
                <a:lnTo>
                  <a:pt x="0" y="1864861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xmlns="" r:embed="rId43"/>
                </a:ext>
              </a:extLst>
            </a:blip>
            <a:stretch>
              <a:fillRect/>
            </a:stretch>
          </a:blipFill>
        </p:spPr>
      </p:sp>
      <p:sp>
        <p:nvSpPr>
          <p:cNvPr id="44" name="Freeform 44"/>
          <p:cNvSpPr/>
          <p:nvPr/>
        </p:nvSpPr>
        <p:spPr>
          <a:xfrm rot="1653027">
            <a:off x="11670410" y="-773216"/>
            <a:ext cx="1770746" cy="1770746"/>
          </a:xfrm>
          <a:custGeom>
            <a:avLst/>
            <a:gdLst/>
            <a:ahLst/>
            <a:cxnLst/>
            <a:rect l="l" t="t" r="r" b="b"/>
            <a:pathLst>
              <a:path w="1770746" h="1770746">
                <a:moveTo>
                  <a:pt x="0" y="0"/>
                </a:moveTo>
                <a:lnTo>
                  <a:pt x="1770746" y="0"/>
                </a:lnTo>
                <a:lnTo>
                  <a:pt x="1770746" y="1770747"/>
                </a:lnTo>
                <a:lnTo>
                  <a:pt x="0" y="1770747"/>
                </a:lnTo>
                <a:lnTo>
                  <a:pt x="0" y="0"/>
                </a:lnTo>
                <a:close/>
              </a:path>
            </a:pathLst>
          </a:custGeom>
          <a:blipFill>
            <a:blip r:embed="rId44">
              <a:extLst>
                <a:ext uri="{96DAC541-7B7A-43D3-8B79-37D633B846F1}">
                  <asvg:svgBlip xmlns:asvg="http://schemas.microsoft.com/office/drawing/2016/SVG/main" xmlns="" r:embed="rId45"/>
                </a:ext>
              </a:extLst>
            </a:blip>
            <a:stretch>
              <a:fillRect/>
            </a:stretch>
          </a:blipFill>
        </p:spPr>
      </p:sp>
      <p:sp>
        <p:nvSpPr>
          <p:cNvPr id="45" name="Freeform 45"/>
          <p:cNvSpPr/>
          <p:nvPr/>
        </p:nvSpPr>
        <p:spPr>
          <a:xfrm rot="6175308">
            <a:off x="8879710" y="-1125033"/>
            <a:ext cx="2078480" cy="2474381"/>
          </a:xfrm>
          <a:custGeom>
            <a:avLst/>
            <a:gdLst/>
            <a:ahLst/>
            <a:cxnLst/>
            <a:rect l="l" t="t" r="r" b="b"/>
            <a:pathLst>
              <a:path w="2078480" h="2474381">
                <a:moveTo>
                  <a:pt x="0" y="0"/>
                </a:moveTo>
                <a:lnTo>
                  <a:pt x="2078479" y="0"/>
                </a:lnTo>
                <a:lnTo>
                  <a:pt x="2078479" y="2474381"/>
                </a:lnTo>
                <a:lnTo>
                  <a:pt x="0" y="2474381"/>
                </a:lnTo>
                <a:lnTo>
                  <a:pt x="0" y="0"/>
                </a:lnTo>
                <a:close/>
              </a:path>
            </a:pathLst>
          </a:custGeom>
          <a:blipFill>
            <a:blip r:embed="rId46">
              <a:extLst>
                <a:ext uri="{96DAC541-7B7A-43D3-8B79-37D633B846F1}">
                  <asvg:svgBlip xmlns:asvg="http://schemas.microsoft.com/office/drawing/2016/SVG/main" xmlns="" r:embed="rId47"/>
                </a:ext>
              </a:extLst>
            </a:blip>
            <a:stretch>
              <a:fillRect/>
            </a:stretch>
          </a:blipFill>
        </p:spPr>
      </p:sp>
      <p:sp>
        <p:nvSpPr>
          <p:cNvPr id="46" name="TextBox 46"/>
          <p:cNvSpPr txBox="1"/>
          <p:nvPr/>
        </p:nvSpPr>
        <p:spPr>
          <a:xfrm>
            <a:off x="3386212" y="2800350"/>
            <a:ext cx="11515575" cy="2165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7639"/>
              </a:lnSpc>
              <a:spcBef>
                <a:spcPct val="0"/>
              </a:spcBef>
            </a:pPr>
            <a:r>
              <a:rPr lang="en-US" sz="12600" u="none">
                <a:solidFill>
                  <a:srgbClr val="000000"/>
                </a:solidFill>
                <a:latin typeface="Gulfs Display"/>
              </a:rPr>
              <a:t>Primera ronda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0185" b="-3759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800810" y="615768"/>
            <a:ext cx="2982349" cy="4457314"/>
            <a:chOff x="0" y="0"/>
            <a:chExt cx="3976465" cy="594308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976465" cy="5943086"/>
            </a:xfrm>
            <a:custGeom>
              <a:avLst/>
              <a:gdLst/>
              <a:ahLst/>
              <a:cxnLst/>
              <a:rect l="l" t="t" r="r" b="b"/>
              <a:pathLst>
                <a:path w="3976465" h="5943086">
                  <a:moveTo>
                    <a:pt x="0" y="0"/>
                  </a:moveTo>
                  <a:lnTo>
                    <a:pt x="3976465" y="0"/>
                  </a:lnTo>
                  <a:lnTo>
                    <a:pt x="3976465" y="5943086"/>
                  </a:lnTo>
                  <a:lnTo>
                    <a:pt x="0" y="5943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780349" y="1478653"/>
              <a:ext cx="2415767" cy="2985780"/>
            </a:xfrm>
            <a:custGeom>
              <a:avLst/>
              <a:gdLst/>
              <a:ahLst/>
              <a:cxnLst/>
              <a:rect l="l" t="t" r="r" b="b"/>
              <a:pathLst>
                <a:path w="2415767" h="2985780">
                  <a:moveTo>
                    <a:pt x="0" y="0"/>
                  </a:moveTo>
                  <a:lnTo>
                    <a:pt x="2415767" y="0"/>
                  </a:lnTo>
                  <a:lnTo>
                    <a:pt x="2415767" y="2985780"/>
                  </a:lnTo>
                  <a:lnTo>
                    <a:pt x="0" y="29857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9305428" y="5213917"/>
            <a:ext cx="2982349" cy="4457314"/>
            <a:chOff x="0" y="0"/>
            <a:chExt cx="3976465" cy="594308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976465" cy="5943086"/>
            </a:xfrm>
            <a:custGeom>
              <a:avLst/>
              <a:gdLst/>
              <a:ahLst/>
              <a:cxnLst/>
              <a:rect l="l" t="t" r="r" b="b"/>
              <a:pathLst>
                <a:path w="3976465" h="5943086">
                  <a:moveTo>
                    <a:pt x="0" y="0"/>
                  </a:moveTo>
                  <a:lnTo>
                    <a:pt x="3976465" y="0"/>
                  </a:lnTo>
                  <a:lnTo>
                    <a:pt x="3976465" y="5943086"/>
                  </a:lnTo>
                  <a:lnTo>
                    <a:pt x="0" y="5943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780349" y="1478653"/>
              <a:ext cx="2415767" cy="2985780"/>
            </a:xfrm>
            <a:custGeom>
              <a:avLst/>
              <a:gdLst/>
              <a:ahLst/>
              <a:cxnLst/>
              <a:rect l="l" t="t" r="r" b="b"/>
              <a:pathLst>
                <a:path w="2415767" h="2985780">
                  <a:moveTo>
                    <a:pt x="0" y="0"/>
                  </a:moveTo>
                  <a:lnTo>
                    <a:pt x="2415767" y="0"/>
                  </a:lnTo>
                  <a:lnTo>
                    <a:pt x="2415767" y="2985780"/>
                  </a:lnTo>
                  <a:lnTo>
                    <a:pt x="0" y="29857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9305428" y="615768"/>
            <a:ext cx="2982349" cy="4457314"/>
            <a:chOff x="0" y="0"/>
            <a:chExt cx="3976465" cy="594308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976465" cy="5943086"/>
            </a:xfrm>
            <a:custGeom>
              <a:avLst/>
              <a:gdLst/>
              <a:ahLst/>
              <a:cxnLst/>
              <a:rect l="l" t="t" r="r" b="b"/>
              <a:pathLst>
                <a:path w="3976465" h="5943086">
                  <a:moveTo>
                    <a:pt x="0" y="0"/>
                  </a:moveTo>
                  <a:lnTo>
                    <a:pt x="3976465" y="0"/>
                  </a:lnTo>
                  <a:lnTo>
                    <a:pt x="3976465" y="5943086"/>
                  </a:lnTo>
                  <a:lnTo>
                    <a:pt x="0" y="5943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752528" y="966758"/>
              <a:ext cx="1486132" cy="2376083"/>
            </a:xfrm>
            <a:custGeom>
              <a:avLst/>
              <a:gdLst/>
              <a:ahLst/>
              <a:cxnLst/>
              <a:rect l="l" t="t" r="r" b="b"/>
              <a:pathLst>
                <a:path w="1486132" h="2376083">
                  <a:moveTo>
                    <a:pt x="0" y="0"/>
                  </a:moveTo>
                  <a:lnTo>
                    <a:pt x="1486131" y="0"/>
                  </a:lnTo>
                  <a:lnTo>
                    <a:pt x="1486131" y="2376083"/>
                  </a:lnTo>
                  <a:lnTo>
                    <a:pt x="0" y="23760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1737805" y="2600245"/>
              <a:ext cx="1486132" cy="2376083"/>
            </a:xfrm>
            <a:custGeom>
              <a:avLst/>
              <a:gdLst/>
              <a:ahLst/>
              <a:cxnLst/>
              <a:rect l="l" t="t" r="r" b="b"/>
              <a:pathLst>
                <a:path w="1486132" h="2376083">
                  <a:moveTo>
                    <a:pt x="0" y="0"/>
                  </a:moveTo>
                  <a:lnTo>
                    <a:pt x="1486132" y="0"/>
                  </a:lnTo>
                  <a:lnTo>
                    <a:pt x="1486132" y="2376083"/>
                  </a:lnTo>
                  <a:lnTo>
                    <a:pt x="0" y="23760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xmlns="" r:embed="rId12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13" name="Group 13"/>
          <p:cNvGrpSpPr/>
          <p:nvPr/>
        </p:nvGrpSpPr>
        <p:grpSpPr>
          <a:xfrm>
            <a:off x="2800810" y="5213917"/>
            <a:ext cx="2982349" cy="4457314"/>
            <a:chOff x="0" y="0"/>
            <a:chExt cx="3976465" cy="594308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976465" cy="5943086"/>
            </a:xfrm>
            <a:custGeom>
              <a:avLst/>
              <a:gdLst/>
              <a:ahLst/>
              <a:cxnLst/>
              <a:rect l="l" t="t" r="r" b="b"/>
              <a:pathLst>
                <a:path w="3976465" h="5943086">
                  <a:moveTo>
                    <a:pt x="0" y="0"/>
                  </a:moveTo>
                  <a:lnTo>
                    <a:pt x="3976465" y="0"/>
                  </a:lnTo>
                  <a:lnTo>
                    <a:pt x="3976465" y="5943086"/>
                  </a:lnTo>
                  <a:lnTo>
                    <a:pt x="0" y="5943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752528" y="966758"/>
              <a:ext cx="1486132" cy="2376083"/>
            </a:xfrm>
            <a:custGeom>
              <a:avLst/>
              <a:gdLst/>
              <a:ahLst/>
              <a:cxnLst/>
              <a:rect l="l" t="t" r="r" b="b"/>
              <a:pathLst>
                <a:path w="1486132" h="2376083">
                  <a:moveTo>
                    <a:pt x="0" y="0"/>
                  </a:moveTo>
                  <a:lnTo>
                    <a:pt x="1486131" y="0"/>
                  </a:lnTo>
                  <a:lnTo>
                    <a:pt x="1486131" y="2376083"/>
                  </a:lnTo>
                  <a:lnTo>
                    <a:pt x="0" y="23760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1737805" y="2600245"/>
              <a:ext cx="1486132" cy="2376083"/>
            </a:xfrm>
            <a:custGeom>
              <a:avLst/>
              <a:gdLst/>
              <a:ahLst/>
              <a:cxnLst/>
              <a:rect l="l" t="t" r="r" b="b"/>
              <a:pathLst>
                <a:path w="1486132" h="2376083">
                  <a:moveTo>
                    <a:pt x="0" y="0"/>
                  </a:moveTo>
                  <a:lnTo>
                    <a:pt x="1486132" y="0"/>
                  </a:lnTo>
                  <a:lnTo>
                    <a:pt x="1486132" y="2376083"/>
                  </a:lnTo>
                  <a:lnTo>
                    <a:pt x="0" y="23760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xmlns="" r:embed="rId12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17" name="Group 17"/>
          <p:cNvGrpSpPr/>
          <p:nvPr/>
        </p:nvGrpSpPr>
        <p:grpSpPr>
          <a:xfrm>
            <a:off x="6060369" y="5213917"/>
            <a:ext cx="2982349" cy="4457314"/>
            <a:chOff x="0" y="0"/>
            <a:chExt cx="3976465" cy="594308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976465" cy="5943086"/>
            </a:xfrm>
            <a:custGeom>
              <a:avLst/>
              <a:gdLst/>
              <a:ahLst/>
              <a:cxnLst/>
              <a:rect l="l" t="t" r="r" b="b"/>
              <a:pathLst>
                <a:path w="3976465" h="5943086">
                  <a:moveTo>
                    <a:pt x="0" y="0"/>
                  </a:moveTo>
                  <a:lnTo>
                    <a:pt x="3976465" y="0"/>
                  </a:lnTo>
                  <a:lnTo>
                    <a:pt x="3976465" y="5943086"/>
                  </a:lnTo>
                  <a:lnTo>
                    <a:pt x="0" y="5943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xmlns="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610954" y="1552998"/>
              <a:ext cx="2754556" cy="2837090"/>
            </a:xfrm>
            <a:custGeom>
              <a:avLst/>
              <a:gdLst/>
              <a:ahLst/>
              <a:cxnLst/>
              <a:rect l="l" t="t" r="r" b="b"/>
              <a:pathLst>
                <a:path w="2754556" h="2837090">
                  <a:moveTo>
                    <a:pt x="0" y="0"/>
                  </a:moveTo>
                  <a:lnTo>
                    <a:pt x="2754557" y="0"/>
                  </a:lnTo>
                  <a:lnTo>
                    <a:pt x="2754557" y="2837090"/>
                  </a:lnTo>
                  <a:lnTo>
                    <a:pt x="0" y="28370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xmlns="" r:embed="rId16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20" name="Group 20"/>
          <p:cNvGrpSpPr/>
          <p:nvPr/>
        </p:nvGrpSpPr>
        <p:grpSpPr>
          <a:xfrm>
            <a:off x="12556509" y="615768"/>
            <a:ext cx="2982349" cy="4457314"/>
            <a:chOff x="0" y="0"/>
            <a:chExt cx="3976465" cy="594308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3976465" cy="5943086"/>
            </a:xfrm>
            <a:custGeom>
              <a:avLst/>
              <a:gdLst/>
              <a:ahLst/>
              <a:cxnLst/>
              <a:rect l="l" t="t" r="r" b="b"/>
              <a:pathLst>
                <a:path w="3976465" h="5943086">
                  <a:moveTo>
                    <a:pt x="0" y="0"/>
                  </a:moveTo>
                  <a:lnTo>
                    <a:pt x="3976465" y="0"/>
                  </a:lnTo>
                  <a:lnTo>
                    <a:pt x="3976465" y="5943086"/>
                  </a:lnTo>
                  <a:lnTo>
                    <a:pt x="0" y="5943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xmlns="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610954" y="1478653"/>
              <a:ext cx="2754556" cy="2837090"/>
            </a:xfrm>
            <a:custGeom>
              <a:avLst/>
              <a:gdLst/>
              <a:ahLst/>
              <a:cxnLst/>
              <a:rect l="l" t="t" r="r" b="b"/>
              <a:pathLst>
                <a:path w="2754556" h="2837090">
                  <a:moveTo>
                    <a:pt x="0" y="0"/>
                  </a:moveTo>
                  <a:lnTo>
                    <a:pt x="2754557" y="0"/>
                  </a:lnTo>
                  <a:lnTo>
                    <a:pt x="2754557" y="2837090"/>
                  </a:lnTo>
                  <a:lnTo>
                    <a:pt x="0" y="28370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xmlns="" r:embed="rId16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23" name="Group 23"/>
          <p:cNvGrpSpPr/>
          <p:nvPr/>
        </p:nvGrpSpPr>
        <p:grpSpPr>
          <a:xfrm>
            <a:off x="6060369" y="615768"/>
            <a:ext cx="2982349" cy="4457314"/>
            <a:chOff x="0" y="0"/>
            <a:chExt cx="3976465" cy="5943086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3976465" cy="5943086"/>
            </a:xfrm>
            <a:custGeom>
              <a:avLst/>
              <a:gdLst/>
              <a:ahLst/>
              <a:cxnLst/>
              <a:rect l="l" t="t" r="r" b="b"/>
              <a:pathLst>
                <a:path w="3976465" h="5943086">
                  <a:moveTo>
                    <a:pt x="0" y="0"/>
                  </a:moveTo>
                  <a:lnTo>
                    <a:pt x="3976465" y="0"/>
                  </a:lnTo>
                  <a:lnTo>
                    <a:pt x="3976465" y="5943086"/>
                  </a:lnTo>
                  <a:lnTo>
                    <a:pt x="0" y="5943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xmlns="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 rot="-2421959">
              <a:off x="292803" y="2105333"/>
              <a:ext cx="3390858" cy="1732420"/>
            </a:xfrm>
            <a:custGeom>
              <a:avLst/>
              <a:gdLst/>
              <a:ahLst/>
              <a:cxnLst/>
              <a:rect l="l" t="t" r="r" b="b"/>
              <a:pathLst>
                <a:path w="3390858" h="1732420">
                  <a:moveTo>
                    <a:pt x="0" y="0"/>
                  </a:moveTo>
                  <a:lnTo>
                    <a:pt x="3390858" y="0"/>
                  </a:lnTo>
                  <a:lnTo>
                    <a:pt x="3390858" y="1732420"/>
                  </a:lnTo>
                  <a:lnTo>
                    <a:pt x="0" y="17324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xmlns="" r:embed="rId20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26" name="Group 26"/>
          <p:cNvGrpSpPr/>
          <p:nvPr/>
        </p:nvGrpSpPr>
        <p:grpSpPr>
          <a:xfrm>
            <a:off x="12556509" y="5213917"/>
            <a:ext cx="2982349" cy="4457314"/>
            <a:chOff x="0" y="0"/>
            <a:chExt cx="3976465" cy="5943086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3976465" cy="5943086"/>
            </a:xfrm>
            <a:custGeom>
              <a:avLst/>
              <a:gdLst/>
              <a:ahLst/>
              <a:cxnLst/>
              <a:rect l="l" t="t" r="r" b="b"/>
              <a:pathLst>
                <a:path w="3976465" h="5943086">
                  <a:moveTo>
                    <a:pt x="0" y="0"/>
                  </a:moveTo>
                  <a:lnTo>
                    <a:pt x="3976465" y="0"/>
                  </a:lnTo>
                  <a:lnTo>
                    <a:pt x="3976465" y="5943086"/>
                  </a:lnTo>
                  <a:lnTo>
                    <a:pt x="0" y="5943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xmlns="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8" name="Freeform 28"/>
            <p:cNvSpPr/>
            <p:nvPr/>
          </p:nvSpPr>
          <p:spPr>
            <a:xfrm rot="-2421959">
              <a:off x="292803" y="2105333"/>
              <a:ext cx="3390858" cy="1732420"/>
            </a:xfrm>
            <a:custGeom>
              <a:avLst/>
              <a:gdLst/>
              <a:ahLst/>
              <a:cxnLst/>
              <a:rect l="l" t="t" r="r" b="b"/>
              <a:pathLst>
                <a:path w="3390858" h="1732420">
                  <a:moveTo>
                    <a:pt x="0" y="0"/>
                  </a:moveTo>
                  <a:lnTo>
                    <a:pt x="3390858" y="0"/>
                  </a:lnTo>
                  <a:lnTo>
                    <a:pt x="3390858" y="1732420"/>
                  </a:lnTo>
                  <a:lnTo>
                    <a:pt x="0" y="17324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xmlns="" r:embed="rId20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29" name="Group 29"/>
          <p:cNvGrpSpPr/>
          <p:nvPr/>
        </p:nvGrpSpPr>
        <p:grpSpPr>
          <a:xfrm>
            <a:off x="2800810" y="615768"/>
            <a:ext cx="2982349" cy="4457314"/>
            <a:chOff x="0" y="0"/>
            <a:chExt cx="3976465" cy="5943086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3976465" cy="5943086"/>
            </a:xfrm>
            <a:custGeom>
              <a:avLst/>
              <a:gdLst/>
              <a:ahLst/>
              <a:cxnLst/>
              <a:rect l="l" t="t" r="r" b="b"/>
              <a:pathLst>
                <a:path w="3976465" h="5943086">
                  <a:moveTo>
                    <a:pt x="0" y="0"/>
                  </a:moveTo>
                  <a:lnTo>
                    <a:pt x="3976465" y="0"/>
                  </a:lnTo>
                  <a:lnTo>
                    <a:pt x="3976465" y="5943086"/>
                  </a:lnTo>
                  <a:lnTo>
                    <a:pt x="0" y="5943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xmlns="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TextBox 31"/>
            <p:cNvSpPr txBox="1"/>
            <p:nvPr/>
          </p:nvSpPr>
          <p:spPr>
            <a:xfrm>
              <a:off x="607281" y="1045376"/>
              <a:ext cx="2761903" cy="352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2294"/>
                </a:lnSpc>
                <a:spcBef>
                  <a:spcPct val="0"/>
                </a:spcBef>
              </a:pPr>
              <a:r>
                <a:rPr lang="en-US" sz="15924" u="none">
                  <a:solidFill>
                    <a:srgbClr val="000000"/>
                  </a:solidFill>
                  <a:latin typeface="Gulfs Display"/>
                </a:rPr>
                <a:t>A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2800810" y="5213917"/>
            <a:ext cx="2982349" cy="4457314"/>
            <a:chOff x="0" y="0"/>
            <a:chExt cx="3976465" cy="5943086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3976465" cy="5943086"/>
            </a:xfrm>
            <a:custGeom>
              <a:avLst/>
              <a:gdLst/>
              <a:ahLst/>
              <a:cxnLst/>
              <a:rect l="l" t="t" r="r" b="b"/>
              <a:pathLst>
                <a:path w="3976465" h="5943086">
                  <a:moveTo>
                    <a:pt x="0" y="0"/>
                  </a:moveTo>
                  <a:lnTo>
                    <a:pt x="3976465" y="0"/>
                  </a:lnTo>
                  <a:lnTo>
                    <a:pt x="3976465" y="5943086"/>
                  </a:lnTo>
                  <a:lnTo>
                    <a:pt x="0" y="5943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xmlns="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" name="TextBox 34"/>
            <p:cNvSpPr txBox="1"/>
            <p:nvPr/>
          </p:nvSpPr>
          <p:spPr>
            <a:xfrm>
              <a:off x="607281" y="1045376"/>
              <a:ext cx="2761903" cy="352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2294"/>
                </a:lnSpc>
                <a:spcBef>
                  <a:spcPct val="0"/>
                </a:spcBef>
              </a:pPr>
              <a:r>
                <a:rPr lang="en-US" sz="15924">
                  <a:solidFill>
                    <a:srgbClr val="000000"/>
                  </a:solidFill>
                  <a:latin typeface="Gulfs Display"/>
                </a:rPr>
                <a:t>E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6060369" y="615768"/>
            <a:ext cx="2982349" cy="4457314"/>
            <a:chOff x="0" y="0"/>
            <a:chExt cx="3976465" cy="5943086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3976465" cy="5943086"/>
            </a:xfrm>
            <a:custGeom>
              <a:avLst/>
              <a:gdLst/>
              <a:ahLst/>
              <a:cxnLst/>
              <a:rect l="l" t="t" r="r" b="b"/>
              <a:pathLst>
                <a:path w="3976465" h="5943086">
                  <a:moveTo>
                    <a:pt x="0" y="0"/>
                  </a:moveTo>
                  <a:lnTo>
                    <a:pt x="3976465" y="0"/>
                  </a:lnTo>
                  <a:lnTo>
                    <a:pt x="3976465" y="5943086"/>
                  </a:lnTo>
                  <a:lnTo>
                    <a:pt x="0" y="5943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xmlns="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TextBox 37"/>
            <p:cNvSpPr txBox="1"/>
            <p:nvPr/>
          </p:nvSpPr>
          <p:spPr>
            <a:xfrm>
              <a:off x="607281" y="1045376"/>
              <a:ext cx="2761903" cy="352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2294"/>
                </a:lnSpc>
                <a:spcBef>
                  <a:spcPct val="0"/>
                </a:spcBef>
              </a:pPr>
              <a:r>
                <a:rPr lang="en-US" sz="15924">
                  <a:solidFill>
                    <a:srgbClr val="000000"/>
                  </a:solidFill>
                  <a:latin typeface="Gulfs Display"/>
                </a:rPr>
                <a:t>B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6060369" y="5213917"/>
            <a:ext cx="2982349" cy="4457314"/>
            <a:chOff x="0" y="0"/>
            <a:chExt cx="3976465" cy="5943086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3976465" cy="5943086"/>
            </a:xfrm>
            <a:custGeom>
              <a:avLst/>
              <a:gdLst/>
              <a:ahLst/>
              <a:cxnLst/>
              <a:rect l="l" t="t" r="r" b="b"/>
              <a:pathLst>
                <a:path w="3976465" h="5943086">
                  <a:moveTo>
                    <a:pt x="0" y="0"/>
                  </a:moveTo>
                  <a:lnTo>
                    <a:pt x="3976465" y="0"/>
                  </a:lnTo>
                  <a:lnTo>
                    <a:pt x="3976465" y="5943086"/>
                  </a:lnTo>
                  <a:lnTo>
                    <a:pt x="0" y="5943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xmlns="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TextBox 40"/>
            <p:cNvSpPr txBox="1"/>
            <p:nvPr/>
          </p:nvSpPr>
          <p:spPr>
            <a:xfrm>
              <a:off x="607281" y="1045376"/>
              <a:ext cx="2761903" cy="352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2294"/>
                </a:lnSpc>
                <a:spcBef>
                  <a:spcPct val="0"/>
                </a:spcBef>
              </a:pPr>
              <a:r>
                <a:rPr lang="en-US" sz="15924">
                  <a:solidFill>
                    <a:srgbClr val="000000"/>
                  </a:solidFill>
                  <a:latin typeface="Gulfs Display"/>
                </a:rPr>
                <a:t>F</a:t>
              </a: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9305428" y="615768"/>
            <a:ext cx="2982349" cy="4457314"/>
            <a:chOff x="0" y="0"/>
            <a:chExt cx="3976465" cy="5943086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3976465" cy="5943086"/>
            </a:xfrm>
            <a:custGeom>
              <a:avLst/>
              <a:gdLst/>
              <a:ahLst/>
              <a:cxnLst/>
              <a:rect l="l" t="t" r="r" b="b"/>
              <a:pathLst>
                <a:path w="3976465" h="5943086">
                  <a:moveTo>
                    <a:pt x="0" y="0"/>
                  </a:moveTo>
                  <a:lnTo>
                    <a:pt x="3976465" y="0"/>
                  </a:lnTo>
                  <a:lnTo>
                    <a:pt x="3976465" y="5943086"/>
                  </a:lnTo>
                  <a:lnTo>
                    <a:pt x="0" y="5943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xmlns="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3" name="TextBox 43"/>
            <p:cNvSpPr txBox="1"/>
            <p:nvPr/>
          </p:nvSpPr>
          <p:spPr>
            <a:xfrm>
              <a:off x="607281" y="1045376"/>
              <a:ext cx="2761903" cy="352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2294"/>
                </a:lnSpc>
                <a:spcBef>
                  <a:spcPct val="0"/>
                </a:spcBef>
              </a:pPr>
              <a:r>
                <a:rPr lang="en-US" sz="15924">
                  <a:solidFill>
                    <a:srgbClr val="000000"/>
                  </a:solidFill>
                  <a:latin typeface="Gulfs Display"/>
                </a:rPr>
                <a:t>C</a:t>
              </a:r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9305428" y="5213917"/>
            <a:ext cx="2982349" cy="4457314"/>
            <a:chOff x="0" y="0"/>
            <a:chExt cx="3976465" cy="5943086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3976465" cy="5943086"/>
            </a:xfrm>
            <a:custGeom>
              <a:avLst/>
              <a:gdLst/>
              <a:ahLst/>
              <a:cxnLst/>
              <a:rect l="l" t="t" r="r" b="b"/>
              <a:pathLst>
                <a:path w="3976465" h="5943086">
                  <a:moveTo>
                    <a:pt x="0" y="0"/>
                  </a:moveTo>
                  <a:lnTo>
                    <a:pt x="3976465" y="0"/>
                  </a:lnTo>
                  <a:lnTo>
                    <a:pt x="3976465" y="5943086"/>
                  </a:lnTo>
                  <a:lnTo>
                    <a:pt x="0" y="5943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xmlns="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6" name="TextBox 46"/>
            <p:cNvSpPr txBox="1"/>
            <p:nvPr/>
          </p:nvSpPr>
          <p:spPr>
            <a:xfrm>
              <a:off x="607281" y="1045376"/>
              <a:ext cx="2761903" cy="352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2294"/>
                </a:lnSpc>
                <a:spcBef>
                  <a:spcPct val="0"/>
                </a:spcBef>
              </a:pPr>
              <a:r>
                <a:rPr lang="en-US" sz="15924">
                  <a:solidFill>
                    <a:srgbClr val="000000"/>
                  </a:solidFill>
                  <a:latin typeface="Gulfs Display"/>
                </a:rPr>
                <a:t>G</a:t>
              </a:r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12556509" y="615768"/>
            <a:ext cx="2982349" cy="4457314"/>
            <a:chOff x="0" y="0"/>
            <a:chExt cx="3976465" cy="5943086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3976465" cy="5943086"/>
            </a:xfrm>
            <a:custGeom>
              <a:avLst/>
              <a:gdLst/>
              <a:ahLst/>
              <a:cxnLst/>
              <a:rect l="l" t="t" r="r" b="b"/>
              <a:pathLst>
                <a:path w="3976465" h="5943086">
                  <a:moveTo>
                    <a:pt x="0" y="0"/>
                  </a:moveTo>
                  <a:lnTo>
                    <a:pt x="3976465" y="0"/>
                  </a:lnTo>
                  <a:lnTo>
                    <a:pt x="3976465" y="5943086"/>
                  </a:lnTo>
                  <a:lnTo>
                    <a:pt x="0" y="5943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xmlns="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9" name="TextBox 49"/>
            <p:cNvSpPr txBox="1"/>
            <p:nvPr/>
          </p:nvSpPr>
          <p:spPr>
            <a:xfrm>
              <a:off x="607281" y="1045376"/>
              <a:ext cx="2761903" cy="352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2294"/>
                </a:lnSpc>
                <a:spcBef>
                  <a:spcPct val="0"/>
                </a:spcBef>
              </a:pPr>
              <a:r>
                <a:rPr lang="en-US" sz="15924">
                  <a:solidFill>
                    <a:srgbClr val="000000"/>
                  </a:solidFill>
                  <a:latin typeface="Gulfs Display"/>
                </a:rPr>
                <a:t>D</a:t>
              </a:r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12556509" y="5213917"/>
            <a:ext cx="2982349" cy="4457314"/>
            <a:chOff x="0" y="0"/>
            <a:chExt cx="3976465" cy="5943086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3976465" cy="5943086"/>
            </a:xfrm>
            <a:custGeom>
              <a:avLst/>
              <a:gdLst/>
              <a:ahLst/>
              <a:cxnLst/>
              <a:rect l="l" t="t" r="r" b="b"/>
              <a:pathLst>
                <a:path w="3976465" h="5943086">
                  <a:moveTo>
                    <a:pt x="0" y="0"/>
                  </a:moveTo>
                  <a:lnTo>
                    <a:pt x="3976465" y="0"/>
                  </a:lnTo>
                  <a:lnTo>
                    <a:pt x="3976465" y="5943086"/>
                  </a:lnTo>
                  <a:lnTo>
                    <a:pt x="0" y="5943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xmlns="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2" name="TextBox 52"/>
            <p:cNvSpPr txBox="1"/>
            <p:nvPr/>
          </p:nvSpPr>
          <p:spPr>
            <a:xfrm>
              <a:off x="607281" y="1045376"/>
              <a:ext cx="2761903" cy="352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2294"/>
                </a:lnSpc>
                <a:spcBef>
                  <a:spcPct val="0"/>
                </a:spcBef>
              </a:pPr>
              <a:r>
                <a:rPr lang="en-US" sz="15924">
                  <a:solidFill>
                    <a:srgbClr val="000000"/>
                  </a:solidFill>
                  <a:latin typeface="Gulfs Display"/>
                </a:rPr>
                <a:t>H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7E8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173549" y="981075"/>
            <a:ext cx="13940901" cy="852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00"/>
              </a:lnSpc>
            </a:pPr>
            <a:r>
              <a:rPr lang="en-US" sz="6300" spc="6">
                <a:solidFill>
                  <a:srgbClr val="000000"/>
                </a:solidFill>
                <a:latin typeface="Gulfs Display"/>
              </a:rPr>
              <a:t>Tablero de puntuación de la ronda 1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559989" y="2648170"/>
            <a:ext cx="14291034" cy="467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20"/>
              </a:lnSpc>
            </a:pPr>
            <a:r>
              <a:rPr lang="en-US" sz="2400">
                <a:solidFill>
                  <a:srgbClr val="000000"/>
                </a:solidFill>
                <a:latin typeface="Agrandir"/>
              </a:rPr>
              <a:t>¡Usa este para registrar los puntos! Copia y pega el token para cada punto que reciba un jugador.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685316" y="3779783"/>
            <a:ext cx="17075389" cy="5655494"/>
            <a:chOff x="0" y="0"/>
            <a:chExt cx="99985769" cy="33116018"/>
          </a:xfrm>
        </p:grpSpPr>
        <p:sp>
          <p:nvSpPr>
            <p:cNvPr id="5" name="Freeform 5"/>
            <p:cNvSpPr/>
            <p:nvPr/>
          </p:nvSpPr>
          <p:spPr>
            <a:xfrm>
              <a:off x="72390" y="72390"/>
              <a:ext cx="99840990" cy="32971240"/>
            </a:xfrm>
            <a:custGeom>
              <a:avLst/>
              <a:gdLst/>
              <a:ahLst/>
              <a:cxnLst/>
              <a:rect l="l" t="t" r="r" b="b"/>
              <a:pathLst>
                <a:path w="99840990" h="32971240">
                  <a:moveTo>
                    <a:pt x="0" y="0"/>
                  </a:moveTo>
                  <a:lnTo>
                    <a:pt x="99840990" y="0"/>
                  </a:lnTo>
                  <a:lnTo>
                    <a:pt x="99840990" y="32971240"/>
                  </a:lnTo>
                  <a:lnTo>
                    <a:pt x="0" y="32971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99985767" cy="33116019"/>
            </a:xfrm>
            <a:custGeom>
              <a:avLst/>
              <a:gdLst/>
              <a:ahLst/>
              <a:cxnLst/>
              <a:rect l="l" t="t" r="r" b="b"/>
              <a:pathLst>
                <a:path w="99985767" h="33116019">
                  <a:moveTo>
                    <a:pt x="99840988" y="32971237"/>
                  </a:moveTo>
                  <a:lnTo>
                    <a:pt x="99985767" y="32971237"/>
                  </a:lnTo>
                  <a:lnTo>
                    <a:pt x="99985767" y="33116019"/>
                  </a:lnTo>
                  <a:lnTo>
                    <a:pt x="99840988" y="33116019"/>
                  </a:lnTo>
                  <a:lnTo>
                    <a:pt x="99840988" y="32971237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32971237"/>
                  </a:lnTo>
                  <a:lnTo>
                    <a:pt x="0" y="32971237"/>
                  </a:lnTo>
                  <a:lnTo>
                    <a:pt x="0" y="144780"/>
                  </a:lnTo>
                  <a:close/>
                  <a:moveTo>
                    <a:pt x="0" y="32971237"/>
                  </a:moveTo>
                  <a:lnTo>
                    <a:pt x="144780" y="32971237"/>
                  </a:lnTo>
                  <a:lnTo>
                    <a:pt x="144780" y="33116019"/>
                  </a:lnTo>
                  <a:lnTo>
                    <a:pt x="0" y="33116019"/>
                  </a:lnTo>
                  <a:lnTo>
                    <a:pt x="0" y="32971237"/>
                  </a:lnTo>
                  <a:close/>
                  <a:moveTo>
                    <a:pt x="99840988" y="144780"/>
                  </a:moveTo>
                  <a:lnTo>
                    <a:pt x="99985767" y="144780"/>
                  </a:lnTo>
                  <a:lnTo>
                    <a:pt x="99985767" y="32971237"/>
                  </a:lnTo>
                  <a:lnTo>
                    <a:pt x="99840988" y="32971237"/>
                  </a:lnTo>
                  <a:lnTo>
                    <a:pt x="99840988" y="144780"/>
                  </a:lnTo>
                  <a:close/>
                  <a:moveTo>
                    <a:pt x="144780" y="32971237"/>
                  </a:moveTo>
                  <a:lnTo>
                    <a:pt x="99840988" y="32971237"/>
                  </a:lnTo>
                  <a:lnTo>
                    <a:pt x="99840988" y="33116019"/>
                  </a:lnTo>
                  <a:lnTo>
                    <a:pt x="144780" y="33116019"/>
                  </a:lnTo>
                  <a:lnTo>
                    <a:pt x="144780" y="32971237"/>
                  </a:lnTo>
                  <a:close/>
                  <a:moveTo>
                    <a:pt x="99840988" y="0"/>
                  </a:moveTo>
                  <a:lnTo>
                    <a:pt x="99985767" y="0"/>
                  </a:lnTo>
                  <a:lnTo>
                    <a:pt x="99985767" y="144780"/>
                  </a:lnTo>
                  <a:lnTo>
                    <a:pt x="99840988" y="144780"/>
                  </a:lnTo>
                  <a:lnTo>
                    <a:pt x="99840988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99840988" y="0"/>
                  </a:lnTo>
                  <a:lnTo>
                    <a:pt x="99840988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685316" y="3665440"/>
            <a:ext cx="17075389" cy="5655494"/>
            <a:chOff x="0" y="0"/>
            <a:chExt cx="99985769" cy="33116018"/>
          </a:xfrm>
        </p:grpSpPr>
        <p:sp>
          <p:nvSpPr>
            <p:cNvPr id="8" name="Freeform 8"/>
            <p:cNvSpPr/>
            <p:nvPr/>
          </p:nvSpPr>
          <p:spPr>
            <a:xfrm>
              <a:off x="72390" y="72390"/>
              <a:ext cx="99840990" cy="32971240"/>
            </a:xfrm>
            <a:custGeom>
              <a:avLst/>
              <a:gdLst/>
              <a:ahLst/>
              <a:cxnLst/>
              <a:rect l="l" t="t" r="r" b="b"/>
              <a:pathLst>
                <a:path w="99840990" h="32971240">
                  <a:moveTo>
                    <a:pt x="0" y="0"/>
                  </a:moveTo>
                  <a:lnTo>
                    <a:pt x="99840990" y="0"/>
                  </a:lnTo>
                  <a:lnTo>
                    <a:pt x="99840990" y="32971240"/>
                  </a:lnTo>
                  <a:lnTo>
                    <a:pt x="0" y="32971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99985767" cy="33116019"/>
            </a:xfrm>
            <a:custGeom>
              <a:avLst/>
              <a:gdLst/>
              <a:ahLst/>
              <a:cxnLst/>
              <a:rect l="l" t="t" r="r" b="b"/>
              <a:pathLst>
                <a:path w="99985767" h="33116019">
                  <a:moveTo>
                    <a:pt x="99840988" y="32971237"/>
                  </a:moveTo>
                  <a:lnTo>
                    <a:pt x="99985767" y="32971237"/>
                  </a:lnTo>
                  <a:lnTo>
                    <a:pt x="99985767" y="33116019"/>
                  </a:lnTo>
                  <a:lnTo>
                    <a:pt x="99840988" y="33116019"/>
                  </a:lnTo>
                  <a:lnTo>
                    <a:pt x="99840988" y="32971237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32971237"/>
                  </a:lnTo>
                  <a:lnTo>
                    <a:pt x="0" y="32971237"/>
                  </a:lnTo>
                  <a:lnTo>
                    <a:pt x="0" y="144780"/>
                  </a:lnTo>
                  <a:close/>
                  <a:moveTo>
                    <a:pt x="0" y="32971237"/>
                  </a:moveTo>
                  <a:lnTo>
                    <a:pt x="144780" y="32971237"/>
                  </a:lnTo>
                  <a:lnTo>
                    <a:pt x="144780" y="33116019"/>
                  </a:lnTo>
                  <a:lnTo>
                    <a:pt x="0" y="33116019"/>
                  </a:lnTo>
                  <a:lnTo>
                    <a:pt x="0" y="32971237"/>
                  </a:lnTo>
                  <a:close/>
                  <a:moveTo>
                    <a:pt x="99840988" y="144780"/>
                  </a:moveTo>
                  <a:lnTo>
                    <a:pt x="99985767" y="144780"/>
                  </a:lnTo>
                  <a:lnTo>
                    <a:pt x="99985767" y="32971237"/>
                  </a:lnTo>
                  <a:lnTo>
                    <a:pt x="99840988" y="32971237"/>
                  </a:lnTo>
                  <a:lnTo>
                    <a:pt x="99840988" y="144780"/>
                  </a:lnTo>
                  <a:close/>
                  <a:moveTo>
                    <a:pt x="144780" y="32971237"/>
                  </a:moveTo>
                  <a:lnTo>
                    <a:pt x="99840988" y="32971237"/>
                  </a:lnTo>
                  <a:lnTo>
                    <a:pt x="99840988" y="33116019"/>
                  </a:lnTo>
                  <a:lnTo>
                    <a:pt x="144780" y="33116019"/>
                  </a:lnTo>
                  <a:lnTo>
                    <a:pt x="144780" y="32971237"/>
                  </a:lnTo>
                  <a:close/>
                  <a:moveTo>
                    <a:pt x="99840988" y="0"/>
                  </a:moveTo>
                  <a:lnTo>
                    <a:pt x="99985767" y="0"/>
                  </a:lnTo>
                  <a:lnTo>
                    <a:pt x="99985767" y="144780"/>
                  </a:lnTo>
                  <a:lnTo>
                    <a:pt x="99840988" y="144780"/>
                  </a:lnTo>
                  <a:lnTo>
                    <a:pt x="99840988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99840988" y="0"/>
                  </a:lnTo>
                  <a:lnTo>
                    <a:pt x="99840988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1313966" y="4157897"/>
            <a:ext cx="3070515" cy="788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63"/>
              </a:lnSpc>
            </a:pPr>
            <a:r>
              <a:rPr lang="en-US" sz="4125">
                <a:solidFill>
                  <a:srgbClr val="000000"/>
                </a:solidFill>
                <a:latin typeface="Agrandir Bold"/>
              </a:rPr>
              <a:t>Jugador 1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13966" y="5989872"/>
            <a:ext cx="3070515" cy="788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63"/>
              </a:lnSpc>
            </a:pPr>
            <a:r>
              <a:rPr lang="en-US" sz="4125">
                <a:solidFill>
                  <a:srgbClr val="000000"/>
                </a:solidFill>
                <a:latin typeface="Agrandir Bold"/>
              </a:rPr>
              <a:t>Jugador 2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13966" y="7821847"/>
            <a:ext cx="3070515" cy="788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63"/>
              </a:lnSpc>
            </a:pPr>
            <a:r>
              <a:rPr lang="en-US" sz="4125">
                <a:solidFill>
                  <a:srgbClr val="000000"/>
                </a:solidFill>
                <a:latin typeface="Agrandir Bold"/>
              </a:rPr>
              <a:t>Jugador 3</a:t>
            </a:r>
          </a:p>
        </p:txBody>
      </p:sp>
      <p:sp>
        <p:nvSpPr>
          <p:cNvPr id="13" name="Freeform 13"/>
          <p:cNvSpPr/>
          <p:nvPr/>
        </p:nvSpPr>
        <p:spPr>
          <a:xfrm>
            <a:off x="4613082" y="4210988"/>
            <a:ext cx="785814" cy="785814"/>
          </a:xfrm>
          <a:custGeom>
            <a:avLst/>
            <a:gdLst/>
            <a:ahLst/>
            <a:cxnLst/>
            <a:rect l="l" t="t" r="r" b="b"/>
            <a:pathLst>
              <a:path w="785814" h="785814">
                <a:moveTo>
                  <a:pt x="0" y="0"/>
                </a:moveTo>
                <a:lnTo>
                  <a:pt x="785814" y="0"/>
                </a:lnTo>
                <a:lnTo>
                  <a:pt x="785814" y="785813"/>
                </a:lnTo>
                <a:lnTo>
                  <a:pt x="0" y="7858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4613082" y="7903994"/>
            <a:ext cx="785814" cy="785814"/>
          </a:xfrm>
          <a:custGeom>
            <a:avLst/>
            <a:gdLst/>
            <a:ahLst/>
            <a:cxnLst/>
            <a:rect l="l" t="t" r="r" b="b"/>
            <a:pathLst>
              <a:path w="785814" h="785814">
                <a:moveTo>
                  <a:pt x="0" y="0"/>
                </a:moveTo>
                <a:lnTo>
                  <a:pt x="785814" y="0"/>
                </a:lnTo>
                <a:lnTo>
                  <a:pt x="785814" y="785814"/>
                </a:lnTo>
                <a:lnTo>
                  <a:pt x="0" y="7858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5717982" y="4210988"/>
            <a:ext cx="785814" cy="785814"/>
          </a:xfrm>
          <a:custGeom>
            <a:avLst/>
            <a:gdLst/>
            <a:ahLst/>
            <a:cxnLst/>
            <a:rect l="l" t="t" r="r" b="b"/>
            <a:pathLst>
              <a:path w="785814" h="785814">
                <a:moveTo>
                  <a:pt x="0" y="0"/>
                </a:moveTo>
                <a:lnTo>
                  <a:pt x="785814" y="0"/>
                </a:lnTo>
                <a:lnTo>
                  <a:pt x="785814" y="785813"/>
                </a:lnTo>
                <a:lnTo>
                  <a:pt x="0" y="7858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5717982" y="7903994"/>
            <a:ext cx="785814" cy="785814"/>
          </a:xfrm>
          <a:custGeom>
            <a:avLst/>
            <a:gdLst/>
            <a:ahLst/>
            <a:cxnLst/>
            <a:rect l="l" t="t" r="r" b="b"/>
            <a:pathLst>
              <a:path w="785814" h="785814">
                <a:moveTo>
                  <a:pt x="0" y="0"/>
                </a:moveTo>
                <a:lnTo>
                  <a:pt x="785814" y="0"/>
                </a:lnTo>
                <a:lnTo>
                  <a:pt x="785814" y="785814"/>
                </a:lnTo>
                <a:lnTo>
                  <a:pt x="0" y="7858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4613082" y="5995338"/>
            <a:ext cx="785814" cy="785814"/>
          </a:xfrm>
          <a:custGeom>
            <a:avLst/>
            <a:gdLst/>
            <a:ahLst/>
            <a:cxnLst/>
            <a:rect l="l" t="t" r="r" b="b"/>
            <a:pathLst>
              <a:path w="785814" h="785814">
                <a:moveTo>
                  <a:pt x="0" y="0"/>
                </a:moveTo>
                <a:lnTo>
                  <a:pt x="785814" y="0"/>
                </a:lnTo>
                <a:lnTo>
                  <a:pt x="785814" y="785813"/>
                </a:lnTo>
                <a:lnTo>
                  <a:pt x="0" y="7858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6847458" y="7903994"/>
            <a:ext cx="785814" cy="785814"/>
          </a:xfrm>
          <a:custGeom>
            <a:avLst/>
            <a:gdLst/>
            <a:ahLst/>
            <a:cxnLst/>
            <a:rect l="l" t="t" r="r" b="b"/>
            <a:pathLst>
              <a:path w="785814" h="785814">
                <a:moveTo>
                  <a:pt x="0" y="0"/>
                </a:moveTo>
                <a:lnTo>
                  <a:pt x="785814" y="0"/>
                </a:lnTo>
                <a:lnTo>
                  <a:pt x="785814" y="785814"/>
                </a:lnTo>
                <a:lnTo>
                  <a:pt x="0" y="7858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7990458" y="7903994"/>
            <a:ext cx="785814" cy="785814"/>
          </a:xfrm>
          <a:custGeom>
            <a:avLst/>
            <a:gdLst/>
            <a:ahLst/>
            <a:cxnLst/>
            <a:rect l="l" t="t" r="r" b="b"/>
            <a:pathLst>
              <a:path w="785814" h="785814">
                <a:moveTo>
                  <a:pt x="0" y="0"/>
                </a:moveTo>
                <a:lnTo>
                  <a:pt x="785814" y="0"/>
                </a:lnTo>
                <a:lnTo>
                  <a:pt x="785814" y="785814"/>
                </a:lnTo>
                <a:lnTo>
                  <a:pt x="0" y="7858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594997" y="2606736"/>
            <a:ext cx="538164" cy="538164"/>
          </a:xfrm>
          <a:custGeom>
            <a:avLst/>
            <a:gdLst/>
            <a:ahLst/>
            <a:cxnLst/>
            <a:rect l="l" t="t" r="r" b="b"/>
            <a:pathLst>
              <a:path w="538164" h="538164">
                <a:moveTo>
                  <a:pt x="0" y="0"/>
                </a:moveTo>
                <a:lnTo>
                  <a:pt x="538164" y="0"/>
                </a:lnTo>
                <a:lnTo>
                  <a:pt x="538164" y="538164"/>
                </a:lnTo>
                <a:lnTo>
                  <a:pt x="0" y="5381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1" name="AutoShape 21"/>
          <p:cNvSpPr/>
          <p:nvPr/>
        </p:nvSpPr>
        <p:spPr>
          <a:xfrm>
            <a:off x="1028700" y="5544176"/>
            <a:ext cx="16221912" cy="0"/>
          </a:xfrm>
          <a:prstGeom prst="line">
            <a:avLst/>
          </a:prstGeom>
          <a:ln w="9525" cap="rnd">
            <a:solidFill>
              <a:srgbClr val="000000"/>
            </a:solidFill>
            <a:prstDash val="sysDot"/>
            <a:headEnd type="none" w="sm" len="sm"/>
            <a:tailEnd type="none" w="sm" len="sm"/>
          </a:ln>
        </p:spPr>
      </p:sp>
      <p:sp>
        <p:nvSpPr>
          <p:cNvPr id="22" name="AutoShape 22"/>
          <p:cNvSpPr/>
          <p:nvPr/>
        </p:nvSpPr>
        <p:spPr>
          <a:xfrm>
            <a:off x="1028700" y="7376151"/>
            <a:ext cx="16221912" cy="0"/>
          </a:xfrm>
          <a:prstGeom prst="line">
            <a:avLst/>
          </a:prstGeom>
          <a:ln w="9525" cap="rnd">
            <a:solidFill>
              <a:srgbClr val="000000"/>
            </a:solidFill>
            <a:prstDash val="sysDot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A9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445555">
            <a:off x="16890906" y="7791927"/>
            <a:ext cx="1962273" cy="2932746"/>
          </a:xfrm>
          <a:custGeom>
            <a:avLst/>
            <a:gdLst/>
            <a:ahLst/>
            <a:cxnLst/>
            <a:rect l="l" t="t" r="r" b="b"/>
            <a:pathLst>
              <a:path w="1962273" h="2932746">
                <a:moveTo>
                  <a:pt x="0" y="0"/>
                </a:moveTo>
                <a:lnTo>
                  <a:pt x="1962273" y="0"/>
                </a:lnTo>
                <a:lnTo>
                  <a:pt x="1962273" y="2932746"/>
                </a:lnTo>
                <a:lnTo>
                  <a:pt x="0" y="29327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141959" y="1637223"/>
            <a:ext cx="14004083" cy="7012554"/>
            <a:chOff x="0" y="0"/>
            <a:chExt cx="3726418" cy="1866007"/>
          </a:xfrm>
        </p:grpSpPr>
        <p:sp>
          <p:nvSpPr>
            <p:cNvPr id="4" name="Freeform 4"/>
            <p:cNvSpPr/>
            <p:nvPr/>
          </p:nvSpPr>
          <p:spPr>
            <a:xfrm>
              <a:off x="-1" y="0"/>
              <a:ext cx="3734077" cy="1866007"/>
            </a:xfrm>
            <a:custGeom>
              <a:avLst/>
              <a:gdLst/>
              <a:ahLst/>
              <a:cxnLst/>
              <a:rect l="l" t="t" r="r" b="b"/>
              <a:pathLst>
                <a:path w="3734077" h="1866007">
                  <a:moveTo>
                    <a:pt x="3227638" y="1849088"/>
                  </a:moveTo>
                  <a:cubicBezTo>
                    <a:pt x="3227638" y="1849088"/>
                    <a:pt x="2990642" y="1839118"/>
                    <a:pt x="2628503" y="1852563"/>
                  </a:cubicBezTo>
                  <a:cubicBezTo>
                    <a:pt x="2266365" y="1866007"/>
                    <a:pt x="490924" y="1866007"/>
                    <a:pt x="490924" y="1866007"/>
                  </a:cubicBezTo>
                  <a:cubicBezTo>
                    <a:pt x="245502" y="1866007"/>
                    <a:pt x="32509" y="1768739"/>
                    <a:pt x="31032" y="1608625"/>
                  </a:cubicBezTo>
                  <a:cubicBezTo>
                    <a:pt x="31032" y="1608625"/>
                    <a:pt x="0" y="676736"/>
                    <a:pt x="0" y="606979"/>
                  </a:cubicBezTo>
                  <a:cubicBezTo>
                    <a:pt x="0" y="392820"/>
                    <a:pt x="15517" y="249246"/>
                    <a:pt x="15517" y="249246"/>
                  </a:cubicBezTo>
                  <a:cubicBezTo>
                    <a:pt x="15518" y="120578"/>
                    <a:pt x="1" y="0"/>
                    <a:pt x="459892" y="8134"/>
                  </a:cubicBezTo>
                  <a:cubicBezTo>
                    <a:pt x="459892" y="8134"/>
                    <a:pt x="1144663" y="28433"/>
                    <a:pt x="1627778" y="20834"/>
                  </a:cubicBezTo>
                  <a:cubicBezTo>
                    <a:pt x="2144992" y="12700"/>
                    <a:pt x="3181090" y="0"/>
                    <a:pt x="3181090" y="0"/>
                  </a:cubicBezTo>
                  <a:cubicBezTo>
                    <a:pt x="3492991" y="0"/>
                    <a:pt x="3726419" y="101069"/>
                    <a:pt x="3718562" y="303616"/>
                  </a:cubicBezTo>
                  <a:cubicBezTo>
                    <a:pt x="3718562" y="303616"/>
                    <a:pt x="3716567" y="670606"/>
                    <a:pt x="3725322" y="909037"/>
                  </a:cubicBezTo>
                  <a:cubicBezTo>
                    <a:pt x="3734077" y="1202339"/>
                    <a:pt x="3687529" y="1535410"/>
                    <a:pt x="3687529" y="1535410"/>
                  </a:cubicBezTo>
                  <a:cubicBezTo>
                    <a:pt x="3684564" y="1715435"/>
                    <a:pt x="3473061" y="1849088"/>
                    <a:pt x="3227638" y="184908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2810782" y="2734310"/>
            <a:ext cx="12666436" cy="22874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8689"/>
              </a:lnSpc>
              <a:spcBef>
                <a:spcPct val="0"/>
              </a:spcBef>
            </a:pPr>
            <a:r>
              <a:rPr lang="en-US" sz="13350" u="none">
                <a:solidFill>
                  <a:srgbClr val="000000"/>
                </a:solidFill>
                <a:latin typeface="Gulfs Display"/>
              </a:rPr>
              <a:t>Segunda ronda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6717702" y="5928336"/>
            <a:ext cx="4525708" cy="940520"/>
            <a:chOff x="0" y="0"/>
            <a:chExt cx="6034277" cy="1254027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6034277" cy="1254027"/>
              <a:chOff x="0" y="0"/>
              <a:chExt cx="9331709" cy="193929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12700" y="12700"/>
                <a:ext cx="9306309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9306309" h="1913890">
                    <a:moveTo>
                      <a:pt x="8349364" y="1913890"/>
                    </a:moveTo>
                    <a:lnTo>
                      <a:pt x="956945" y="1913890"/>
                    </a:lnTo>
                    <a:cubicBezTo>
                      <a:pt x="428371" y="1913890"/>
                      <a:pt x="0" y="1485392"/>
                      <a:pt x="0" y="956945"/>
                    </a:cubicBezTo>
                    <a:cubicBezTo>
                      <a:pt x="0" y="428371"/>
                      <a:pt x="428371" y="0"/>
                      <a:pt x="956945" y="0"/>
                    </a:cubicBezTo>
                    <a:lnTo>
                      <a:pt x="8349364" y="0"/>
                    </a:lnTo>
                    <a:cubicBezTo>
                      <a:pt x="8877811" y="0"/>
                      <a:pt x="9306309" y="428371"/>
                      <a:pt x="9306309" y="956945"/>
                    </a:cubicBezTo>
                    <a:cubicBezTo>
                      <a:pt x="9306309" y="1485392"/>
                      <a:pt x="8877812" y="1913890"/>
                      <a:pt x="8349364" y="1913890"/>
                    </a:cubicBezTo>
                    <a:close/>
                  </a:path>
                </a:pathLst>
              </a:custGeom>
              <a:solidFill>
                <a:srgbClr val="FFF08E"/>
              </a:solidFill>
            </p:spPr>
          </p:sp>
          <p:sp>
            <p:nvSpPr>
              <p:cNvPr id="9" name="Freeform 9"/>
              <p:cNvSpPr/>
              <p:nvPr/>
            </p:nvSpPr>
            <p:spPr>
              <a:xfrm>
                <a:off x="0" y="0"/>
                <a:ext cx="9331709" cy="1939290"/>
              </a:xfrm>
              <a:custGeom>
                <a:avLst/>
                <a:gdLst/>
                <a:ahLst/>
                <a:cxnLst/>
                <a:rect l="l" t="t" r="r" b="b"/>
                <a:pathLst>
                  <a:path w="9331709" h="1939290">
                    <a:moveTo>
                      <a:pt x="8362064" y="0"/>
                    </a:moveTo>
                    <a:lnTo>
                      <a:pt x="969645" y="0"/>
                    </a:lnTo>
                    <a:cubicBezTo>
                      <a:pt x="434975" y="0"/>
                      <a:pt x="0" y="434975"/>
                      <a:pt x="0" y="969645"/>
                    </a:cubicBezTo>
                    <a:cubicBezTo>
                      <a:pt x="0" y="1504315"/>
                      <a:pt x="434975" y="1939290"/>
                      <a:pt x="969645" y="1939290"/>
                    </a:cubicBezTo>
                    <a:lnTo>
                      <a:pt x="8362064" y="1939290"/>
                    </a:lnTo>
                    <a:cubicBezTo>
                      <a:pt x="8896734" y="1939290"/>
                      <a:pt x="9331709" y="1504315"/>
                      <a:pt x="9331709" y="969645"/>
                    </a:cubicBezTo>
                    <a:cubicBezTo>
                      <a:pt x="9331709" y="434975"/>
                      <a:pt x="8896734" y="0"/>
                      <a:pt x="8362064" y="0"/>
                    </a:cubicBezTo>
                    <a:close/>
                    <a:moveTo>
                      <a:pt x="8362064" y="1913890"/>
                    </a:moveTo>
                    <a:lnTo>
                      <a:pt x="969645" y="1913890"/>
                    </a:lnTo>
                    <a:cubicBezTo>
                      <a:pt x="448945" y="1913890"/>
                      <a:pt x="25400" y="1490345"/>
                      <a:pt x="25400" y="969645"/>
                    </a:cubicBezTo>
                    <a:cubicBezTo>
                      <a:pt x="25400" y="448945"/>
                      <a:pt x="448945" y="25400"/>
                      <a:pt x="969645" y="25400"/>
                    </a:cubicBezTo>
                    <a:lnTo>
                      <a:pt x="8362064" y="25400"/>
                    </a:lnTo>
                    <a:cubicBezTo>
                      <a:pt x="8882764" y="25400"/>
                      <a:pt x="9306309" y="448945"/>
                      <a:pt x="9306309" y="969645"/>
                    </a:cubicBezTo>
                    <a:cubicBezTo>
                      <a:pt x="9306309" y="1490345"/>
                      <a:pt x="8882764" y="1913890"/>
                      <a:pt x="8362064" y="191389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id="10" name="TextBox 10"/>
            <p:cNvSpPr txBox="1"/>
            <p:nvPr/>
          </p:nvSpPr>
          <p:spPr>
            <a:xfrm>
              <a:off x="702126" y="212793"/>
              <a:ext cx="4696702" cy="803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500" spc="35">
                  <a:solidFill>
                    <a:srgbClr val="000000"/>
                  </a:solidFill>
                  <a:latin typeface="Agrandir Bold"/>
                </a:rPr>
                <a:t>¡TÚ PUEDES!</a:t>
              </a:r>
            </a:p>
          </p:txBody>
        </p:sp>
      </p:grpSp>
      <p:sp>
        <p:nvSpPr>
          <p:cNvPr id="11" name="Freeform 11"/>
          <p:cNvSpPr/>
          <p:nvPr/>
        </p:nvSpPr>
        <p:spPr>
          <a:xfrm rot="1266315">
            <a:off x="494197" y="8029583"/>
            <a:ext cx="1604964" cy="1604964"/>
          </a:xfrm>
          <a:custGeom>
            <a:avLst/>
            <a:gdLst/>
            <a:ahLst/>
            <a:cxnLst/>
            <a:rect l="l" t="t" r="r" b="b"/>
            <a:pathLst>
              <a:path w="1604964" h="1604964">
                <a:moveTo>
                  <a:pt x="0" y="0"/>
                </a:moveTo>
                <a:lnTo>
                  <a:pt x="1604964" y="0"/>
                </a:lnTo>
                <a:lnTo>
                  <a:pt x="1604964" y="1604963"/>
                </a:lnTo>
                <a:lnTo>
                  <a:pt x="0" y="16049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>
            <a:grpSpLocks noChangeAspect="1"/>
          </p:cNvGrpSpPr>
          <p:nvPr/>
        </p:nvGrpSpPr>
        <p:grpSpPr>
          <a:xfrm rot="3715150">
            <a:off x="2365997" y="9009182"/>
            <a:ext cx="663464" cy="349522"/>
            <a:chOff x="0" y="0"/>
            <a:chExt cx="1610360" cy="848360"/>
          </a:xfrm>
        </p:grpSpPr>
        <p:sp>
          <p:nvSpPr>
            <p:cNvPr id="13" name="Freeform 13"/>
            <p:cNvSpPr/>
            <p:nvPr/>
          </p:nvSpPr>
          <p:spPr>
            <a:xfrm>
              <a:off x="-31750" y="0"/>
              <a:ext cx="1675130" cy="880110"/>
            </a:xfrm>
            <a:custGeom>
              <a:avLst/>
              <a:gdLst/>
              <a:ahLst/>
              <a:cxnLst/>
              <a:rect l="l" t="t" r="r" b="b"/>
              <a:pathLst>
                <a:path w="1675130" h="880110">
                  <a:moveTo>
                    <a:pt x="266700" y="848360"/>
                  </a:moveTo>
                  <a:cubicBezTo>
                    <a:pt x="236220" y="848360"/>
                    <a:pt x="205740" y="842010"/>
                    <a:pt x="175260" y="829310"/>
                  </a:cubicBezTo>
                  <a:cubicBezTo>
                    <a:pt x="55880" y="778510"/>
                    <a:pt x="0" y="641350"/>
                    <a:pt x="50800" y="521970"/>
                  </a:cubicBezTo>
                  <a:cubicBezTo>
                    <a:pt x="184150" y="204470"/>
                    <a:pt x="492760" y="0"/>
                    <a:pt x="836930" y="0"/>
                  </a:cubicBezTo>
                  <a:cubicBezTo>
                    <a:pt x="1181100" y="0"/>
                    <a:pt x="1489710" y="204470"/>
                    <a:pt x="1624330" y="521970"/>
                  </a:cubicBezTo>
                  <a:cubicBezTo>
                    <a:pt x="1675130" y="641350"/>
                    <a:pt x="1619250" y="779780"/>
                    <a:pt x="1499870" y="829310"/>
                  </a:cubicBezTo>
                  <a:cubicBezTo>
                    <a:pt x="1380490" y="880110"/>
                    <a:pt x="1242060" y="824230"/>
                    <a:pt x="1192530" y="704850"/>
                  </a:cubicBezTo>
                  <a:cubicBezTo>
                    <a:pt x="1131570" y="562610"/>
                    <a:pt x="991870" y="469900"/>
                    <a:pt x="836930" y="469900"/>
                  </a:cubicBezTo>
                  <a:cubicBezTo>
                    <a:pt x="681990" y="469900"/>
                    <a:pt x="543560" y="562610"/>
                    <a:pt x="482600" y="704850"/>
                  </a:cubicBezTo>
                  <a:cubicBezTo>
                    <a:pt x="445770" y="793750"/>
                    <a:pt x="358140" y="848360"/>
                    <a:pt x="266700" y="848360"/>
                  </a:cubicBezTo>
                  <a:close/>
                </a:path>
              </a:pathLst>
            </a:custGeom>
            <a:solidFill>
              <a:srgbClr val="9FB4FF"/>
            </a:solidFill>
          </p:spPr>
        </p:sp>
      </p:grpSp>
      <p:grpSp>
        <p:nvGrpSpPr>
          <p:cNvPr id="14" name="Group 14"/>
          <p:cNvGrpSpPr>
            <a:grpSpLocks noChangeAspect="1"/>
          </p:cNvGrpSpPr>
          <p:nvPr/>
        </p:nvGrpSpPr>
        <p:grpSpPr>
          <a:xfrm rot="-1357979">
            <a:off x="606543" y="6425052"/>
            <a:ext cx="844314" cy="696910"/>
            <a:chOff x="0" y="0"/>
            <a:chExt cx="2138680" cy="1765300"/>
          </a:xfrm>
        </p:grpSpPr>
        <p:sp>
          <p:nvSpPr>
            <p:cNvPr id="15" name="Freeform 15"/>
            <p:cNvSpPr/>
            <p:nvPr/>
          </p:nvSpPr>
          <p:spPr>
            <a:xfrm>
              <a:off x="-49530" y="-55880"/>
              <a:ext cx="2237740" cy="1819910"/>
            </a:xfrm>
            <a:custGeom>
              <a:avLst/>
              <a:gdLst/>
              <a:ahLst/>
              <a:cxnLst/>
              <a:rect l="l" t="t" r="r" b="b"/>
              <a:pathLst>
                <a:path w="2237740" h="1819910">
                  <a:moveTo>
                    <a:pt x="1789430" y="69850"/>
                  </a:moveTo>
                  <a:cubicBezTo>
                    <a:pt x="1540510" y="0"/>
                    <a:pt x="1233170" y="191770"/>
                    <a:pt x="1118870" y="495300"/>
                  </a:cubicBezTo>
                  <a:cubicBezTo>
                    <a:pt x="1004570" y="190500"/>
                    <a:pt x="697230" y="0"/>
                    <a:pt x="448310" y="69850"/>
                  </a:cubicBezTo>
                  <a:cubicBezTo>
                    <a:pt x="127000" y="160020"/>
                    <a:pt x="0" y="447040"/>
                    <a:pt x="66040" y="796290"/>
                  </a:cubicBezTo>
                  <a:cubicBezTo>
                    <a:pt x="120650" y="1079500"/>
                    <a:pt x="448310" y="1574800"/>
                    <a:pt x="1117600" y="1819910"/>
                  </a:cubicBezTo>
                  <a:cubicBezTo>
                    <a:pt x="1786890" y="1574800"/>
                    <a:pt x="2115820" y="1079500"/>
                    <a:pt x="2169160" y="796290"/>
                  </a:cubicBezTo>
                  <a:cubicBezTo>
                    <a:pt x="2237740" y="447040"/>
                    <a:pt x="2110740" y="160020"/>
                    <a:pt x="1789430" y="6985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6" name="Freeform 16"/>
          <p:cNvSpPr/>
          <p:nvPr/>
        </p:nvSpPr>
        <p:spPr>
          <a:xfrm rot="279473">
            <a:off x="16245267" y="330837"/>
            <a:ext cx="1756983" cy="1823285"/>
          </a:xfrm>
          <a:custGeom>
            <a:avLst/>
            <a:gdLst/>
            <a:ahLst/>
            <a:cxnLst/>
            <a:rect l="l" t="t" r="r" b="b"/>
            <a:pathLst>
              <a:path w="1756983" h="1823285">
                <a:moveTo>
                  <a:pt x="0" y="0"/>
                </a:moveTo>
                <a:lnTo>
                  <a:pt x="1756983" y="0"/>
                </a:lnTo>
                <a:lnTo>
                  <a:pt x="1756983" y="1823284"/>
                </a:lnTo>
                <a:lnTo>
                  <a:pt x="0" y="182328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193869" y="-1193575"/>
            <a:ext cx="2140421" cy="3048823"/>
            <a:chOff x="0" y="0"/>
            <a:chExt cx="2853895" cy="4065097"/>
          </a:xfrm>
        </p:grpSpPr>
        <p:sp>
          <p:nvSpPr>
            <p:cNvPr id="18" name="Freeform 18"/>
            <p:cNvSpPr/>
            <p:nvPr/>
          </p:nvSpPr>
          <p:spPr>
            <a:xfrm rot="-213390">
              <a:off x="118765" y="77385"/>
              <a:ext cx="2616365" cy="3910327"/>
            </a:xfrm>
            <a:custGeom>
              <a:avLst/>
              <a:gdLst/>
              <a:ahLst/>
              <a:cxnLst/>
              <a:rect l="l" t="t" r="r" b="b"/>
              <a:pathLst>
                <a:path w="2616365" h="3910327">
                  <a:moveTo>
                    <a:pt x="0" y="0"/>
                  </a:moveTo>
                  <a:lnTo>
                    <a:pt x="2616365" y="0"/>
                  </a:lnTo>
                  <a:lnTo>
                    <a:pt x="2616365" y="3910327"/>
                  </a:lnTo>
                  <a:lnTo>
                    <a:pt x="0" y="39103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 rot="-2144150">
              <a:off x="186669" y="1867481"/>
              <a:ext cx="2446344" cy="1192037"/>
            </a:xfrm>
            <a:custGeom>
              <a:avLst/>
              <a:gdLst/>
              <a:ahLst/>
              <a:cxnLst/>
              <a:rect l="l" t="t" r="r" b="b"/>
              <a:pathLst>
                <a:path w="2446344" h="1192037">
                  <a:moveTo>
                    <a:pt x="0" y="0"/>
                  </a:moveTo>
                  <a:lnTo>
                    <a:pt x="2446343" y="0"/>
                  </a:lnTo>
                  <a:lnTo>
                    <a:pt x="2446343" y="1192037"/>
                  </a:lnTo>
                  <a:lnTo>
                    <a:pt x="0" y="1192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xmlns="" r:embed="rId11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20" name="Group 20"/>
          <p:cNvGrpSpPr/>
          <p:nvPr/>
        </p:nvGrpSpPr>
        <p:grpSpPr>
          <a:xfrm>
            <a:off x="-1000499" y="2202463"/>
            <a:ext cx="3010915" cy="3485199"/>
            <a:chOff x="0" y="0"/>
            <a:chExt cx="4014554" cy="4646931"/>
          </a:xfrm>
        </p:grpSpPr>
        <p:sp>
          <p:nvSpPr>
            <p:cNvPr id="21" name="Freeform 21"/>
            <p:cNvSpPr/>
            <p:nvPr/>
          </p:nvSpPr>
          <p:spPr>
            <a:xfrm rot="-1486993">
              <a:off x="699095" y="368302"/>
              <a:ext cx="2616365" cy="3910327"/>
            </a:xfrm>
            <a:custGeom>
              <a:avLst/>
              <a:gdLst/>
              <a:ahLst/>
              <a:cxnLst/>
              <a:rect l="l" t="t" r="r" b="b"/>
              <a:pathLst>
                <a:path w="2616365" h="3910327">
                  <a:moveTo>
                    <a:pt x="0" y="0"/>
                  </a:moveTo>
                  <a:lnTo>
                    <a:pt x="2616364" y="0"/>
                  </a:lnTo>
                  <a:lnTo>
                    <a:pt x="2616364" y="3910327"/>
                  </a:lnTo>
                  <a:lnTo>
                    <a:pt x="0" y="39103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xmlns="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1009903" y="1572520"/>
              <a:ext cx="2023194" cy="1578091"/>
            </a:xfrm>
            <a:custGeom>
              <a:avLst/>
              <a:gdLst/>
              <a:ahLst/>
              <a:cxnLst/>
              <a:rect l="l" t="t" r="r" b="b"/>
              <a:pathLst>
                <a:path w="2023194" h="1578091">
                  <a:moveTo>
                    <a:pt x="0" y="0"/>
                  </a:moveTo>
                  <a:lnTo>
                    <a:pt x="2023193" y="0"/>
                  </a:lnTo>
                  <a:lnTo>
                    <a:pt x="2023193" y="1578091"/>
                  </a:lnTo>
                  <a:lnTo>
                    <a:pt x="0" y="15780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xmlns="" r:embed="rId1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3" name="Freeform 23"/>
          <p:cNvSpPr/>
          <p:nvPr/>
        </p:nvSpPr>
        <p:spPr>
          <a:xfrm rot="647242">
            <a:off x="12566159" y="-532439"/>
            <a:ext cx="3391442" cy="1726552"/>
          </a:xfrm>
          <a:custGeom>
            <a:avLst/>
            <a:gdLst/>
            <a:ahLst/>
            <a:cxnLst/>
            <a:rect l="l" t="t" r="r" b="b"/>
            <a:pathLst>
              <a:path w="3391442" h="1726552">
                <a:moveTo>
                  <a:pt x="0" y="0"/>
                </a:moveTo>
                <a:lnTo>
                  <a:pt x="3391442" y="0"/>
                </a:lnTo>
                <a:lnTo>
                  <a:pt x="3391442" y="1726552"/>
                </a:lnTo>
                <a:lnTo>
                  <a:pt x="0" y="1726552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15477218" y="7722999"/>
            <a:ext cx="2525032" cy="3274446"/>
            <a:chOff x="0" y="0"/>
            <a:chExt cx="3366709" cy="4365928"/>
          </a:xfrm>
        </p:grpSpPr>
        <p:sp>
          <p:nvSpPr>
            <p:cNvPr id="25" name="Freeform 25"/>
            <p:cNvSpPr/>
            <p:nvPr/>
          </p:nvSpPr>
          <p:spPr>
            <a:xfrm rot="714258">
              <a:off x="375172" y="227800"/>
              <a:ext cx="2616365" cy="3910327"/>
            </a:xfrm>
            <a:custGeom>
              <a:avLst/>
              <a:gdLst/>
              <a:ahLst/>
              <a:cxnLst/>
              <a:rect l="l" t="t" r="r" b="b"/>
              <a:pathLst>
                <a:path w="2616365" h="3910327">
                  <a:moveTo>
                    <a:pt x="0" y="0"/>
                  </a:moveTo>
                  <a:lnTo>
                    <a:pt x="2616365" y="0"/>
                  </a:lnTo>
                  <a:lnTo>
                    <a:pt x="2616365" y="3910328"/>
                  </a:lnTo>
                  <a:lnTo>
                    <a:pt x="0" y="39103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" name="Freeform 26"/>
            <p:cNvSpPr/>
            <p:nvPr/>
          </p:nvSpPr>
          <p:spPr>
            <a:xfrm rot="651690">
              <a:off x="720964" y="1161669"/>
              <a:ext cx="1924781" cy="1770798"/>
            </a:xfrm>
            <a:custGeom>
              <a:avLst/>
              <a:gdLst/>
              <a:ahLst/>
              <a:cxnLst/>
              <a:rect l="l" t="t" r="r" b="b"/>
              <a:pathLst>
                <a:path w="1924781" h="1770798">
                  <a:moveTo>
                    <a:pt x="0" y="0"/>
                  </a:moveTo>
                  <a:lnTo>
                    <a:pt x="1924781" y="0"/>
                  </a:lnTo>
                  <a:lnTo>
                    <a:pt x="1924781" y="1770798"/>
                  </a:lnTo>
                  <a:lnTo>
                    <a:pt x="0" y="17707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xmlns="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7" name="Freeform 27"/>
          <p:cNvSpPr/>
          <p:nvPr/>
        </p:nvSpPr>
        <p:spPr>
          <a:xfrm>
            <a:off x="16377784" y="2222450"/>
            <a:ext cx="931850" cy="931850"/>
          </a:xfrm>
          <a:custGeom>
            <a:avLst/>
            <a:gdLst/>
            <a:ahLst/>
            <a:cxnLst/>
            <a:rect l="l" t="t" r="r" b="b"/>
            <a:pathLst>
              <a:path w="931850" h="931850">
                <a:moveTo>
                  <a:pt x="0" y="0"/>
                </a:moveTo>
                <a:lnTo>
                  <a:pt x="931850" y="0"/>
                </a:lnTo>
                <a:lnTo>
                  <a:pt x="931850" y="931850"/>
                </a:lnTo>
                <a:lnTo>
                  <a:pt x="0" y="931850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7724708" y="9043080"/>
            <a:ext cx="931850" cy="931850"/>
          </a:xfrm>
          <a:custGeom>
            <a:avLst/>
            <a:gdLst/>
            <a:ahLst/>
            <a:cxnLst/>
            <a:rect l="l" t="t" r="r" b="b"/>
            <a:pathLst>
              <a:path w="931850" h="931850">
                <a:moveTo>
                  <a:pt x="0" y="0"/>
                </a:moveTo>
                <a:lnTo>
                  <a:pt x="931850" y="0"/>
                </a:lnTo>
                <a:lnTo>
                  <a:pt x="931850" y="931850"/>
                </a:lnTo>
                <a:lnTo>
                  <a:pt x="0" y="93185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a:blipFill>
        </p:spPr>
      </p:sp>
      <p:grpSp>
        <p:nvGrpSpPr>
          <p:cNvPr id="29" name="Group 29"/>
          <p:cNvGrpSpPr>
            <a:grpSpLocks noChangeAspect="1"/>
          </p:cNvGrpSpPr>
          <p:nvPr/>
        </p:nvGrpSpPr>
        <p:grpSpPr>
          <a:xfrm rot="-6929308">
            <a:off x="11212183" y="853939"/>
            <a:ext cx="663464" cy="349522"/>
            <a:chOff x="0" y="0"/>
            <a:chExt cx="1610360" cy="848360"/>
          </a:xfrm>
        </p:grpSpPr>
        <p:sp>
          <p:nvSpPr>
            <p:cNvPr id="30" name="Freeform 30"/>
            <p:cNvSpPr/>
            <p:nvPr/>
          </p:nvSpPr>
          <p:spPr>
            <a:xfrm>
              <a:off x="-31750" y="0"/>
              <a:ext cx="1675130" cy="880110"/>
            </a:xfrm>
            <a:custGeom>
              <a:avLst/>
              <a:gdLst/>
              <a:ahLst/>
              <a:cxnLst/>
              <a:rect l="l" t="t" r="r" b="b"/>
              <a:pathLst>
                <a:path w="1675130" h="880110">
                  <a:moveTo>
                    <a:pt x="266700" y="848360"/>
                  </a:moveTo>
                  <a:cubicBezTo>
                    <a:pt x="236220" y="848360"/>
                    <a:pt x="205740" y="842010"/>
                    <a:pt x="175260" y="829310"/>
                  </a:cubicBezTo>
                  <a:cubicBezTo>
                    <a:pt x="55880" y="778510"/>
                    <a:pt x="0" y="641350"/>
                    <a:pt x="50800" y="521970"/>
                  </a:cubicBezTo>
                  <a:cubicBezTo>
                    <a:pt x="184150" y="204470"/>
                    <a:pt x="492760" y="0"/>
                    <a:pt x="836930" y="0"/>
                  </a:cubicBezTo>
                  <a:cubicBezTo>
                    <a:pt x="1181100" y="0"/>
                    <a:pt x="1489710" y="204470"/>
                    <a:pt x="1624330" y="521970"/>
                  </a:cubicBezTo>
                  <a:cubicBezTo>
                    <a:pt x="1675130" y="641350"/>
                    <a:pt x="1619250" y="779780"/>
                    <a:pt x="1499870" y="829310"/>
                  </a:cubicBezTo>
                  <a:cubicBezTo>
                    <a:pt x="1380490" y="880110"/>
                    <a:pt x="1242060" y="824230"/>
                    <a:pt x="1192530" y="704850"/>
                  </a:cubicBezTo>
                  <a:cubicBezTo>
                    <a:pt x="1131570" y="562610"/>
                    <a:pt x="991870" y="469900"/>
                    <a:pt x="836930" y="469900"/>
                  </a:cubicBezTo>
                  <a:cubicBezTo>
                    <a:pt x="681990" y="469900"/>
                    <a:pt x="543560" y="562610"/>
                    <a:pt x="482600" y="704850"/>
                  </a:cubicBezTo>
                  <a:cubicBezTo>
                    <a:pt x="445770" y="793750"/>
                    <a:pt x="358140" y="848360"/>
                    <a:pt x="266700" y="848360"/>
                  </a:cubicBezTo>
                  <a:close/>
                </a:path>
              </a:pathLst>
            </a:custGeom>
            <a:solidFill>
              <a:srgbClr val="FFF08E"/>
            </a:solidFill>
          </p:spPr>
        </p:sp>
      </p:grpSp>
      <p:grpSp>
        <p:nvGrpSpPr>
          <p:cNvPr id="31" name="Group 31"/>
          <p:cNvGrpSpPr>
            <a:grpSpLocks noChangeAspect="1"/>
          </p:cNvGrpSpPr>
          <p:nvPr/>
        </p:nvGrpSpPr>
        <p:grpSpPr>
          <a:xfrm rot="992517">
            <a:off x="16723320" y="6598746"/>
            <a:ext cx="663464" cy="349522"/>
            <a:chOff x="0" y="0"/>
            <a:chExt cx="1610360" cy="848360"/>
          </a:xfrm>
        </p:grpSpPr>
        <p:sp>
          <p:nvSpPr>
            <p:cNvPr id="32" name="Freeform 32"/>
            <p:cNvSpPr/>
            <p:nvPr/>
          </p:nvSpPr>
          <p:spPr>
            <a:xfrm>
              <a:off x="-31750" y="0"/>
              <a:ext cx="1675130" cy="880110"/>
            </a:xfrm>
            <a:custGeom>
              <a:avLst/>
              <a:gdLst/>
              <a:ahLst/>
              <a:cxnLst/>
              <a:rect l="l" t="t" r="r" b="b"/>
              <a:pathLst>
                <a:path w="1675130" h="880110">
                  <a:moveTo>
                    <a:pt x="266700" y="848360"/>
                  </a:moveTo>
                  <a:cubicBezTo>
                    <a:pt x="236220" y="848360"/>
                    <a:pt x="205740" y="842010"/>
                    <a:pt x="175260" y="829310"/>
                  </a:cubicBezTo>
                  <a:cubicBezTo>
                    <a:pt x="55880" y="778510"/>
                    <a:pt x="0" y="641350"/>
                    <a:pt x="50800" y="521970"/>
                  </a:cubicBezTo>
                  <a:cubicBezTo>
                    <a:pt x="184150" y="204470"/>
                    <a:pt x="492760" y="0"/>
                    <a:pt x="836930" y="0"/>
                  </a:cubicBezTo>
                  <a:cubicBezTo>
                    <a:pt x="1181100" y="0"/>
                    <a:pt x="1489710" y="204470"/>
                    <a:pt x="1624330" y="521970"/>
                  </a:cubicBezTo>
                  <a:cubicBezTo>
                    <a:pt x="1675130" y="641350"/>
                    <a:pt x="1619250" y="779780"/>
                    <a:pt x="1499870" y="829310"/>
                  </a:cubicBezTo>
                  <a:cubicBezTo>
                    <a:pt x="1380490" y="880110"/>
                    <a:pt x="1242060" y="824230"/>
                    <a:pt x="1192530" y="704850"/>
                  </a:cubicBezTo>
                  <a:cubicBezTo>
                    <a:pt x="1131570" y="562610"/>
                    <a:pt x="991870" y="469900"/>
                    <a:pt x="836930" y="469900"/>
                  </a:cubicBezTo>
                  <a:cubicBezTo>
                    <a:pt x="681990" y="469900"/>
                    <a:pt x="543560" y="562610"/>
                    <a:pt x="482600" y="704850"/>
                  </a:cubicBezTo>
                  <a:cubicBezTo>
                    <a:pt x="445770" y="793750"/>
                    <a:pt x="358140" y="848360"/>
                    <a:pt x="266700" y="848360"/>
                  </a:cubicBezTo>
                  <a:close/>
                </a:path>
              </a:pathLst>
            </a:custGeom>
            <a:solidFill>
              <a:srgbClr val="FFF08E"/>
            </a:solidFill>
          </p:spPr>
        </p:sp>
      </p:grpSp>
      <p:sp>
        <p:nvSpPr>
          <p:cNvPr id="33" name="Freeform 33"/>
          <p:cNvSpPr/>
          <p:nvPr/>
        </p:nvSpPr>
        <p:spPr>
          <a:xfrm rot="-1176889">
            <a:off x="9804433" y="-352543"/>
            <a:ext cx="1269337" cy="1230103"/>
          </a:xfrm>
          <a:custGeom>
            <a:avLst/>
            <a:gdLst/>
            <a:ahLst/>
            <a:cxnLst/>
            <a:rect l="l" t="t" r="r" b="b"/>
            <a:pathLst>
              <a:path w="1269337" h="1230103">
                <a:moveTo>
                  <a:pt x="0" y="0"/>
                </a:moveTo>
                <a:lnTo>
                  <a:pt x="1269336" y="0"/>
                </a:lnTo>
                <a:lnTo>
                  <a:pt x="1269336" y="1230103"/>
                </a:lnTo>
                <a:lnTo>
                  <a:pt x="0" y="1230103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xmlns="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 rot="-1914211">
            <a:off x="16329319" y="3471330"/>
            <a:ext cx="2201169" cy="1179619"/>
          </a:xfrm>
          <a:custGeom>
            <a:avLst/>
            <a:gdLst/>
            <a:ahLst/>
            <a:cxnLst/>
            <a:rect l="l" t="t" r="r" b="b"/>
            <a:pathLst>
              <a:path w="2201169" h="1179619">
                <a:moveTo>
                  <a:pt x="0" y="0"/>
                </a:moveTo>
                <a:lnTo>
                  <a:pt x="2201169" y="0"/>
                </a:lnTo>
                <a:lnTo>
                  <a:pt x="2201169" y="1179619"/>
                </a:lnTo>
                <a:lnTo>
                  <a:pt x="0" y="1179619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xmlns="" r:embed="rId27"/>
                </a:ext>
              </a:extLst>
            </a:blip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 rot="8279590">
            <a:off x="13844657" y="9160031"/>
            <a:ext cx="1566939" cy="797714"/>
          </a:xfrm>
          <a:custGeom>
            <a:avLst/>
            <a:gdLst/>
            <a:ahLst/>
            <a:cxnLst/>
            <a:rect l="l" t="t" r="r" b="b"/>
            <a:pathLst>
              <a:path w="1566939" h="797714">
                <a:moveTo>
                  <a:pt x="0" y="0"/>
                </a:moveTo>
                <a:lnTo>
                  <a:pt x="1566939" y="0"/>
                </a:lnTo>
                <a:lnTo>
                  <a:pt x="1566939" y="797714"/>
                </a:lnTo>
                <a:lnTo>
                  <a:pt x="0" y="797714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xmlns="" r:embed="rId29"/>
                </a:ext>
              </a:extLst>
            </a:blip>
            <a:stretch>
              <a:fillRect/>
            </a:stretch>
          </a:blipFill>
        </p:spPr>
      </p:sp>
      <p:grpSp>
        <p:nvGrpSpPr>
          <p:cNvPr id="36" name="Group 36"/>
          <p:cNvGrpSpPr/>
          <p:nvPr/>
        </p:nvGrpSpPr>
        <p:grpSpPr>
          <a:xfrm>
            <a:off x="1411578" y="2243834"/>
            <a:ext cx="281726" cy="281726"/>
            <a:chOff x="0" y="0"/>
            <a:chExt cx="6350000" cy="63500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8" name="Group 38"/>
          <p:cNvGrpSpPr/>
          <p:nvPr/>
        </p:nvGrpSpPr>
        <p:grpSpPr>
          <a:xfrm>
            <a:off x="17429904" y="5593822"/>
            <a:ext cx="281726" cy="281726"/>
            <a:chOff x="0" y="0"/>
            <a:chExt cx="6350000" cy="6350000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40" name="Freeform 40"/>
          <p:cNvSpPr/>
          <p:nvPr/>
        </p:nvSpPr>
        <p:spPr>
          <a:xfrm rot="1884437">
            <a:off x="3205499" y="9158697"/>
            <a:ext cx="1743890" cy="1743890"/>
          </a:xfrm>
          <a:custGeom>
            <a:avLst/>
            <a:gdLst/>
            <a:ahLst/>
            <a:cxnLst/>
            <a:rect l="l" t="t" r="r" b="b"/>
            <a:pathLst>
              <a:path w="1743890" h="1743890">
                <a:moveTo>
                  <a:pt x="0" y="0"/>
                </a:moveTo>
                <a:lnTo>
                  <a:pt x="1743890" y="0"/>
                </a:lnTo>
                <a:lnTo>
                  <a:pt x="1743890" y="1743890"/>
                </a:lnTo>
                <a:lnTo>
                  <a:pt x="0" y="1743890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xmlns="" r:embed="rId31"/>
                </a:ext>
              </a:extLst>
            </a:blip>
            <a:stretch>
              <a:fillRect/>
            </a:stretch>
          </a:blipFill>
        </p:spPr>
      </p:sp>
      <p:sp>
        <p:nvSpPr>
          <p:cNvPr id="41" name="Freeform 41"/>
          <p:cNvSpPr/>
          <p:nvPr/>
        </p:nvSpPr>
        <p:spPr>
          <a:xfrm rot="-2700000">
            <a:off x="5993331" y="9269379"/>
            <a:ext cx="1300489" cy="1757417"/>
          </a:xfrm>
          <a:custGeom>
            <a:avLst/>
            <a:gdLst/>
            <a:ahLst/>
            <a:cxnLst/>
            <a:rect l="l" t="t" r="r" b="b"/>
            <a:pathLst>
              <a:path w="1300489" h="1757417">
                <a:moveTo>
                  <a:pt x="0" y="0"/>
                </a:moveTo>
                <a:lnTo>
                  <a:pt x="1300489" y="0"/>
                </a:lnTo>
                <a:lnTo>
                  <a:pt x="1300489" y="1757417"/>
                </a:lnTo>
                <a:lnTo>
                  <a:pt x="0" y="1757417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xmlns="" r:embed="rId33"/>
                </a:ext>
              </a:extLst>
            </a:blip>
            <a:stretch>
              <a:fillRect/>
            </a:stretch>
          </a:blipFill>
        </p:spPr>
      </p:sp>
      <p:sp>
        <p:nvSpPr>
          <p:cNvPr id="42" name="Freeform 42"/>
          <p:cNvSpPr/>
          <p:nvPr/>
        </p:nvSpPr>
        <p:spPr>
          <a:xfrm>
            <a:off x="11543916" y="8990377"/>
            <a:ext cx="1781268" cy="1758597"/>
          </a:xfrm>
          <a:custGeom>
            <a:avLst/>
            <a:gdLst/>
            <a:ahLst/>
            <a:cxnLst/>
            <a:rect l="l" t="t" r="r" b="b"/>
            <a:pathLst>
              <a:path w="1781268" h="1758597">
                <a:moveTo>
                  <a:pt x="0" y="0"/>
                </a:moveTo>
                <a:lnTo>
                  <a:pt x="1781268" y="0"/>
                </a:lnTo>
                <a:lnTo>
                  <a:pt x="1781268" y="1758598"/>
                </a:lnTo>
                <a:lnTo>
                  <a:pt x="0" y="1758598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xmlns="" r:embed="rId35"/>
                </a:ext>
              </a:extLst>
            </a:blip>
            <a:stretch>
              <a:fillRect/>
            </a:stretch>
          </a:blipFill>
        </p:spPr>
      </p:sp>
      <p:sp>
        <p:nvSpPr>
          <p:cNvPr id="43" name="Freeform 43"/>
          <p:cNvSpPr/>
          <p:nvPr/>
        </p:nvSpPr>
        <p:spPr>
          <a:xfrm rot="-1580827">
            <a:off x="2808381" y="-39175"/>
            <a:ext cx="1554005" cy="862378"/>
          </a:xfrm>
          <a:custGeom>
            <a:avLst/>
            <a:gdLst/>
            <a:ahLst/>
            <a:cxnLst/>
            <a:rect l="l" t="t" r="r" b="b"/>
            <a:pathLst>
              <a:path w="1554005" h="862378">
                <a:moveTo>
                  <a:pt x="0" y="0"/>
                </a:moveTo>
                <a:lnTo>
                  <a:pt x="1554005" y="0"/>
                </a:lnTo>
                <a:lnTo>
                  <a:pt x="1554005" y="862378"/>
                </a:lnTo>
                <a:lnTo>
                  <a:pt x="0" y="862378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xmlns="" r:embed="rId37"/>
                </a:ext>
              </a:extLst>
            </a:blip>
            <a:stretch>
              <a:fillRect/>
            </a:stretch>
          </a:blipFill>
        </p:spPr>
      </p:sp>
      <p:sp>
        <p:nvSpPr>
          <p:cNvPr id="44" name="Freeform 44"/>
          <p:cNvSpPr/>
          <p:nvPr/>
        </p:nvSpPr>
        <p:spPr>
          <a:xfrm rot="1416145">
            <a:off x="9477205" y="8991714"/>
            <a:ext cx="1197500" cy="1914608"/>
          </a:xfrm>
          <a:custGeom>
            <a:avLst/>
            <a:gdLst/>
            <a:ahLst/>
            <a:cxnLst/>
            <a:rect l="l" t="t" r="r" b="b"/>
            <a:pathLst>
              <a:path w="1197500" h="1914608">
                <a:moveTo>
                  <a:pt x="0" y="0"/>
                </a:moveTo>
                <a:lnTo>
                  <a:pt x="1197500" y="0"/>
                </a:lnTo>
                <a:lnTo>
                  <a:pt x="1197500" y="1914608"/>
                </a:lnTo>
                <a:lnTo>
                  <a:pt x="0" y="1914608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xmlns="" r:embed="rId39"/>
                </a:ext>
              </a:extLst>
            </a:blip>
            <a:stretch>
              <a:fillRect/>
            </a:stretch>
          </a:blipFill>
        </p:spPr>
      </p:sp>
      <p:sp>
        <p:nvSpPr>
          <p:cNvPr id="45" name="Freeform 45"/>
          <p:cNvSpPr/>
          <p:nvPr/>
        </p:nvSpPr>
        <p:spPr>
          <a:xfrm>
            <a:off x="6777281" y="-356740"/>
            <a:ext cx="2203274" cy="1852977"/>
          </a:xfrm>
          <a:custGeom>
            <a:avLst/>
            <a:gdLst/>
            <a:ahLst/>
            <a:cxnLst/>
            <a:rect l="l" t="t" r="r" b="b"/>
            <a:pathLst>
              <a:path w="2203274" h="1852977">
                <a:moveTo>
                  <a:pt x="0" y="0"/>
                </a:moveTo>
                <a:lnTo>
                  <a:pt x="2203275" y="0"/>
                </a:lnTo>
                <a:lnTo>
                  <a:pt x="2203275" y="1852977"/>
                </a:lnTo>
                <a:lnTo>
                  <a:pt x="0" y="1852977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xmlns="" r:embed="rId41"/>
                </a:ext>
              </a:extLst>
            </a:blip>
            <a:stretch>
              <a:fillRect/>
            </a:stretch>
          </a:blipFill>
        </p:spPr>
      </p:sp>
      <p:sp>
        <p:nvSpPr>
          <p:cNvPr id="46" name="Freeform 46"/>
          <p:cNvSpPr/>
          <p:nvPr/>
        </p:nvSpPr>
        <p:spPr>
          <a:xfrm>
            <a:off x="5092481" y="262509"/>
            <a:ext cx="1049796" cy="1038344"/>
          </a:xfrm>
          <a:custGeom>
            <a:avLst/>
            <a:gdLst/>
            <a:ahLst/>
            <a:cxnLst/>
            <a:rect l="l" t="t" r="r" b="b"/>
            <a:pathLst>
              <a:path w="1049796" h="1038344">
                <a:moveTo>
                  <a:pt x="0" y="0"/>
                </a:moveTo>
                <a:lnTo>
                  <a:pt x="1049796" y="0"/>
                </a:lnTo>
                <a:lnTo>
                  <a:pt x="1049796" y="1038344"/>
                </a:lnTo>
                <a:lnTo>
                  <a:pt x="0" y="1038344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xmlns="" r:embed="rId4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0185" b="-3759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00830" y="5213917"/>
            <a:ext cx="2982349" cy="4457314"/>
            <a:chOff x="0" y="0"/>
            <a:chExt cx="3976465" cy="594308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976465" cy="5943086"/>
            </a:xfrm>
            <a:custGeom>
              <a:avLst/>
              <a:gdLst/>
              <a:ahLst/>
              <a:cxnLst/>
              <a:rect l="l" t="t" r="r" b="b"/>
              <a:pathLst>
                <a:path w="3976465" h="5943086">
                  <a:moveTo>
                    <a:pt x="0" y="0"/>
                  </a:moveTo>
                  <a:lnTo>
                    <a:pt x="3976465" y="0"/>
                  </a:lnTo>
                  <a:lnTo>
                    <a:pt x="3976465" y="5943086"/>
                  </a:lnTo>
                  <a:lnTo>
                    <a:pt x="0" y="5943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 rot="2582909">
              <a:off x="635467" y="548001"/>
              <a:ext cx="2048515" cy="2337517"/>
            </a:xfrm>
            <a:custGeom>
              <a:avLst/>
              <a:gdLst/>
              <a:ahLst/>
              <a:cxnLst/>
              <a:rect l="l" t="t" r="r" b="b"/>
              <a:pathLst>
                <a:path w="2048515" h="2337517">
                  <a:moveTo>
                    <a:pt x="0" y="0"/>
                  </a:moveTo>
                  <a:lnTo>
                    <a:pt x="2048515" y="0"/>
                  </a:lnTo>
                  <a:lnTo>
                    <a:pt x="2048515" y="2337517"/>
                  </a:lnTo>
                  <a:lnTo>
                    <a:pt x="0" y="23375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 rot="-8100000">
              <a:off x="1288104" y="2997470"/>
              <a:ext cx="2048515" cy="2337517"/>
            </a:xfrm>
            <a:custGeom>
              <a:avLst/>
              <a:gdLst/>
              <a:ahLst/>
              <a:cxnLst/>
              <a:rect l="l" t="t" r="r" b="b"/>
              <a:pathLst>
                <a:path w="2048515" h="2337517">
                  <a:moveTo>
                    <a:pt x="0" y="0"/>
                  </a:moveTo>
                  <a:lnTo>
                    <a:pt x="2048515" y="0"/>
                  </a:lnTo>
                  <a:lnTo>
                    <a:pt x="2048515" y="2337517"/>
                  </a:lnTo>
                  <a:lnTo>
                    <a:pt x="0" y="23375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14204822" y="5213917"/>
            <a:ext cx="2982349" cy="4457314"/>
            <a:chOff x="0" y="0"/>
            <a:chExt cx="3976465" cy="594308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976465" cy="5943086"/>
            </a:xfrm>
            <a:custGeom>
              <a:avLst/>
              <a:gdLst/>
              <a:ahLst/>
              <a:cxnLst/>
              <a:rect l="l" t="t" r="r" b="b"/>
              <a:pathLst>
                <a:path w="3976465" h="5943086">
                  <a:moveTo>
                    <a:pt x="0" y="0"/>
                  </a:moveTo>
                  <a:lnTo>
                    <a:pt x="3976465" y="0"/>
                  </a:lnTo>
                  <a:lnTo>
                    <a:pt x="3976465" y="5943086"/>
                  </a:lnTo>
                  <a:lnTo>
                    <a:pt x="0" y="5943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 rot="2582909">
              <a:off x="635467" y="548001"/>
              <a:ext cx="2048515" cy="2337517"/>
            </a:xfrm>
            <a:custGeom>
              <a:avLst/>
              <a:gdLst/>
              <a:ahLst/>
              <a:cxnLst/>
              <a:rect l="l" t="t" r="r" b="b"/>
              <a:pathLst>
                <a:path w="2048515" h="2337517">
                  <a:moveTo>
                    <a:pt x="0" y="0"/>
                  </a:moveTo>
                  <a:lnTo>
                    <a:pt x="2048515" y="0"/>
                  </a:lnTo>
                  <a:lnTo>
                    <a:pt x="2048515" y="2337517"/>
                  </a:lnTo>
                  <a:lnTo>
                    <a:pt x="0" y="23375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 rot="-8100000">
              <a:off x="1288104" y="2997470"/>
              <a:ext cx="2048515" cy="2337517"/>
            </a:xfrm>
            <a:custGeom>
              <a:avLst/>
              <a:gdLst/>
              <a:ahLst/>
              <a:cxnLst/>
              <a:rect l="l" t="t" r="r" b="b"/>
              <a:pathLst>
                <a:path w="2048515" h="2337517">
                  <a:moveTo>
                    <a:pt x="0" y="0"/>
                  </a:moveTo>
                  <a:lnTo>
                    <a:pt x="2048515" y="0"/>
                  </a:lnTo>
                  <a:lnTo>
                    <a:pt x="2048515" y="2337517"/>
                  </a:lnTo>
                  <a:lnTo>
                    <a:pt x="0" y="23375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10904154" y="615768"/>
            <a:ext cx="2982349" cy="4457314"/>
            <a:chOff x="0" y="0"/>
            <a:chExt cx="3976465" cy="594308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976465" cy="5943086"/>
            </a:xfrm>
            <a:custGeom>
              <a:avLst/>
              <a:gdLst/>
              <a:ahLst/>
              <a:cxnLst/>
              <a:rect l="l" t="t" r="r" b="b"/>
              <a:pathLst>
                <a:path w="3976465" h="5943086">
                  <a:moveTo>
                    <a:pt x="0" y="0"/>
                  </a:moveTo>
                  <a:lnTo>
                    <a:pt x="3976465" y="0"/>
                  </a:lnTo>
                  <a:lnTo>
                    <a:pt x="3976465" y="5943086"/>
                  </a:lnTo>
                  <a:lnTo>
                    <a:pt x="0" y="5943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450988" y="1277725"/>
              <a:ext cx="3074489" cy="1565195"/>
            </a:xfrm>
            <a:custGeom>
              <a:avLst/>
              <a:gdLst/>
              <a:ahLst/>
              <a:cxnLst/>
              <a:rect l="l" t="t" r="r" b="b"/>
              <a:pathLst>
                <a:path w="3074489" h="1565195">
                  <a:moveTo>
                    <a:pt x="0" y="0"/>
                  </a:moveTo>
                  <a:lnTo>
                    <a:pt x="3074489" y="0"/>
                  </a:lnTo>
                  <a:lnTo>
                    <a:pt x="3074489" y="1565194"/>
                  </a:lnTo>
                  <a:lnTo>
                    <a:pt x="0" y="15651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 rot="-10800000">
              <a:off x="450988" y="3100167"/>
              <a:ext cx="3074489" cy="1565195"/>
            </a:xfrm>
            <a:custGeom>
              <a:avLst/>
              <a:gdLst/>
              <a:ahLst/>
              <a:cxnLst/>
              <a:rect l="l" t="t" r="r" b="b"/>
              <a:pathLst>
                <a:path w="3074489" h="1565195">
                  <a:moveTo>
                    <a:pt x="0" y="0"/>
                  </a:moveTo>
                  <a:lnTo>
                    <a:pt x="3074489" y="0"/>
                  </a:lnTo>
                  <a:lnTo>
                    <a:pt x="3074489" y="1565194"/>
                  </a:lnTo>
                  <a:lnTo>
                    <a:pt x="0" y="15651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15" name="Group 15"/>
          <p:cNvGrpSpPr/>
          <p:nvPr/>
        </p:nvGrpSpPr>
        <p:grpSpPr>
          <a:xfrm>
            <a:off x="4360389" y="615768"/>
            <a:ext cx="2982349" cy="4457314"/>
            <a:chOff x="0" y="0"/>
            <a:chExt cx="3976465" cy="594308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976465" cy="5943086"/>
            </a:xfrm>
            <a:custGeom>
              <a:avLst/>
              <a:gdLst/>
              <a:ahLst/>
              <a:cxnLst/>
              <a:rect l="l" t="t" r="r" b="b"/>
              <a:pathLst>
                <a:path w="3976465" h="5943086">
                  <a:moveTo>
                    <a:pt x="0" y="0"/>
                  </a:moveTo>
                  <a:lnTo>
                    <a:pt x="3976465" y="0"/>
                  </a:lnTo>
                  <a:lnTo>
                    <a:pt x="3976465" y="5943086"/>
                  </a:lnTo>
                  <a:lnTo>
                    <a:pt x="0" y="5943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50988" y="1277725"/>
              <a:ext cx="3074489" cy="1565195"/>
            </a:xfrm>
            <a:custGeom>
              <a:avLst/>
              <a:gdLst/>
              <a:ahLst/>
              <a:cxnLst/>
              <a:rect l="l" t="t" r="r" b="b"/>
              <a:pathLst>
                <a:path w="3074489" h="1565195">
                  <a:moveTo>
                    <a:pt x="0" y="0"/>
                  </a:moveTo>
                  <a:lnTo>
                    <a:pt x="3074489" y="0"/>
                  </a:lnTo>
                  <a:lnTo>
                    <a:pt x="3074489" y="1565194"/>
                  </a:lnTo>
                  <a:lnTo>
                    <a:pt x="0" y="15651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 rot="-10800000">
              <a:off x="450988" y="3100167"/>
              <a:ext cx="3074489" cy="1565195"/>
            </a:xfrm>
            <a:custGeom>
              <a:avLst/>
              <a:gdLst/>
              <a:ahLst/>
              <a:cxnLst/>
              <a:rect l="l" t="t" r="r" b="b"/>
              <a:pathLst>
                <a:path w="3074489" h="1565195">
                  <a:moveTo>
                    <a:pt x="0" y="0"/>
                  </a:moveTo>
                  <a:lnTo>
                    <a:pt x="3074489" y="0"/>
                  </a:lnTo>
                  <a:lnTo>
                    <a:pt x="3074489" y="1565194"/>
                  </a:lnTo>
                  <a:lnTo>
                    <a:pt x="0" y="15651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19" name="Group 19"/>
          <p:cNvGrpSpPr/>
          <p:nvPr/>
        </p:nvGrpSpPr>
        <p:grpSpPr>
          <a:xfrm>
            <a:off x="7605448" y="5213917"/>
            <a:ext cx="2982349" cy="4457314"/>
            <a:chOff x="0" y="0"/>
            <a:chExt cx="3976465" cy="594308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3976465" cy="5943086"/>
            </a:xfrm>
            <a:custGeom>
              <a:avLst/>
              <a:gdLst/>
              <a:ahLst/>
              <a:cxnLst/>
              <a:rect l="l" t="t" r="r" b="b"/>
              <a:pathLst>
                <a:path w="3976465" h="5943086">
                  <a:moveTo>
                    <a:pt x="0" y="0"/>
                  </a:moveTo>
                  <a:lnTo>
                    <a:pt x="3976465" y="0"/>
                  </a:lnTo>
                  <a:lnTo>
                    <a:pt x="3976465" y="5943086"/>
                  </a:lnTo>
                  <a:lnTo>
                    <a:pt x="0" y="5943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38386" y="1637684"/>
              <a:ext cx="2899693" cy="2667718"/>
            </a:xfrm>
            <a:custGeom>
              <a:avLst/>
              <a:gdLst/>
              <a:ahLst/>
              <a:cxnLst/>
              <a:rect l="l" t="t" r="r" b="b"/>
              <a:pathLst>
                <a:path w="2899693" h="2667718">
                  <a:moveTo>
                    <a:pt x="0" y="0"/>
                  </a:moveTo>
                  <a:lnTo>
                    <a:pt x="2899693" y="0"/>
                  </a:lnTo>
                  <a:lnTo>
                    <a:pt x="2899693" y="2667718"/>
                  </a:lnTo>
                  <a:lnTo>
                    <a:pt x="0" y="26677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xmlns="" r:embed="rId12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22" name="Group 22"/>
          <p:cNvGrpSpPr/>
          <p:nvPr/>
        </p:nvGrpSpPr>
        <p:grpSpPr>
          <a:xfrm>
            <a:off x="14204822" y="615768"/>
            <a:ext cx="2982349" cy="4457314"/>
            <a:chOff x="0" y="0"/>
            <a:chExt cx="3976465" cy="5943086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3976465" cy="5943086"/>
            </a:xfrm>
            <a:custGeom>
              <a:avLst/>
              <a:gdLst/>
              <a:ahLst/>
              <a:cxnLst/>
              <a:rect l="l" t="t" r="r" b="b"/>
              <a:pathLst>
                <a:path w="3976465" h="5943086">
                  <a:moveTo>
                    <a:pt x="0" y="0"/>
                  </a:moveTo>
                  <a:lnTo>
                    <a:pt x="3976465" y="0"/>
                  </a:lnTo>
                  <a:lnTo>
                    <a:pt x="3976465" y="5943086"/>
                  </a:lnTo>
                  <a:lnTo>
                    <a:pt x="0" y="5943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>
              <a:off x="538386" y="1509060"/>
              <a:ext cx="2899693" cy="2667718"/>
            </a:xfrm>
            <a:custGeom>
              <a:avLst/>
              <a:gdLst/>
              <a:ahLst/>
              <a:cxnLst/>
              <a:rect l="l" t="t" r="r" b="b"/>
              <a:pathLst>
                <a:path w="2899693" h="2667718">
                  <a:moveTo>
                    <a:pt x="0" y="0"/>
                  </a:moveTo>
                  <a:lnTo>
                    <a:pt x="2899693" y="0"/>
                  </a:lnTo>
                  <a:lnTo>
                    <a:pt x="2899693" y="2667718"/>
                  </a:lnTo>
                  <a:lnTo>
                    <a:pt x="0" y="26677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xmlns="" r:embed="rId12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25" name="Group 25"/>
          <p:cNvGrpSpPr/>
          <p:nvPr/>
        </p:nvGrpSpPr>
        <p:grpSpPr>
          <a:xfrm>
            <a:off x="7605448" y="615768"/>
            <a:ext cx="2982349" cy="4457314"/>
            <a:chOff x="0" y="0"/>
            <a:chExt cx="3976465" cy="5943086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3976465" cy="5943086"/>
            </a:xfrm>
            <a:custGeom>
              <a:avLst/>
              <a:gdLst/>
              <a:ahLst/>
              <a:cxnLst/>
              <a:rect l="l" t="t" r="r" b="b"/>
              <a:pathLst>
                <a:path w="3976465" h="5943086">
                  <a:moveTo>
                    <a:pt x="0" y="0"/>
                  </a:moveTo>
                  <a:lnTo>
                    <a:pt x="3976465" y="0"/>
                  </a:lnTo>
                  <a:lnTo>
                    <a:pt x="3976465" y="5943086"/>
                  </a:lnTo>
                  <a:lnTo>
                    <a:pt x="0" y="5943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xmlns="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Freeform 27"/>
            <p:cNvSpPr/>
            <p:nvPr/>
          </p:nvSpPr>
          <p:spPr>
            <a:xfrm>
              <a:off x="538386" y="1779231"/>
              <a:ext cx="2899693" cy="2472648"/>
            </a:xfrm>
            <a:custGeom>
              <a:avLst/>
              <a:gdLst/>
              <a:ahLst/>
              <a:cxnLst/>
              <a:rect l="l" t="t" r="r" b="b"/>
              <a:pathLst>
                <a:path w="2899693" h="2472648">
                  <a:moveTo>
                    <a:pt x="0" y="0"/>
                  </a:moveTo>
                  <a:lnTo>
                    <a:pt x="2899693" y="0"/>
                  </a:lnTo>
                  <a:lnTo>
                    <a:pt x="2899693" y="2472647"/>
                  </a:lnTo>
                  <a:lnTo>
                    <a:pt x="0" y="24726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xmlns="" r:embed="rId16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28" name="Group 28"/>
          <p:cNvGrpSpPr/>
          <p:nvPr/>
        </p:nvGrpSpPr>
        <p:grpSpPr>
          <a:xfrm>
            <a:off x="4360389" y="5213917"/>
            <a:ext cx="2982349" cy="4457314"/>
            <a:chOff x="0" y="0"/>
            <a:chExt cx="3976465" cy="5943086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3976465" cy="5943086"/>
            </a:xfrm>
            <a:custGeom>
              <a:avLst/>
              <a:gdLst/>
              <a:ahLst/>
              <a:cxnLst/>
              <a:rect l="l" t="t" r="r" b="b"/>
              <a:pathLst>
                <a:path w="3976465" h="5943086">
                  <a:moveTo>
                    <a:pt x="0" y="0"/>
                  </a:moveTo>
                  <a:lnTo>
                    <a:pt x="3976465" y="0"/>
                  </a:lnTo>
                  <a:lnTo>
                    <a:pt x="3976465" y="5943086"/>
                  </a:lnTo>
                  <a:lnTo>
                    <a:pt x="0" y="5943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xmlns="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Freeform 30"/>
            <p:cNvSpPr/>
            <p:nvPr/>
          </p:nvSpPr>
          <p:spPr>
            <a:xfrm>
              <a:off x="538386" y="1735219"/>
              <a:ext cx="2899693" cy="2472648"/>
            </a:xfrm>
            <a:custGeom>
              <a:avLst/>
              <a:gdLst/>
              <a:ahLst/>
              <a:cxnLst/>
              <a:rect l="l" t="t" r="r" b="b"/>
              <a:pathLst>
                <a:path w="2899693" h="2472648">
                  <a:moveTo>
                    <a:pt x="0" y="0"/>
                  </a:moveTo>
                  <a:lnTo>
                    <a:pt x="2899693" y="0"/>
                  </a:lnTo>
                  <a:lnTo>
                    <a:pt x="2899693" y="2472648"/>
                  </a:lnTo>
                  <a:lnTo>
                    <a:pt x="0" y="24726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xmlns="" r:embed="rId16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31" name="Freeform 31"/>
          <p:cNvSpPr/>
          <p:nvPr/>
        </p:nvSpPr>
        <p:spPr>
          <a:xfrm>
            <a:off x="1100830" y="615768"/>
            <a:ext cx="2982349" cy="4457314"/>
          </a:xfrm>
          <a:custGeom>
            <a:avLst/>
            <a:gdLst/>
            <a:ahLst/>
            <a:cxnLst/>
            <a:rect l="l" t="t" r="r" b="b"/>
            <a:pathLst>
              <a:path w="2982349" h="4457314">
                <a:moveTo>
                  <a:pt x="0" y="0"/>
                </a:moveTo>
                <a:lnTo>
                  <a:pt x="2982348" y="0"/>
                </a:lnTo>
                <a:lnTo>
                  <a:pt x="2982348" y="4457315"/>
                </a:lnTo>
                <a:lnTo>
                  <a:pt x="0" y="445731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 rot="-1066774">
            <a:off x="1359678" y="1715551"/>
            <a:ext cx="2464652" cy="1200958"/>
          </a:xfrm>
          <a:custGeom>
            <a:avLst/>
            <a:gdLst/>
            <a:ahLst/>
            <a:cxnLst/>
            <a:rect l="l" t="t" r="r" b="b"/>
            <a:pathLst>
              <a:path w="2464652" h="1200958">
                <a:moveTo>
                  <a:pt x="0" y="0"/>
                </a:moveTo>
                <a:lnTo>
                  <a:pt x="2464652" y="0"/>
                </a:lnTo>
                <a:lnTo>
                  <a:pt x="2464652" y="1200958"/>
                </a:lnTo>
                <a:lnTo>
                  <a:pt x="0" y="12009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2064717" y="3137350"/>
            <a:ext cx="1517395" cy="1183568"/>
          </a:xfrm>
          <a:custGeom>
            <a:avLst/>
            <a:gdLst/>
            <a:ahLst/>
            <a:cxnLst/>
            <a:rect l="l" t="t" r="r" b="b"/>
            <a:pathLst>
              <a:path w="1517395" h="1183568">
                <a:moveTo>
                  <a:pt x="0" y="0"/>
                </a:moveTo>
                <a:lnTo>
                  <a:pt x="1517395" y="0"/>
                </a:lnTo>
                <a:lnTo>
                  <a:pt x="1517395" y="1183568"/>
                </a:lnTo>
                <a:lnTo>
                  <a:pt x="0" y="1183568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>
            <a:off x="10904154" y="5213917"/>
            <a:ext cx="2982349" cy="4457314"/>
          </a:xfrm>
          <a:custGeom>
            <a:avLst/>
            <a:gdLst/>
            <a:ahLst/>
            <a:cxnLst/>
            <a:rect l="l" t="t" r="r" b="b"/>
            <a:pathLst>
              <a:path w="2982349" h="4457314">
                <a:moveTo>
                  <a:pt x="0" y="0"/>
                </a:moveTo>
                <a:lnTo>
                  <a:pt x="2982349" y="0"/>
                </a:lnTo>
                <a:lnTo>
                  <a:pt x="2982349" y="4457315"/>
                </a:lnTo>
                <a:lnTo>
                  <a:pt x="0" y="445731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 rot="-1066774">
            <a:off x="11163003" y="6313700"/>
            <a:ext cx="2464652" cy="1200958"/>
          </a:xfrm>
          <a:custGeom>
            <a:avLst/>
            <a:gdLst/>
            <a:ahLst/>
            <a:cxnLst/>
            <a:rect l="l" t="t" r="r" b="b"/>
            <a:pathLst>
              <a:path w="2464652" h="1200958">
                <a:moveTo>
                  <a:pt x="0" y="0"/>
                </a:moveTo>
                <a:lnTo>
                  <a:pt x="2464652" y="0"/>
                </a:lnTo>
                <a:lnTo>
                  <a:pt x="2464652" y="1200958"/>
                </a:lnTo>
                <a:lnTo>
                  <a:pt x="0" y="12009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>
            <a:off x="11868042" y="7735499"/>
            <a:ext cx="1517395" cy="1183568"/>
          </a:xfrm>
          <a:custGeom>
            <a:avLst/>
            <a:gdLst/>
            <a:ahLst/>
            <a:cxnLst/>
            <a:rect l="l" t="t" r="r" b="b"/>
            <a:pathLst>
              <a:path w="1517395" h="1183568">
                <a:moveTo>
                  <a:pt x="0" y="0"/>
                </a:moveTo>
                <a:lnTo>
                  <a:pt x="1517395" y="0"/>
                </a:lnTo>
                <a:lnTo>
                  <a:pt x="1517395" y="1183568"/>
                </a:lnTo>
                <a:lnTo>
                  <a:pt x="0" y="1183568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tretch>
              <a:fillRect/>
            </a:stretch>
          </a:blipFill>
        </p:spPr>
      </p:sp>
      <p:grpSp>
        <p:nvGrpSpPr>
          <p:cNvPr id="37" name="Group 37"/>
          <p:cNvGrpSpPr/>
          <p:nvPr/>
        </p:nvGrpSpPr>
        <p:grpSpPr>
          <a:xfrm>
            <a:off x="1100830" y="615768"/>
            <a:ext cx="2982349" cy="4457314"/>
            <a:chOff x="0" y="0"/>
            <a:chExt cx="3976465" cy="5943086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3976465" cy="5943086"/>
            </a:xfrm>
            <a:custGeom>
              <a:avLst/>
              <a:gdLst/>
              <a:ahLst/>
              <a:cxnLst/>
              <a:rect l="l" t="t" r="r" b="b"/>
              <a:pathLst>
                <a:path w="3976465" h="5943086">
                  <a:moveTo>
                    <a:pt x="0" y="0"/>
                  </a:moveTo>
                  <a:lnTo>
                    <a:pt x="3976465" y="0"/>
                  </a:lnTo>
                  <a:lnTo>
                    <a:pt x="3976465" y="5943086"/>
                  </a:lnTo>
                  <a:lnTo>
                    <a:pt x="0" y="5943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TextBox 39"/>
            <p:cNvSpPr txBox="1"/>
            <p:nvPr/>
          </p:nvSpPr>
          <p:spPr>
            <a:xfrm>
              <a:off x="607281" y="1045376"/>
              <a:ext cx="2761903" cy="352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2294"/>
                </a:lnSpc>
                <a:spcBef>
                  <a:spcPct val="0"/>
                </a:spcBef>
              </a:pPr>
              <a:r>
                <a:rPr lang="en-US" sz="15924" u="none">
                  <a:solidFill>
                    <a:srgbClr val="000000"/>
                  </a:solidFill>
                  <a:latin typeface="Gulfs Display"/>
                </a:rPr>
                <a:t>A</a:t>
              </a:r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1100830" y="5213917"/>
            <a:ext cx="2982349" cy="4457314"/>
            <a:chOff x="0" y="0"/>
            <a:chExt cx="3976465" cy="5943086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3976465" cy="5943086"/>
            </a:xfrm>
            <a:custGeom>
              <a:avLst/>
              <a:gdLst/>
              <a:ahLst/>
              <a:cxnLst/>
              <a:rect l="l" t="t" r="r" b="b"/>
              <a:pathLst>
                <a:path w="3976465" h="5943086">
                  <a:moveTo>
                    <a:pt x="0" y="0"/>
                  </a:moveTo>
                  <a:lnTo>
                    <a:pt x="3976465" y="0"/>
                  </a:lnTo>
                  <a:lnTo>
                    <a:pt x="3976465" y="5943086"/>
                  </a:lnTo>
                  <a:lnTo>
                    <a:pt x="0" y="5943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2" name="TextBox 42"/>
            <p:cNvSpPr txBox="1"/>
            <p:nvPr/>
          </p:nvSpPr>
          <p:spPr>
            <a:xfrm>
              <a:off x="607281" y="1045376"/>
              <a:ext cx="2761903" cy="352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2294"/>
                </a:lnSpc>
                <a:spcBef>
                  <a:spcPct val="0"/>
                </a:spcBef>
              </a:pPr>
              <a:r>
                <a:rPr lang="en-US" sz="15924">
                  <a:solidFill>
                    <a:srgbClr val="000000"/>
                  </a:solidFill>
                  <a:latin typeface="Gulfs Display"/>
                </a:rPr>
                <a:t>F</a:t>
              </a:r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4360389" y="615768"/>
            <a:ext cx="2982349" cy="4457314"/>
            <a:chOff x="0" y="0"/>
            <a:chExt cx="3976465" cy="5943086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3976465" cy="5943086"/>
            </a:xfrm>
            <a:custGeom>
              <a:avLst/>
              <a:gdLst/>
              <a:ahLst/>
              <a:cxnLst/>
              <a:rect l="l" t="t" r="r" b="b"/>
              <a:pathLst>
                <a:path w="3976465" h="5943086">
                  <a:moveTo>
                    <a:pt x="0" y="0"/>
                  </a:moveTo>
                  <a:lnTo>
                    <a:pt x="3976465" y="0"/>
                  </a:lnTo>
                  <a:lnTo>
                    <a:pt x="3976465" y="5943086"/>
                  </a:lnTo>
                  <a:lnTo>
                    <a:pt x="0" y="5943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5" name="TextBox 45"/>
            <p:cNvSpPr txBox="1"/>
            <p:nvPr/>
          </p:nvSpPr>
          <p:spPr>
            <a:xfrm>
              <a:off x="607281" y="1045376"/>
              <a:ext cx="2761903" cy="352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2294"/>
                </a:lnSpc>
                <a:spcBef>
                  <a:spcPct val="0"/>
                </a:spcBef>
              </a:pPr>
              <a:r>
                <a:rPr lang="en-US" sz="15924">
                  <a:solidFill>
                    <a:srgbClr val="000000"/>
                  </a:solidFill>
                  <a:latin typeface="Gulfs Display"/>
                </a:rPr>
                <a:t>B</a:t>
              </a:r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4360389" y="5213917"/>
            <a:ext cx="2982349" cy="4457314"/>
            <a:chOff x="0" y="0"/>
            <a:chExt cx="3976465" cy="5943086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3976465" cy="5943086"/>
            </a:xfrm>
            <a:custGeom>
              <a:avLst/>
              <a:gdLst/>
              <a:ahLst/>
              <a:cxnLst/>
              <a:rect l="l" t="t" r="r" b="b"/>
              <a:pathLst>
                <a:path w="3976465" h="5943086">
                  <a:moveTo>
                    <a:pt x="0" y="0"/>
                  </a:moveTo>
                  <a:lnTo>
                    <a:pt x="3976465" y="0"/>
                  </a:lnTo>
                  <a:lnTo>
                    <a:pt x="3976465" y="5943086"/>
                  </a:lnTo>
                  <a:lnTo>
                    <a:pt x="0" y="5943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8" name="TextBox 48"/>
            <p:cNvSpPr txBox="1"/>
            <p:nvPr/>
          </p:nvSpPr>
          <p:spPr>
            <a:xfrm>
              <a:off x="607281" y="1045376"/>
              <a:ext cx="2761903" cy="352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2294"/>
                </a:lnSpc>
                <a:spcBef>
                  <a:spcPct val="0"/>
                </a:spcBef>
              </a:pPr>
              <a:r>
                <a:rPr lang="en-US" sz="15924">
                  <a:solidFill>
                    <a:srgbClr val="000000"/>
                  </a:solidFill>
                  <a:latin typeface="Gulfs Display"/>
                </a:rPr>
                <a:t>G</a:t>
              </a:r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7605448" y="615768"/>
            <a:ext cx="2982349" cy="4457314"/>
            <a:chOff x="0" y="0"/>
            <a:chExt cx="3976465" cy="5943086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3976465" cy="5943086"/>
            </a:xfrm>
            <a:custGeom>
              <a:avLst/>
              <a:gdLst/>
              <a:ahLst/>
              <a:cxnLst/>
              <a:rect l="l" t="t" r="r" b="b"/>
              <a:pathLst>
                <a:path w="3976465" h="5943086">
                  <a:moveTo>
                    <a:pt x="0" y="0"/>
                  </a:moveTo>
                  <a:lnTo>
                    <a:pt x="3976465" y="0"/>
                  </a:lnTo>
                  <a:lnTo>
                    <a:pt x="3976465" y="5943086"/>
                  </a:lnTo>
                  <a:lnTo>
                    <a:pt x="0" y="5943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1" name="TextBox 51"/>
            <p:cNvSpPr txBox="1"/>
            <p:nvPr/>
          </p:nvSpPr>
          <p:spPr>
            <a:xfrm>
              <a:off x="607281" y="1045376"/>
              <a:ext cx="2761903" cy="352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2294"/>
                </a:lnSpc>
                <a:spcBef>
                  <a:spcPct val="0"/>
                </a:spcBef>
              </a:pPr>
              <a:r>
                <a:rPr lang="en-US" sz="15924">
                  <a:solidFill>
                    <a:srgbClr val="000000"/>
                  </a:solidFill>
                  <a:latin typeface="Gulfs Display"/>
                </a:rPr>
                <a:t>C</a:t>
              </a:r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7605448" y="5213917"/>
            <a:ext cx="2982349" cy="4457314"/>
            <a:chOff x="0" y="0"/>
            <a:chExt cx="3976465" cy="5943086"/>
          </a:xfrm>
        </p:grpSpPr>
        <p:sp>
          <p:nvSpPr>
            <p:cNvPr id="53" name="Freeform 53"/>
            <p:cNvSpPr/>
            <p:nvPr/>
          </p:nvSpPr>
          <p:spPr>
            <a:xfrm>
              <a:off x="0" y="0"/>
              <a:ext cx="3976465" cy="5943086"/>
            </a:xfrm>
            <a:custGeom>
              <a:avLst/>
              <a:gdLst/>
              <a:ahLst/>
              <a:cxnLst/>
              <a:rect l="l" t="t" r="r" b="b"/>
              <a:pathLst>
                <a:path w="3976465" h="5943086">
                  <a:moveTo>
                    <a:pt x="0" y="0"/>
                  </a:moveTo>
                  <a:lnTo>
                    <a:pt x="3976465" y="0"/>
                  </a:lnTo>
                  <a:lnTo>
                    <a:pt x="3976465" y="5943086"/>
                  </a:lnTo>
                  <a:lnTo>
                    <a:pt x="0" y="5943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4" name="TextBox 54"/>
            <p:cNvSpPr txBox="1"/>
            <p:nvPr/>
          </p:nvSpPr>
          <p:spPr>
            <a:xfrm>
              <a:off x="607281" y="1045376"/>
              <a:ext cx="2761903" cy="352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2294"/>
                </a:lnSpc>
                <a:spcBef>
                  <a:spcPct val="0"/>
                </a:spcBef>
              </a:pPr>
              <a:r>
                <a:rPr lang="en-US" sz="15924">
                  <a:solidFill>
                    <a:srgbClr val="000000"/>
                  </a:solidFill>
                  <a:latin typeface="Gulfs Display"/>
                </a:rPr>
                <a:t>H</a:t>
              </a:r>
            </a:p>
          </p:txBody>
        </p:sp>
      </p:grpSp>
      <p:grpSp>
        <p:nvGrpSpPr>
          <p:cNvPr id="55" name="Group 55"/>
          <p:cNvGrpSpPr/>
          <p:nvPr/>
        </p:nvGrpSpPr>
        <p:grpSpPr>
          <a:xfrm>
            <a:off x="10904154" y="615768"/>
            <a:ext cx="2982349" cy="4457314"/>
            <a:chOff x="0" y="0"/>
            <a:chExt cx="3976465" cy="5943086"/>
          </a:xfrm>
        </p:grpSpPr>
        <p:sp>
          <p:nvSpPr>
            <p:cNvPr id="56" name="Freeform 56"/>
            <p:cNvSpPr/>
            <p:nvPr/>
          </p:nvSpPr>
          <p:spPr>
            <a:xfrm>
              <a:off x="0" y="0"/>
              <a:ext cx="3976465" cy="5943086"/>
            </a:xfrm>
            <a:custGeom>
              <a:avLst/>
              <a:gdLst/>
              <a:ahLst/>
              <a:cxnLst/>
              <a:rect l="l" t="t" r="r" b="b"/>
              <a:pathLst>
                <a:path w="3976465" h="5943086">
                  <a:moveTo>
                    <a:pt x="0" y="0"/>
                  </a:moveTo>
                  <a:lnTo>
                    <a:pt x="3976465" y="0"/>
                  </a:lnTo>
                  <a:lnTo>
                    <a:pt x="3976465" y="5943086"/>
                  </a:lnTo>
                  <a:lnTo>
                    <a:pt x="0" y="5943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7" name="TextBox 57"/>
            <p:cNvSpPr txBox="1"/>
            <p:nvPr/>
          </p:nvSpPr>
          <p:spPr>
            <a:xfrm>
              <a:off x="607281" y="1045376"/>
              <a:ext cx="2761903" cy="352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2294"/>
                </a:lnSpc>
                <a:spcBef>
                  <a:spcPct val="0"/>
                </a:spcBef>
              </a:pPr>
              <a:r>
                <a:rPr lang="en-US" sz="15924">
                  <a:solidFill>
                    <a:srgbClr val="000000"/>
                  </a:solidFill>
                  <a:latin typeface="Gulfs Display"/>
                </a:rPr>
                <a:t>D</a:t>
              </a:r>
            </a:p>
          </p:txBody>
        </p:sp>
      </p:grpSp>
      <p:grpSp>
        <p:nvGrpSpPr>
          <p:cNvPr id="58" name="Group 58"/>
          <p:cNvGrpSpPr/>
          <p:nvPr/>
        </p:nvGrpSpPr>
        <p:grpSpPr>
          <a:xfrm>
            <a:off x="10904154" y="5213917"/>
            <a:ext cx="2982349" cy="4457314"/>
            <a:chOff x="0" y="0"/>
            <a:chExt cx="3976465" cy="5943086"/>
          </a:xfrm>
        </p:grpSpPr>
        <p:sp>
          <p:nvSpPr>
            <p:cNvPr id="59" name="Freeform 59"/>
            <p:cNvSpPr/>
            <p:nvPr/>
          </p:nvSpPr>
          <p:spPr>
            <a:xfrm>
              <a:off x="0" y="0"/>
              <a:ext cx="3976465" cy="5943086"/>
            </a:xfrm>
            <a:custGeom>
              <a:avLst/>
              <a:gdLst/>
              <a:ahLst/>
              <a:cxnLst/>
              <a:rect l="l" t="t" r="r" b="b"/>
              <a:pathLst>
                <a:path w="3976465" h="5943086">
                  <a:moveTo>
                    <a:pt x="0" y="0"/>
                  </a:moveTo>
                  <a:lnTo>
                    <a:pt x="3976465" y="0"/>
                  </a:lnTo>
                  <a:lnTo>
                    <a:pt x="3976465" y="5943086"/>
                  </a:lnTo>
                  <a:lnTo>
                    <a:pt x="0" y="5943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0" name="TextBox 60"/>
            <p:cNvSpPr txBox="1"/>
            <p:nvPr/>
          </p:nvSpPr>
          <p:spPr>
            <a:xfrm>
              <a:off x="607281" y="1045376"/>
              <a:ext cx="2761903" cy="352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2294"/>
                </a:lnSpc>
                <a:spcBef>
                  <a:spcPct val="0"/>
                </a:spcBef>
              </a:pPr>
              <a:r>
                <a:rPr lang="en-US" sz="15924">
                  <a:solidFill>
                    <a:srgbClr val="000000"/>
                  </a:solidFill>
                  <a:latin typeface="Gulfs Display"/>
                </a:rPr>
                <a:t>I</a:t>
              </a:r>
            </a:p>
          </p:txBody>
        </p:sp>
      </p:grpSp>
      <p:grpSp>
        <p:nvGrpSpPr>
          <p:cNvPr id="61" name="Group 61"/>
          <p:cNvGrpSpPr/>
          <p:nvPr/>
        </p:nvGrpSpPr>
        <p:grpSpPr>
          <a:xfrm>
            <a:off x="14204822" y="615768"/>
            <a:ext cx="2982349" cy="4457314"/>
            <a:chOff x="0" y="0"/>
            <a:chExt cx="3976465" cy="5943086"/>
          </a:xfrm>
        </p:grpSpPr>
        <p:sp>
          <p:nvSpPr>
            <p:cNvPr id="62" name="Freeform 62"/>
            <p:cNvSpPr/>
            <p:nvPr/>
          </p:nvSpPr>
          <p:spPr>
            <a:xfrm>
              <a:off x="0" y="0"/>
              <a:ext cx="3976465" cy="5943086"/>
            </a:xfrm>
            <a:custGeom>
              <a:avLst/>
              <a:gdLst/>
              <a:ahLst/>
              <a:cxnLst/>
              <a:rect l="l" t="t" r="r" b="b"/>
              <a:pathLst>
                <a:path w="3976465" h="5943086">
                  <a:moveTo>
                    <a:pt x="0" y="0"/>
                  </a:moveTo>
                  <a:lnTo>
                    <a:pt x="3976465" y="0"/>
                  </a:lnTo>
                  <a:lnTo>
                    <a:pt x="3976465" y="5943086"/>
                  </a:lnTo>
                  <a:lnTo>
                    <a:pt x="0" y="5943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3" name="TextBox 63"/>
            <p:cNvSpPr txBox="1"/>
            <p:nvPr/>
          </p:nvSpPr>
          <p:spPr>
            <a:xfrm>
              <a:off x="607281" y="1045376"/>
              <a:ext cx="2761903" cy="352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2294"/>
                </a:lnSpc>
                <a:spcBef>
                  <a:spcPct val="0"/>
                </a:spcBef>
              </a:pPr>
              <a:r>
                <a:rPr lang="en-US" sz="15924">
                  <a:solidFill>
                    <a:srgbClr val="000000"/>
                  </a:solidFill>
                  <a:latin typeface="Gulfs Display"/>
                </a:rPr>
                <a:t>E</a:t>
              </a:r>
            </a:p>
          </p:txBody>
        </p:sp>
      </p:grpSp>
      <p:grpSp>
        <p:nvGrpSpPr>
          <p:cNvPr id="64" name="Group 64"/>
          <p:cNvGrpSpPr/>
          <p:nvPr/>
        </p:nvGrpSpPr>
        <p:grpSpPr>
          <a:xfrm>
            <a:off x="14204822" y="5213917"/>
            <a:ext cx="2982349" cy="4457314"/>
            <a:chOff x="0" y="0"/>
            <a:chExt cx="3976465" cy="5943086"/>
          </a:xfrm>
        </p:grpSpPr>
        <p:sp>
          <p:nvSpPr>
            <p:cNvPr id="65" name="Freeform 65"/>
            <p:cNvSpPr/>
            <p:nvPr/>
          </p:nvSpPr>
          <p:spPr>
            <a:xfrm>
              <a:off x="0" y="0"/>
              <a:ext cx="3976465" cy="5943086"/>
            </a:xfrm>
            <a:custGeom>
              <a:avLst/>
              <a:gdLst/>
              <a:ahLst/>
              <a:cxnLst/>
              <a:rect l="l" t="t" r="r" b="b"/>
              <a:pathLst>
                <a:path w="3976465" h="5943086">
                  <a:moveTo>
                    <a:pt x="0" y="0"/>
                  </a:moveTo>
                  <a:lnTo>
                    <a:pt x="3976465" y="0"/>
                  </a:lnTo>
                  <a:lnTo>
                    <a:pt x="3976465" y="5943086"/>
                  </a:lnTo>
                  <a:lnTo>
                    <a:pt x="0" y="5943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6" name="TextBox 66"/>
            <p:cNvSpPr txBox="1"/>
            <p:nvPr/>
          </p:nvSpPr>
          <p:spPr>
            <a:xfrm>
              <a:off x="607281" y="1045376"/>
              <a:ext cx="2761903" cy="352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2294"/>
                </a:lnSpc>
                <a:spcBef>
                  <a:spcPct val="0"/>
                </a:spcBef>
              </a:pPr>
              <a:r>
                <a:rPr lang="en-US" sz="15924">
                  <a:solidFill>
                    <a:srgbClr val="000000"/>
                  </a:solidFill>
                  <a:latin typeface="Gulfs Display"/>
                </a:rPr>
                <a:t>J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A9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5316" y="3779783"/>
            <a:ext cx="17075389" cy="5655494"/>
            <a:chOff x="0" y="0"/>
            <a:chExt cx="99985769" cy="33116018"/>
          </a:xfrm>
        </p:grpSpPr>
        <p:sp>
          <p:nvSpPr>
            <p:cNvPr id="3" name="Freeform 3"/>
            <p:cNvSpPr/>
            <p:nvPr/>
          </p:nvSpPr>
          <p:spPr>
            <a:xfrm>
              <a:off x="72390" y="72390"/>
              <a:ext cx="99840990" cy="32971240"/>
            </a:xfrm>
            <a:custGeom>
              <a:avLst/>
              <a:gdLst/>
              <a:ahLst/>
              <a:cxnLst/>
              <a:rect l="l" t="t" r="r" b="b"/>
              <a:pathLst>
                <a:path w="99840990" h="32971240">
                  <a:moveTo>
                    <a:pt x="0" y="0"/>
                  </a:moveTo>
                  <a:lnTo>
                    <a:pt x="99840990" y="0"/>
                  </a:lnTo>
                  <a:lnTo>
                    <a:pt x="99840990" y="32971240"/>
                  </a:lnTo>
                  <a:lnTo>
                    <a:pt x="0" y="32971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99985767" cy="33116019"/>
            </a:xfrm>
            <a:custGeom>
              <a:avLst/>
              <a:gdLst/>
              <a:ahLst/>
              <a:cxnLst/>
              <a:rect l="l" t="t" r="r" b="b"/>
              <a:pathLst>
                <a:path w="99985767" h="33116019">
                  <a:moveTo>
                    <a:pt x="99840988" y="32971237"/>
                  </a:moveTo>
                  <a:lnTo>
                    <a:pt x="99985767" y="32971237"/>
                  </a:lnTo>
                  <a:lnTo>
                    <a:pt x="99985767" y="33116019"/>
                  </a:lnTo>
                  <a:lnTo>
                    <a:pt x="99840988" y="33116019"/>
                  </a:lnTo>
                  <a:lnTo>
                    <a:pt x="99840988" y="32971237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32971237"/>
                  </a:lnTo>
                  <a:lnTo>
                    <a:pt x="0" y="32971237"/>
                  </a:lnTo>
                  <a:lnTo>
                    <a:pt x="0" y="144780"/>
                  </a:lnTo>
                  <a:close/>
                  <a:moveTo>
                    <a:pt x="0" y="32971237"/>
                  </a:moveTo>
                  <a:lnTo>
                    <a:pt x="144780" y="32971237"/>
                  </a:lnTo>
                  <a:lnTo>
                    <a:pt x="144780" y="33116019"/>
                  </a:lnTo>
                  <a:lnTo>
                    <a:pt x="0" y="33116019"/>
                  </a:lnTo>
                  <a:lnTo>
                    <a:pt x="0" y="32971237"/>
                  </a:lnTo>
                  <a:close/>
                  <a:moveTo>
                    <a:pt x="99840988" y="144780"/>
                  </a:moveTo>
                  <a:lnTo>
                    <a:pt x="99985767" y="144780"/>
                  </a:lnTo>
                  <a:lnTo>
                    <a:pt x="99985767" y="32971237"/>
                  </a:lnTo>
                  <a:lnTo>
                    <a:pt x="99840988" y="32971237"/>
                  </a:lnTo>
                  <a:lnTo>
                    <a:pt x="99840988" y="144780"/>
                  </a:lnTo>
                  <a:close/>
                  <a:moveTo>
                    <a:pt x="144780" y="32971237"/>
                  </a:moveTo>
                  <a:lnTo>
                    <a:pt x="99840988" y="32971237"/>
                  </a:lnTo>
                  <a:lnTo>
                    <a:pt x="99840988" y="33116019"/>
                  </a:lnTo>
                  <a:lnTo>
                    <a:pt x="144780" y="33116019"/>
                  </a:lnTo>
                  <a:lnTo>
                    <a:pt x="144780" y="32971237"/>
                  </a:lnTo>
                  <a:close/>
                  <a:moveTo>
                    <a:pt x="99840988" y="0"/>
                  </a:moveTo>
                  <a:lnTo>
                    <a:pt x="99985767" y="0"/>
                  </a:lnTo>
                  <a:lnTo>
                    <a:pt x="99985767" y="144780"/>
                  </a:lnTo>
                  <a:lnTo>
                    <a:pt x="99840988" y="144780"/>
                  </a:lnTo>
                  <a:lnTo>
                    <a:pt x="99840988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99840988" y="0"/>
                  </a:lnTo>
                  <a:lnTo>
                    <a:pt x="99840988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685316" y="3665440"/>
            <a:ext cx="17075389" cy="5655494"/>
            <a:chOff x="0" y="0"/>
            <a:chExt cx="99985769" cy="33116018"/>
          </a:xfrm>
        </p:grpSpPr>
        <p:sp>
          <p:nvSpPr>
            <p:cNvPr id="6" name="Freeform 6"/>
            <p:cNvSpPr/>
            <p:nvPr/>
          </p:nvSpPr>
          <p:spPr>
            <a:xfrm>
              <a:off x="72390" y="72390"/>
              <a:ext cx="99840990" cy="32971240"/>
            </a:xfrm>
            <a:custGeom>
              <a:avLst/>
              <a:gdLst/>
              <a:ahLst/>
              <a:cxnLst/>
              <a:rect l="l" t="t" r="r" b="b"/>
              <a:pathLst>
                <a:path w="99840990" h="32971240">
                  <a:moveTo>
                    <a:pt x="0" y="0"/>
                  </a:moveTo>
                  <a:lnTo>
                    <a:pt x="99840990" y="0"/>
                  </a:lnTo>
                  <a:lnTo>
                    <a:pt x="99840990" y="32971240"/>
                  </a:lnTo>
                  <a:lnTo>
                    <a:pt x="0" y="32971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99985767" cy="33116019"/>
            </a:xfrm>
            <a:custGeom>
              <a:avLst/>
              <a:gdLst/>
              <a:ahLst/>
              <a:cxnLst/>
              <a:rect l="l" t="t" r="r" b="b"/>
              <a:pathLst>
                <a:path w="99985767" h="33116019">
                  <a:moveTo>
                    <a:pt x="99840988" y="32971237"/>
                  </a:moveTo>
                  <a:lnTo>
                    <a:pt x="99985767" y="32971237"/>
                  </a:lnTo>
                  <a:lnTo>
                    <a:pt x="99985767" y="33116019"/>
                  </a:lnTo>
                  <a:lnTo>
                    <a:pt x="99840988" y="33116019"/>
                  </a:lnTo>
                  <a:lnTo>
                    <a:pt x="99840988" y="32971237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32971237"/>
                  </a:lnTo>
                  <a:lnTo>
                    <a:pt x="0" y="32971237"/>
                  </a:lnTo>
                  <a:lnTo>
                    <a:pt x="0" y="144780"/>
                  </a:lnTo>
                  <a:close/>
                  <a:moveTo>
                    <a:pt x="0" y="32971237"/>
                  </a:moveTo>
                  <a:lnTo>
                    <a:pt x="144780" y="32971237"/>
                  </a:lnTo>
                  <a:lnTo>
                    <a:pt x="144780" y="33116019"/>
                  </a:lnTo>
                  <a:lnTo>
                    <a:pt x="0" y="33116019"/>
                  </a:lnTo>
                  <a:lnTo>
                    <a:pt x="0" y="32971237"/>
                  </a:lnTo>
                  <a:close/>
                  <a:moveTo>
                    <a:pt x="99840988" y="144780"/>
                  </a:moveTo>
                  <a:lnTo>
                    <a:pt x="99985767" y="144780"/>
                  </a:lnTo>
                  <a:lnTo>
                    <a:pt x="99985767" y="32971237"/>
                  </a:lnTo>
                  <a:lnTo>
                    <a:pt x="99840988" y="32971237"/>
                  </a:lnTo>
                  <a:lnTo>
                    <a:pt x="99840988" y="144780"/>
                  </a:lnTo>
                  <a:close/>
                  <a:moveTo>
                    <a:pt x="144780" y="32971237"/>
                  </a:moveTo>
                  <a:lnTo>
                    <a:pt x="99840988" y="32971237"/>
                  </a:lnTo>
                  <a:lnTo>
                    <a:pt x="99840988" y="33116019"/>
                  </a:lnTo>
                  <a:lnTo>
                    <a:pt x="144780" y="33116019"/>
                  </a:lnTo>
                  <a:lnTo>
                    <a:pt x="144780" y="32971237"/>
                  </a:lnTo>
                  <a:close/>
                  <a:moveTo>
                    <a:pt x="99840988" y="0"/>
                  </a:moveTo>
                  <a:lnTo>
                    <a:pt x="99985767" y="0"/>
                  </a:lnTo>
                  <a:lnTo>
                    <a:pt x="99985767" y="144780"/>
                  </a:lnTo>
                  <a:lnTo>
                    <a:pt x="99840988" y="144780"/>
                  </a:lnTo>
                  <a:lnTo>
                    <a:pt x="99840988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99840988" y="0"/>
                  </a:lnTo>
                  <a:lnTo>
                    <a:pt x="99840988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685316" y="3665440"/>
            <a:ext cx="17075389" cy="5655494"/>
            <a:chOff x="0" y="0"/>
            <a:chExt cx="99985769" cy="33116018"/>
          </a:xfrm>
        </p:grpSpPr>
        <p:sp>
          <p:nvSpPr>
            <p:cNvPr id="9" name="Freeform 9"/>
            <p:cNvSpPr/>
            <p:nvPr/>
          </p:nvSpPr>
          <p:spPr>
            <a:xfrm>
              <a:off x="72390" y="72390"/>
              <a:ext cx="99840990" cy="32971240"/>
            </a:xfrm>
            <a:custGeom>
              <a:avLst/>
              <a:gdLst/>
              <a:ahLst/>
              <a:cxnLst/>
              <a:rect l="l" t="t" r="r" b="b"/>
              <a:pathLst>
                <a:path w="99840990" h="32971240">
                  <a:moveTo>
                    <a:pt x="0" y="0"/>
                  </a:moveTo>
                  <a:lnTo>
                    <a:pt x="99840990" y="0"/>
                  </a:lnTo>
                  <a:lnTo>
                    <a:pt x="99840990" y="32971240"/>
                  </a:lnTo>
                  <a:lnTo>
                    <a:pt x="0" y="32971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0" y="0"/>
              <a:ext cx="99985767" cy="33116019"/>
            </a:xfrm>
            <a:custGeom>
              <a:avLst/>
              <a:gdLst/>
              <a:ahLst/>
              <a:cxnLst/>
              <a:rect l="l" t="t" r="r" b="b"/>
              <a:pathLst>
                <a:path w="99985767" h="33116019">
                  <a:moveTo>
                    <a:pt x="99840988" y="32971237"/>
                  </a:moveTo>
                  <a:lnTo>
                    <a:pt x="99985767" y="32971237"/>
                  </a:lnTo>
                  <a:lnTo>
                    <a:pt x="99985767" y="33116019"/>
                  </a:lnTo>
                  <a:lnTo>
                    <a:pt x="99840988" y="33116019"/>
                  </a:lnTo>
                  <a:lnTo>
                    <a:pt x="99840988" y="32971237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32971237"/>
                  </a:lnTo>
                  <a:lnTo>
                    <a:pt x="0" y="32971237"/>
                  </a:lnTo>
                  <a:lnTo>
                    <a:pt x="0" y="144780"/>
                  </a:lnTo>
                  <a:close/>
                  <a:moveTo>
                    <a:pt x="0" y="32971237"/>
                  </a:moveTo>
                  <a:lnTo>
                    <a:pt x="144780" y="32971237"/>
                  </a:lnTo>
                  <a:lnTo>
                    <a:pt x="144780" y="33116019"/>
                  </a:lnTo>
                  <a:lnTo>
                    <a:pt x="0" y="33116019"/>
                  </a:lnTo>
                  <a:lnTo>
                    <a:pt x="0" y="32971237"/>
                  </a:lnTo>
                  <a:close/>
                  <a:moveTo>
                    <a:pt x="99840988" y="144780"/>
                  </a:moveTo>
                  <a:lnTo>
                    <a:pt x="99985767" y="144780"/>
                  </a:lnTo>
                  <a:lnTo>
                    <a:pt x="99985767" y="32971237"/>
                  </a:lnTo>
                  <a:lnTo>
                    <a:pt x="99840988" y="32971237"/>
                  </a:lnTo>
                  <a:lnTo>
                    <a:pt x="99840988" y="144780"/>
                  </a:lnTo>
                  <a:close/>
                  <a:moveTo>
                    <a:pt x="144780" y="32971237"/>
                  </a:moveTo>
                  <a:lnTo>
                    <a:pt x="99840988" y="32971237"/>
                  </a:lnTo>
                  <a:lnTo>
                    <a:pt x="99840988" y="33116019"/>
                  </a:lnTo>
                  <a:lnTo>
                    <a:pt x="144780" y="33116019"/>
                  </a:lnTo>
                  <a:lnTo>
                    <a:pt x="144780" y="32971237"/>
                  </a:lnTo>
                  <a:close/>
                  <a:moveTo>
                    <a:pt x="99840988" y="0"/>
                  </a:moveTo>
                  <a:lnTo>
                    <a:pt x="99985767" y="0"/>
                  </a:lnTo>
                  <a:lnTo>
                    <a:pt x="99985767" y="144780"/>
                  </a:lnTo>
                  <a:lnTo>
                    <a:pt x="99840988" y="144780"/>
                  </a:lnTo>
                  <a:lnTo>
                    <a:pt x="99840988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99840988" y="0"/>
                  </a:lnTo>
                  <a:lnTo>
                    <a:pt x="99840988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1" name="AutoShape 11"/>
          <p:cNvSpPr/>
          <p:nvPr/>
        </p:nvSpPr>
        <p:spPr>
          <a:xfrm>
            <a:off x="1028700" y="5544176"/>
            <a:ext cx="16221912" cy="0"/>
          </a:xfrm>
          <a:prstGeom prst="line">
            <a:avLst/>
          </a:prstGeom>
          <a:ln w="9525" cap="rnd">
            <a:solidFill>
              <a:srgbClr val="000000"/>
            </a:solidFill>
            <a:prstDash val="sysDot"/>
            <a:headEnd type="none" w="sm" len="sm"/>
            <a:tailEnd type="none" w="sm" len="sm"/>
          </a:ln>
        </p:spPr>
      </p:sp>
      <p:sp>
        <p:nvSpPr>
          <p:cNvPr id="12" name="AutoShape 12"/>
          <p:cNvSpPr/>
          <p:nvPr/>
        </p:nvSpPr>
        <p:spPr>
          <a:xfrm>
            <a:off x="1028700" y="7376151"/>
            <a:ext cx="16221912" cy="0"/>
          </a:xfrm>
          <a:prstGeom prst="line">
            <a:avLst/>
          </a:prstGeom>
          <a:ln w="9525" cap="rnd">
            <a:solidFill>
              <a:srgbClr val="000000"/>
            </a:solidFill>
            <a:prstDash val="sysDot"/>
            <a:headEnd type="none" w="sm" len="sm"/>
            <a:tailEnd type="none" w="sm" len="sm"/>
          </a:ln>
        </p:spPr>
      </p:sp>
      <p:sp>
        <p:nvSpPr>
          <p:cNvPr id="13" name="Freeform 13"/>
          <p:cNvSpPr/>
          <p:nvPr/>
        </p:nvSpPr>
        <p:spPr>
          <a:xfrm>
            <a:off x="4726417" y="4103608"/>
            <a:ext cx="854895" cy="845569"/>
          </a:xfrm>
          <a:custGeom>
            <a:avLst/>
            <a:gdLst/>
            <a:ahLst/>
            <a:cxnLst/>
            <a:rect l="l" t="t" r="r" b="b"/>
            <a:pathLst>
              <a:path w="854895" h="845569">
                <a:moveTo>
                  <a:pt x="0" y="0"/>
                </a:moveTo>
                <a:lnTo>
                  <a:pt x="854894" y="0"/>
                </a:lnTo>
                <a:lnTo>
                  <a:pt x="854894" y="845568"/>
                </a:lnTo>
                <a:lnTo>
                  <a:pt x="0" y="8455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4726417" y="6042142"/>
            <a:ext cx="854895" cy="845569"/>
          </a:xfrm>
          <a:custGeom>
            <a:avLst/>
            <a:gdLst/>
            <a:ahLst/>
            <a:cxnLst/>
            <a:rect l="l" t="t" r="r" b="b"/>
            <a:pathLst>
              <a:path w="854895" h="845569">
                <a:moveTo>
                  <a:pt x="0" y="0"/>
                </a:moveTo>
                <a:lnTo>
                  <a:pt x="854894" y="0"/>
                </a:lnTo>
                <a:lnTo>
                  <a:pt x="854894" y="845568"/>
                </a:lnTo>
                <a:lnTo>
                  <a:pt x="0" y="8455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4726417" y="7862808"/>
            <a:ext cx="854895" cy="845569"/>
          </a:xfrm>
          <a:custGeom>
            <a:avLst/>
            <a:gdLst/>
            <a:ahLst/>
            <a:cxnLst/>
            <a:rect l="l" t="t" r="r" b="b"/>
            <a:pathLst>
              <a:path w="854895" h="845569">
                <a:moveTo>
                  <a:pt x="0" y="0"/>
                </a:moveTo>
                <a:lnTo>
                  <a:pt x="854894" y="0"/>
                </a:lnTo>
                <a:lnTo>
                  <a:pt x="854894" y="845568"/>
                </a:lnTo>
                <a:lnTo>
                  <a:pt x="0" y="8455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5932086" y="4103608"/>
            <a:ext cx="854895" cy="845569"/>
          </a:xfrm>
          <a:custGeom>
            <a:avLst/>
            <a:gdLst/>
            <a:ahLst/>
            <a:cxnLst/>
            <a:rect l="l" t="t" r="r" b="b"/>
            <a:pathLst>
              <a:path w="854895" h="845569">
                <a:moveTo>
                  <a:pt x="0" y="0"/>
                </a:moveTo>
                <a:lnTo>
                  <a:pt x="854894" y="0"/>
                </a:lnTo>
                <a:lnTo>
                  <a:pt x="854894" y="845568"/>
                </a:lnTo>
                <a:lnTo>
                  <a:pt x="0" y="8455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5932086" y="6042142"/>
            <a:ext cx="854895" cy="845569"/>
          </a:xfrm>
          <a:custGeom>
            <a:avLst/>
            <a:gdLst/>
            <a:ahLst/>
            <a:cxnLst/>
            <a:rect l="l" t="t" r="r" b="b"/>
            <a:pathLst>
              <a:path w="854895" h="845569">
                <a:moveTo>
                  <a:pt x="0" y="0"/>
                </a:moveTo>
                <a:lnTo>
                  <a:pt x="854894" y="0"/>
                </a:lnTo>
                <a:lnTo>
                  <a:pt x="854894" y="845568"/>
                </a:lnTo>
                <a:lnTo>
                  <a:pt x="0" y="8455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5932086" y="7862808"/>
            <a:ext cx="854895" cy="845569"/>
          </a:xfrm>
          <a:custGeom>
            <a:avLst/>
            <a:gdLst/>
            <a:ahLst/>
            <a:cxnLst/>
            <a:rect l="l" t="t" r="r" b="b"/>
            <a:pathLst>
              <a:path w="854895" h="845569">
                <a:moveTo>
                  <a:pt x="0" y="0"/>
                </a:moveTo>
                <a:lnTo>
                  <a:pt x="854894" y="0"/>
                </a:lnTo>
                <a:lnTo>
                  <a:pt x="854894" y="845568"/>
                </a:lnTo>
                <a:lnTo>
                  <a:pt x="0" y="8455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7106024" y="4103608"/>
            <a:ext cx="854895" cy="845569"/>
          </a:xfrm>
          <a:custGeom>
            <a:avLst/>
            <a:gdLst/>
            <a:ahLst/>
            <a:cxnLst/>
            <a:rect l="l" t="t" r="r" b="b"/>
            <a:pathLst>
              <a:path w="854895" h="845569">
                <a:moveTo>
                  <a:pt x="0" y="0"/>
                </a:moveTo>
                <a:lnTo>
                  <a:pt x="854894" y="0"/>
                </a:lnTo>
                <a:lnTo>
                  <a:pt x="854894" y="845568"/>
                </a:lnTo>
                <a:lnTo>
                  <a:pt x="0" y="8455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7106024" y="6042142"/>
            <a:ext cx="854895" cy="845569"/>
          </a:xfrm>
          <a:custGeom>
            <a:avLst/>
            <a:gdLst/>
            <a:ahLst/>
            <a:cxnLst/>
            <a:rect l="l" t="t" r="r" b="b"/>
            <a:pathLst>
              <a:path w="854895" h="845569">
                <a:moveTo>
                  <a:pt x="0" y="0"/>
                </a:moveTo>
                <a:lnTo>
                  <a:pt x="854894" y="0"/>
                </a:lnTo>
                <a:lnTo>
                  <a:pt x="854894" y="845568"/>
                </a:lnTo>
                <a:lnTo>
                  <a:pt x="0" y="8455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7106024" y="7862808"/>
            <a:ext cx="854895" cy="845569"/>
          </a:xfrm>
          <a:custGeom>
            <a:avLst/>
            <a:gdLst/>
            <a:ahLst/>
            <a:cxnLst/>
            <a:rect l="l" t="t" r="r" b="b"/>
            <a:pathLst>
              <a:path w="854895" h="845569">
                <a:moveTo>
                  <a:pt x="0" y="0"/>
                </a:moveTo>
                <a:lnTo>
                  <a:pt x="854894" y="0"/>
                </a:lnTo>
                <a:lnTo>
                  <a:pt x="854894" y="845568"/>
                </a:lnTo>
                <a:lnTo>
                  <a:pt x="0" y="8455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8321613" y="4103608"/>
            <a:ext cx="854895" cy="845569"/>
          </a:xfrm>
          <a:custGeom>
            <a:avLst/>
            <a:gdLst/>
            <a:ahLst/>
            <a:cxnLst/>
            <a:rect l="l" t="t" r="r" b="b"/>
            <a:pathLst>
              <a:path w="854895" h="845569">
                <a:moveTo>
                  <a:pt x="0" y="0"/>
                </a:moveTo>
                <a:lnTo>
                  <a:pt x="854895" y="0"/>
                </a:lnTo>
                <a:lnTo>
                  <a:pt x="854895" y="845568"/>
                </a:lnTo>
                <a:lnTo>
                  <a:pt x="0" y="8455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9470918" y="4103608"/>
            <a:ext cx="854895" cy="845569"/>
          </a:xfrm>
          <a:custGeom>
            <a:avLst/>
            <a:gdLst/>
            <a:ahLst/>
            <a:cxnLst/>
            <a:rect l="l" t="t" r="r" b="b"/>
            <a:pathLst>
              <a:path w="854895" h="845569">
                <a:moveTo>
                  <a:pt x="0" y="0"/>
                </a:moveTo>
                <a:lnTo>
                  <a:pt x="854895" y="0"/>
                </a:lnTo>
                <a:lnTo>
                  <a:pt x="854895" y="845568"/>
                </a:lnTo>
                <a:lnTo>
                  <a:pt x="0" y="8455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574250" y="2521062"/>
            <a:ext cx="678816" cy="671411"/>
          </a:xfrm>
          <a:custGeom>
            <a:avLst/>
            <a:gdLst/>
            <a:ahLst/>
            <a:cxnLst/>
            <a:rect l="l" t="t" r="r" b="b"/>
            <a:pathLst>
              <a:path w="678816" h="671411">
                <a:moveTo>
                  <a:pt x="0" y="0"/>
                </a:moveTo>
                <a:lnTo>
                  <a:pt x="678816" y="0"/>
                </a:lnTo>
                <a:lnTo>
                  <a:pt x="678816" y="671411"/>
                </a:lnTo>
                <a:lnTo>
                  <a:pt x="0" y="6714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5" name="TextBox 25"/>
          <p:cNvSpPr txBox="1"/>
          <p:nvPr/>
        </p:nvSpPr>
        <p:spPr>
          <a:xfrm>
            <a:off x="2293454" y="990600"/>
            <a:ext cx="13701092" cy="802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75"/>
              </a:lnSpc>
            </a:pPr>
            <a:r>
              <a:rPr lang="en-US" sz="6075" spc="6">
                <a:solidFill>
                  <a:srgbClr val="000000"/>
                </a:solidFill>
                <a:latin typeface="Gulfs Display"/>
              </a:rPr>
              <a:t>Tablero de puntuación de la ronda 2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559989" y="2648170"/>
            <a:ext cx="14291034" cy="467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20"/>
              </a:lnSpc>
            </a:pPr>
            <a:r>
              <a:rPr lang="en-US" sz="2400">
                <a:solidFill>
                  <a:srgbClr val="000000"/>
                </a:solidFill>
                <a:latin typeface="Agrandir"/>
              </a:rPr>
              <a:t>¡Usa este para registrar los puntos! Copia y pega el token para cada punto que reciba un jugador.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313966" y="4157897"/>
            <a:ext cx="3070515" cy="788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63"/>
              </a:lnSpc>
            </a:pPr>
            <a:r>
              <a:rPr lang="en-US" sz="4125">
                <a:solidFill>
                  <a:srgbClr val="000000"/>
                </a:solidFill>
                <a:latin typeface="Agrandir Bold"/>
              </a:rPr>
              <a:t>Jugador 1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313966" y="5989872"/>
            <a:ext cx="3070515" cy="788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63"/>
              </a:lnSpc>
            </a:pPr>
            <a:r>
              <a:rPr lang="en-US" sz="4125">
                <a:solidFill>
                  <a:srgbClr val="000000"/>
                </a:solidFill>
                <a:latin typeface="Agrandir Bold"/>
              </a:rPr>
              <a:t>Jugador 2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313966" y="7821847"/>
            <a:ext cx="3070515" cy="788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63"/>
              </a:lnSpc>
            </a:pPr>
            <a:r>
              <a:rPr lang="en-US" sz="4125">
                <a:solidFill>
                  <a:srgbClr val="000000"/>
                </a:solidFill>
                <a:latin typeface="Agrandir Bold"/>
              </a:rPr>
              <a:t>Jugador 3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B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00145">
            <a:off x="779671" y="6443168"/>
            <a:ext cx="1962273" cy="2932746"/>
          </a:xfrm>
          <a:custGeom>
            <a:avLst/>
            <a:gdLst/>
            <a:ahLst/>
            <a:cxnLst/>
            <a:rect l="l" t="t" r="r" b="b"/>
            <a:pathLst>
              <a:path w="1962273" h="2932746">
                <a:moveTo>
                  <a:pt x="0" y="0"/>
                </a:moveTo>
                <a:lnTo>
                  <a:pt x="1962274" y="0"/>
                </a:lnTo>
                <a:lnTo>
                  <a:pt x="1962274" y="2932745"/>
                </a:lnTo>
                <a:lnTo>
                  <a:pt x="0" y="293274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1291325">
            <a:off x="17008239" y="2259013"/>
            <a:ext cx="1962273" cy="2932746"/>
          </a:xfrm>
          <a:custGeom>
            <a:avLst/>
            <a:gdLst/>
            <a:ahLst/>
            <a:cxnLst/>
            <a:rect l="l" t="t" r="r" b="b"/>
            <a:pathLst>
              <a:path w="1962273" h="2932746">
                <a:moveTo>
                  <a:pt x="0" y="0"/>
                </a:moveTo>
                <a:lnTo>
                  <a:pt x="1962273" y="0"/>
                </a:lnTo>
                <a:lnTo>
                  <a:pt x="1962273" y="2932746"/>
                </a:lnTo>
                <a:lnTo>
                  <a:pt x="0" y="29327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5400000">
            <a:off x="4414640" y="-1701626"/>
            <a:ext cx="9458719" cy="13690252"/>
          </a:xfrm>
          <a:custGeom>
            <a:avLst/>
            <a:gdLst/>
            <a:ahLst/>
            <a:cxnLst/>
            <a:rect l="l" t="t" r="r" b="b"/>
            <a:pathLst>
              <a:path w="9458719" h="13690252">
                <a:moveTo>
                  <a:pt x="0" y="0"/>
                </a:moveTo>
                <a:lnTo>
                  <a:pt x="9458720" y="0"/>
                </a:lnTo>
                <a:lnTo>
                  <a:pt x="9458720" y="13690252"/>
                </a:lnTo>
                <a:lnTo>
                  <a:pt x="0" y="136902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 rot="-1070074">
            <a:off x="-89088" y="7263303"/>
            <a:ext cx="2509456" cy="3266097"/>
            <a:chOff x="0" y="0"/>
            <a:chExt cx="3345942" cy="4354797"/>
          </a:xfrm>
        </p:grpSpPr>
        <p:sp>
          <p:nvSpPr>
            <p:cNvPr id="6" name="Freeform 6"/>
            <p:cNvSpPr/>
            <p:nvPr/>
          </p:nvSpPr>
          <p:spPr>
            <a:xfrm rot="-692605">
              <a:off x="364789" y="222235"/>
              <a:ext cx="2616365" cy="3910327"/>
            </a:xfrm>
            <a:custGeom>
              <a:avLst/>
              <a:gdLst/>
              <a:ahLst/>
              <a:cxnLst/>
              <a:rect l="l" t="t" r="r" b="b"/>
              <a:pathLst>
                <a:path w="2616365" h="3910327">
                  <a:moveTo>
                    <a:pt x="0" y="0"/>
                  </a:moveTo>
                  <a:lnTo>
                    <a:pt x="2616364" y="0"/>
                  </a:lnTo>
                  <a:lnTo>
                    <a:pt x="2616364" y="3910327"/>
                  </a:lnTo>
                  <a:lnTo>
                    <a:pt x="0" y="39103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 rot="-685659">
              <a:off x="941724" y="908673"/>
              <a:ext cx="1462494" cy="2537451"/>
            </a:xfrm>
            <a:custGeom>
              <a:avLst/>
              <a:gdLst/>
              <a:ahLst/>
              <a:cxnLst/>
              <a:rect l="l" t="t" r="r" b="b"/>
              <a:pathLst>
                <a:path w="1462494" h="2537451">
                  <a:moveTo>
                    <a:pt x="0" y="0"/>
                  </a:moveTo>
                  <a:lnTo>
                    <a:pt x="1462494" y="0"/>
                  </a:lnTo>
                  <a:lnTo>
                    <a:pt x="1462494" y="2537451"/>
                  </a:lnTo>
                  <a:lnTo>
                    <a:pt x="0" y="25374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6954615" y="5928336"/>
            <a:ext cx="4051881" cy="940520"/>
            <a:chOff x="0" y="0"/>
            <a:chExt cx="5402509" cy="1254027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5402509" cy="1254027"/>
              <a:chOff x="0" y="0"/>
              <a:chExt cx="8354710" cy="193929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12700" y="12700"/>
                <a:ext cx="8329310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8329310" h="1913890">
                    <a:moveTo>
                      <a:pt x="7372365" y="1913890"/>
                    </a:moveTo>
                    <a:lnTo>
                      <a:pt x="956945" y="1913890"/>
                    </a:lnTo>
                    <a:cubicBezTo>
                      <a:pt x="428371" y="1913890"/>
                      <a:pt x="0" y="1485392"/>
                      <a:pt x="0" y="956945"/>
                    </a:cubicBezTo>
                    <a:cubicBezTo>
                      <a:pt x="0" y="428371"/>
                      <a:pt x="428371" y="0"/>
                      <a:pt x="956945" y="0"/>
                    </a:cubicBezTo>
                    <a:lnTo>
                      <a:pt x="7372365" y="0"/>
                    </a:lnTo>
                    <a:cubicBezTo>
                      <a:pt x="7900812" y="0"/>
                      <a:pt x="8329310" y="428371"/>
                      <a:pt x="8329310" y="956945"/>
                    </a:cubicBezTo>
                    <a:cubicBezTo>
                      <a:pt x="8329310" y="1485392"/>
                      <a:pt x="7900812" y="1913890"/>
                      <a:pt x="7372365" y="1913890"/>
                    </a:cubicBezTo>
                    <a:close/>
                  </a:path>
                </a:pathLst>
              </a:custGeom>
              <a:solidFill>
                <a:srgbClr val="FFF08E"/>
              </a:solidFill>
            </p:spPr>
          </p:sp>
          <p:sp>
            <p:nvSpPr>
              <p:cNvPr id="11" name="Freeform 11"/>
              <p:cNvSpPr/>
              <p:nvPr/>
            </p:nvSpPr>
            <p:spPr>
              <a:xfrm>
                <a:off x="0" y="0"/>
                <a:ext cx="8354710" cy="1939290"/>
              </a:xfrm>
              <a:custGeom>
                <a:avLst/>
                <a:gdLst/>
                <a:ahLst/>
                <a:cxnLst/>
                <a:rect l="l" t="t" r="r" b="b"/>
                <a:pathLst>
                  <a:path w="8354710" h="1939290">
                    <a:moveTo>
                      <a:pt x="7385065" y="0"/>
                    </a:moveTo>
                    <a:lnTo>
                      <a:pt x="969645" y="0"/>
                    </a:lnTo>
                    <a:cubicBezTo>
                      <a:pt x="434975" y="0"/>
                      <a:pt x="0" y="434975"/>
                      <a:pt x="0" y="969645"/>
                    </a:cubicBezTo>
                    <a:cubicBezTo>
                      <a:pt x="0" y="1504315"/>
                      <a:pt x="434975" y="1939290"/>
                      <a:pt x="969645" y="1939290"/>
                    </a:cubicBezTo>
                    <a:lnTo>
                      <a:pt x="7385065" y="1939290"/>
                    </a:lnTo>
                    <a:cubicBezTo>
                      <a:pt x="7919735" y="1939290"/>
                      <a:pt x="8354710" y="1504315"/>
                      <a:pt x="8354710" y="969645"/>
                    </a:cubicBezTo>
                    <a:cubicBezTo>
                      <a:pt x="8354710" y="434975"/>
                      <a:pt x="7919735" y="0"/>
                      <a:pt x="7385065" y="0"/>
                    </a:cubicBezTo>
                    <a:close/>
                    <a:moveTo>
                      <a:pt x="7385065" y="1913890"/>
                    </a:moveTo>
                    <a:lnTo>
                      <a:pt x="969645" y="1913890"/>
                    </a:lnTo>
                    <a:cubicBezTo>
                      <a:pt x="448945" y="1913890"/>
                      <a:pt x="25400" y="1490345"/>
                      <a:pt x="25400" y="969645"/>
                    </a:cubicBezTo>
                    <a:cubicBezTo>
                      <a:pt x="25400" y="448945"/>
                      <a:pt x="448945" y="25400"/>
                      <a:pt x="969645" y="25400"/>
                    </a:cubicBezTo>
                    <a:lnTo>
                      <a:pt x="7385065" y="25400"/>
                    </a:lnTo>
                    <a:cubicBezTo>
                      <a:pt x="7905765" y="25400"/>
                      <a:pt x="8329310" y="448945"/>
                      <a:pt x="8329310" y="969645"/>
                    </a:cubicBezTo>
                    <a:cubicBezTo>
                      <a:pt x="8329310" y="1490345"/>
                      <a:pt x="7905765" y="1913890"/>
                      <a:pt x="7385065" y="191389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id="12" name="TextBox 12"/>
            <p:cNvSpPr txBox="1"/>
            <p:nvPr/>
          </p:nvSpPr>
          <p:spPr>
            <a:xfrm>
              <a:off x="628616" y="250893"/>
              <a:ext cx="4204973" cy="511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670"/>
                </a:lnSpc>
                <a:spcBef>
                  <a:spcPct val="0"/>
                </a:spcBef>
              </a:pPr>
              <a:r>
                <a:rPr lang="en-US" sz="2225" spc="22">
                  <a:solidFill>
                    <a:srgbClr val="000000"/>
                  </a:solidFill>
                  <a:latin typeface="Agrandir Bold"/>
                </a:rPr>
                <a:t>¡MUY BUENA SUERTE!</a:t>
              </a:r>
            </a:p>
          </p:txBody>
        </p:sp>
      </p:grpSp>
      <p:sp>
        <p:nvSpPr>
          <p:cNvPr id="13" name="Freeform 13"/>
          <p:cNvSpPr/>
          <p:nvPr/>
        </p:nvSpPr>
        <p:spPr>
          <a:xfrm rot="920123">
            <a:off x="551715" y="288008"/>
            <a:ext cx="1570529" cy="2315793"/>
          </a:xfrm>
          <a:custGeom>
            <a:avLst/>
            <a:gdLst/>
            <a:ahLst/>
            <a:cxnLst/>
            <a:rect l="l" t="t" r="r" b="b"/>
            <a:pathLst>
              <a:path w="1570529" h="2315793">
                <a:moveTo>
                  <a:pt x="0" y="0"/>
                </a:moveTo>
                <a:lnTo>
                  <a:pt x="1570529" y="0"/>
                </a:lnTo>
                <a:lnTo>
                  <a:pt x="1570529" y="2315794"/>
                </a:lnTo>
                <a:lnTo>
                  <a:pt x="0" y="231579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-1922664">
            <a:off x="16296167" y="5222590"/>
            <a:ext cx="892634" cy="882896"/>
          </a:xfrm>
          <a:custGeom>
            <a:avLst/>
            <a:gdLst/>
            <a:ahLst/>
            <a:cxnLst/>
            <a:rect l="l" t="t" r="r" b="b"/>
            <a:pathLst>
              <a:path w="892634" h="882896">
                <a:moveTo>
                  <a:pt x="0" y="0"/>
                </a:moveTo>
                <a:lnTo>
                  <a:pt x="892633" y="0"/>
                </a:lnTo>
                <a:lnTo>
                  <a:pt x="892633" y="882896"/>
                </a:lnTo>
                <a:lnTo>
                  <a:pt x="0" y="88289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628552">
            <a:off x="2756862" y="185229"/>
            <a:ext cx="812987" cy="1228415"/>
          </a:xfrm>
          <a:custGeom>
            <a:avLst/>
            <a:gdLst/>
            <a:ahLst/>
            <a:cxnLst/>
            <a:rect l="l" t="t" r="r" b="b"/>
            <a:pathLst>
              <a:path w="812987" h="1228415">
                <a:moveTo>
                  <a:pt x="0" y="0"/>
                </a:moveTo>
                <a:lnTo>
                  <a:pt x="812988" y="0"/>
                </a:lnTo>
                <a:lnTo>
                  <a:pt x="812988" y="1228416"/>
                </a:lnTo>
                <a:lnTo>
                  <a:pt x="0" y="122841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977981">
            <a:off x="16578291" y="6270148"/>
            <a:ext cx="1362018" cy="1683393"/>
          </a:xfrm>
          <a:custGeom>
            <a:avLst/>
            <a:gdLst/>
            <a:ahLst/>
            <a:cxnLst/>
            <a:rect l="l" t="t" r="r" b="b"/>
            <a:pathLst>
              <a:path w="1362018" h="1683393">
                <a:moveTo>
                  <a:pt x="0" y="0"/>
                </a:moveTo>
                <a:lnTo>
                  <a:pt x="1362018" y="0"/>
                </a:lnTo>
                <a:lnTo>
                  <a:pt x="1362018" y="1683393"/>
                </a:lnTo>
                <a:lnTo>
                  <a:pt x="0" y="168339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12455769" y="8388397"/>
            <a:ext cx="3180270" cy="3523004"/>
            <a:chOff x="0" y="0"/>
            <a:chExt cx="4240360" cy="4697339"/>
          </a:xfrm>
        </p:grpSpPr>
        <p:sp>
          <p:nvSpPr>
            <p:cNvPr id="18" name="Freeform 18"/>
            <p:cNvSpPr/>
            <p:nvPr/>
          </p:nvSpPr>
          <p:spPr>
            <a:xfrm rot="1832329">
              <a:off x="811997" y="393506"/>
              <a:ext cx="2616365" cy="3910327"/>
            </a:xfrm>
            <a:custGeom>
              <a:avLst/>
              <a:gdLst/>
              <a:ahLst/>
              <a:cxnLst/>
              <a:rect l="l" t="t" r="r" b="b"/>
              <a:pathLst>
                <a:path w="2616365" h="3910327">
                  <a:moveTo>
                    <a:pt x="0" y="0"/>
                  </a:moveTo>
                  <a:lnTo>
                    <a:pt x="2616365" y="0"/>
                  </a:lnTo>
                  <a:lnTo>
                    <a:pt x="2616365" y="3910327"/>
                  </a:lnTo>
                  <a:lnTo>
                    <a:pt x="0" y="39103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xmlns="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 rot="1767535">
              <a:off x="1366441" y="1152438"/>
              <a:ext cx="1786877" cy="1786877"/>
            </a:xfrm>
            <a:custGeom>
              <a:avLst/>
              <a:gdLst/>
              <a:ahLst/>
              <a:cxnLst/>
              <a:rect l="l" t="t" r="r" b="b"/>
              <a:pathLst>
                <a:path w="1786877" h="1786877">
                  <a:moveTo>
                    <a:pt x="0" y="0"/>
                  </a:moveTo>
                  <a:lnTo>
                    <a:pt x="1786877" y="0"/>
                  </a:lnTo>
                  <a:lnTo>
                    <a:pt x="1786877" y="1786877"/>
                  </a:lnTo>
                  <a:lnTo>
                    <a:pt x="0" y="17868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xmlns="" r:embed="rId21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20" name="Group 20"/>
          <p:cNvGrpSpPr/>
          <p:nvPr/>
        </p:nvGrpSpPr>
        <p:grpSpPr>
          <a:xfrm>
            <a:off x="14344105" y="-493714"/>
            <a:ext cx="3010915" cy="3485199"/>
            <a:chOff x="0" y="0"/>
            <a:chExt cx="4014554" cy="4646931"/>
          </a:xfrm>
        </p:grpSpPr>
        <p:sp>
          <p:nvSpPr>
            <p:cNvPr id="21" name="Freeform 21"/>
            <p:cNvSpPr/>
            <p:nvPr/>
          </p:nvSpPr>
          <p:spPr>
            <a:xfrm rot="-1486993">
              <a:off x="699095" y="368302"/>
              <a:ext cx="2616365" cy="3910327"/>
            </a:xfrm>
            <a:custGeom>
              <a:avLst/>
              <a:gdLst/>
              <a:ahLst/>
              <a:cxnLst/>
              <a:rect l="l" t="t" r="r" b="b"/>
              <a:pathLst>
                <a:path w="2616365" h="3910327">
                  <a:moveTo>
                    <a:pt x="0" y="0"/>
                  </a:moveTo>
                  <a:lnTo>
                    <a:pt x="2616364" y="0"/>
                  </a:lnTo>
                  <a:lnTo>
                    <a:pt x="2616364" y="3910327"/>
                  </a:lnTo>
                  <a:lnTo>
                    <a:pt x="0" y="39103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xmlns="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 rot="-1511779">
              <a:off x="1089565" y="1403272"/>
              <a:ext cx="1911624" cy="1911624"/>
            </a:xfrm>
            <a:custGeom>
              <a:avLst/>
              <a:gdLst/>
              <a:ahLst/>
              <a:cxnLst/>
              <a:rect l="l" t="t" r="r" b="b"/>
              <a:pathLst>
                <a:path w="1911624" h="1911624">
                  <a:moveTo>
                    <a:pt x="0" y="0"/>
                  </a:moveTo>
                  <a:lnTo>
                    <a:pt x="1911624" y="0"/>
                  </a:lnTo>
                  <a:lnTo>
                    <a:pt x="1911624" y="1911624"/>
                  </a:lnTo>
                  <a:lnTo>
                    <a:pt x="0" y="19116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>
                <a:extLst>
                  <a:ext uri="{96DAC541-7B7A-43D3-8B79-37D633B846F1}">
                    <asvg:svgBlip xmlns:asvg="http://schemas.microsoft.com/office/drawing/2016/SVG/main" xmlns="" r:embed="rId2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3" name="Freeform 23"/>
          <p:cNvSpPr/>
          <p:nvPr/>
        </p:nvSpPr>
        <p:spPr>
          <a:xfrm rot="-2130320">
            <a:off x="527616" y="3135848"/>
            <a:ext cx="1618728" cy="1606955"/>
          </a:xfrm>
          <a:custGeom>
            <a:avLst/>
            <a:gdLst/>
            <a:ahLst/>
            <a:cxnLst/>
            <a:rect l="l" t="t" r="r" b="b"/>
            <a:pathLst>
              <a:path w="1618728" h="1606955">
                <a:moveTo>
                  <a:pt x="0" y="0"/>
                </a:moveTo>
                <a:lnTo>
                  <a:pt x="1618728" y="0"/>
                </a:lnTo>
                <a:lnTo>
                  <a:pt x="1618728" y="1606955"/>
                </a:lnTo>
                <a:lnTo>
                  <a:pt x="0" y="1606955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xmlns="" r:embed="rId25"/>
                </a:ext>
              </a:extLst>
            </a:blip>
            <a:stretch>
              <a:fillRect/>
            </a:stretch>
          </a:blipFill>
        </p:spPr>
      </p:sp>
      <p:grpSp>
        <p:nvGrpSpPr>
          <p:cNvPr id="24" name="Group 24"/>
          <p:cNvGrpSpPr>
            <a:grpSpLocks noChangeAspect="1"/>
          </p:cNvGrpSpPr>
          <p:nvPr/>
        </p:nvGrpSpPr>
        <p:grpSpPr>
          <a:xfrm rot="885401">
            <a:off x="13362440" y="521347"/>
            <a:ext cx="476153" cy="393024"/>
            <a:chOff x="0" y="0"/>
            <a:chExt cx="2138680" cy="1765300"/>
          </a:xfrm>
        </p:grpSpPr>
        <p:sp>
          <p:nvSpPr>
            <p:cNvPr id="25" name="Freeform 25"/>
            <p:cNvSpPr/>
            <p:nvPr/>
          </p:nvSpPr>
          <p:spPr>
            <a:xfrm>
              <a:off x="-49530" y="-55880"/>
              <a:ext cx="2237740" cy="1819910"/>
            </a:xfrm>
            <a:custGeom>
              <a:avLst/>
              <a:gdLst/>
              <a:ahLst/>
              <a:cxnLst/>
              <a:rect l="l" t="t" r="r" b="b"/>
              <a:pathLst>
                <a:path w="2237740" h="1819910">
                  <a:moveTo>
                    <a:pt x="1789430" y="69850"/>
                  </a:moveTo>
                  <a:cubicBezTo>
                    <a:pt x="1540510" y="0"/>
                    <a:pt x="1233170" y="191770"/>
                    <a:pt x="1118870" y="495300"/>
                  </a:cubicBezTo>
                  <a:cubicBezTo>
                    <a:pt x="1004570" y="190500"/>
                    <a:pt x="697230" y="0"/>
                    <a:pt x="448310" y="69850"/>
                  </a:cubicBezTo>
                  <a:cubicBezTo>
                    <a:pt x="127000" y="160020"/>
                    <a:pt x="0" y="447040"/>
                    <a:pt x="66040" y="796290"/>
                  </a:cubicBezTo>
                  <a:cubicBezTo>
                    <a:pt x="120650" y="1079500"/>
                    <a:pt x="448310" y="1574800"/>
                    <a:pt x="1117600" y="1819910"/>
                  </a:cubicBezTo>
                  <a:cubicBezTo>
                    <a:pt x="1786890" y="1574800"/>
                    <a:pt x="2115820" y="1079500"/>
                    <a:pt x="2169160" y="796290"/>
                  </a:cubicBezTo>
                  <a:cubicBezTo>
                    <a:pt x="2237740" y="447040"/>
                    <a:pt x="2110740" y="160020"/>
                    <a:pt x="1789430" y="6985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26" name="Freeform 26"/>
          <p:cNvSpPr/>
          <p:nvPr/>
        </p:nvSpPr>
        <p:spPr>
          <a:xfrm>
            <a:off x="3416067" y="8941009"/>
            <a:ext cx="931850" cy="931850"/>
          </a:xfrm>
          <a:custGeom>
            <a:avLst/>
            <a:gdLst/>
            <a:ahLst/>
            <a:cxnLst/>
            <a:rect l="l" t="t" r="r" b="b"/>
            <a:pathLst>
              <a:path w="931850" h="931850">
                <a:moveTo>
                  <a:pt x="0" y="0"/>
                </a:moveTo>
                <a:lnTo>
                  <a:pt x="931851" y="0"/>
                </a:lnTo>
                <a:lnTo>
                  <a:pt x="931851" y="931851"/>
                </a:lnTo>
                <a:lnTo>
                  <a:pt x="0" y="931851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xmlns="" r:embed="rId27"/>
                </a:ext>
              </a:extLst>
            </a:blip>
            <a:stretch>
              <a:fillRect/>
            </a:stretch>
          </a:blipFill>
        </p:spPr>
      </p:sp>
      <p:grpSp>
        <p:nvGrpSpPr>
          <p:cNvPr id="27" name="Group 27"/>
          <p:cNvGrpSpPr>
            <a:grpSpLocks noChangeAspect="1"/>
          </p:cNvGrpSpPr>
          <p:nvPr/>
        </p:nvGrpSpPr>
        <p:grpSpPr>
          <a:xfrm rot="-2846593">
            <a:off x="2320230" y="2277872"/>
            <a:ext cx="663464" cy="349522"/>
            <a:chOff x="0" y="0"/>
            <a:chExt cx="1610360" cy="848360"/>
          </a:xfrm>
        </p:grpSpPr>
        <p:sp>
          <p:nvSpPr>
            <p:cNvPr id="28" name="Freeform 28"/>
            <p:cNvSpPr/>
            <p:nvPr/>
          </p:nvSpPr>
          <p:spPr>
            <a:xfrm>
              <a:off x="-31750" y="0"/>
              <a:ext cx="1675130" cy="880110"/>
            </a:xfrm>
            <a:custGeom>
              <a:avLst/>
              <a:gdLst/>
              <a:ahLst/>
              <a:cxnLst/>
              <a:rect l="l" t="t" r="r" b="b"/>
              <a:pathLst>
                <a:path w="1675130" h="880110">
                  <a:moveTo>
                    <a:pt x="266700" y="848360"/>
                  </a:moveTo>
                  <a:cubicBezTo>
                    <a:pt x="236220" y="848360"/>
                    <a:pt x="205740" y="842010"/>
                    <a:pt x="175260" y="829310"/>
                  </a:cubicBezTo>
                  <a:cubicBezTo>
                    <a:pt x="55880" y="778510"/>
                    <a:pt x="0" y="641350"/>
                    <a:pt x="50800" y="521970"/>
                  </a:cubicBezTo>
                  <a:cubicBezTo>
                    <a:pt x="184150" y="204470"/>
                    <a:pt x="492760" y="0"/>
                    <a:pt x="836930" y="0"/>
                  </a:cubicBezTo>
                  <a:cubicBezTo>
                    <a:pt x="1181100" y="0"/>
                    <a:pt x="1489710" y="204470"/>
                    <a:pt x="1624330" y="521970"/>
                  </a:cubicBezTo>
                  <a:cubicBezTo>
                    <a:pt x="1675130" y="641350"/>
                    <a:pt x="1619250" y="779780"/>
                    <a:pt x="1499870" y="829310"/>
                  </a:cubicBezTo>
                  <a:cubicBezTo>
                    <a:pt x="1380490" y="880110"/>
                    <a:pt x="1242060" y="824230"/>
                    <a:pt x="1192530" y="704850"/>
                  </a:cubicBezTo>
                  <a:cubicBezTo>
                    <a:pt x="1131570" y="562610"/>
                    <a:pt x="991870" y="469900"/>
                    <a:pt x="836930" y="469900"/>
                  </a:cubicBezTo>
                  <a:cubicBezTo>
                    <a:pt x="681990" y="469900"/>
                    <a:pt x="543560" y="562610"/>
                    <a:pt x="482600" y="704850"/>
                  </a:cubicBezTo>
                  <a:cubicBezTo>
                    <a:pt x="445770" y="793750"/>
                    <a:pt x="358140" y="848360"/>
                    <a:pt x="266700" y="848360"/>
                  </a:cubicBezTo>
                  <a:close/>
                </a:path>
              </a:pathLst>
            </a:custGeom>
            <a:solidFill>
              <a:srgbClr val="FEA9E0"/>
            </a:solidFill>
          </p:spPr>
        </p:sp>
      </p:grpSp>
      <p:grpSp>
        <p:nvGrpSpPr>
          <p:cNvPr id="29" name="Group 29"/>
          <p:cNvGrpSpPr>
            <a:grpSpLocks noChangeAspect="1"/>
          </p:cNvGrpSpPr>
          <p:nvPr/>
        </p:nvGrpSpPr>
        <p:grpSpPr>
          <a:xfrm rot="-1597046">
            <a:off x="15142957" y="7631217"/>
            <a:ext cx="663464" cy="349522"/>
            <a:chOff x="0" y="0"/>
            <a:chExt cx="1610360" cy="848360"/>
          </a:xfrm>
        </p:grpSpPr>
        <p:sp>
          <p:nvSpPr>
            <p:cNvPr id="30" name="Freeform 30"/>
            <p:cNvSpPr/>
            <p:nvPr/>
          </p:nvSpPr>
          <p:spPr>
            <a:xfrm>
              <a:off x="-31750" y="0"/>
              <a:ext cx="1675130" cy="880110"/>
            </a:xfrm>
            <a:custGeom>
              <a:avLst/>
              <a:gdLst/>
              <a:ahLst/>
              <a:cxnLst/>
              <a:rect l="l" t="t" r="r" b="b"/>
              <a:pathLst>
                <a:path w="1675130" h="880110">
                  <a:moveTo>
                    <a:pt x="266700" y="848360"/>
                  </a:moveTo>
                  <a:cubicBezTo>
                    <a:pt x="236220" y="848360"/>
                    <a:pt x="205740" y="842010"/>
                    <a:pt x="175260" y="829310"/>
                  </a:cubicBezTo>
                  <a:cubicBezTo>
                    <a:pt x="55880" y="778510"/>
                    <a:pt x="0" y="641350"/>
                    <a:pt x="50800" y="521970"/>
                  </a:cubicBezTo>
                  <a:cubicBezTo>
                    <a:pt x="184150" y="204470"/>
                    <a:pt x="492760" y="0"/>
                    <a:pt x="836930" y="0"/>
                  </a:cubicBezTo>
                  <a:cubicBezTo>
                    <a:pt x="1181100" y="0"/>
                    <a:pt x="1489710" y="204470"/>
                    <a:pt x="1624330" y="521970"/>
                  </a:cubicBezTo>
                  <a:cubicBezTo>
                    <a:pt x="1675130" y="641350"/>
                    <a:pt x="1619250" y="779780"/>
                    <a:pt x="1499870" y="829310"/>
                  </a:cubicBezTo>
                  <a:cubicBezTo>
                    <a:pt x="1380490" y="880110"/>
                    <a:pt x="1242060" y="824230"/>
                    <a:pt x="1192530" y="704850"/>
                  </a:cubicBezTo>
                  <a:cubicBezTo>
                    <a:pt x="1131570" y="562610"/>
                    <a:pt x="991870" y="469900"/>
                    <a:pt x="836930" y="469900"/>
                  </a:cubicBezTo>
                  <a:cubicBezTo>
                    <a:pt x="681990" y="469900"/>
                    <a:pt x="543560" y="562610"/>
                    <a:pt x="482600" y="704850"/>
                  </a:cubicBezTo>
                  <a:cubicBezTo>
                    <a:pt x="445770" y="793750"/>
                    <a:pt x="358140" y="848360"/>
                    <a:pt x="266700" y="84836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1" name="Group 31"/>
          <p:cNvGrpSpPr/>
          <p:nvPr/>
        </p:nvGrpSpPr>
        <p:grpSpPr>
          <a:xfrm>
            <a:off x="883914" y="5593822"/>
            <a:ext cx="281726" cy="281726"/>
            <a:chOff x="0" y="0"/>
            <a:chExt cx="6350000" cy="63500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3" name="Group 33"/>
          <p:cNvGrpSpPr/>
          <p:nvPr/>
        </p:nvGrpSpPr>
        <p:grpSpPr>
          <a:xfrm>
            <a:off x="17505388" y="746974"/>
            <a:ext cx="281726" cy="281726"/>
            <a:chOff x="0" y="0"/>
            <a:chExt cx="6350000" cy="63500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5" name="Group 35"/>
          <p:cNvGrpSpPr/>
          <p:nvPr/>
        </p:nvGrpSpPr>
        <p:grpSpPr>
          <a:xfrm>
            <a:off x="17646251" y="8388397"/>
            <a:ext cx="281726" cy="281726"/>
            <a:chOff x="0" y="0"/>
            <a:chExt cx="6350000" cy="635000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37" name="Freeform 37"/>
          <p:cNvSpPr/>
          <p:nvPr/>
        </p:nvSpPr>
        <p:spPr>
          <a:xfrm rot="2700000">
            <a:off x="15426863" y="8583637"/>
            <a:ext cx="2418436" cy="1235601"/>
          </a:xfrm>
          <a:custGeom>
            <a:avLst/>
            <a:gdLst/>
            <a:ahLst/>
            <a:cxnLst/>
            <a:rect l="l" t="t" r="r" b="b"/>
            <a:pathLst>
              <a:path w="2418436" h="1235601">
                <a:moveTo>
                  <a:pt x="0" y="0"/>
                </a:moveTo>
                <a:lnTo>
                  <a:pt x="2418435" y="0"/>
                </a:lnTo>
                <a:lnTo>
                  <a:pt x="2418435" y="1235601"/>
                </a:lnTo>
                <a:lnTo>
                  <a:pt x="0" y="1235601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xmlns="" r:embed="rId29"/>
                </a:ext>
              </a:extLst>
            </a:blip>
            <a:stretch>
              <a:fillRect/>
            </a:stretch>
          </a:blipFill>
        </p:spPr>
      </p:sp>
      <p:sp>
        <p:nvSpPr>
          <p:cNvPr id="38" name="Freeform 38"/>
          <p:cNvSpPr/>
          <p:nvPr/>
        </p:nvSpPr>
        <p:spPr>
          <a:xfrm rot="586419">
            <a:off x="4274218" y="9481332"/>
            <a:ext cx="2954115" cy="1611335"/>
          </a:xfrm>
          <a:custGeom>
            <a:avLst/>
            <a:gdLst/>
            <a:ahLst/>
            <a:cxnLst/>
            <a:rect l="l" t="t" r="r" b="b"/>
            <a:pathLst>
              <a:path w="2954115" h="1611335">
                <a:moveTo>
                  <a:pt x="0" y="0"/>
                </a:moveTo>
                <a:lnTo>
                  <a:pt x="2954115" y="0"/>
                </a:lnTo>
                <a:lnTo>
                  <a:pt x="2954115" y="1611336"/>
                </a:lnTo>
                <a:lnTo>
                  <a:pt x="0" y="1611336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xmlns="" r:embed="rId31"/>
                </a:ext>
              </a:extLst>
            </a:blip>
            <a:stretch>
              <a:fillRect/>
            </a:stretch>
          </a:blipFill>
        </p:spPr>
      </p:sp>
      <p:sp>
        <p:nvSpPr>
          <p:cNvPr id="39" name="TextBox 39"/>
          <p:cNvSpPr txBox="1"/>
          <p:nvPr/>
        </p:nvSpPr>
        <p:spPr>
          <a:xfrm>
            <a:off x="3796105" y="2743835"/>
            <a:ext cx="10695790" cy="2074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800"/>
              </a:lnSpc>
              <a:spcBef>
                <a:spcPct val="0"/>
              </a:spcBef>
            </a:pPr>
            <a:r>
              <a:rPr lang="en-US" sz="12000" u="none">
                <a:solidFill>
                  <a:srgbClr val="000000"/>
                </a:solidFill>
                <a:latin typeface="Gulfs Display"/>
              </a:rPr>
              <a:t>Tercera ronda</a:t>
            </a:r>
          </a:p>
        </p:txBody>
      </p:sp>
      <p:sp>
        <p:nvSpPr>
          <p:cNvPr id="40" name="Freeform 40"/>
          <p:cNvSpPr/>
          <p:nvPr/>
        </p:nvSpPr>
        <p:spPr>
          <a:xfrm rot="990395">
            <a:off x="3971604" y="587393"/>
            <a:ext cx="957793" cy="769717"/>
          </a:xfrm>
          <a:custGeom>
            <a:avLst/>
            <a:gdLst/>
            <a:ahLst/>
            <a:cxnLst/>
            <a:rect l="l" t="t" r="r" b="b"/>
            <a:pathLst>
              <a:path w="957793" h="769717">
                <a:moveTo>
                  <a:pt x="0" y="0"/>
                </a:moveTo>
                <a:lnTo>
                  <a:pt x="957793" y="0"/>
                </a:lnTo>
                <a:lnTo>
                  <a:pt x="957793" y="769717"/>
                </a:lnTo>
                <a:lnTo>
                  <a:pt x="0" y="769717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xmlns="" r:embed="rId3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ado 6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395</Words>
  <Application>Microsoft Office PowerPoint</Application>
  <PresentationFormat>Personalizado</PresentationFormat>
  <Paragraphs>111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3" baseType="lpstr">
      <vt:lpstr>Agrandir</vt:lpstr>
      <vt:lpstr>Arial</vt:lpstr>
      <vt:lpstr>Agrandir Bold</vt:lpstr>
      <vt:lpstr>Gulfs Display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Colorido Adhesivos e Insignias Juego de Memoria Presentación Divertida</dc:title>
  <cp:lastModifiedBy>eduardo</cp:lastModifiedBy>
  <cp:revision>2</cp:revision>
  <dcterms:created xsi:type="dcterms:W3CDTF">2006-08-16T00:00:00Z</dcterms:created>
  <dcterms:modified xsi:type="dcterms:W3CDTF">2023-12-11T03:50:27Z</dcterms:modified>
  <dc:identifier>DAFwelXm8CA</dc:identifier>
</cp:coreProperties>
</file>