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</p:sldIdLst>
  <p:sldSz cy="7772400" cx="100584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5FB3BC06-9168-44EA-89FC-AE3583A12903}">
  <a:tblStyle styleId="{5FB3BC06-9168-44EA-89FC-AE3583A12903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210545" y="685800"/>
            <a:ext cx="4437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12c6d2e099_0_508:notes"/>
          <p:cNvSpPr/>
          <p:nvPr>
            <p:ph idx="2" type="sldImg"/>
          </p:nvPr>
        </p:nvSpPr>
        <p:spPr>
          <a:xfrm>
            <a:off x="1210545" y="685800"/>
            <a:ext cx="4437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12c6d2e099_0_50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g13f3bdcec9_0_0:notes"/>
          <p:cNvSpPr/>
          <p:nvPr>
            <p:ph idx="2" type="sldImg"/>
          </p:nvPr>
        </p:nvSpPr>
        <p:spPr>
          <a:xfrm>
            <a:off x="1210545" y="685800"/>
            <a:ext cx="4437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3" name="Google Shape;83;g13f3bdcec9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42879" y="1125136"/>
            <a:ext cx="9372600" cy="3101700"/>
          </a:xfrm>
          <a:prstGeom prst="rect">
            <a:avLst/>
          </a:prstGeom>
        </p:spPr>
        <p:txBody>
          <a:bodyPr anchorCtr="0" anchor="b" bIns="113100" lIns="113100" spcFirstLastPara="1" rIns="113100" wrap="square" tIns="1131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1pPr>
            <a:lvl2pPr lvl="1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2pPr>
            <a:lvl3pPr lvl="2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3pPr>
            <a:lvl4pPr lvl="3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4pPr>
            <a:lvl5pPr lvl="4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5pPr>
            <a:lvl6pPr lvl="5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6pPr>
            <a:lvl7pPr lvl="6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7pPr>
            <a:lvl8pPr lvl="7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8pPr>
            <a:lvl9pPr lvl="8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42870" y="4282678"/>
            <a:ext cx="9372600" cy="11976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42870" y="1671478"/>
            <a:ext cx="9372600" cy="2967000"/>
          </a:xfrm>
          <a:prstGeom prst="rect">
            <a:avLst/>
          </a:prstGeom>
        </p:spPr>
        <p:txBody>
          <a:bodyPr anchorCtr="0" anchor="b" bIns="113100" lIns="113100" spcFirstLastPara="1" rIns="113100" wrap="square" tIns="1131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1pPr>
            <a:lvl2pPr lvl="1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2pPr>
            <a:lvl3pPr lvl="2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3pPr>
            <a:lvl4pPr lvl="3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4pPr>
            <a:lvl5pPr lvl="4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5pPr>
            <a:lvl6pPr lvl="5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6pPr>
            <a:lvl7pPr lvl="6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7pPr>
            <a:lvl8pPr lvl="7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8pPr>
            <a:lvl9pPr lvl="8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42870" y="4763362"/>
            <a:ext cx="9372600" cy="19656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Autofit/>
          </a:bodyPr>
          <a:lstStyle>
            <a:lvl1pPr indent="-368300" lvl="0" marL="457200" algn="ctr">
              <a:spcBef>
                <a:spcPts val="0"/>
              </a:spcBef>
              <a:spcAft>
                <a:spcPts val="0"/>
              </a:spcAft>
              <a:buSzPts val="2200"/>
              <a:buChar char="●"/>
              <a:defRPr/>
            </a:lvl1pPr>
            <a:lvl2pPr indent="-336550" lvl="1" marL="914400" algn="ctr">
              <a:spcBef>
                <a:spcPts val="2000"/>
              </a:spcBef>
              <a:spcAft>
                <a:spcPts val="0"/>
              </a:spcAft>
              <a:buSzPts val="1700"/>
              <a:buChar char="○"/>
              <a:defRPr/>
            </a:lvl2pPr>
            <a:lvl3pPr indent="-336550" lvl="2" marL="1371600" algn="ctr">
              <a:spcBef>
                <a:spcPts val="2000"/>
              </a:spcBef>
              <a:spcAft>
                <a:spcPts val="0"/>
              </a:spcAft>
              <a:buSzPts val="1700"/>
              <a:buChar char="■"/>
              <a:defRPr/>
            </a:lvl3pPr>
            <a:lvl4pPr indent="-336550" lvl="3" marL="1828800" algn="ctr">
              <a:spcBef>
                <a:spcPts val="2000"/>
              </a:spcBef>
              <a:spcAft>
                <a:spcPts val="0"/>
              </a:spcAft>
              <a:buSzPts val="1700"/>
              <a:buChar char="●"/>
              <a:defRPr/>
            </a:lvl4pPr>
            <a:lvl5pPr indent="-336550" lvl="4" marL="2286000" algn="ctr">
              <a:spcBef>
                <a:spcPts val="2000"/>
              </a:spcBef>
              <a:spcAft>
                <a:spcPts val="0"/>
              </a:spcAft>
              <a:buSzPts val="1700"/>
              <a:buChar char="○"/>
              <a:defRPr/>
            </a:lvl5pPr>
            <a:lvl6pPr indent="-336550" lvl="5" marL="2743200" algn="ctr">
              <a:spcBef>
                <a:spcPts val="2000"/>
              </a:spcBef>
              <a:spcAft>
                <a:spcPts val="0"/>
              </a:spcAft>
              <a:buSzPts val="1700"/>
              <a:buChar char="■"/>
              <a:defRPr/>
            </a:lvl6pPr>
            <a:lvl7pPr indent="-336550" lvl="6" marL="3200400" algn="ctr">
              <a:spcBef>
                <a:spcPts val="2000"/>
              </a:spcBef>
              <a:spcAft>
                <a:spcPts val="0"/>
              </a:spcAft>
              <a:buSzPts val="1700"/>
              <a:buChar char="●"/>
              <a:defRPr/>
            </a:lvl7pPr>
            <a:lvl8pPr indent="-336550" lvl="7" marL="3657600" algn="ctr">
              <a:spcBef>
                <a:spcPts val="2000"/>
              </a:spcBef>
              <a:spcAft>
                <a:spcPts val="0"/>
              </a:spcAft>
              <a:buSzPts val="1700"/>
              <a:buChar char="○"/>
              <a:defRPr/>
            </a:lvl8pPr>
            <a:lvl9pPr indent="-336550" lvl="8" marL="4114800" algn="ctr">
              <a:spcBef>
                <a:spcPts val="2000"/>
              </a:spcBef>
              <a:spcAft>
                <a:spcPts val="2000"/>
              </a:spcAft>
              <a:buSzPts val="17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42870" y="3250173"/>
            <a:ext cx="9372600" cy="12720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1pPr>
            <a:lvl2pPr lvl="1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2pPr>
            <a:lvl3pPr lvl="2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3pPr>
            <a:lvl4pPr lvl="3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4pPr>
            <a:lvl5pPr lvl="4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5pPr>
            <a:lvl6pPr lvl="5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6pPr>
            <a:lvl7pPr lvl="6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7pPr>
            <a:lvl8pPr lvl="7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8pPr>
            <a:lvl9pPr lvl="8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42870" y="672482"/>
            <a:ext cx="9372600" cy="8655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42870" y="1741518"/>
            <a:ext cx="9372600" cy="51627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Autofit/>
          </a:bodyPr>
          <a:lstStyle>
            <a:lvl1pPr indent="-368300" lvl="0" marL="457200">
              <a:spcBef>
                <a:spcPts val="0"/>
              </a:spcBef>
              <a:spcAft>
                <a:spcPts val="0"/>
              </a:spcAft>
              <a:buSzPts val="2200"/>
              <a:buChar char="●"/>
              <a:defRPr/>
            </a:lvl1pPr>
            <a:lvl2pPr indent="-336550" lvl="1" marL="914400">
              <a:spcBef>
                <a:spcPts val="2000"/>
              </a:spcBef>
              <a:spcAft>
                <a:spcPts val="0"/>
              </a:spcAft>
              <a:buSzPts val="1700"/>
              <a:buChar char="○"/>
              <a:defRPr/>
            </a:lvl2pPr>
            <a:lvl3pPr indent="-336550" lvl="2" marL="1371600">
              <a:spcBef>
                <a:spcPts val="2000"/>
              </a:spcBef>
              <a:spcAft>
                <a:spcPts val="0"/>
              </a:spcAft>
              <a:buSzPts val="1700"/>
              <a:buChar char="■"/>
              <a:defRPr/>
            </a:lvl3pPr>
            <a:lvl4pPr indent="-336550" lvl="3" marL="1828800">
              <a:spcBef>
                <a:spcPts val="2000"/>
              </a:spcBef>
              <a:spcAft>
                <a:spcPts val="0"/>
              </a:spcAft>
              <a:buSzPts val="1700"/>
              <a:buChar char="●"/>
              <a:defRPr/>
            </a:lvl4pPr>
            <a:lvl5pPr indent="-336550" lvl="4" marL="2286000">
              <a:spcBef>
                <a:spcPts val="2000"/>
              </a:spcBef>
              <a:spcAft>
                <a:spcPts val="0"/>
              </a:spcAft>
              <a:buSzPts val="1700"/>
              <a:buChar char="○"/>
              <a:defRPr/>
            </a:lvl5pPr>
            <a:lvl6pPr indent="-336550" lvl="5" marL="2743200">
              <a:spcBef>
                <a:spcPts val="2000"/>
              </a:spcBef>
              <a:spcAft>
                <a:spcPts val="0"/>
              </a:spcAft>
              <a:buSzPts val="1700"/>
              <a:buChar char="■"/>
              <a:defRPr/>
            </a:lvl6pPr>
            <a:lvl7pPr indent="-336550" lvl="6" marL="3200400">
              <a:spcBef>
                <a:spcPts val="2000"/>
              </a:spcBef>
              <a:spcAft>
                <a:spcPts val="0"/>
              </a:spcAft>
              <a:buSzPts val="1700"/>
              <a:buChar char="●"/>
              <a:defRPr/>
            </a:lvl7pPr>
            <a:lvl8pPr indent="-336550" lvl="7" marL="3657600">
              <a:spcBef>
                <a:spcPts val="2000"/>
              </a:spcBef>
              <a:spcAft>
                <a:spcPts val="0"/>
              </a:spcAft>
              <a:buSzPts val="1700"/>
              <a:buChar char="○"/>
              <a:defRPr/>
            </a:lvl8pPr>
            <a:lvl9pPr indent="-336550" lvl="8" marL="4114800">
              <a:spcBef>
                <a:spcPts val="2000"/>
              </a:spcBef>
              <a:spcAft>
                <a:spcPts val="2000"/>
              </a:spcAft>
              <a:buSzPts val="17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42870" y="672482"/>
            <a:ext cx="9372600" cy="8655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42870" y="1741518"/>
            <a:ext cx="4399800" cy="51627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Autofit/>
          </a:bodyPr>
          <a:lstStyle>
            <a:lvl1pPr indent="-336550" lvl="0" marL="457200">
              <a:spcBef>
                <a:spcPts val="0"/>
              </a:spcBef>
              <a:spcAft>
                <a:spcPts val="0"/>
              </a:spcAft>
              <a:buSzPts val="1700"/>
              <a:buChar char="●"/>
              <a:defRPr sz="1700"/>
            </a:lvl1pPr>
            <a:lvl2pPr indent="-323850" lvl="1" marL="91440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2pPr>
            <a:lvl3pPr indent="-323850" lvl="2" marL="1371600">
              <a:spcBef>
                <a:spcPts val="2000"/>
              </a:spcBef>
              <a:spcAft>
                <a:spcPts val="0"/>
              </a:spcAft>
              <a:buSzPts val="1500"/>
              <a:buChar char="■"/>
              <a:defRPr sz="1500"/>
            </a:lvl3pPr>
            <a:lvl4pPr indent="-323850" lvl="3" marL="1828800">
              <a:spcBef>
                <a:spcPts val="2000"/>
              </a:spcBef>
              <a:spcAft>
                <a:spcPts val="0"/>
              </a:spcAft>
              <a:buSzPts val="1500"/>
              <a:buChar char="●"/>
              <a:defRPr sz="1500"/>
            </a:lvl4pPr>
            <a:lvl5pPr indent="-323850" lvl="4" marL="228600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5pPr>
            <a:lvl6pPr indent="-323850" lvl="5" marL="2743200">
              <a:spcBef>
                <a:spcPts val="2000"/>
              </a:spcBef>
              <a:spcAft>
                <a:spcPts val="0"/>
              </a:spcAft>
              <a:buSzPts val="1500"/>
              <a:buChar char="■"/>
              <a:defRPr sz="1500"/>
            </a:lvl6pPr>
            <a:lvl7pPr indent="-323850" lvl="6" marL="3200400">
              <a:spcBef>
                <a:spcPts val="2000"/>
              </a:spcBef>
              <a:spcAft>
                <a:spcPts val="0"/>
              </a:spcAft>
              <a:buSzPts val="1500"/>
              <a:buChar char="●"/>
              <a:defRPr sz="1500"/>
            </a:lvl7pPr>
            <a:lvl8pPr indent="-323850" lvl="7" marL="365760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8pPr>
            <a:lvl9pPr indent="-323850" lvl="8" marL="4114800">
              <a:spcBef>
                <a:spcPts val="2000"/>
              </a:spcBef>
              <a:spcAft>
                <a:spcPts val="2000"/>
              </a:spcAft>
              <a:buSzPts val="1500"/>
              <a:buChar char="■"/>
              <a:defRPr sz="15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5315640" y="1741518"/>
            <a:ext cx="4399800" cy="51627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Autofit/>
          </a:bodyPr>
          <a:lstStyle>
            <a:lvl1pPr indent="-336550" lvl="0" marL="457200">
              <a:spcBef>
                <a:spcPts val="0"/>
              </a:spcBef>
              <a:spcAft>
                <a:spcPts val="0"/>
              </a:spcAft>
              <a:buSzPts val="1700"/>
              <a:buChar char="●"/>
              <a:defRPr sz="1700"/>
            </a:lvl1pPr>
            <a:lvl2pPr indent="-323850" lvl="1" marL="91440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2pPr>
            <a:lvl3pPr indent="-323850" lvl="2" marL="1371600">
              <a:spcBef>
                <a:spcPts val="2000"/>
              </a:spcBef>
              <a:spcAft>
                <a:spcPts val="0"/>
              </a:spcAft>
              <a:buSzPts val="1500"/>
              <a:buChar char="■"/>
              <a:defRPr sz="1500"/>
            </a:lvl3pPr>
            <a:lvl4pPr indent="-323850" lvl="3" marL="1828800">
              <a:spcBef>
                <a:spcPts val="2000"/>
              </a:spcBef>
              <a:spcAft>
                <a:spcPts val="0"/>
              </a:spcAft>
              <a:buSzPts val="1500"/>
              <a:buChar char="●"/>
              <a:defRPr sz="1500"/>
            </a:lvl4pPr>
            <a:lvl5pPr indent="-323850" lvl="4" marL="228600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5pPr>
            <a:lvl6pPr indent="-323850" lvl="5" marL="2743200">
              <a:spcBef>
                <a:spcPts val="2000"/>
              </a:spcBef>
              <a:spcAft>
                <a:spcPts val="0"/>
              </a:spcAft>
              <a:buSzPts val="1500"/>
              <a:buChar char="■"/>
              <a:defRPr sz="1500"/>
            </a:lvl6pPr>
            <a:lvl7pPr indent="-323850" lvl="6" marL="3200400">
              <a:spcBef>
                <a:spcPts val="2000"/>
              </a:spcBef>
              <a:spcAft>
                <a:spcPts val="0"/>
              </a:spcAft>
              <a:buSzPts val="1500"/>
              <a:buChar char="●"/>
              <a:defRPr sz="1500"/>
            </a:lvl7pPr>
            <a:lvl8pPr indent="-323850" lvl="7" marL="365760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8pPr>
            <a:lvl9pPr indent="-323850" lvl="8" marL="4114800">
              <a:spcBef>
                <a:spcPts val="2000"/>
              </a:spcBef>
              <a:spcAft>
                <a:spcPts val="2000"/>
              </a:spcAft>
              <a:buSzPts val="1500"/>
              <a:buChar char="■"/>
              <a:defRPr sz="15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42870" y="672482"/>
            <a:ext cx="9372600" cy="8655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42870" y="839573"/>
            <a:ext cx="3088800" cy="1141800"/>
          </a:xfrm>
          <a:prstGeom prst="rect">
            <a:avLst/>
          </a:prstGeom>
        </p:spPr>
        <p:txBody>
          <a:bodyPr anchorCtr="0" anchor="b" bIns="113100" lIns="113100" spcFirstLastPara="1" rIns="113100" wrap="square" tIns="11310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42870" y="2099840"/>
            <a:ext cx="3088800" cy="48045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Autofit/>
          </a:bodyPr>
          <a:lstStyle>
            <a:lvl1pPr indent="-323850" lvl="0" marL="45720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1pPr>
            <a:lvl2pPr indent="-323850" lvl="1" marL="91440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2pPr>
            <a:lvl3pPr indent="-323850" lvl="2" marL="1371600">
              <a:spcBef>
                <a:spcPts val="2000"/>
              </a:spcBef>
              <a:spcAft>
                <a:spcPts val="0"/>
              </a:spcAft>
              <a:buSzPts val="1500"/>
              <a:buChar char="■"/>
              <a:defRPr sz="1500"/>
            </a:lvl3pPr>
            <a:lvl4pPr indent="-323850" lvl="3" marL="1828800">
              <a:spcBef>
                <a:spcPts val="2000"/>
              </a:spcBef>
              <a:spcAft>
                <a:spcPts val="0"/>
              </a:spcAft>
              <a:buSzPts val="1500"/>
              <a:buChar char="●"/>
              <a:defRPr sz="1500"/>
            </a:lvl4pPr>
            <a:lvl5pPr indent="-323850" lvl="4" marL="228600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5pPr>
            <a:lvl6pPr indent="-323850" lvl="5" marL="2743200">
              <a:spcBef>
                <a:spcPts val="2000"/>
              </a:spcBef>
              <a:spcAft>
                <a:spcPts val="0"/>
              </a:spcAft>
              <a:buSzPts val="1500"/>
              <a:buChar char="■"/>
              <a:defRPr sz="1500"/>
            </a:lvl6pPr>
            <a:lvl7pPr indent="-323850" lvl="6" marL="3200400">
              <a:spcBef>
                <a:spcPts val="2000"/>
              </a:spcBef>
              <a:spcAft>
                <a:spcPts val="0"/>
              </a:spcAft>
              <a:buSzPts val="1500"/>
              <a:buChar char="●"/>
              <a:defRPr sz="1500"/>
            </a:lvl7pPr>
            <a:lvl8pPr indent="-323850" lvl="7" marL="365760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8pPr>
            <a:lvl9pPr indent="-323850" lvl="8" marL="4114800">
              <a:spcBef>
                <a:spcPts val="2000"/>
              </a:spcBef>
              <a:spcAft>
                <a:spcPts val="2000"/>
              </a:spcAft>
              <a:buSzPts val="1500"/>
              <a:buChar char="■"/>
              <a:defRPr sz="15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539275" y="680227"/>
            <a:ext cx="7004700" cy="61818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1pPr>
            <a:lvl2pPr lvl="1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2pPr>
            <a:lvl3pPr lvl="2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3pPr>
            <a:lvl4pPr lvl="3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4pPr>
            <a:lvl5pPr lvl="4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5pPr>
            <a:lvl6pPr lvl="5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6pPr>
            <a:lvl7pPr lvl="6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7pPr>
            <a:lvl8pPr lvl="7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8pPr>
            <a:lvl9pPr lvl="8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5029200" y="-189"/>
            <a:ext cx="5029200" cy="7772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113100" lIns="113100" spcFirstLastPara="1" rIns="113100" wrap="square" tIns="1131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92050" y="1863464"/>
            <a:ext cx="4449600" cy="2239800"/>
          </a:xfrm>
          <a:prstGeom prst="rect">
            <a:avLst/>
          </a:prstGeom>
        </p:spPr>
        <p:txBody>
          <a:bodyPr anchorCtr="0" anchor="b" bIns="113100" lIns="113100" spcFirstLastPara="1" rIns="113100" wrap="square" tIns="1131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92050" y="4235758"/>
            <a:ext cx="4449600" cy="18663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5433450" y="1094158"/>
            <a:ext cx="4220700" cy="55836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indent="-368300" lvl="0" marL="457200">
              <a:spcBef>
                <a:spcPts val="0"/>
              </a:spcBef>
              <a:spcAft>
                <a:spcPts val="0"/>
              </a:spcAft>
              <a:buSzPts val="2200"/>
              <a:buChar char="●"/>
              <a:defRPr/>
            </a:lvl1pPr>
            <a:lvl2pPr indent="-336550" lvl="1" marL="914400">
              <a:spcBef>
                <a:spcPts val="2000"/>
              </a:spcBef>
              <a:spcAft>
                <a:spcPts val="0"/>
              </a:spcAft>
              <a:buSzPts val="1700"/>
              <a:buChar char="○"/>
              <a:defRPr/>
            </a:lvl2pPr>
            <a:lvl3pPr indent="-336550" lvl="2" marL="1371600">
              <a:spcBef>
                <a:spcPts val="2000"/>
              </a:spcBef>
              <a:spcAft>
                <a:spcPts val="0"/>
              </a:spcAft>
              <a:buSzPts val="1700"/>
              <a:buChar char="■"/>
              <a:defRPr/>
            </a:lvl3pPr>
            <a:lvl4pPr indent="-336550" lvl="3" marL="1828800">
              <a:spcBef>
                <a:spcPts val="2000"/>
              </a:spcBef>
              <a:spcAft>
                <a:spcPts val="0"/>
              </a:spcAft>
              <a:buSzPts val="1700"/>
              <a:buChar char="●"/>
              <a:defRPr/>
            </a:lvl4pPr>
            <a:lvl5pPr indent="-336550" lvl="4" marL="2286000">
              <a:spcBef>
                <a:spcPts val="2000"/>
              </a:spcBef>
              <a:spcAft>
                <a:spcPts val="0"/>
              </a:spcAft>
              <a:buSzPts val="1700"/>
              <a:buChar char="○"/>
              <a:defRPr/>
            </a:lvl5pPr>
            <a:lvl6pPr indent="-336550" lvl="5" marL="2743200">
              <a:spcBef>
                <a:spcPts val="2000"/>
              </a:spcBef>
              <a:spcAft>
                <a:spcPts val="0"/>
              </a:spcAft>
              <a:buSzPts val="1700"/>
              <a:buChar char="■"/>
              <a:defRPr/>
            </a:lvl6pPr>
            <a:lvl7pPr indent="-336550" lvl="6" marL="3200400">
              <a:spcBef>
                <a:spcPts val="2000"/>
              </a:spcBef>
              <a:spcAft>
                <a:spcPts val="0"/>
              </a:spcAft>
              <a:buSzPts val="1700"/>
              <a:buChar char="●"/>
              <a:defRPr/>
            </a:lvl7pPr>
            <a:lvl8pPr indent="-336550" lvl="7" marL="3657600">
              <a:spcBef>
                <a:spcPts val="2000"/>
              </a:spcBef>
              <a:spcAft>
                <a:spcPts val="0"/>
              </a:spcAft>
              <a:buSzPts val="1700"/>
              <a:buChar char="○"/>
              <a:defRPr/>
            </a:lvl8pPr>
            <a:lvl9pPr indent="-336550" lvl="8" marL="4114800">
              <a:spcBef>
                <a:spcPts val="2000"/>
              </a:spcBef>
              <a:spcAft>
                <a:spcPts val="2000"/>
              </a:spcAft>
              <a:buSzPts val="17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42870" y="6392869"/>
            <a:ext cx="6598800" cy="9144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42870" y="672482"/>
            <a:ext cx="9372600" cy="865500"/>
          </a:xfrm>
          <a:prstGeom prst="rect">
            <a:avLst/>
          </a:prstGeom>
          <a:noFill/>
          <a:ln>
            <a:noFill/>
          </a:ln>
        </p:spPr>
        <p:txBody>
          <a:bodyPr anchorCtr="0" anchor="t" bIns="113100" lIns="113100" spcFirstLastPara="1" rIns="113100" wrap="square" tIns="11310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42870" y="1741518"/>
            <a:ext cx="9372600" cy="5162700"/>
          </a:xfrm>
          <a:prstGeom prst="rect">
            <a:avLst/>
          </a:prstGeom>
          <a:noFill/>
          <a:ln>
            <a:noFill/>
          </a:ln>
        </p:spPr>
        <p:txBody>
          <a:bodyPr anchorCtr="0" anchor="t" bIns="113100" lIns="113100" spcFirstLastPara="1" rIns="113100" wrap="square" tIns="113100">
            <a:noAutofit/>
          </a:bodyPr>
          <a:lstStyle>
            <a:lvl1pPr indent="-3683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200"/>
              <a:buChar char="●"/>
              <a:defRPr sz="2200">
                <a:solidFill>
                  <a:schemeClr val="dk2"/>
                </a:solidFill>
              </a:defRPr>
            </a:lvl1pPr>
            <a:lvl2pPr indent="-336550" lvl="1" marL="91440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chemeClr val="dk2"/>
              </a:buClr>
              <a:buSzPts val="1700"/>
              <a:buChar char="○"/>
              <a:defRPr sz="1700">
                <a:solidFill>
                  <a:schemeClr val="dk2"/>
                </a:solidFill>
              </a:defRPr>
            </a:lvl2pPr>
            <a:lvl3pPr indent="-336550" lvl="2" marL="137160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chemeClr val="dk2"/>
              </a:buClr>
              <a:buSzPts val="1700"/>
              <a:buChar char="■"/>
              <a:defRPr sz="1700">
                <a:solidFill>
                  <a:schemeClr val="dk2"/>
                </a:solidFill>
              </a:defRPr>
            </a:lvl3pPr>
            <a:lvl4pPr indent="-336550" lvl="3" marL="182880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chemeClr val="dk2"/>
              </a:buClr>
              <a:buSzPts val="1700"/>
              <a:buChar char="●"/>
              <a:defRPr sz="1700">
                <a:solidFill>
                  <a:schemeClr val="dk2"/>
                </a:solidFill>
              </a:defRPr>
            </a:lvl4pPr>
            <a:lvl5pPr indent="-336550" lvl="4" marL="228600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chemeClr val="dk2"/>
              </a:buClr>
              <a:buSzPts val="1700"/>
              <a:buChar char="○"/>
              <a:defRPr sz="1700">
                <a:solidFill>
                  <a:schemeClr val="dk2"/>
                </a:solidFill>
              </a:defRPr>
            </a:lvl5pPr>
            <a:lvl6pPr indent="-336550" lvl="5" marL="274320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chemeClr val="dk2"/>
              </a:buClr>
              <a:buSzPts val="1700"/>
              <a:buChar char="■"/>
              <a:defRPr sz="1700">
                <a:solidFill>
                  <a:schemeClr val="dk2"/>
                </a:solidFill>
              </a:defRPr>
            </a:lvl6pPr>
            <a:lvl7pPr indent="-336550" lvl="6" marL="320040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chemeClr val="dk2"/>
              </a:buClr>
              <a:buSzPts val="1700"/>
              <a:buChar char="●"/>
              <a:defRPr sz="1700">
                <a:solidFill>
                  <a:schemeClr val="dk2"/>
                </a:solidFill>
              </a:defRPr>
            </a:lvl7pPr>
            <a:lvl8pPr indent="-336550" lvl="7" marL="365760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chemeClr val="dk2"/>
              </a:buClr>
              <a:buSzPts val="1700"/>
              <a:buChar char="○"/>
              <a:defRPr sz="1700">
                <a:solidFill>
                  <a:schemeClr val="dk2"/>
                </a:solidFill>
              </a:defRPr>
            </a:lvl8pPr>
            <a:lvl9pPr indent="-336550" lvl="8" marL="4114800">
              <a:lnSpc>
                <a:spcPct val="115000"/>
              </a:lnSpc>
              <a:spcBef>
                <a:spcPts val="2000"/>
              </a:spcBef>
              <a:spcAft>
                <a:spcPts val="2000"/>
              </a:spcAft>
              <a:buClr>
                <a:schemeClr val="dk2"/>
              </a:buClr>
              <a:buSzPts val="1700"/>
              <a:buChar char="■"/>
              <a:defRPr sz="17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13100" lIns="113100" spcFirstLastPara="1" rIns="113100" wrap="square" tIns="113100">
            <a:noAutofit/>
          </a:bodyPr>
          <a:lstStyle>
            <a:lvl1pPr lvl="0" algn="r">
              <a:buNone/>
              <a:defRPr sz="1200">
                <a:solidFill>
                  <a:schemeClr val="dk2"/>
                </a:solidFill>
              </a:defRPr>
            </a:lvl1pPr>
            <a:lvl2pPr lvl="1" algn="r">
              <a:buNone/>
              <a:defRPr sz="1200">
                <a:solidFill>
                  <a:schemeClr val="dk2"/>
                </a:solidFill>
              </a:defRPr>
            </a:lvl2pPr>
            <a:lvl3pPr lvl="2" algn="r">
              <a:buNone/>
              <a:defRPr sz="1200">
                <a:solidFill>
                  <a:schemeClr val="dk2"/>
                </a:solidFill>
              </a:defRPr>
            </a:lvl3pPr>
            <a:lvl4pPr lvl="3" algn="r">
              <a:buNone/>
              <a:defRPr sz="1200">
                <a:solidFill>
                  <a:schemeClr val="dk2"/>
                </a:solidFill>
              </a:defRPr>
            </a:lvl4pPr>
            <a:lvl5pPr lvl="4" algn="r">
              <a:buNone/>
              <a:defRPr sz="1200">
                <a:solidFill>
                  <a:schemeClr val="dk2"/>
                </a:solidFill>
              </a:defRPr>
            </a:lvl5pPr>
            <a:lvl6pPr lvl="5" algn="r">
              <a:buNone/>
              <a:defRPr sz="1200">
                <a:solidFill>
                  <a:schemeClr val="dk2"/>
                </a:solidFill>
              </a:defRPr>
            </a:lvl6pPr>
            <a:lvl7pPr lvl="6" algn="r">
              <a:buNone/>
              <a:defRPr sz="1200">
                <a:solidFill>
                  <a:schemeClr val="dk2"/>
                </a:solidFill>
              </a:defRPr>
            </a:lvl7pPr>
            <a:lvl8pPr lvl="7" algn="r">
              <a:buNone/>
              <a:defRPr sz="1200">
                <a:solidFill>
                  <a:schemeClr val="dk2"/>
                </a:solidFill>
              </a:defRPr>
            </a:lvl8pPr>
            <a:lvl9pPr lvl="8" algn="r">
              <a:buNone/>
              <a:defRPr sz="12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Relationship Id="rId4" Type="http://schemas.openxmlformats.org/officeDocument/2006/relationships/image" Target="../media/image2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/>
          <p:nvPr/>
        </p:nvSpPr>
        <p:spPr>
          <a:xfrm rot="86584">
            <a:off x="682198" y="2321801"/>
            <a:ext cx="8606755" cy="2580577"/>
          </a:xfrm>
          <a:custGeom>
            <a:rect b="b" l="l" r="r" t="t"/>
            <a:pathLst>
              <a:path extrusionOk="0" h="94983" w="292903">
                <a:moveTo>
                  <a:pt x="530" y="59548"/>
                </a:moveTo>
                <a:cubicBezTo>
                  <a:pt x="530" y="49602"/>
                  <a:pt x="530" y="39656"/>
                  <a:pt x="530" y="29710"/>
                </a:cubicBezTo>
                <a:cubicBezTo>
                  <a:pt x="530" y="23926"/>
                  <a:pt x="-1094" y="17558"/>
                  <a:pt x="1493" y="12384"/>
                </a:cubicBezTo>
                <a:cubicBezTo>
                  <a:pt x="2586" y="10199"/>
                  <a:pt x="5950" y="10374"/>
                  <a:pt x="8230" y="9497"/>
                </a:cubicBezTo>
                <a:cubicBezTo>
                  <a:pt x="13868" y="7329"/>
                  <a:pt x="19996" y="6128"/>
                  <a:pt x="26037" y="6128"/>
                </a:cubicBezTo>
                <a:cubicBezTo>
                  <a:pt x="40635" y="6128"/>
                  <a:pt x="55234" y="6128"/>
                  <a:pt x="69832" y="6128"/>
                </a:cubicBezTo>
                <a:cubicBezTo>
                  <a:pt x="108341" y="6128"/>
                  <a:pt x="146838" y="2747"/>
                  <a:pt x="185335" y="3721"/>
                </a:cubicBezTo>
                <a:cubicBezTo>
                  <a:pt x="206834" y="4265"/>
                  <a:pt x="228369" y="3275"/>
                  <a:pt x="249824" y="1796"/>
                </a:cubicBezTo>
                <a:cubicBezTo>
                  <a:pt x="257833" y="1244"/>
                  <a:pt x="265860" y="834"/>
                  <a:pt x="273888" y="834"/>
                </a:cubicBezTo>
                <a:cubicBezTo>
                  <a:pt x="277096" y="834"/>
                  <a:pt x="280843" y="-945"/>
                  <a:pt x="283513" y="834"/>
                </a:cubicBezTo>
                <a:cubicBezTo>
                  <a:pt x="288651" y="4257"/>
                  <a:pt x="290398" y="11559"/>
                  <a:pt x="291213" y="17678"/>
                </a:cubicBezTo>
                <a:cubicBezTo>
                  <a:pt x="293268" y="33103"/>
                  <a:pt x="291213" y="48800"/>
                  <a:pt x="291213" y="64361"/>
                </a:cubicBezTo>
                <a:cubicBezTo>
                  <a:pt x="291213" y="71756"/>
                  <a:pt x="295686" y="82063"/>
                  <a:pt x="289769" y="86499"/>
                </a:cubicBezTo>
                <a:cubicBezTo>
                  <a:pt x="285908" y="89394"/>
                  <a:pt x="280527" y="89318"/>
                  <a:pt x="275813" y="90349"/>
                </a:cubicBezTo>
                <a:cubicBezTo>
                  <a:pt x="262938" y="93166"/>
                  <a:pt x="249528" y="92755"/>
                  <a:pt x="236349" y="92755"/>
                </a:cubicBezTo>
                <a:cubicBezTo>
                  <a:pt x="204906" y="92755"/>
                  <a:pt x="173458" y="92151"/>
                  <a:pt x="142021" y="92755"/>
                </a:cubicBezTo>
                <a:cubicBezTo>
                  <a:pt x="111700" y="93338"/>
                  <a:pt x="81389" y="94680"/>
                  <a:pt x="51063" y="94680"/>
                </a:cubicBezTo>
                <a:cubicBezTo>
                  <a:pt x="41438" y="94680"/>
                  <a:pt x="31812" y="94680"/>
                  <a:pt x="22187" y="94680"/>
                </a:cubicBezTo>
                <a:cubicBezTo>
                  <a:pt x="16461" y="94680"/>
                  <a:pt x="8779" y="95891"/>
                  <a:pt x="5343" y="91311"/>
                </a:cubicBezTo>
                <a:cubicBezTo>
                  <a:pt x="-866" y="83034"/>
                  <a:pt x="6118" y="69766"/>
                  <a:pt x="1493" y="60510"/>
                </a:cubicBezTo>
              </a:path>
            </a:pathLst>
          </a:custGeom>
          <a:noFill/>
          <a:ln cap="flat" cmpd="sng" w="9525">
            <a:solidFill>
              <a:srgbClr val="666666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55" name="Google Shape;55;p13"/>
          <p:cNvSpPr txBox="1"/>
          <p:nvPr/>
        </p:nvSpPr>
        <p:spPr>
          <a:xfrm>
            <a:off x="572600" y="576325"/>
            <a:ext cx="6162300" cy="609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4000">
                <a:latin typeface="Oswald"/>
                <a:ea typeface="Oswald"/>
                <a:cs typeface="Oswald"/>
                <a:sym typeface="Oswald"/>
              </a:rPr>
              <a:t>Teléfono con vasos de papel</a:t>
            </a:r>
            <a:endParaRPr sz="4000">
              <a:latin typeface="Oswald"/>
              <a:ea typeface="Oswald"/>
              <a:cs typeface="Oswald"/>
              <a:sym typeface="Oswald"/>
            </a:endParaRPr>
          </a:p>
        </p:txBody>
      </p:sp>
      <p:pic>
        <p:nvPicPr>
          <p:cNvPr id="56" name="Google Shape;56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 rot="10750906">
            <a:off x="1635800" y="3110799"/>
            <a:ext cx="856278" cy="609601"/>
          </a:xfrm>
          <a:prstGeom prst="rect">
            <a:avLst/>
          </a:prstGeom>
          <a:noFill/>
          <a:ln>
            <a:noFill/>
          </a:ln>
        </p:spPr>
      </p:pic>
      <p:pic>
        <p:nvPicPr>
          <p:cNvPr id="57" name="Google Shape;57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 flipH="1" rot="-10643375">
            <a:off x="7395936" y="3177214"/>
            <a:ext cx="927576" cy="609600"/>
          </a:xfrm>
          <a:prstGeom prst="rect">
            <a:avLst/>
          </a:prstGeom>
          <a:noFill/>
          <a:ln>
            <a:noFill/>
          </a:ln>
        </p:spPr>
      </p:pic>
      <p:sp>
        <p:nvSpPr>
          <p:cNvPr id="58" name="Google Shape;58;p13"/>
          <p:cNvSpPr txBox="1"/>
          <p:nvPr/>
        </p:nvSpPr>
        <p:spPr>
          <a:xfrm>
            <a:off x="998590" y="3223050"/>
            <a:ext cx="609600" cy="237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Oswald"/>
                <a:ea typeface="Oswald"/>
                <a:cs typeface="Oswald"/>
                <a:sym typeface="Oswald"/>
              </a:rPr>
              <a:t>VOZ</a:t>
            </a:r>
            <a:endParaRPr>
              <a:solidFill>
                <a:srgbClr val="000000"/>
              </a:solidFill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59" name="Google Shape;59;p13"/>
          <p:cNvSpPr txBox="1"/>
          <p:nvPr/>
        </p:nvSpPr>
        <p:spPr>
          <a:xfrm>
            <a:off x="8336915" y="3299250"/>
            <a:ext cx="609600" cy="237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Oswald"/>
                <a:ea typeface="Oswald"/>
                <a:cs typeface="Oswald"/>
                <a:sym typeface="Oswald"/>
              </a:rPr>
              <a:t>OREJA</a:t>
            </a:r>
            <a:endParaRPr>
              <a:solidFill>
                <a:srgbClr val="000000"/>
              </a:solidFill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60" name="Google Shape;60;p13"/>
          <p:cNvSpPr txBox="1"/>
          <p:nvPr/>
        </p:nvSpPr>
        <p:spPr>
          <a:xfrm>
            <a:off x="5572175" y="496100"/>
            <a:ext cx="3828600" cy="304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/>
              <a:t>Nombre: _____________________________</a:t>
            </a:r>
            <a:endParaRPr sz="1000"/>
          </a:p>
        </p:txBody>
      </p:sp>
      <p:sp>
        <p:nvSpPr>
          <p:cNvPr id="61" name="Google Shape;61;p13"/>
          <p:cNvSpPr/>
          <p:nvPr/>
        </p:nvSpPr>
        <p:spPr>
          <a:xfrm rot="-148940">
            <a:off x="2400671" y="3326205"/>
            <a:ext cx="5081759" cy="276185"/>
          </a:xfrm>
          <a:custGeom>
            <a:rect b="b" l="l" r="r" t="t"/>
            <a:pathLst>
              <a:path extrusionOk="0" h="11047" w="196516">
                <a:moveTo>
                  <a:pt x="0" y="0"/>
                </a:moveTo>
                <a:cubicBezTo>
                  <a:pt x="29624" y="3950"/>
                  <a:pt x="59709" y="2787"/>
                  <a:pt x="89537" y="4651"/>
                </a:cubicBezTo>
                <a:cubicBezTo>
                  <a:pt x="125191" y="6879"/>
                  <a:pt x="160793" y="11047"/>
                  <a:pt x="196516" y="11047"/>
                </a:cubicBezTo>
              </a:path>
            </a:pathLst>
          </a:custGeom>
          <a:noFill/>
          <a:ln cap="flat" cmpd="sng" w="19050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62" name="Google Shape;62;p13"/>
          <p:cNvSpPr txBox="1"/>
          <p:nvPr/>
        </p:nvSpPr>
        <p:spPr>
          <a:xfrm>
            <a:off x="3866501" y="1570450"/>
            <a:ext cx="2562900" cy="237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Oswald"/>
                <a:ea typeface="Oswald"/>
                <a:cs typeface="Oswald"/>
                <a:sym typeface="Oswald"/>
              </a:rPr>
              <a:t>1.    Explica cómo funciona</a:t>
            </a:r>
            <a:endParaRPr>
              <a:solidFill>
                <a:srgbClr val="000000"/>
              </a:solidFill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63" name="Google Shape;63;p13"/>
          <p:cNvSpPr txBox="1"/>
          <p:nvPr/>
        </p:nvSpPr>
        <p:spPr>
          <a:xfrm>
            <a:off x="735875" y="1868663"/>
            <a:ext cx="8850600" cy="462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/>
              <a:t>     ¿Cómo crees que funciona el teléfono con vasos de papel? </a:t>
            </a:r>
            <a:r>
              <a:rPr lang="en" sz="1100" u="sng"/>
              <a:t>Dibuja y describe</a:t>
            </a:r>
            <a:r>
              <a:rPr lang="en" sz="1100"/>
              <a:t> qué le sucede al sonido cuando va de vaso a vaso.</a:t>
            </a:r>
            <a:r>
              <a:rPr lang="en" sz="1100">
                <a:solidFill>
                  <a:srgbClr val="000000"/>
                </a:solidFill>
              </a:rPr>
              <a:t> </a:t>
            </a:r>
            <a:endParaRPr sz="1100"/>
          </a:p>
        </p:txBody>
      </p:sp>
      <p:sp>
        <p:nvSpPr>
          <p:cNvPr id="64" name="Google Shape;64;p13"/>
          <p:cNvSpPr/>
          <p:nvPr/>
        </p:nvSpPr>
        <p:spPr>
          <a:xfrm>
            <a:off x="6658100" y="5294300"/>
            <a:ext cx="2562300" cy="1663200"/>
          </a:xfrm>
          <a:prstGeom prst="roundRect">
            <a:avLst>
              <a:gd fmla="val 6897" name="adj"/>
            </a:avLst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5" name="Google Shape;65;p13"/>
          <p:cNvSpPr/>
          <p:nvPr/>
        </p:nvSpPr>
        <p:spPr>
          <a:xfrm>
            <a:off x="3791175" y="5284725"/>
            <a:ext cx="2562300" cy="1663200"/>
          </a:xfrm>
          <a:prstGeom prst="roundRect">
            <a:avLst>
              <a:gd fmla="val 6897" name="adj"/>
            </a:avLst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6" name="Google Shape;66;p13"/>
          <p:cNvSpPr/>
          <p:nvPr/>
        </p:nvSpPr>
        <p:spPr>
          <a:xfrm>
            <a:off x="933525" y="5284725"/>
            <a:ext cx="2562300" cy="1663200"/>
          </a:xfrm>
          <a:prstGeom prst="roundRect">
            <a:avLst>
              <a:gd fmla="val 6897" name="adj"/>
            </a:avLst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7" name="Google Shape;67;p13"/>
          <p:cNvSpPr txBox="1"/>
          <p:nvPr/>
        </p:nvSpPr>
        <p:spPr>
          <a:xfrm>
            <a:off x="3852450" y="5566325"/>
            <a:ext cx="2418300" cy="304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1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rPr>
              <a:t>¿Qué sucede aquí</a:t>
            </a:r>
            <a:r>
              <a:rPr lang="en" sz="11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rPr>
              <a:t>?</a:t>
            </a:r>
            <a:endParaRPr sz="1100">
              <a:solidFill>
                <a:schemeClr val="dk1"/>
              </a:solidFill>
              <a:latin typeface="Oswald"/>
              <a:ea typeface="Oswald"/>
              <a:cs typeface="Oswald"/>
              <a:sym typeface="Oswald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100">
              <a:solidFill>
                <a:schemeClr val="dk1"/>
              </a:solidFill>
              <a:latin typeface="Oswald"/>
              <a:ea typeface="Oswald"/>
              <a:cs typeface="Oswald"/>
              <a:sym typeface="Oswald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100"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68" name="Google Shape;68;p13"/>
          <p:cNvSpPr txBox="1"/>
          <p:nvPr/>
        </p:nvSpPr>
        <p:spPr>
          <a:xfrm>
            <a:off x="3719188" y="5845325"/>
            <a:ext cx="2723100" cy="103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rgbClr val="000000"/>
                </a:solidFill>
              </a:rPr>
              <a:t>__________________</a:t>
            </a:r>
            <a:endParaRPr sz="1600">
              <a:solidFill>
                <a:srgbClr val="000000"/>
              </a:solidFill>
            </a:endParaRPr>
          </a:p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rgbClr val="000000"/>
                </a:solidFill>
              </a:rPr>
              <a:t>__________________</a:t>
            </a:r>
            <a:endParaRPr sz="1600">
              <a:solidFill>
                <a:srgbClr val="000000"/>
              </a:solidFill>
            </a:endParaRPr>
          </a:p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rgbClr val="000000"/>
                </a:solidFill>
              </a:rPr>
              <a:t>__________________</a:t>
            </a:r>
            <a:endParaRPr sz="1600">
              <a:solidFill>
                <a:srgbClr val="000000"/>
              </a:solidFill>
            </a:endParaRPr>
          </a:p>
        </p:txBody>
      </p:sp>
      <p:sp>
        <p:nvSpPr>
          <p:cNvPr id="69" name="Google Shape;69;p13"/>
          <p:cNvSpPr txBox="1"/>
          <p:nvPr/>
        </p:nvSpPr>
        <p:spPr>
          <a:xfrm>
            <a:off x="6672313" y="5575900"/>
            <a:ext cx="2418300" cy="304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1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rPr>
              <a:t>¿Qué sucede aquí</a:t>
            </a:r>
            <a:r>
              <a:rPr lang="en" sz="11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rPr>
              <a:t>?</a:t>
            </a:r>
            <a:endParaRPr sz="1100">
              <a:solidFill>
                <a:schemeClr val="dk1"/>
              </a:solidFill>
              <a:latin typeface="Oswald"/>
              <a:ea typeface="Oswald"/>
              <a:cs typeface="Oswald"/>
              <a:sym typeface="Oswald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100">
              <a:solidFill>
                <a:schemeClr val="dk1"/>
              </a:solidFill>
              <a:latin typeface="Oswald"/>
              <a:ea typeface="Oswald"/>
              <a:cs typeface="Oswald"/>
              <a:sym typeface="Oswald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100"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70" name="Google Shape;70;p13"/>
          <p:cNvSpPr txBox="1"/>
          <p:nvPr/>
        </p:nvSpPr>
        <p:spPr>
          <a:xfrm>
            <a:off x="6563488" y="5854900"/>
            <a:ext cx="2723100" cy="103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rgbClr val="000000"/>
                </a:solidFill>
              </a:rPr>
              <a:t>___________________</a:t>
            </a:r>
            <a:endParaRPr sz="1600">
              <a:solidFill>
                <a:srgbClr val="000000"/>
              </a:solidFill>
            </a:endParaRPr>
          </a:p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rgbClr val="000000"/>
                </a:solidFill>
              </a:rPr>
              <a:t>___________________</a:t>
            </a:r>
            <a:endParaRPr sz="1600">
              <a:solidFill>
                <a:srgbClr val="000000"/>
              </a:solidFill>
            </a:endParaRPr>
          </a:p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rgbClr val="000000"/>
                </a:solidFill>
              </a:rPr>
              <a:t>___________________</a:t>
            </a:r>
            <a:endParaRPr sz="1600">
              <a:solidFill>
                <a:srgbClr val="000000"/>
              </a:solidFill>
            </a:endParaRPr>
          </a:p>
        </p:txBody>
      </p:sp>
      <p:sp>
        <p:nvSpPr>
          <p:cNvPr id="71" name="Google Shape;71;p13"/>
          <p:cNvSpPr txBox="1"/>
          <p:nvPr/>
        </p:nvSpPr>
        <p:spPr>
          <a:xfrm>
            <a:off x="962363" y="5566325"/>
            <a:ext cx="2418300" cy="304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latin typeface="Oswald"/>
                <a:ea typeface="Oswald"/>
                <a:cs typeface="Oswald"/>
                <a:sym typeface="Oswald"/>
              </a:rPr>
              <a:t>¿Qué sucede aquí</a:t>
            </a:r>
            <a:r>
              <a:rPr lang="en" sz="1100">
                <a:latin typeface="Oswald"/>
                <a:ea typeface="Oswald"/>
                <a:cs typeface="Oswald"/>
                <a:sym typeface="Oswald"/>
              </a:rPr>
              <a:t>?</a:t>
            </a:r>
            <a:endParaRPr sz="1100"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72" name="Google Shape;72;p13"/>
          <p:cNvSpPr txBox="1"/>
          <p:nvPr/>
        </p:nvSpPr>
        <p:spPr>
          <a:xfrm>
            <a:off x="825463" y="5845325"/>
            <a:ext cx="2723100" cy="103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rgbClr val="000000"/>
                </a:solidFill>
              </a:rPr>
              <a:t>___________________</a:t>
            </a:r>
            <a:endParaRPr sz="1600">
              <a:solidFill>
                <a:srgbClr val="000000"/>
              </a:solidFill>
            </a:endParaRPr>
          </a:p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rgbClr val="000000"/>
                </a:solidFill>
              </a:rPr>
              <a:t>___________________</a:t>
            </a:r>
            <a:endParaRPr sz="1600">
              <a:solidFill>
                <a:srgbClr val="000000"/>
              </a:solidFill>
            </a:endParaRPr>
          </a:p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rgbClr val="000000"/>
                </a:solidFill>
              </a:rPr>
              <a:t>___________________</a:t>
            </a:r>
            <a:endParaRPr sz="1600">
              <a:solidFill>
                <a:srgbClr val="000000"/>
              </a:solidFill>
            </a:endParaRPr>
          </a:p>
        </p:txBody>
      </p:sp>
      <p:sp>
        <p:nvSpPr>
          <p:cNvPr id="73" name="Google Shape;73;p13"/>
          <p:cNvSpPr/>
          <p:nvPr/>
        </p:nvSpPr>
        <p:spPr>
          <a:xfrm rot="-5400000">
            <a:off x="1425100" y="4504373"/>
            <a:ext cx="1430100" cy="331800"/>
          </a:xfrm>
          <a:prstGeom prst="rightArrow">
            <a:avLst>
              <a:gd fmla="val 50000" name="adj1"/>
              <a:gd fmla="val 60235" name="adj2"/>
            </a:avLst>
          </a:prstGeom>
          <a:solidFill>
            <a:schemeClr val="lt1"/>
          </a:solidFill>
          <a:ln cap="flat" cmpd="sng" w="9525">
            <a:solidFill>
              <a:srgbClr val="000000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4" name="Google Shape;74;p13"/>
          <p:cNvSpPr/>
          <p:nvPr/>
        </p:nvSpPr>
        <p:spPr>
          <a:xfrm rot="-5400000">
            <a:off x="4201700" y="4423700"/>
            <a:ext cx="1670400" cy="331800"/>
          </a:xfrm>
          <a:prstGeom prst="rightArrow">
            <a:avLst>
              <a:gd fmla="val 50000" name="adj1"/>
              <a:gd fmla="val 60235" name="adj2"/>
            </a:avLst>
          </a:prstGeom>
          <a:solidFill>
            <a:schemeClr val="lt1"/>
          </a:solidFill>
          <a:ln cap="flat" cmpd="sng" w="9525">
            <a:solidFill>
              <a:srgbClr val="000000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5" name="Google Shape;75;p13"/>
          <p:cNvSpPr/>
          <p:nvPr/>
        </p:nvSpPr>
        <p:spPr>
          <a:xfrm rot="-5400000">
            <a:off x="7153900" y="4521081"/>
            <a:ext cx="1430100" cy="331800"/>
          </a:xfrm>
          <a:prstGeom prst="rightArrow">
            <a:avLst>
              <a:gd fmla="val 50000" name="adj1"/>
              <a:gd fmla="val 60235" name="adj2"/>
            </a:avLst>
          </a:prstGeom>
          <a:solidFill>
            <a:schemeClr val="lt1"/>
          </a:solidFill>
          <a:ln cap="flat" cmpd="sng" w="9525">
            <a:solidFill>
              <a:srgbClr val="000000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6" name="Google Shape;76;p13"/>
          <p:cNvSpPr txBox="1"/>
          <p:nvPr/>
        </p:nvSpPr>
        <p:spPr>
          <a:xfrm>
            <a:off x="9239400" y="7190550"/>
            <a:ext cx="613200" cy="412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/>
              <a:t>1</a:t>
            </a:r>
            <a:endParaRPr sz="1100"/>
          </a:p>
        </p:txBody>
      </p:sp>
      <p:sp>
        <p:nvSpPr>
          <p:cNvPr id="77" name="Google Shape;77;p13"/>
          <p:cNvSpPr txBox="1"/>
          <p:nvPr/>
        </p:nvSpPr>
        <p:spPr>
          <a:xfrm>
            <a:off x="1041975" y="-327931"/>
            <a:ext cx="6649500" cy="3177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rgbClr val="000000"/>
                </a:solidFill>
              </a:rPr>
              <a:t> ✎</a:t>
            </a:r>
            <a:r>
              <a:rPr lang="en" sz="1800">
                <a:solidFill>
                  <a:srgbClr val="000000"/>
                </a:solidFill>
              </a:rPr>
              <a:t> </a:t>
            </a:r>
            <a:r>
              <a:rPr lang="en" sz="1000">
                <a:solidFill>
                  <a:srgbClr val="000000"/>
                </a:solidFill>
              </a:rPr>
              <a:t> </a:t>
            </a:r>
            <a:r>
              <a:rPr b="1" lang="en" sz="1300">
                <a:solidFill>
                  <a:srgbClr val="000000"/>
                </a:solidFill>
              </a:rPr>
              <a:t>Want to edit this worksheet or print?</a:t>
            </a:r>
            <a:r>
              <a:rPr b="1" lang="en" sz="1000">
                <a:solidFill>
                  <a:srgbClr val="000000"/>
                </a:solidFill>
              </a:rPr>
              <a:t>  </a:t>
            </a:r>
            <a:r>
              <a:rPr lang="en" sz="900">
                <a:solidFill>
                  <a:srgbClr val="000000"/>
                </a:solidFill>
              </a:rPr>
              <a:t>Go to File &gt; Make a Copy, and edit away--or go to File &gt; Print</a:t>
            </a:r>
            <a:endParaRPr sz="900">
              <a:solidFill>
                <a:srgbClr val="000000"/>
              </a:solidFill>
            </a:endParaRPr>
          </a:p>
        </p:txBody>
      </p:sp>
      <p:grpSp>
        <p:nvGrpSpPr>
          <p:cNvPr id="78" name="Google Shape;78;p13"/>
          <p:cNvGrpSpPr/>
          <p:nvPr/>
        </p:nvGrpSpPr>
        <p:grpSpPr>
          <a:xfrm>
            <a:off x="4063500" y="7080400"/>
            <a:ext cx="1931400" cy="419713"/>
            <a:chOff x="4063500" y="7080400"/>
            <a:chExt cx="1931400" cy="419713"/>
          </a:xfrm>
        </p:grpSpPr>
        <p:sp>
          <p:nvSpPr>
            <p:cNvPr id="79" name="Google Shape;79;p13"/>
            <p:cNvSpPr txBox="1"/>
            <p:nvPr/>
          </p:nvSpPr>
          <p:spPr>
            <a:xfrm>
              <a:off x="4063500" y="7282013"/>
              <a:ext cx="1931400" cy="2181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900"/>
                <a:t>How far can a whisper travel?</a:t>
              </a:r>
              <a:endParaRPr sz="900"/>
            </a:p>
          </p:txBody>
        </p:sp>
        <p:pic>
          <p:nvPicPr>
            <p:cNvPr id="80" name="Google Shape;80;p13"/>
            <p:cNvPicPr preferRelativeResize="0"/>
            <p:nvPr/>
          </p:nvPicPr>
          <p:blipFill rotWithShape="1">
            <a:blip r:embed="rId4">
              <a:alphaModFix/>
            </a:blip>
            <a:srcRect b="-34811" l="0" r="-3852" t="-11579"/>
            <a:stretch/>
          </p:blipFill>
          <p:spPr>
            <a:xfrm>
              <a:off x="4180275" y="7080400"/>
              <a:ext cx="1763323" cy="328500"/>
            </a:xfrm>
            <a:prstGeom prst="rect">
              <a:avLst/>
            </a:prstGeom>
            <a:noFill/>
            <a:ln>
              <a:noFill/>
            </a:ln>
          </p:spPr>
        </p:pic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4"/>
          <p:cNvSpPr txBox="1"/>
          <p:nvPr/>
        </p:nvSpPr>
        <p:spPr>
          <a:xfrm>
            <a:off x="4882950" y="872825"/>
            <a:ext cx="4554900" cy="1811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0500">
                <a:solidFill>
                  <a:srgbClr val="D9D9D9"/>
                </a:solidFill>
                <a:latin typeface="Oswald"/>
                <a:ea typeface="Oswald"/>
                <a:cs typeface="Oswald"/>
                <a:sym typeface="Oswald"/>
              </a:rPr>
              <a:t>MEJOR</a:t>
            </a:r>
            <a:endParaRPr b="1" sz="10500">
              <a:solidFill>
                <a:srgbClr val="D9D9D9"/>
              </a:solidFill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86" name="Google Shape;86;p14"/>
          <p:cNvSpPr txBox="1"/>
          <p:nvPr/>
        </p:nvSpPr>
        <p:spPr>
          <a:xfrm>
            <a:off x="655325" y="554800"/>
            <a:ext cx="2031000" cy="304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rPr>
              <a:t>2</a:t>
            </a:r>
            <a:r>
              <a:rPr lang="en">
                <a:latin typeface="Oswald"/>
                <a:ea typeface="Oswald"/>
                <a:cs typeface="Oswald"/>
                <a:sym typeface="Oswald"/>
              </a:rPr>
              <a:t>.   </a:t>
            </a:r>
            <a:r>
              <a:rPr lang="en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rPr>
              <a:t>  </a:t>
            </a:r>
            <a:r>
              <a:rPr lang="en">
                <a:latin typeface="Oswald"/>
                <a:ea typeface="Oswald"/>
                <a:cs typeface="Oswald"/>
                <a:sym typeface="Oswald"/>
              </a:rPr>
              <a:t>Comenta</a:t>
            </a:r>
            <a:r>
              <a:rPr lang="en">
                <a:latin typeface="Oswald"/>
                <a:ea typeface="Oswald"/>
                <a:cs typeface="Oswald"/>
                <a:sym typeface="Oswald"/>
              </a:rPr>
              <a:t>:</a:t>
            </a:r>
            <a:endParaRPr>
              <a:latin typeface="Oswald"/>
              <a:ea typeface="Oswald"/>
              <a:cs typeface="Oswald"/>
              <a:sym typeface="Oswald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100">
              <a:solidFill>
                <a:srgbClr val="000000"/>
              </a:solidFill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87" name="Google Shape;87;p14"/>
          <p:cNvSpPr txBox="1"/>
          <p:nvPr/>
        </p:nvSpPr>
        <p:spPr>
          <a:xfrm>
            <a:off x="9239400" y="7114350"/>
            <a:ext cx="613200" cy="412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/>
              <a:t>2</a:t>
            </a:r>
            <a:endParaRPr sz="1100"/>
          </a:p>
        </p:txBody>
      </p:sp>
      <p:graphicFrame>
        <p:nvGraphicFramePr>
          <p:cNvPr id="88" name="Google Shape;88;p14"/>
          <p:cNvGraphicFramePr/>
          <p:nvPr/>
        </p:nvGraphicFramePr>
        <p:xfrm>
          <a:off x="749175" y="329535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{5FB3BC06-9168-44EA-89FC-AE3583A12903}</a:tableStyleId>
              </a:tblPr>
              <a:tblGrid>
                <a:gridCol w="4072150"/>
                <a:gridCol w="4616675"/>
              </a:tblGrid>
              <a:tr h="4029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/>
                        <a:t>    Los 2 experimentos que decidiste hacer:</a:t>
                      </a:r>
                      <a:endParaRPr sz="1000"/>
                    </a:p>
                  </a:txBody>
                  <a:tcPr marT="91425" marB="91425" marR="91425" marL="91425" anchor="ctr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/>
                        <a:t>    Haz tu experimento. ¿Qué sucedió?</a:t>
                      </a:r>
                      <a:endParaRPr sz="600"/>
                    </a:p>
                  </a:txBody>
                  <a:tcPr marT="91425" marB="91425" marR="91425" marL="91425" anchor="ctr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9D9D9"/>
                    </a:solidFill>
                  </a:tcPr>
                </a:tc>
              </a:tr>
              <a:tr h="15592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chemeClr val="dk1"/>
                          </a:solidFill>
                        </a:rPr>
                        <a:t>Esto es lo que haremos</a:t>
                      </a:r>
                      <a:r>
                        <a:rPr lang="en" sz="1000">
                          <a:solidFill>
                            <a:schemeClr val="dk1"/>
                          </a:solidFill>
                        </a:rPr>
                        <a:t>: </a:t>
                      </a:r>
                      <a:r>
                        <a:rPr lang="en" sz="1000">
                          <a:solidFill>
                            <a:srgbClr val="B7B7B7"/>
                          </a:solidFill>
                        </a:rPr>
                        <a:t>_</a:t>
                      </a:r>
                      <a:r>
                        <a:rPr lang="en" sz="1000">
                          <a:solidFill>
                            <a:srgbClr val="999999"/>
                          </a:solidFill>
                        </a:rPr>
                        <a:t>________________________________</a:t>
                      </a:r>
                      <a:endParaRPr sz="1000">
                        <a:solidFill>
                          <a:srgbClr val="999999"/>
                        </a:solidFill>
                      </a:endParaRPr>
                    </a:p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solidFill>
                          <a:srgbClr val="999999"/>
                        </a:solidFill>
                      </a:endParaRPr>
                    </a:p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999999"/>
                          </a:solidFill>
                        </a:rPr>
                        <a:t>__________________________________________________</a:t>
                      </a:r>
                      <a:endParaRPr sz="1000">
                        <a:solidFill>
                          <a:srgbClr val="999999"/>
                        </a:solidFill>
                      </a:endParaRPr>
                    </a:p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chemeClr val="dk1"/>
                          </a:solidFill>
                        </a:rPr>
                        <a:t>Esto es lo que creemos que pasará:  </a:t>
                      </a:r>
                      <a:r>
                        <a:rPr lang="en" sz="1000">
                          <a:solidFill>
                            <a:srgbClr val="999999"/>
                          </a:solidFill>
                        </a:rPr>
                        <a:t>______________________</a:t>
                      </a:r>
                      <a:endParaRPr sz="1000">
                        <a:solidFill>
                          <a:srgbClr val="999999"/>
                        </a:solidFill>
                      </a:endParaRPr>
                    </a:p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solidFill>
                          <a:srgbClr val="999999"/>
                        </a:solidFill>
                      </a:endParaRPr>
                    </a:p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999999"/>
                          </a:solidFill>
                        </a:rPr>
                        <a:t>_________________________________________________</a:t>
                      </a:r>
                      <a:endParaRPr sz="1000">
                        <a:solidFill>
                          <a:srgbClr val="999999"/>
                        </a:solidFill>
                      </a:endParaRPr>
                    </a:p>
                  </a:txBody>
                  <a:tcPr marT="91425" marB="91425" marR="91425" marL="91425" anchor="ctr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5454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000">
                          <a:solidFill>
                            <a:schemeClr val="dk1"/>
                          </a:solidFill>
                        </a:rPr>
                        <a:t>Esto es lo que haremos</a:t>
                      </a:r>
                      <a:r>
                        <a:rPr lang="en" sz="1000">
                          <a:solidFill>
                            <a:schemeClr val="dk1"/>
                          </a:solidFill>
                        </a:rPr>
                        <a:t>: </a:t>
                      </a:r>
                      <a:r>
                        <a:rPr lang="en" sz="1000">
                          <a:solidFill>
                            <a:srgbClr val="B7B7B7"/>
                          </a:solidFill>
                        </a:rPr>
                        <a:t>_</a:t>
                      </a:r>
                      <a:r>
                        <a:rPr lang="en" sz="1000">
                          <a:solidFill>
                            <a:srgbClr val="999999"/>
                          </a:solidFill>
                        </a:rPr>
                        <a:t>________________________________</a:t>
                      </a:r>
                      <a:endParaRPr sz="1000">
                        <a:solidFill>
                          <a:srgbClr val="999999"/>
                        </a:solidFill>
                      </a:endParaRPr>
                    </a:p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000">
                        <a:solidFill>
                          <a:srgbClr val="999999"/>
                        </a:solidFill>
                      </a:endParaRPr>
                    </a:p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000">
                          <a:solidFill>
                            <a:srgbClr val="999999"/>
                          </a:solidFill>
                        </a:rPr>
                        <a:t>__________________________________________________</a:t>
                      </a:r>
                      <a:endParaRPr sz="1000">
                        <a:solidFill>
                          <a:srgbClr val="999999"/>
                        </a:solidFill>
                      </a:endParaRPr>
                    </a:p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0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000">
                          <a:solidFill>
                            <a:schemeClr val="dk1"/>
                          </a:solidFill>
                        </a:rPr>
                        <a:t>Esto es lo que creemos que pasará:  </a:t>
                      </a:r>
                      <a:r>
                        <a:rPr lang="en" sz="1000">
                          <a:solidFill>
                            <a:srgbClr val="999999"/>
                          </a:solidFill>
                        </a:rPr>
                        <a:t>______________________</a:t>
                      </a:r>
                      <a:endParaRPr sz="1000">
                        <a:solidFill>
                          <a:srgbClr val="999999"/>
                        </a:solidFill>
                      </a:endParaRPr>
                    </a:p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000">
                        <a:solidFill>
                          <a:srgbClr val="999999"/>
                        </a:solidFill>
                      </a:endParaRPr>
                    </a:p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000">
                          <a:solidFill>
                            <a:srgbClr val="999999"/>
                          </a:solidFill>
                        </a:rPr>
                        <a:t>_________________________________________________</a:t>
                      </a:r>
                      <a:endParaRPr sz="10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 anchor="ctr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sp>
        <p:nvSpPr>
          <p:cNvPr id="89" name="Google Shape;89;p14"/>
          <p:cNvSpPr txBox="1"/>
          <p:nvPr/>
        </p:nvSpPr>
        <p:spPr>
          <a:xfrm>
            <a:off x="655325" y="2811648"/>
            <a:ext cx="3364500" cy="4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Oswald"/>
                <a:ea typeface="Oswald"/>
                <a:cs typeface="Oswald"/>
                <a:sym typeface="Oswald"/>
              </a:rPr>
              <a:t>3.   </a:t>
            </a:r>
            <a:r>
              <a:rPr lang="en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rPr>
              <a:t>  </a:t>
            </a:r>
            <a:r>
              <a:rPr lang="en">
                <a:latin typeface="Oswald"/>
                <a:ea typeface="Oswald"/>
                <a:cs typeface="Oswald"/>
                <a:sym typeface="Oswald"/>
              </a:rPr>
              <a:t>¡Experimenta</a:t>
            </a:r>
            <a:r>
              <a:rPr lang="en">
                <a:latin typeface="Oswald"/>
                <a:ea typeface="Oswald"/>
                <a:cs typeface="Oswald"/>
                <a:sym typeface="Oswald"/>
              </a:rPr>
              <a:t>!</a:t>
            </a:r>
            <a:endParaRPr b="1">
              <a:solidFill>
                <a:srgbClr val="000000"/>
              </a:solidFill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90" name="Google Shape;90;p14"/>
          <p:cNvSpPr txBox="1"/>
          <p:nvPr/>
        </p:nvSpPr>
        <p:spPr>
          <a:xfrm>
            <a:off x="969625" y="1023675"/>
            <a:ext cx="3711000" cy="1260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rPr>
              <a:t>¿Cómo podrías cambiar tu teléfono de vasos de papel para hacerlo mejor</a:t>
            </a:r>
            <a:r>
              <a:rPr lang="en" sz="24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rPr>
              <a:t>?</a:t>
            </a:r>
            <a:endParaRPr sz="2400">
              <a:solidFill>
                <a:schemeClr val="dk1"/>
              </a:solidFill>
              <a:latin typeface="Oswald"/>
              <a:ea typeface="Oswald"/>
              <a:cs typeface="Oswald"/>
              <a:sym typeface="Oswald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dk1"/>
              </a:solidFill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91" name="Google Shape;91;p14"/>
          <p:cNvSpPr txBox="1"/>
          <p:nvPr/>
        </p:nvSpPr>
        <p:spPr>
          <a:xfrm>
            <a:off x="3417275" y="2319925"/>
            <a:ext cx="1588800" cy="317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Escribe 2 ideas aquí</a:t>
            </a:r>
            <a:endParaRPr/>
          </a:p>
        </p:txBody>
      </p:sp>
      <p:sp>
        <p:nvSpPr>
          <p:cNvPr id="92" name="Google Shape;92;p14"/>
          <p:cNvSpPr txBox="1"/>
          <p:nvPr/>
        </p:nvSpPr>
        <p:spPr>
          <a:xfrm>
            <a:off x="5572175" y="496100"/>
            <a:ext cx="3828600" cy="304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/>
              <a:t>Nombre: _____________________________</a:t>
            </a:r>
            <a:endParaRPr sz="1000"/>
          </a:p>
        </p:txBody>
      </p:sp>
      <p:pic>
        <p:nvPicPr>
          <p:cNvPr id="93" name="Google Shape;93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 rot="10750906">
            <a:off x="5365638" y="2655303"/>
            <a:ext cx="543258" cy="386772"/>
          </a:xfrm>
          <a:prstGeom prst="rect">
            <a:avLst/>
          </a:prstGeom>
          <a:noFill/>
          <a:ln>
            <a:noFill/>
          </a:ln>
        </p:spPr>
      </p:pic>
      <p:pic>
        <p:nvPicPr>
          <p:cNvPr id="94" name="Google Shape;94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 rot="-5400000">
            <a:off x="9216788" y="1056703"/>
            <a:ext cx="543257" cy="386772"/>
          </a:xfrm>
          <a:prstGeom prst="rect">
            <a:avLst/>
          </a:prstGeom>
          <a:noFill/>
          <a:ln>
            <a:noFill/>
          </a:ln>
        </p:spPr>
      </p:pic>
      <p:sp>
        <p:nvSpPr>
          <p:cNvPr id="95" name="Google Shape;95;p14"/>
          <p:cNvSpPr/>
          <p:nvPr/>
        </p:nvSpPr>
        <p:spPr>
          <a:xfrm>
            <a:off x="5839350" y="1462025"/>
            <a:ext cx="3647650" cy="1551990"/>
          </a:xfrm>
          <a:custGeom>
            <a:rect b="b" l="l" r="r" t="t"/>
            <a:pathLst>
              <a:path extrusionOk="0" h="69635" w="145906">
                <a:moveTo>
                  <a:pt x="0" y="61898"/>
                </a:moveTo>
                <a:cubicBezTo>
                  <a:pt x="14922" y="61898"/>
                  <a:pt x="30031" y="59541"/>
                  <a:pt x="44765" y="61898"/>
                </a:cubicBezTo>
                <a:cubicBezTo>
                  <a:pt x="51791" y="63022"/>
                  <a:pt x="57545" y="69635"/>
                  <a:pt x="64661" y="69635"/>
                </a:cubicBezTo>
                <a:cubicBezTo>
                  <a:pt x="74581" y="69635"/>
                  <a:pt x="83523" y="62838"/>
                  <a:pt x="93399" y="61898"/>
                </a:cubicBezTo>
                <a:cubicBezTo>
                  <a:pt x="99451" y="61322"/>
                  <a:pt x="105993" y="64156"/>
                  <a:pt x="111637" y="61898"/>
                </a:cubicBezTo>
                <a:cubicBezTo>
                  <a:pt x="116306" y="60030"/>
                  <a:pt x="123681" y="59591"/>
                  <a:pt x="124901" y="54713"/>
                </a:cubicBezTo>
                <a:cubicBezTo>
                  <a:pt x="125411" y="52675"/>
                  <a:pt x="124945" y="49979"/>
                  <a:pt x="126559" y="48634"/>
                </a:cubicBezTo>
                <a:cubicBezTo>
                  <a:pt x="129091" y="46525"/>
                  <a:pt x="134218" y="47289"/>
                  <a:pt x="135401" y="44213"/>
                </a:cubicBezTo>
                <a:cubicBezTo>
                  <a:pt x="138047" y="37333"/>
                  <a:pt x="134409" y="29314"/>
                  <a:pt x="135954" y="22106"/>
                </a:cubicBezTo>
                <a:cubicBezTo>
                  <a:pt x="136542" y="19362"/>
                  <a:pt x="141707" y="20774"/>
                  <a:pt x="143691" y="18790"/>
                </a:cubicBezTo>
                <a:cubicBezTo>
                  <a:pt x="148122" y="14359"/>
                  <a:pt x="144244" y="6266"/>
                  <a:pt x="144244" y="0"/>
                </a:cubicBezTo>
              </a:path>
            </a:pathLst>
          </a:cu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96" name="Google Shape;96;p14"/>
          <p:cNvSpPr/>
          <p:nvPr/>
        </p:nvSpPr>
        <p:spPr>
          <a:xfrm>
            <a:off x="3611972" y="2852875"/>
            <a:ext cx="427475" cy="773725"/>
          </a:xfrm>
          <a:custGeom>
            <a:rect b="b" l="l" r="r" t="t"/>
            <a:pathLst>
              <a:path extrusionOk="0" h="30949" w="17099">
                <a:moveTo>
                  <a:pt x="17099" y="0"/>
                </a:moveTo>
                <a:cubicBezTo>
                  <a:pt x="17099" y="9727"/>
                  <a:pt x="11818" y="19650"/>
                  <a:pt x="4940" y="26528"/>
                </a:cubicBezTo>
                <a:cubicBezTo>
                  <a:pt x="3466" y="28002"/>
                  <a:pt x="2603" y="30949"/>
                  <a:pt x="519" y="30949"/>
                </a:cubicBezTo>
                <a:cubicBezTo>
                  <a:pt x="-783" y="30949"/>
                  <a:pt x="858" y="28366"/>
                  <a:pt x="1072" y="27081"/>
                </a:cubicBezTo>
                <a:cubicBezTo>
                  <a:pt x="1224" y="26173"/>
                  <a:pt x="306" y="29333"/>
                  <a:pt x="1072" y="29844"/>
                </a:cubicBezTo>
                <a:cubicBezTo>
                  <a:pt x="2308" y="30668"/>
                  <a:pt x="4443" y="30341"/>
                  <a:pt x="5493" y="29291"/>
                </a:cubicBezTo>
              </a:path>
            </a:pathLst>
          </a:cu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sp>
      <p:pic>
        <p:nvPicPr>
          <p:cNvPr id="97" name="Google Shape;97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 rot="8340136">
            <a:off x="6791138" y="7121053"/>
            <a:ext cx="543257" cy="386773"/>
          </a:xfrm>
          <a:prstGeom prst="rect">
            <a:avLst/>
          </a:prstGeom>
          <a:noFill/>
          <a:ln>
            <a:noFill/>
          </a:ln>
        </p:spPr>
      </p:pic>
      <p:sp>
        <p:nvSpPr>
          <p:cNvPr id="98" name="Google Shape;98;p14"/>
          <p:cNvSpPr/>
          <p:nvPr/>
        </p:nvSpPr>
        <p:spPr>
          <a:xfrm>
            <a:off x="7268725" y="2817475"/>
            <a:ext cx="2536950" cy="4438025"/>
          </a:xfrm>
          <a:custGeom>
            <a:rect b="b" l="l" r="r" t="t"/>
            <a:pathLst>
              <a:path extrusionOk="0" h="177521" w="101478">
                <a:moveTo>
                  <a:pt x="60379" y="0"/>
                </a:moveTo>
                <a:cubicBezTo>
                  <a:pt x="58680" y="8212"/>
                  <a:pt x="52612" y="17029"/>
                  <a:pt x="55879" y="24752"/>
                </a:cubicBezTo>
                <a:cubicBezTo>
                  <a:pt x="62368" y="40090"/>
                  <a:pt x="88463" y="40298"/>
                  <a:pt x="95257" y="55504"/>
                </a:cubicBezTo>
                <a:cubicBezTo>
                  <a:pt x="100652" y="67579"/>
                  <a:pt x="99522" y="81669"/>
                  <a:pt x="100132" y="94881"/>
                </a:cubicBezTo>
                <a:cubicBezTo>
                  <a:pt x="100616" y="105374"/>
                  <a:pt x="102327" y="115980"/>
                  <a:pt x="100882" y="126384"/>
                </a:cubicBezTo>
                <a:cubicBezTo>
                  <a:pt x="99858" y="133757"/>
                  <a:pt x="90795" y="137360"/>
                  <a:pt x="86256" y="143260"/>
                </a:cubicBezTo>
                <a:cubicBezTo>
                  <a:pt x="77765" y="154297"/>
                  <a:pt x="72184" y="169966"/>
                  <a:pt x="59254" y="175137"/>
                </a:cubicBezTo>
                <a:cubicBezTo>
                  <a:pt x="40906" y="182476"/>
                  <a:pt x="18349" y="169676"/>
                  <a:pt x="0" y="177012"/>
                </a:cubicBezTo>
              </a:path>
            </a:pathLst>
          </a:cu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99" name="Google Shape;99;p14"/>
          <p:cNvSpPr txBox="1"/>
          <p:nvPr/>
        </p:nvSpPr>
        <p:spPr>
          <a:xfrm>
            <a:off x="1226575" y="6857025"/>
            <a:ext cx="3044700" cy="384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/>
              <a:t>Si necesitas más espacio, puedes usar el reverso de la hoja.</a:t>
            </a:r>
            <a:endParaRPr sz="1000"/>
          </a:p>
        </p:txBody>
      </p:sp>
      <p:sp>
        <p:nvSpPr>
          <p:cNvPr id="100" name="Google Shape;100;p14"/>
          <p:cNvSpPr txBox="1"/>
          <p:nvPr/>
        </p:nvSpPr>
        <p:spPr>
          <a:xfrm>
            <a:off x="660975" y="-327966"/>
            <a:ext cx="6649500" cy="3177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rgbClr val="000000"/>
                </a:solidFill>
              </a:rPr>
              <a:t> ✎</a:t>
            </a:r>
            <a:r>
              <a:rPr lang="en" sz="1800">
                <a:solidFill>
                  <a:srgbClr val="000000"/>
                </a:solidFill>
              </a:rPr>
              <a:t> </a:t>
            </a:r>
            <a:r>
              <a:rPr lang="en" sz="1000">
                <a:solidFill>
                  <a:srgbClr val="000000"/>
                </a:solidFill>
              </a:rPr>
              <a:t> </a:t>
            </a:r>
            <a:r>
              <a:rPr b="1" lang="en" sz="1300">
                <a:solidFill>
                  <a:srgbClr val="000000"/>
                </a:solidFill>
              </a:rPr>
              <a:t>Want to edit this worksheet or print?</a:t>
            </a:r>
            <a:r>
              <a:rPr b="1" lang="en" sz="1000">
                <a:solidFill>
                  <a:srgbClr val="000000"/>
                </a:solidFill>
              </a:rPr>
              <a:t>  </a:t>
            </a:r>
            <a:r>
              <a:rPr lang="en" sz="900">
                <a:solidFill>
                  <a:srgbClr val="000000"/>
                </a:solidFill>
              </a:rPr>
              <a:t>Go to File &gt; Make a Copy, and edit away--or go to File &gt; Print</a:t>
            </a:r>
            <a:endParaRPr sz="900">
              <a:solidFill>
                <a:srgbClr val="000000"/>
              </a:solidFill>
            </a:endParaRPr>
          </a:p>
        </p:txBody>
      </p:sp>
      <p:grpSp>
        <p:nvGrpSpPr>
          <p:cNvPr id="101" name="Google Shape;101;p14"/>
          <p:cNvGrpSpPr/>
          <p:nvPr/>
        </p:nvGrpSpPr>
        <p:grpSpPr>
          <a:xfrm>
            <a:off x="4063500" y="7080400"/>
            <a:ext cx="1931400" cy="419713"/>
            <a:chOff x="4063500" y="7080400"/>
            <a:chExt cx="1931400" cy="419713"/>
          </a:xfrm>
        </p:grpSpPr>
        <p:sp>
          <p:nvSpPr>
            <p:cNvPr id="102" name="Google Shape;102;p14"/>
            <p:cNvSpPr txBox="1"/>
            <p:nvPr/>
          </p:nvSpPr>
          <p:spPr>
            <a:xfrm>
              <a:off x="4063500" y="7282013"/>
              <a:ext cx="1931400" cy="2181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900"/>
                <a:t>How far can a whisper travel?</a:t>
              </a:r>
              <a:endParaRPr sz="900"/>
            </a:p>
          </p:txBody>
        </p:sp>
        <p:pic>
          <p:nvPicPr>
            <p:cNvPr id="103" name="Google Shape;103;p14"/>
            <p:cNvPicPr preferRelativeResize="0"/>
            <p:nvPr/>
          </p:nvPicPr>
          <p:blipFill rotWithShape="1">
            <a:blip r:embed="rId4">
              <a:alphaModFix/>
            </a:blip>
            <a:srcRect b="-34811" l="0" r="-3852" t="-11579"/>
            <a:stretch/>
          </p:blipFill>
          <p:spPr>
            <a:xfrm>
              <a:off x="4180275" y="7080400"/>
              <a:ext cx="1763323" cy="328500"/>
            </a:xfrm>
            <a:prstGeom prst="rect">
              <a:avLst/>
            </a:prstGeom>
            <a:noFill/>
            <a:ln>
              <a:noFill/>
            </a:ln>
          </p:spPr>
        </p:pic>
      </p:grp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