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20-02-2024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பாதங்கள் கல்மீது</a:t>
            </a:r>
          </a:p>
          <a:p>
            <a:r>
              <a:rPr lang="en-IN" dirty="0"/>
              <a:t>Slide 2 - </a:t>
            </a:r>
            <a:r>
              <a:rPr lang="ta-IN" dirty="0"/>
              <a:t>எல் - மோஷா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சூளையில்</a:t>
            </a:r>
          </a:p>
          <a:p>
            <a:r>
              <a:rPr lang="en-IN" dirty="0"/>
              <a:t>Slide 4 - </a:t>
            </a:r>
            <a:r>
              <a:rPr lang="ta-IN" dirty="0"/>
              <a:t>ஆயிரம் தடை வழி மறித்தாலும் </a:t>
            </a:r>
          </a:p>
          <a:p>
            <a:r>
              <a:rPr lang="en-IN" dirty="0"/>
              <a:t>Slide 5 - </a:t>
            </a:r>
            <a:r>
              <a:rPr lang="ta-IN" dirty="0"/>
              <a:t>இயேசு என்னை அழைத்தாரே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295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பாதங்கள் கல்மீது</a:t>
            </a:r>
          </a:p>
          <a:p>
            <a:r>
              <a:rPr lang="en-IN" dirty="0"/>
              <a:t>Slide 2 - </a:t>
            </a:r>
            <a:r>
              <a:rPr lang="ta-IN" dirty="0"/>
              <a:t>எல் - மோஷா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சூளையில்</a:t>
            </a:r>
          </a:p>
          <a:p>
            <a:r>
              <a:rPr lang="en-IN" dirty="0"/>
              <a:t>Slide 4 - </a:t>
            </a:r>
            <a:r>
              <a:rPr lang="ta-IN" dirty="0"/>
              <a:t>ஆயிரம் தடை வழி மறித்தாலும் </a:t>
            </a:r>
          </a:p>
          <a:p>
            <a:r>
              <a:rPr lang="en-IN" dirty="0"/>
              <a:t>Slide 5 - </a:t>
            </a:r>
            <a:r>
              <a:rPr lang="ta-IN" dirty="0"/>
              <a:t>இயேசு என்னை அழைத்தாரே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6199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பாதங்கள் கல்மீது</a:t>
            </a:r>
          </a:p>
          <a:p>
            <a:r>
              <a:rPr lang="en-IN" dirty="0"/>
              <a:t>Slide 2 - </a:t>
            </a:r>
            <a:r>
              <a:rPr lang="ta-IN" dirty="0"/>
              <a:t>எல் - மோஷா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சூளையில்</a:t>
            </a:r>
          </a:p>
          <a:p>
            <a:r>
              <a:rPr lang="en-IN" dirty="0"/>
              <a:t>Slide 4 - </a:t>
            </a:r>
            <a:r>
              <a:rPr lang="ta-IN" dirty="0"/>
              <a:t>ஆயிரம் தடை வழி மறித்தாலும் </a:t>
            </a:r>
          </a:p>
          <a:p>
            <a:r>
              <a:rPr lang="en-IN" dirty="0"/>
              <a:t>Slide 5 - </a:t>
            </a:r>
            <a:r>
              <a:rPr lang="ta-IN" dirty="0"/>
              <a:t>இயேசு என்னை அழைத்தாரே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0987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பாதங்கள் கல்மீது</a:t>
            </a:r>
          </a:p>
          <a:p>
            <a:r>
              <a:rPr lang="en-IN" dirty="0"/>
              <a:t>Slide 2 - </a:t>
            </a:r>
            <a:r>
              <a:rPr lang="ta-IN" dirty="0"/>
              <a:t>எல் - மோஷா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சூளையில்</a:t>
            </a:r>
          </a:p>
          <a:p>
            <a:r>
              <a:rPr lang="en-IN" dirty="0"/>
              <a:t>Slide 4 - </a:t>
            </a:r>
            <a:r>
              <a:rPr lang="ta-IN" dirty="0"/>
              <a:t>ஆயிரம் தடை வழி மறித்தாலும் </a:t>
            </a:r>
          </a:p>
          <a:p>
            <a:r>
              <a:rPr lang="en-IN" dirty="0"/>
              <a:t>Slide 5 - </a:t>
            </a:r>
            <a:r>
              <a:rPr lang="ta-IN" dirty="0"/>
              <a:t>இயேசு என்னை அழைத்தாரே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70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பாதங்கள் கல்மீது</a:t>
            </a:r>
          </a:p>
          <a:p>
            <a:r>
              <a:rPr lang="en-IN" dirty="0"/>
              <a:t>Slide 2 - </a:t>
            </a:r>
            <a:r>
              <a:rPr lang="ta-IN" dirty="0"/>
              <a:t>எல் - மோஷா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சூளையில்</a:t>
            </a:r>
          </a:p>
          <a:p>
            <a:r>
              <a:rPr lang="en-IN" dirty="0"/>
              <a:t>Slide 4 - </a:t>
            </a:r>
            <a:r>
              <a:rPr lang="ta-IN" dirty="0"/>
              <a:t>ஆயிரம் தடை வழி மறித்தாலும் </a:t>
            </a:r>
          </a:p>
          <a:p>
            <a:r>
              <a:rPr lang="en-IN" dirty="0"/>
              <a:t>Slide 5 - </a:t>
            </a:r>
            <a:r>
              <a:rPr lang="ta-IN" dirty="0"/>
              <a:t>இயேசு என்னை அழைத்தாரே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745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4753" y="431392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AC4620-80F1-E862-24D1-395A89DEA60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2166BAE-C308-3814-B90B-9F9164A2AE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8021323-47F5-BB1F-1481-E84E6AB5FA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907BD61-DEBF-3A10-64DC-B6AEFE4E9A8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0DB1607-7302-79F3-F1F1-5F98DA339D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F162D28-5FDE-57CD-53E1-526F4C0C16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27440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6D306-6C3B-7E38-B72A-A631EE45B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4D48D8C-1C69-134E-774E-33AF8E92F3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13313" y="713728"/>
            <a:ext cx="2365375" cy="2363787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155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25</cp:revision>
  <dcterms:created xsi:type="dcterms:W3CDTF">2022-02-09T16:00:33Z</dcterms:created>
  <dcterms:modified xsi:type="dcterms:W3CDTF">2024-02-20T03:52:25Z</dcterms:modified>
</cp:coreProperties>
</file>