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Pacifico" panose="020B0604020202020204" charset="0"/>
      <p:regular r:id="rId20"/>
    </p:embeddedFont>
    <p:embeddedFont>
      <p:font typeface="Abril Fatface" panose="020B0604020202020204" charset="0"/>
      <p:regular r:id="rId21"/>
    </p:embeddedFont>
    <p:embeddedFont>
      <p:font typeface="Nunito" panose="020B0604020202020204" charset="0"/>
      <p:regular r:id="rId22"/>
      <p:bold r:id="rId23"/>
      <p:italic r:id="rId24"/>
      <p:boldItalic r:id="rId25"/>
    </p:embeddedFont>
    <p:embeddedFont>
      <p:font typeface="Barlow Semi Condensed" panose="020B0604020202020204" charset="0"/>
      <p:regular r:id="rId26"/>
      <p:bold r:id="rId27"/>
      <p:italic r:id="rId28"/>
      <p:boldItalic r:id="rId29"/>
    </p:embeddedFont>
    <p:embeddedFont>
      <p:font typeface="Calibri" panose="020F050202020403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gjUMP7MThR0jo7UCOVsJwAqmVB1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1" name="Google Shape;16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 name="Google Shape;18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5" name="Google Shape;25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9" name="Google Shape;26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7" name="Google Shape;29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3" name="Google Shape;31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2" name="Google Shape;322;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8" name="Google Shape;358;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6" name="Google Shape;37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3" name="Google Shape;40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7" name="Google Shape;42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2" name="Google Shape;47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6" name="Google Shape;49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2" name="Google Shape;50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01 Title">
  <p:cSld name="CUSTOM">
    <p:spTree>
      <p:nvGrpSpPr>
        <p:cNvPr id="1" name="Shape 43"/>
        <p:cNvGrpSpPr/>
        <p:nvPr/>
      </p:nvGrpSpPr>
      <p:grpSpPr>
        <a:xfrm>
          <a:off x="0" y="0"/>
          <a:ext cx="0" cy="0"/>
          <a:chOff x="0" y="0"/>
          <a:chExt cx="0" cy="0"/>
        </a:xfrm>
      </p:grpSpPr>
      <p:sp>
        <p:nvSpPr>
          <p:cNvPr id="44" name="Google Shape;44;p20"/>
          <p:cNvSpPr/>
          <p:nvPr/>
        </p:nvSpPr>
        <p:spPr>
          <a:xfrm>
            <a:off x="5354673" y="598746"/>
            <a:ext cx="2434328" cy="2490663"/>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5" name="Google Shape;45;p20"/>
          <p:cNvSpPr/>
          <p:nvPr/>
        </p:nvSpPr>
        <p:spPr>
          <a:xfrm>
            <a:off x="6285824" y="3789829"/>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 name="Google Shape;46;p20"/>
          <p:cNvSpPr/>
          <p:nvPr/>
        </p:nvSpPr>
        <p:spPr>
          <a:xfrm>
            <a:off x="233762" y="164736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 name="Google Shape;47;p20"/>
          <p:cNvSpPr/>
          <p:nvPr/>
        </p:nvSpPr>
        <p:spPr>
          <a:xfrm>
            <a:off x="11095527" y="23170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5" y="0"/>
                  <a:pt x="308181" y="69126"/>
                  <a:pt x="308181" y="154090"/>
                </a:cubicBezTo>
                <a:cubicBezTo>
                  <a:pt x="308181" y="239055"/>
                  <a:pt x="239055" y="308181"/>
                  <a:pt x="154090" y="308181"/>
                </a:cubicBezTo>
                <a:close/>
                <a:moveTo>
                  <a:pt x="154090" y="39010"/>
                </a:moveTo>
                <a:cubicBezTo>
                  <a:pt x="90661" y="39010"/>
                  <a:pt x="39010" y="90660"/>
                  <a:pt x="39010" y="154090"/>
                </a:cubicBezTo>
                <a:cubicBezTo>
                  <a:pt x="39010" y="217521"/>
                  <a:pt x="90661"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 name="Google Shape;48;p20"/>
          <p:cNvSpPr/>
          <p:nvPr/>
        </p:nvSpPr>
        <p:spPr>
          <a:xfrm>
            <a:off x="9824971" y="518290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 name="Google Shape;49;p20"/>
          <p:cNvSpPr/>
          <p:nvPr/>
        </p:nvSpPr>
        <p:spPr>
          <a:xfrm>
            <a:off x="6972969" y="1575973"/>
            <a:ext cx="544053" cy="547111"/>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0" name="Google Shape;50;p20"/>
          <p:cNvSpPr/>
          <p:nvPr/>
        </p:nvSpPr>
        <p:spPr>
          <a:xfrm>
            <a:off x="10798705" y="2207999"/>
            <a:ext cx="541451" cy="54316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 name="Google Shape;51;p20"/>
          <p:cNvSpPr/>
          <p:nvPr/>
        </p:nvSpPr>
        <p:spPr>
          <a:xfrm>
            <a:off x="6851920" y="1077033"/>
            <a:ext cx="4379200" cy="4380904"/>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2337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2" name="Google Shape;52;p20"/>
          <p:cNvSpPr/>
          <p:nvPr/>
        </p:nvSpPr>
        <p:spPr>
          <a:xfrm>
            <a:off x="6831913" y="1226214"/>
            <a:ext cx="4171310" cy="4082503"/>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2"/>
          </a:solidFill>
          <a:ln>
            <a:noFill/>
          </a:ln>
          <a:effectLst>
            <a:outerShdw blurRad="742950"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3" name="Google Shape;53;p20"/>
          <p:cNvSpPr/>
          <p:nvPr/>
        </p:nvSpPr>
        <p:spPr>
          <a:xfrm>
            <a:off x="10079074" y="4291430"/>
            <a:ext cx="1716201" cy="1755917"/>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4" name="Google Shape;54;p20"/>
          <p:cNvSpPr txBox="1">
            <a:spLocks noGrp="1"/>
          </p:cNvSpPr>
          <p:nvPr>
            <p:ph type="subTitle" idx="1"/>
          </p:nvPr>
        </p:nvSpPr>
        <p:spPr>
          <a:xfrm>
            <a:off x="595500" y="5327200"/>
            <a:ext cx="5500500" cy="5865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1900"/>
              <a:buNone/>
              <a:defRPr/>
            </a:lvl1pPr>
            <a:lvl2pPr lvl="1" algn="l">
              <a:lnSpc>
                <a:spcPct val="115000"/>
              </a:lnSpc>
              <a:spcBef>
                <a:spcPts val="0"/>
              </a:spcBef>
              <a:spcAft>
                <a:spcPts val="0"/>
              </a:spcAft>
              <a:buSzPts val="1900"/>
              <a:buNone/>
              <a:defRPr/>
            </a:lvl2pPr>
            <a:lvl3pPr lvl="2" algn="l">
              <a:lnSpc>
                <a:spcPct val="115000"/>
              </a:lnSpc>
              <a:spcBef>
                <a:spcPts val="2100"/>
              </a:spcBef>
              <a:spcAft>
                <a:spcPts val="0"/>
              </a:spcAft>
              <a:buSzPts val="1900"/>
              <a:buNone/>
              <a:defRPr/>
            </a:lvl3pPr>
            <a:lvl4pPr lvl="3" algn="l">
              <a:lnSpc>
                <a:spcPct val="115000"/>
              </a:lnSpc>
              <a:spcBef>
                <a:spcPts val="2100"/>
              </a:spcBef>
              <a:spcAft>
                <a:spcPts val="0"/>
              </a:spcAft>
              <a:buSzPts val="1900"/>
              <a:buNone/>
              <a:defRPr/>
            </a:lvl4pPr>
            <a:lvl5pPr lvl="4" algn="l">
              <a:lnSpc>
                <a:spcPct val="115000"/>
              </a:lnSpc>
              <a:spcBef>
                <a:spcPts val="2100"/>
              </a:spcBef>
              <a:spcAft>
                <a:spcPts val="0"/>
              </a:spcAft>
              <a:buSzPts val="1900"/>
              <a:buNone/>
              <a:defRPr/>
            </a:lvl5pPr>
            <a:lvl6pPr lvl="5" algn="l">
              <a:lnSpc>
                <a:spcPct val="115000"/>
              </a:lnSpc>
              <a:spcBef>
                <a:spcPts val="2100"/>
              </a:spcBef>
              <a:spcAft>
                <a:spcPts val="0"/>
              </a:spcAft>
              <a:buSzPts val="1900"/>
              <a:buNone/>
              <a:defRPr/>
            </a:lvl6pPr>
            <a:lvl7pPr lvl="6" algn="l">
              <a:lnSpc>
                <a:spcPct val="115000"/>
              </a:lnSpc>
              <a:spcBef>
                <a:spcPts val="2100"/>
              </a:spcBef>
              <a:spcAft>
                <a:spcPts val="0"/>
              </a:spcAft>
              <a:buSzPts val="1900"/>
              <a:buNone/>
              <a:defRPr/>
            </a:lvl7pPr>
            <a:lvl8pPr lvl="7" algn="l">
              <a:lnSpc>
                <a:spcPct val="115000"/>
              </a:lnSpc>
              <a:spcBef>
                <a:spcPts val="2100"/>
              </a:spcBef>
              <a:spcAft>
                <a:spcPts val="0"/>
              </a:spcAft>
              <a:buSzPts val="1900"/>
              <a:buNone/>
              <a:defRPr/>
            </a:lvl8pPr>
            <a:lvl9pPr lvl="8" algn="l">
              <a:lnSpc>
                <a:spcPct val="115000"/>
              </a:lnSpc>
              <a:spcBef>
                <a:spcPts val="2100"/>
              </a:spcBef>
              <a:spcAft>
                <a:spcPts val="2100"/>
              </a:spcAft>
              <a:buSzPts val="1900"/>
              <a:buNone/>
              <a:defRPr/>
            </a:lvl9pPr>
          </a:lstStyle>
          <a:p>
            <a:endParaRPr/>
          </a:p>
        </p:txBody>
      </p:sp>
      <p:sp>
        <p:nvSpPr>
          <p:cNvPr id="55" name="Google Shape;55;p20"/>
          <p:cNvSpPr txBox="1">
            <a:spLocks noGrp="1"/>
          </p:cNvSpPr>
          <p:nvPr>
            <p:ph type="title"/>
          </p:nvPr>
        </p:nvSpPr>
        <p:spPr>
          <a:xfrm>
            <a:off x="595500" y="2089350"/>
            <a:ext cx="5500500" cy="2526900"/>
          </a:xfrm>
          <a:prstGeom prst="rect">
            <a:avLst/>
          </a:prstGeom>
          <a:noFill/>
          <a:ln>
            <a:noFill/>
          </a:ln>
        </p:spPr>
        <p:txBody>
          <a:bodyPr spcFirstLastPara="1" wrap="square" lIns="121900" tIns="121900" rIns="121900" bIns="121900" anchor="ctr" anchorCtr="0">
            <a:noAutofit/>
          </a:bodyPr>
          <a:lstStyle>
            <a:lvl1pPr marR="0" lvl="0" algn="ctr">
              <a:lnSpc>
                <a:spcPct val="80000"/>
              </a:lnSpc>
              <a:spcBef>
                <a:spcPts val="0"/>
              </a:spcBef>
              <a:spcAft>
                <a:spcPts val="0"/>
              </a:spcAft>
              <a:buClr>
                <a:schemeClr val="dk1"/>
              </a:buClr>
              <a:buSzPts val="9000"/>
              <a:buFont typeface="Aldrich"/>
              <a:buNone/>
              <a:defRPr sz="7200"/>
            </a:lvl1pPr>
            <a:lvl2pPr lvl="1"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002 Intro">
  <p:cSld name="CUSTOM_1">
    <p:spTree>
      <p:nvGrpSpPr>
        <p:cNvPr id="1" name="Shape 56"/>
        <p:cNvGrpSpPr/>
        <p:nvPr/>
      </p:nvGrpSpPr>
      <p:grpSpPr>
        <a:xfrm>
          <a:off x="0" y="0"/>
          <a:ext cx="0" cy="0"/>
          <a:chOff x="0" y="0"/>
          <a:chExt cx="0" cy="0"/>
        </a:xfrm>
      </p:grpSpPr>
      <p:sp>
        <p:nvSpPr>
          <p:cNvPr id="57" name="Google Shape;57;p21"/>
          <p:cNvSpPr txBox="1">
            <a:spLocks noGrp="1"/>
          </p:cNvSpPr>
          <p:nvPr>
            <p:ph type="title"/>
          </p:nvPr>
        </p:nvSpPr>
        <p:spPr>
          <a:xfrm>
            <a:off x="6072725" y="1583975"/>
            <a:ext cx="5322600" cy="1324800"/>
          </a:xfrm>
          <a:prstGeom prst="rect">
            <a:avLst/>
          </a:prstGeom>
          <a:noFill/>
          <a:ln>
            <a:noFill/>
          </a:ln>
        </p:spPr>
        <p:txBody>
          <a:bodyPr spcFirstLastPara="1" wrap="square" lIns="121900" tIns="121900" rIns="121900" bIns="121900" anchor="ctr" anchorCtr="0">
            <a:noAutofit/>
          </a:bodyPr>
          <a:lstStyle>
            <a:lvl1pPr marR="0" lvl="0" algn="l">
              <a:lnSpc>
                <a:spcPct val="100000"/>
              </a:lnSpc>
              <a:spcBef>
                <a:spcPts val="0"/>
              </a:spcBef>
              <a:spcAft>
                <a:spcPts val="0"/>
              </a:spcAft>
              <a:buClr>
                <a:schemeClr val="dk1"/>
              </a:buClr>
              <a:buSzPts val="7000"/>
              <a:buFont typeface="Aldrich"/>
              <a:buNone/>
              <a:defRPr sz="7000"/>
            </a:lvl1pPr>
            <a:lvl2pPr lvl="1" algn="l">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9pPr>
          </a:lstStyle>
          <a:p>
            <a:endParaRPr/>
          </a:p>
        </p:txBody>
      </p:sp>
      <p:sp>
        <p:nvSpPr>
          <p:cNvPr id="58" name="Google Shape;58;p21"/>
          <p:cNvSpPr txBox="1">
            <a:spLocks noGrp="1"/>
          </p:cNvSpPr>
          <p:nvPr>
            <p:ph type="body" idx="1"/>
          </p:nvPr>
        </p:nvSpPr>
        <p:spPr>
          <a:xfrm>
            <a:off x="6072700" y="2988275"/>
            <a:ext cx="5322600" cy="22359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2100"/>
              </a:spcBef>
              <a:spcAft>
                <a:spcPts val="0"/>
              </a:spcAft>
              <a:buSzPts val="1900"/>
              <a:buChar char="■"/>
              <a:defRPr/>
            </a:lvl3pPr>
            <a:lvl4pPr marL="1828800" lvl="3" indent="-349250" algn="l">
              <a:lnSpc>
                <a:spcPct val="115000"/>
              </a:lnSpc>
              <a:spcBef>
                <a:spcPts val="2100"/>
              </a:spcBef>
              <a:spcAft>
                <a:spcPts val="0"/>
              </a:spcAft>
              <a:buSzPts val="1900"/>
              <a:buChar char="●"/>
              <a:defRPr/>
            </a:lvl4pPr>
            <a:lvl5pPr marL="2286000" lvl="4" indent="-349250" algn="l">
              <a:lnSpc>
                <a:spcPct val="115000"/>
              </a:lnSpc>
              <a:spcBef>
                <a:spcPts val="2100"/>
              </a:spcBef>
              <a:spcAft>
                <a:spcPts val="0"/>
              </a:spcAft>
              <a:buSzPts val="1900"/>
              <a:buChar char="○"/>
              <a:defRPr/>
            </a:lvl5pPr>
            <a:lvl6pPr marL="2743200" lvl="5" indent="-349250" algn="l">
              <a:lnSpc>
                <a:spcPct val="115000"/>
              </a:lnSpc>
              <a:spcBef>
                <a:spcPts val="2100"/>
              </a:spcBef>
              <a:spcAft>
                <a:spcPts val="0"/>
              </a:spcAft>
              <a:buSzPts val="1900"/>
              <a:buChar char="■"/>
              <a:defRPr/>
            </a:lvl6pPr>
            <a:lvl7pPr marL="3200400" lvl="6" indent="-349250" algn="l">
              <a:lnSpc>
                <a:spcPct val="115000"/>
              </a:lnSpc>
              <a:spcBef>
                <a:spcPts val="2100"/>
              </a:spcBef>
              <a:spcAft>
                <a:spcPts val="0"/>
              </a:spcAft>
              <a:buSzPts val="1900"/>
              <a:buChar char="●"/>
              <a:defRPr/>
            </a:lvl7pPr>
            <a:lvl8pPr marL="3657600" lvl="7" indent="-349250" algn="l">
              <a:lnSpc>
                <a:spcPct val="115000"/>
              </a:lnSpc>
              <a:spcBef>
                <a:spcPts val="2100"/>
              </a:spcBef>
              <a:spcAft>
                <a:spcPts val="0"/>
              </a:spcAft>
              <a:buSzPts val="1900"/>
              <a:buChar char="○"/>
              <a:defRPr/>
            </a:lvl8pPr>
            <a:lvl9pPr marL="4114800" lvl="8" indent="-349250" algn="l">
              <a:lnSpc>
                <a:spcPct val="115000"/>
              </a:lnSpc>
              <a:spcBef>
                <a:spcPts val="2100"/>
              </a:spcBef>
              <a:spcAft>
                <a:spcPts val="2100"/>
              </a:spcAft>
              <a:buSzPts val="1900"/>
              <a:buChar char="■"/>
              <a:defRPr/>
            </a:lvl9pPr>
          </a:lstStyle>
          <a:p>
            <a:endParaRPr/>
          </a:p>
        </p:txBody>
      </p:sp>
      <p:sp>
        <p:nvSpPr>
          <p:cNvPr id="59" name="Google Shape;59;p21"/>
          <p:cNvSpPr>
            <a:spLocks noGrp="1"/>
          </p:cNvSpPr>
          <p:nvPr>
            <p:ph type="pic" idx="2"/>
          </p:nvPr>
        </p:nvSpPr>
        <p:spPr>
          <a:xfrm>
            <a:off x="1285875" y="1119150"/>
            <a:ext cx="4619700" cy="4619700"/>
          </a:xfrm>
          <a:prstGeom prst="ellipse">
            <a:avLst/>
          </a:prstGeom>
          <a:noFill/>
          <a:ln>
            <a:noFill/>
          </a:ln>
        </p:spPr>
      </p:sp>
      <p:sp>
        <p:nvSpPr>
          <p:cNvPr id="60" name="Google Shape;60;p21"/>
          <p:cNvSpPr/>
          <p:nvPr/>
        </p:nvSpPr>
        <p:spPr>
          <a:xfrm>
            <a:off x="11581724" y="6266329"/>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 name="Google Shape;61;p21"/>
          <p:cNvSpPr/>
          <p:nvPr/>
        </p:nvSpPr>
        <p:spPr>
          <a:xfrm>
            <a:off x="233762" y="164736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2" name="Google Shape;62;p21"/>
          <p:cNvSpPr/>
          <p:nvPr/>
        </p:nvSpPr>
        <p:spPr>
          <a:xfrm>
            <a:off x="11095527" y="23170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5" y="0"/>
                  <a:pt x="308181" y="69126"/>
                  <a:pt x="308181" y="154090"/>
                </a:cubicBezTo>
                <a:cubicBezTo>
                  <a:pt x="308181" y="239055"/>
                  <a:pt x="239055" y="308181"/>
                  <a:pt x="154090" y="308181"/>
                </a:cubicBezTo>
                <a:close/>
                <a:moveTo>
                  <a:pt x="154090" y="39010"/>
                </a:moveTo>
                <a:cubicBezTo>
                  <a:pt x="90661" y="39010"/>
                  <a:pt x="39010" y="90660"/>
                  <a:pt x="39010" y="154090"/>
                </a:cubicBezTo>
                <a:cubicBezTo>
                  <a:pt x="39010" y="217521"/>
                  <a:pt x="90661"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 name="Google Shape;63;p21"/>
          <p:cNvSpPr/>
          <p:nvPr/>
        </p:nvSpPr>
        <p:spPr>
          <a:xfrm>
            <a:off x="1138171" y="60615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003 Six columns">
  <p:cSld name="CUSTOM_2">
    <p:spTree>
      <p:nvGrpSpPr>
        <p:cNvPr id="1" name="Shape 64"/>
        <p:cNvGrpSpPr/>
        <p:nvPr/>
      </p:nvGrpSpPr>
      <p:grpSpPr>
        <a:xfrm>
          <a:off x="0" y="0"/>
          <a:ext cx="0" cy="0"/>
          <a:chOff x="0" y="0"/>
          <a:chExt cx="0" cy="0"/>
        </a:xfrm>
      </p:grpSpPr>
      <p:sp>
        <p:nvSpPr>
          <p:cNvPr id="65" name="Google Shape;65;p22"/>
          <p:cNvSpPr txBox="1">
            <a:spLocks noGrp="1"/>
          </p:cNvSpPr>
          <p:nvPr>
            <p:ph type="title"/>
          </p:nvPr>
        </p:nvSpPr>
        <p:spPr>
          <a:xfrm>
            <a:off x="490775" y="751875"/>
            <a:ext cx="11210400" cy="763500"/>
          </a:xfrm>
          <a:prstGeom prst="rect">
            <a:avLst/>
          </a:prstGeom>
          <a:noFill/>
          <a:ln>
            <a:noFill/>
          </a:ln>
        </p:spPr>
        <p:txBody>
          <a:bodyPr spcFirstLastPara="1" wrap="square" lIns="121900" tIns="121900" rIns="121900" bIns="121900" anchor="ctr" anchorCtr="0">
            <a:noAutofit/>
          </a:bodyPr>
          <a:lstStyle>
            <a:lvl1pPr marR="0" lvl="0" algn="l">
              <a:lnSpc>
                <a:spcPct val="100000"/>
              </a:lnSpc>
              <a:spcBef>
                <a:spcPts val="0"/>
              </a:spcBef>
              <a:spcAft>
                <a:spcPts val="0"/>
              </a:spcAft>
              <a:buClr>
                <a:schemeClr val="dk1"/>
              </a:buClr>
              <a:buSzPts val="4000"/>
              <a:buFont typeface="Aldrich"/>
              <a:buNone/>
              <a:defRPr/>
            </a:lvl1pPr>
            <a:lvl2pPr lvl="1"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66" name="Google Shape;66;p22"/>
          <p:cNvSpPr txBox="1">
            <a:spLocks noGrp="1"/>
          </p:cNvSpPr>
          <p:nvPr>
            <p:ph type="body" idx="1"/>
          </p:nvPr>
        </p:nvSpPr>
        <p:spPr>
          <a:xfrm>
            <a:off x="490775" y="2742370"/>
            <a:ext cx="3294600" cy="13227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2100"/>
              </a:spcBef>
              <a:spcAft>
                <a:spcPts val="0"/>
              </a:spcAft>
              <a:buSzPts val="1900"/>
              <a:buChar char="■"/>
              <a:defRPr/>
            </a:lvl3pPr>
            <a:lvl4pPr marL="1828800" lvl="3" indent="-349250" algn="l">
              <a:lnSpc>
                <a:spcPct val="100000"/>
              </a:lnSpc>
              <a:spcBef>
                <a:spcPts val="2100"/>
              </a:spcBef>
              <a:spcAft>
                <a:spcPts val="0"/>
              </a:spcAft>
              <a:buSzPts val="1900"/>
              <a:buChar char="●"/>
              <a:defRPr/>
            </a:lvl4pPr>
            <a:lvl5pPr marL="2286000" lvl="4" indent="-349250" algn="l">
              <a:lnSpc>
                <a:spcPct val="100000"/>
              </a:lnSpc>
              <a:spcBef>
                <a:spcPts val="2100"/>
              </a:spcBef>
              <a:spcAft>
                <a:spcPts val="0"/>
              </a:spcAft>
              <a:buSzPts val="1900"/>
              <a:buChar char="○"/>
              <a:defRPr/>
            </a:lvl5pPr>
            <a:lvl6pPr marL="2743200" lvl="5" indent="-349250" algn="l">
              <a:lnSpc>
                <a:spcPct val="100000"/>
              </a:lnSpc>
              <a:spcBef>
                <a:spcPts val="2100"/>
              </a:spcBef>
              <a:spcAft>
                <a:spcPts val="0"/>
              </a:spcAft>
              <a:buSzPts val="1900"/>
              <a:buChar char="■"/>
              <a:defRPr/>
            </a:lvl6pPr>
            <a:lvl7pPr marL="3200400" lvl="6" indent="-349250" algn="l">
              <a:lnSpc>
                <a:spcPct val="100000"/>
              </a:lnSpc>
              <a:spcBef>
                <a:spcPts val="2100"/>
              </a:spcBef>
              <a:spcAft>
                <a:spcPts val="0"/>
              </a:spcAft>
              <a:buSzPts val="1900"/>
              <a:buChar char="●"/>
              <a:defRPr/>
            </a:lvl7pPr>
            <a:lvl8pPr marL="3657600" lvl="7" indent="-349250" algn="l">
              <a:lnSpc>
                <a:spcPct val="100000"/>
              </a:lnSpc>
              <a:spcBef>
                <a:spcPts val="2100"/>
              </a:spcBef>
              <a:spcAft>
                <a:spcPts val="0"/>
              </a:spcAft>
              <a:buSzPts val="1900"/>
              <a:buChar char="○"/>
              <a:defRPr/>
            </a:lvl8pPr>
            <a:lvl9pPr marL="4114800" lvl="8" indent="-349250" algn="l">
              <a:lnSpc>
                <a:spcPct val="100000"/>
              </a:lnSpc>
              <a:spcBef>
                <a:spcPts val="2100"/>
              </a:spcBef>
              <a:spcAft>
                <a:spcPts val="2100"/>
              </a:spcAft>
              <a:buSzPts val="1900"/>
              <a:buChar char="■"/>
              <a:defRPr/>
            </a:lvl9pPr>
          </a:lstStyle>
          <a:p>
            <a:endParaRPr/>
          </a:p>
        </p:txBody>
      </p:sp>
      <p:sp>
        <p:nvSpPr>
          <p:cNvPr id="67" name="Google Shape;67;p22"/>
          <p:cNvSpPr txBox="1">
            <a:spLocks noGrp="1"/>
          </p:cNvSpPr>
          <p:nvPr>
            <p:ph type="body" idx="2"/>
          </p:nvPr>
        </p:nvSpPr>
        <p:spPr>
          <a:xfrm>
            <a:off x="4448700" y="2742370"/>
            <a:ext cx="3294600" cy="13227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2100"/>
              </a:spcBef>
              <a:spcAft>
                <a:spcPts val="0"/>
              </a:spcAft>
              <a:buSzPts val="1900"/>
              <a:buChar char="■"/>
              <a:defRPr/>
            </a:lvl3pPr>
            <a:lvl4pPr marL="1828800" lvl="3" indent="-349250" algn="l">
              <a:lnSpc>
                <a:spcPct val="100000"/>
              </a:lnSpc>
              <a:spcBef>
                <a:spcPts val="2100"/>
              </a:spcBef>
              <a:spcAft>
                <a:spcPts val="0"/>
              </a:spcAft>
              <a:buSzPts val="1900"/>
              <a:buChar char="●"/>
              <a:defRPr/>
            </a:lvl4pPr>
            <a:lvl5pPr marL="2286000" lvl="4" indent="-349250" algn="l">
              <a:lnSpc>
                <a:spcPct val="100000"/>
              </a:lnSpc>
              <a:spcBef>
                <a:spcPts val="2100"/>
              </a:spcBef>
              <a:spcAft>
                <a:spcPts val="0"/>
              </a:spcAft>
              <a:buSzPts val="1900"/>
              <a:buChar char="○"/>
              <a:defRPr/>
            </a:lvl5pPr>
            <a:lvl6pPr marL="2743200" lvl="5" indent="-349250" algn="l">
              <a:lnSpc>
                <a:spcPct val="100000"/>
              </a:lnSpc>
              <a:spcBef>
                <a:spcPts val="2100"/>
              </a:spcBef>
              <a:spcAft>
                <a:spcPts val="0"/>
              </a:spcAft>
              <a:buSzPts val="1900"/>
              <a:buChar char="■"/>
              <a:defRPr/>
            </a:lvl6pPr>
            <a:lvl7pPr marL="3200400" lvl="6" indent="-349250" algn="l">
              <a:lnSpc>
                <a:spcPct val="100000"/>
              </a:lnSpc>
              <a:spcBef>
                <a:spcPts val="2100"/>
              </a:spcBef>
              <a:spcAft>
                <a:spcPts val="0"/>
              </a:spcAft>
              <a:buSzPts val="1900"/>
              <a:buChar char="●"/>
              <a:defRPr/>
            </a:lvl7pPr>
            <a:lvl8pPr marL="3657600" lvl="7" indent="-349250" algn="l">
              <a:lnSpc>
                <a:spcPct val="100000"/>
              </a:lnSpc>
              <a:spcBef>
                <a:spcPts val="2100"/>
              </a:spcBef>
              <a:spcAft>
                <a:spcPts val="0"/>
              </a:spcAft>
              <a:buSzPts val="1900"/>
              <a:buChar char="○"/>
              <a:defRPr/>
            </a:lvl8pPr>
            <a:lvl9pPr marL="4114800" lvl="8" indent="-349250" algn="l">
              <a:lnSpc>
                <a:spcPct val="100000"/>
              </a:lnSpc>
              <a:spcBef>
                <a:spcPts val="2100"/>
              </a:spcBef>
              <a:spcAft>
                <a:spcPts val="2100"/>
              </a:spcAft>
              <a:buSzPts val="1900"/>
              <a:buChar char="■"/>
              <a:defRPr/>
            </a:lvl9pPr>
          </a:lstStyle>
          <a:p>
            <a:endParaRPr/>
          </a:p>
        </p:txBody>
      </p:sp>
      <p:sp>
        <p:nvSpPr>
          <p:cNvPr id="68" name="Google Shape;68;p22"/>
          <p:cNvSpPr txBox="1">
            <a:spLocks noGrp="1"/>
          </p:cNvSpPr>
          <p:nvPr>
            <p:ph type="body" idx="3"/>
          </p:nvPr>
        </p:nvSpPr>
        <p:spPr>
          <a:xfrm>
            <a:off x="490775" y="4783429"/>
            <a:ext cx="3294600" cy="13227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2100"/>
              </a:spcBef>
              <a:spcAft>
                <a:spcPts val="0"/>
              </a:spcAft>
              <a:buSzPts val="1900"/>
              <a:buChar char="■"/>
              <a:defRPr/>
            </a:lvl3pPr>
            <a:lvl4pPr marL="1828800" lvl="3" indent="-349250" algn="l">
              <a:lnSpc>
                <a:spcPct val="100000"/>
              </a:lnSpc>
              <a:spcBef>
                <a:spcPts val="2100"/>
              </a:spcBef>
              <a:spcAft>
                <a:spcPts val="0"/>
              </a:spcAft>
              <a:buSzPts val="1900"/>
              <a:buChar char="●"/>
              <a:defRPr/>
            </a:lvl4pPr>
            <a:lvl5pPr marL="2286000" lvl="4" indent="-349250" algn="l">
              <a:lnSpc>
                <a:spcPct val="100000"/>
              </a:lnSpc>
              <a:spcBef>
                <a:spcPts val="2100"/>
              </a:spcBef>
              <a:spcAft>
                <a:spcPts val="0"/>
              </a:spcAft>
              <a:buSzPts val="1900"/>
              <a:buChar char="○"/>
              <a:defRPr/>
            </a:lvl5pPr>
            <a:lvl6pPr marL="2743200" lvl="5" indent="-349250" algn="l">
              <a:lnSpc>
                <a:spcPct val="100000"/>
              </a:lnSpc>
              <a:spcBef>
                <a:spcPts val="2100"/>
              </a:spcBef>
              <a:spcAft>
                <a:spcPts val="0"/>
              </a:spcAft>
              <a:buSzPts val="1900"/>
              <a:buChar char="■"/>
              <a:defRPr/>
            </a:lvl6pPr>
            <a:lvl7pPr marL="3200400" lvl="6" indent="-349250" algn="l">
              <a:lnSpc>
                <a:spcPct val="100000"/>
              </a:lnSpc>
              <a:spcBef>
                <a:spcPts val="2100"/>
              </a:spcBef>
              <a:spcAft>
                <a:spcPts val="0"/>
              </a:spcAft>
              <a:buSzPts val="1900"/>
              <a:buChar char="●"/>
              <a:defRPr/>
            </a:lvl7pPr>
            <a:lvl8pPr marL="3657600" lvl="7" indent="-349250" algn="l">
              <a:lnSpc>
                <a:spcPct val="100000"/>
              </a:lnSpc>
              <a:spcBef>
                <a:spcPts val="2100"/>
              </a:spcBef>
              <a:spcAft>
                <a:spcPts val="0"/>
              </a:spcAft>
              <a:buSzPts val="1900"/>
              <a:buChar char="○"/>
              <a:defRPr/>
            </a:lvl8pPr>
            <a:lvl9pPr marL="4114800" lvl="8" indent="-349250" algn="l">
              <a:lnSpc>
                <a:spcPct val="100000"/>
              </a:lnSpc>
              <a:spcBef>
                <a:spcPts val="2100"/>
              </a:spcBef>
              <a:spcAft>
                <a:spcPts val="2100"/>
              </a:spcAft>
              <a:buSzPts val="1900"/>
              <a:buChar char="■"/>
              <a:defRPr/>
            </a:lvl9pPr>
          </a:lstStyle>
          <a:p>
            <a:endParaRPr/>
          </a:p>
        </p:txBody>
      </p:sp>
      <p:sp>
        <p:nvSpPr>
          <p:cNvPr id="69" name="Google Shape;69;p22"/>
          <p:cNvSpPr txBox="1">
            <a:spLocks noGrp="1"/>
          </p:cNvSpPr>
          <p:nvPr>
            <p:ph type="body" idx="4"/>
          </p:nvPr>
        </p:nvSpPr>
        <p:spPr>
          <a:xfrm>
            <a:off x="4448700" y="4783429"/>
            <a:ext cx="3294600" cy="13227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2100"/>
              </a:spcBef>
              <a:spcAft>
                <a:spcPts val="0"/>
              </a:spcAft>
              <a:buSzPts val="1900"/>
              <a:buChar char="■"/>
              <a:defRPr/>
            </a:lvl3pPr>
            <a:lvl4pPr marL="1828800" lvl="3" indent="-349250" algn="l">
              <a:lnSpc>
                <a:spcPct val="100000"/>
              </a:lnSpc>
              <a:spcBef>
                <a:spcPts val="2100"/>
              </a:spcBef>
              <a:spcAft>
                <a:spcPts val="0"/>
              </a:spcAft>
              <a:buSzPts val="1900"/>
              <a:buChar char="●"/>
              <a:defRPr/>
            </a:lvl4pPr>
            <a:lvl5pPr marL="2286000" lvl="4" indent="-349250" algn="l">
              <a:lnSpc>
                <a:spcPct val="100000"/>
              </a:lnSpc>
              <a:spcBef>
                <a:spcPts val="2100"/>
              </a:spcBef>
              <a:spcAft>
                <a:spcPts val="0"/>
              </a:spcAft>
              <a:buSzPts val="1900"/>
              <a:buChar char="○"/>
              <a:defRPr/>
            </a:lvl5pPr>
            <a:lvl6pPr marL="2743200" lvl="5" indent="-349250" algn="l">
              <a:lnSpc>
                <a:spcPct val="100000"/>
              </a:lnSpc>
              <a:spcBef>
                <a:spcPts val="2100"/>
              </a:spcBef>
              <a:spcAft>
                <a:spcPts val="0"/>
              </a:spcAft>
              <a:buSzPts val="1900"/>
              <a:buChar char="■"/>
              <a:defRPr/>
            </a:lvl6pPr>
            <a:lvl7pPr marL="3200400" lvl="6" indent="-349250" algn="l">
              <a:lnSpc>
                <a:spcPct val="100000"/>
              </a:lnSpc>
              <a:spcBef>
                <a:spcPts val="2100"/>
              </a:spcBef>
              <a:spcAft>
                <a:spcPts val="0"/>
              </a:spcAft>
              <a:buSzPts val="1900"/>
              <a:buChar char="●"/>
              <a:defRPr/>
            </a:lvl7pPr>
            <a:lvl8pPr marL="3657600" lvl="7" indent="-349250" algn="l">
              <a:lnSpc>
                <a:spcPct val="100000"/>
              </a:lnSpc>
              <a:spcBef>
                <a:spcPts val="2100"/>
              </a:spcBef>
              <a:spcAft>
                <a:spcPts val="0"/>
              </a:spcAft>
              <a:buSzPts val="1900"/>
              <a:buChar char="○"/>
              <a:defRPr/>
            </a:lvl8pPr>
            <a:lvl9pPr marL="4114800" lvl="8" indent="-349250" algn="l">
              <a:lnSpc>
                <a:spcPct val="100000"/>
              </a:lnSpc>
              <a:spcBef>
                <a:spcPts val="2100"/>
              </a:spcBef>
              <a:spcAft>
                <a:spcPts val="2100"/>
              </a:spcAft>
              <a:buSzPts val="1900"/>
              <a:buChar char="■"/>
              <a:defRPr/>
            </a:lvl9pPr>
          </a:lstStyle>
          <a:p>
            <a:endParaRPr/>
          </a:p>
        </p:txBody>
      </p:sp>
      <p:sp>
        <p:nvSpPr>
          <p:cNvPr id="70" name="Google Shape;70;p22"/>
          <p:cNvSpPr txBox="1">
            <a:spLocks noGrp="1"/>
          </p:cNvSpPr>
          <p:nvPr>
            <p:ph type="title" idx="5"/>
          </p:nvPr>
        </p:nvSpPr>
        <p:spPr>
          <a:xfrm>
            <a:off x="490775" y="2046600"/>
            <a:ext cx="3294600" cy="695700"/>
          </a:xfrm>
          <a:prstGeom prst="rect">
            <a:avLst/>
          </a:prstGeom>
          <a:noFill/>
          <a:ln>
            <a:noFill/>
          </a:ln>
        </p:spPr>
        <p:txBody>
          <a:bodyPr spcFirstLastPara="1" wrap="square" lIns="121900" tIns="121900" rIns="121900" bIns="121900" anchor="ctr" anchorCtr="0">
            <a:noAutofit/>
          </a:bodyPr>
          <a:lstStyle>
            <a:lvl1pPr marR="0" lvl="0" algn="l">
              <a:lnSpc>
                <a:spcPct val="100000"/>
              </a:lnSpc>
              <a:spcBef>
                <a:spcPts val="0"/>
              </a:spcBef>
              <a:spcAft>
                <a:spcPts val="0"/>
              </a:spcAft>
              <a:buClr>
                <a:schemeClr val="dk1"/>
              </a:buClr>
              <a:buSzPts val="2600"/>
              <a:buFont typeface="Aldrich"/>
              <a:buNone/>
              <a:defRPr sz="2600"/>
            </a:lvl1pPr>
            <a:lvl2pPr lvl="1"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71" name="Google Shape;71;p22"/>
          <p:cNvSpPr txBox="1">
            <a:spLocks noGrp="1"/>
          </p:cNvSpPr>
          <p:nvPr>
            <p:ph type="title" idx="6"/>
          </p:nvPr>
        </p:nvSpPr>
        <p:spPr>
          <a:xfrm>
            <a:off x="4448700" y="2046600"/>
            <a:ext cx="3294600" cy="695700"/>
          </a:xfrm>
          <a:prstGeom prst="rect">
            <a:avLst/>
          </a:prstGeom>
          <a:noFill/>
          <a:ln>
            <a:noFill/>
          </a:ln>
        </p:spPr>
        <p:txBody>
          <a:bodyPr spcFirstLastPara="1" wrap="square" lIns="121900" tIns="121900" rIns="121900" bIns="121900" anchor="ctr" anchorCtr="0">
            <a:noAutofit/>
          </a:bodyPr>
          <a:lstStyle>
            <a:lvl1pPr marR="0" lvl="0" algn="l">
              <a:lnSpc>
                <a:spcPct val="100000"/>
              </a:lnSpc>
              <a:spcBef>
                <a:spcPts val="0"/>
              </a:spcBef>
              <a:spcAft>
                <a:spcPts val="0"/>
              </a:spcAft>
              <a:buClr>
                <a:schemeClr val="dk1"/>
              </a:buClr>
              <a:buSzPts val="2600"/>
              <a:buFont typeface="Aldrich"/>
              <a:buNone/>
              <a:defRPr sz="2600"/>
            </a:lvl1pPr>
            <a:lvl2pPr lvl="1"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72" name="Google Shape;72;p22"/>
          <p:cNvSpPr txBox="1">
            <a:spLocks noGrp="1"/>
          </p:cNvSpPr>
          <p:nvPr>
            <p:ph type="title" idx="7"/>
          </p:nvPr>
        </p:nvSpPr>
        <p:spPr>
          <a:xfrm>
            <a:off x="490775" y="4087659"/>
            <a:ext cx="3294600" cy="695700"/>
          </a:xfrm>
          <a:prstGeom prst="rect">
            <a:avLst/>
          </a:prstGeom>
          <a:noFill/>
          <a:ln>
            <a:noFill/>
          </a:ln>
        </p:spPr>
        <p:txBody>
          <a:bodyPr spcFirstLastPara="1" wrap="square" lIns="121900" tIns="121900" rIns="121900" bIns="121900" anchor="ctr" anchorCtr="0">
            <a:noAutofit/>
          </a:bodyPr>
          <a:lstStyle>
            <a:lvl1pPr marR="0" lvl="0" algn="l">
              <a:lnSpc>
                <a:spcPct val="100000"/>
              </a:lnSpc>
              <a:spcBef>
                <a:spcPts val="0"/>
              </a:spcBef>
              <a:spcAft>
                <a:spcPts val="0"/>
              </a:spcAft>
              <a:buClr>
                <a:schemeClr val="dk1"/>
              </a:buClr>
              <a:buSzPts val="2600"/>
              <a:buFont typeface="Aldrich"/>
              <a:buNone/>
              <a:defRPr sz="2600"/>
            </a:lvl1pPr>
            <a:lvl2pPr lvl="1"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73" name="Google Shape;73;p22"/>
          <p:cNvSpPr txBox="1">
            <a:spLocks noGrp="1"/>
          </p:cNvSpPr>
          <p:nvPr>
            <p:ph type="title" idx="8"/>
          </p:nvPr>
        </p:nvSpPr>
        <p:spPr>
          <a:xfrm>
            <a:off x="4448700" y="4087659"/>
            <a:ext cx="3294600" cy="695700"/>
          </a:xfrm>
          <a:prstGeom prst="rect">
            <a:avLst/>
          </a:prstGeom>
          <a:noFill/>
          <a:ln>
            <a:noFill/>
          </a:ln>
        </p:spPr>
        <p:txBody>
          <a:bodyPr spcFirstLastPara="1" wrap="square" lIns="121900" tIns="121900" rIns="121900" bIns="121900" anchor="ctr" anchorCtr="0">
            <a:noAutofit/>
          </a:bodyPr>
          <a:lstStyle>
            <a:lvl1pPr marR="0" lvl="0" algn="l">
              <a:lnSpc>
                <a:spcPct val="100000"/>
              </a:lnSpc>
              <a:spcBef>
                <a:spcPts val="0"/>
              </a:spcBef>
              <a:spcAft>
                <a:spcPts val="0"/>
              </a:spcAft>
              <a:buClr>
                <a:schemeClr val="dk1"/>
              </a:buClr>
              <a:buSzPts val="2600"/>
              <a:buFont typeface="Aldrich"/>
              <a:buNone/>
              <a:defRPr sz="2600"/>
            </a:lvl1pPr>
            <a:lvl2pPr lvl="1"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74" name="Google Shape;74;p22"/>
          <p:cNvSpPr txBox="1">
            <a:spLocks noGrp="1"/>
          </p:cNvSpPr>
          <p:nvPr>
            <p:ph type="body" idx="9"/>
          </p:nvPr>
        </p:nvSpPr>
        <p:spPr>
          <a:xfrm>
            <a:off x="8406625" y="2742370"/>
            <a:ext cx="3294600" cy="13227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2100"/>
              </a:spcBef>
              <a:spcAft>
                <a:spcPts val="0"/>
              </a:spcAft>
              <a:buSzPts val="1900"/>
              <a:buChar char="■"/>
              <a:defRPr/>
            </a:lvl3pPr>
            <a:lvl4pPr marL="1828800" lvl="3" indent="-349250" algn="l">
              <a:lnSpc>
                <a:spcPct val="100000"/>
              </a:lnSpc>
              <a:spcBef>
                <a:spcPts val="2100"/>
              </a:spcBef>
              <a:spcAft>
                <a:spcPts val="0"/>
              </a:spcAft>
              <a:buSzPts val="1900"/>
              <a:buChar char="●"/>
              <a:defRPr/>
            </a:lvl4pPr>
            <a:lvl5pPr marL="2286000" lvl="4" indent="-349250" algn="l">
              <a:lnSpc>
                <a:spcPct val="100000"/>
              </a:lnSpc>
              <a:spcBef>
                <a:spcPts val="2100"/>
              </a:spcBef>
              <a:spcAft>
                <a:spcPts val="0"/>
              </a:spcAft>
              <a:buSzPts val="1900"/>
              <a:buChar char="○"/>
              <a:defRPr/>
            </a:lvl5pPr>
            <a:lvl6pPr marL="2743200" lvl="5" indent="-349250" algn="l">
              <a:lnSpc>
                <a:spcPct val="100000"/>
              </a:lnSpc>
              <a:spcBef>
                <a:spcPts val="2100"/>
              </a:spcBef>
              <a:spcAft>
                <a:spcPts val="0"/>
              </a:spcAft>
              <a:buSzPts val="1900"/>
              <a:buChar char="■"/>
              <a:defRPr/>
            </a:lvl6pPr>
            <a:lvl7pPr marL="3200400" lvl="6" indent="-349250" algn="l">
              <a:lnSpc>
                <a:spcPct val="100000"/>
              </a:lnSpc>
              <a:spcBef>
                <a:spcPts val="2100"/>
              </a:spcBef>
              <a:spcAft>
                <a:spcPts val="0"/>
              </a:spcAft>
              <a:buSzPts val="1900"/>
              <a:buChar char="●"/>
              <a:defRPr/>
            </a:lvl7pPr>
            <a:lvl8pPr marL="3657600" lvl="7" indent="-349250" algn="l">
              <a:lnSpc>
                <a:spcPct val="100000"/>
              </a:lnSpc>
              <a:spcBef>
                <a:spcPts val="2100"/>
              </a:spcBef>
              <a:spcAft>
                <a:spcPts val="0"/>
              </a:spcAft>
              <a:buSzPts val="1900"/>
              <a:buChar char="○"/>
              <a:defRPr/>
            </a:lvl8pPr>
            <a:lvl9pPr marL="4114800" lvl="8" indent="-349250" algn="l">
              <a:lnSpc>
                <a:spcPct val="100000"/>
              </a:lnSpc>
              <a:spcBef>
                <a:spcPts val="2100"/>
              </a:spcBef>
              <a:spcAft>
                <a:spcPts val="2100"/>
              </a:spcAft>
              <a:buSzPts val="1900"/>
              <a:buChar char="■"/>
              <a:defRPr/>
            </a:lvl9pPr>
          </a:lstStyle>
          <a:p>
            <a:endParaRPr/>
          </a:p>
        </p:txBody>
      </p:sp>
      <p:sp>
        <p:nvSpPr>
          <p:cNvPr id="75" name="Google Shape;75;p22"/>
          <p:cNvSpPr txBox="1">
            <a:spLocks noGrp="1"/>
          </p:cNvSpPr>
          <p:nvPr>
            <p:ph type="body" idx="13"/>
          </p:nvPr>
        </p:nvSpPr>
        <p:spPr>
          <a:xfrm>
            <a:off x="8406625" y="4783429"/>
            <a:ext cx="3294600" cy="13227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2100"/>
              </a:spcBef>
              <a:spcAft>
                <a:spcPts val="0"/>
              </a:spcAft>
              <a:buSzPts val="1900"/>
              <a:buChar char="■"/>
              <a:defRPr/>
            </a:lvl3pPr>
            <a:lvl4pPr marL="1828800" lvl="3" indent="-349250" algn="l">
              <a:lnSpc>
                <a:spcPct val="100000"/>
              </a:lnSpc>
              <a:spcBef>
                <a:spcPts val="2100"/>
              </a:spcBef>
              <a:spcAft>
                <a:spcPts val="0"/>
              </a:spcAft>
              <a:buSzPts val="1900"/>
              <a:buChar char="●"/>
              <a:defRPr/>
            </a:lvl4pPr>
            <a:lvl5pPr marL="2286000" lvl="4" indent="-349250" algn="l">
              <a:lnSpc>
                <a:spcPct val="100000"/>
              </a:lnSpc>
              <a:spcBef>
                <a:spcPts val="2100"/>
              </a:spcBef>
              <a:spcAft>
                <a:spcPts val="0"/>
              </a:spcAft>
              <a:buSzPts val="1900"/>
              <a:buChar char="○"/>
              <a:defRPr/>
            </a:lvl5pPr>
            <a:lvl6pPr marL="2743200" lvl="5" indent="-349250" algn="l">
              <a:lnSpc>
                <a:spcPct val="100000"/>
              </a:lnSpc>
              <a:spcBef>
                <a:spcPts val="2100"/>
              </a:spcBef>
              <a:spcAft>
                <a:spcPts val="0"/>
              </a:spcAft>
              <a:buSzPts val="1900"/>
              <a:buChar char="■"/>
              <a:defRPr/>
            </a:lvl6pPr>
            <a:lvl7pPr marL="3200400" lvl="6" indent="-349250" algn="l">
              <a:lnSpc>
                <a:spcPct val="100000"/>
              </a:lnSpc>
              <a:spcBef>
                <a:spcPts val="2100"/>
              </a:spcBef>
              <a:spcAft>
                <a:spcPts val="0"/>
              </a:spcAft>
              <a:buSzPts val="1900"/>
              <a:buChar char="●"/>
              <a:defRPr/>
            </a:lvl7pPr>
            <a:lvl8pPr marL="3657600" lvl="7" indent="-349250" algn="l">
              <a:lnSpc>
                <a:spcPct val="100000"/>
              </a:lnSpc>
              <a:spcBef>
                <a:spcPts val="2100"/>
              </a:spcBef>
              <a:spcAft>
                <a:spcPts val="0"/>
              </a:spcAft>
              <a:buSzPts val="1900"/>
              <a:buChar char="○"/>
              <a:defRPr/>
            </a:lvl8pPr>
            <a:lvl9pPr marL="4114800" lvl="8" indent="-349250" algn="l">
              <a:lnSpc>
                <a:spcPct val="100000"/>
              </a:lnSpc>
              <a:spcBef>
                <a:spcPts val="2100"/>
              </a:spcBef>
              <a:spcAft>
                <a:spcPts val="2100"/>
              </a:spcAft>
              <a:buSzPts val="1900"/>
              <a:buChar char="■"/>
              <a:defRPr/>
            </a:lvl9pPr>
          </a:lstStyle>
          <a:p>
            <a:endParaRPr/>
          </a:p>
        </p:txBody>
      </p:sp>
      <p:sp>
        <p:nvSpPr>
          <p:cNvPr id="76" name="Google Shape;76;p22"/>
          <p:cNvSpPr txBox="1">
            <a:spLocks noGrp="1"/>
          </p:cNvSpPr>
          <p:nvPr>
            <p:ph type="title" idx="14"/>
          </p:nvPr>
        </p:nvSpPr>
        <p:spPr>
          <a:xfrm>
            <a:off x="8406625" y="2046600"/>
            <a:ext cx="3294600" cy="695700"/>
          </a:xfrm>
          <a:prstGeom prst="rect">
            <a:avLst/>
          </a:prstGeom>
          <a:noFill/>
          <a:ln>
            <a:noFill/>
          </a:ln>
        </p:spPr>
        <p:txBody>
          <a:bodyPr spcFirstLastPara="1" wrap="square" lIns="121900" tIns="121900" rIns="121900" bIns="121900" anchor="ctr" anchorCtr="0">
            <a:noAutofit/>
          </a:bodyPr>
          <a:lstStyle>
            <a:lvl1pPr marR="0" lvl="0" algn="l">
              <a:lnSpc>
                <a:spcPct val="100000"/>
              </a:lnSpc>
              <a:spcBef>
                <a:spcPts val="0"/>
              </a:spcBef>
              <a:spcAft>
                <a:spcPts val="0"/>
              </a:spcAft>
              <a:buClr>
                <a:schemeClr val="dk1"/>
              </a:buClr>
              <a:buSzPts val="2600"/>
              <a:buFont typeface="Aldrich"/>
              <a:buNone/>
              <a:defRPr sz="2600"/>
            </a:lvl1pPr>
            <a:lvl2pPr lvl="1"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77" name="Google Shape;77;p22"/>
          <p:cNvSpPr txBox="1">
            <a:spLocks noGrp="1"/>
          </p:cNvSpPr>
          <p:nvPr>
            <p:ph type="title" idx="15"/>
          </p:nvPr>
        </p:nvSpPr>
        <p:spPr>
          <a:xfrm>
            <a:off x="8406625" y="4087659"/>
            <a:ext cx="3294600" cy="695700"/>
          </a:xfrm>
          <a:prstGeom prst="rect">
            <a:avLst/>
          </a:prstGeom>
          <a:noFill/>
          <a:ln>
            <a:noFill/>
          </a:ln>
        </p:spPr>
        <p:txBody>
          <a:bodyPr spcFirstLastPara="1" wrap="square" lIns="121900" tIns="121900" rIns="121900" bIns="121900" anchor="ctr" anchorCtr="0">
            <a:noAutofit/>
          </a:bodyPr>
          <a:lstStyle>
            <a:lvl1pPr marR="0" lvl="0" algn="l">
              <a:lnSpc>
                <a:spcPct val="100000"/>
              </a:lnSpc>
              <a:spcBef>
                <a:spcPts val="0"/>
              </a:spcBef>
              <a:spcAft>
                <a:spcPts val="0"/>
              </a:spcAft>
              <a:buClr>
                <a:schemeClr val="dk1"/>
              </a:buClr>
              <a:buSzPts val="2600"/>
              <a:buFont typeface="Aldrich"/>
              <a:buNone/>
              <a:defRPr sz="2600"/>
            </a:lvl1pPr>
            <a:lvl2pPr lvl="1"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78" name="Google Shape;78;p22"/>
          <p:cNvSpPr/>
          <p:nvPr/>
        </p:nvSpPr>
        <p:spPr>
          <a:xfrm>
            <a:off x="10903337" y="59881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 name="Google Shape;79;p22"/>
          <p:cNvSpPr/>
          <p:nvPr/>
        </p:nvSpPr>
        <p:spPr>
          <a:xfrm>
            <a:off x="11410996" y="152730"/>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04 Section Title">
  <p:cSld name="CUSTOM_3">
    <p:spTree>
      <p:nvGrpSpPr>
        <p:cNvPr id="1" name="Shape 80"/>
        <p:cNvGrpSpPr/>
        <p:nvPr/>
      </p:nvGrpSpPr>
      <p:grpSpPr>
        <a:xfrm>
          <a:off x="0" y="0"/>
          <a:ext cx="0" cy="0"/>
          <a:chOff x="0" y="0"/>
          <a:chExt cx="0" cy="0"/>
        </a:xfrm>
      </p:grpSpPr>
      <p:sp>
        <p:nvSpPr>
          <p:cNvPr id="81" name="Google Shape;81;p23"/>
          <p:cNvSpPr txBox="1">
            <a:spLocks noGrp="1"/>
          </p:cNvSpPr>
          <p:nvPr>
            <p:ph type="title"/>
          </p:nvPr>
        </p:nvSpPr>
        <p:spPr>
          <a:xfrm>
            <a:off x="2401350" y="2374000"/>
            <a:ext cx="7389300" cy="1208700"/>
          </a:xfrm>
          <a:prstGeom prst="rect">
            <a:avLst/>
          </a:prstGeom>
          <a:noFill/>
          <a:ln>
            <a:noFill/>
          </a:ln>
        </p:spPr>
        <p:txBody>
          <a:bodyPr spcFirstLastPara="1" wrap="square" lIns="121900" tIns="121900" rIns="121900" bIns="121900" anchor="ctr" anchorCtr="0">
            <a:noAutofit/>
          </a:bodyPr>
          <a:lstStyle>
            <a:lvl1pPr marR="0" lvl="0" algn="ctr">
              <a:lnSpc>
                <a:spcPct val="100000"/>
              </a:lnSpc>
              <a:spcBef>
                <a:spcPts val="0"/>
              </a:spcBef>
              <a:spcAft>
                <a:spcPts val="0"/>
              </a:spcAft>
              <a:buClr>
                <a:schemeClr val="dk1"/>
              </a:buClr>
              <a:buSzPts val="6000"/>
              <a:buFont typeface="Aldrich"/>
              <a:buNone/>
              <a:defRPr sz="6000"/>
            </a:lvl1pPr>
            <a:lvl2pPr lvl="1"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a:endParaRPr/>
          </a:p>
        </p:txBody>
      </p:sp>
      <p:sp>
        <p:nvSpPr>
          <p:cNvPr id="82" name="Google Shape;82;p23"/>
          <p:cNvSpPr txBox="1">
            <a:spLocks noGrp="1"/>
          </p:cNvSpPr>
          <p:nvPr>
            <p:ph type="body" idx="1"/>
          </p:nvPr>
        </p:nvSpPr>
        <p:spPr>
          <a:xfrm>
            <a:off x="2401350" y="4457650"/>
            <a:ext cx="7389300" cy="763500"/>
          </a:xfrm>
          <a:prstGeom prst="rect">
            <a:avLst/>
          </a:prstGeom>
          <a:noFill/>
          <a:ln>
            <a:noFill/>
          </a:ln>
        </p:spPr>
        <p:txBody>
          <a:bodyPr spcFirstLastPara="1" wrap="square" lIns="121900" tIns="121900" rIns="121900" bIns="121900" anchor="t" anchorCtr="0">
            <a:noAutofit/>
          </a:bodyPr>
          <a:lstStyle>
            <a:lvl1pPr marL="457200" lvl="0" indent="-349250" algn="ctr">
              <a:lnSpc>
                <a:spcPct val="115000"/>
              </a:lnSpc>
              <a:spcBef>
                <a:spcPts val="0"/>
              </a:spcBef>
              <a:spcAft>
                <a:spcPts val="0"/>
              </a:spcAft>
              <a:buSzPts val="19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2100"/>
              </a:spcBef>
              <a:spcAft>
                <a:spcPts val="0"/>
              </a:spcAft>
              <a:buSzPts val="1900"/>
              <a:buChar char="■"/>
              <a:defRPr/>
            </a:lvl3pPr>
            <a:lvl4pPr marL="1828800" lvl="3" indent="-349250" algn="ctr">
              <a:lnSpc>
                <a:spcPct val="115000"/>
              </a:lnSpc>
              <a:spcBef>
                <a:spcPts val="2100"/>
              </a:spcBef>
              <a:spcAft>
                <a:spcPts val="0"/>
              </a:spcAft>
              <a:buSzPts val="1900"/>
              <a:buChar char="●"/>
              <a:defRPr/>
            </a:lvl4pPr>
            <a:lvl5pPr marL="2286000" lvl="4" indent="-349250" algn="ctr">
              <a:lnSpc>
                <a:spcPct val="115000"/>
              </a:lnSpc>
              <a:spcBef>
                <a:spcPts val="2100"/>
              </a:spcBef>
              <a:spcAft>
                <a:spcPts val="0"/>
              </a:spcAft>
              <a:buSzPts val="1900"/>
              <a:buChar char="○"/>
              <a:defRPr/>
            </a:lvl5pPr>
            <a:lvl6pPr marL="2743200" lvl="5" indent="-349250" algn="ctr">
              <a:lnSpc>
                <a:spcPct val="115000"/>
              </a:lnSpc>
              <a:spcBef>
                <a:spcPts val="2100"/>
              </a:spcBef>
              <a:spcAft>
                <a:spcPts val="0"/>
              </a:spcAft>
              <a:buSzPts val="1900"/>
              <a:buChar char="■"/>
              <a:defRPr/>
            </a:lvl6pPr>
            <a:lvl7pPr marL="3200400" lvl="6" indent="-349250" algn="ctr">
              <a:lnSpc>
                <a:spcPct val="115000"/>
              </a:lnSpc>
              <a:spcBef>
                <a:spcPts val="2100"/>
              </a:spcBef>
              <a:spcAft>
                <a:spcPts val="0"/>
              </a:spcAft>
              <a:buSzPts val="1900"/>
              <a:buChar char="●"/>
              <a:defRPr/>
            </a:lvl7pPr>
            <a:lvl8pPr marL="3657600" lvl="7" indent="-349250" algn="ctr">
              <a:lnSpc>
                <a:spcPct val="115000"/>
              </a:lnSpc>
              <a:spcBef>
                <a:spcPts val="2100"/>
              </a:spcBef>
              <a:spcAft>
                <a:spcPts val="0"/>
              </a:spcAft>
              <a:buSzPts val="1900"/>
              <a:buChar char="○"/>
              <a:defRPr/>
            </a:lvl8pPr>
            <a:lvl9pPr marL="4114800" lvl="8" indent="-349250" algn="ctr">
              <a:lnSpc>
                <a:spcPct val="115000"/>
              </a:lnSpc>
              <a:spcBef>
                <a:spcPts val="2100"/>
              </a:spcBef>
              <a:spcAft>
                <a:spcPts val="2100"/>
              </a:spcAft>
              <a:buSzPts val="1900"/>
              <a:buChar char="■"/>
              <a:defRPr/>
            </a:lvl9pPr>
          </a:lstStyle>
          <a:p>
            <a:endParaRPr/>
          </a:p>
        </p:txBody>
      </p:sp>
      <p:sp>
        <p:nvSpPr>
          <p:cNvPr id="83" name="Google Shape;83;p23"/>
          <p:cNvSpPr/>
          <p:nvPr/>
        </p:nvSpPr>
        <p:spPr>
          <a:xfrm>
            <a:off x="133348" y="209546"/>
            <a:ext cx="2434328" cy="2490663"/>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4" name="Google Shape;84;p23"/>
          <p:cNvSpPr/>
          <p:nvPr/>
        </p:nvSpPr>
        <p:spPr>
          <a:xfrm>
            <a:off x="10040974" y="4672430"/>
            <a:ext cx="1716201" cy="1755917"/>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5" name="Google Shape;85;p23"/>
          <p:cNvSpPr/>
          <p:nvPr/>
        </p:nvSpPr>
        <p:spPr>
          <a:xfrm>
            <a:off x="11469974" y="4297979"/>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6" name="Google Shape;86;p23"/>
          <p:cNvSpPr/>
          <p:nvPr/>
        </p:nvSpPr>
        <p:spPr>
          <a:xfrm>
            <a:off x="271862" y="2700188"/>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7" name="Google Shape;87;p23"/>
          <p:cNvSpPr/>
          <p:nvPr/>
        </p:nvSpPr>
        <p:spPr>
          <a:xfrm>
            <a:off x="11095527" y="23170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5" y="0"/>
                  <a:pt x="308181" y="69126"/>
                  <a:pt x="308181" y="154090"/>
                </a:cubicBezTo>
                <a:cubicBezTo>
                  <a:pt x="308181" y="239055"/>
                  <a:pt x="239055" y="308181"/>
                  <a:pt x="154090" y="308181"/>
                </a:cubicBezTo>
                <a:close/>
                <a:moveTo>
                  <a:pt x="154090" y="39010"/>
                </a:moveTo>
                <a:cubicBezTo>
                  <a:pt x="90661" y="39010"/>
                  <a:pt x="39010" y="90660"/>
                  <a:pt x="39010" y="154090"/>
                </a:cubicBezTo>
                <a:cubicBezTo>
                  <a:pt x="39010" y="217521"/>
                  <a:pt x="90661"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06 One column">
  <p:cSld name="CUSTOM_5">
    <p:spTree>
      <p:nvGrpSpPr>
        <p:cNvPr id="1" name="Shape 88"/>
        <p:cNvGrpSpPr/>
        <p:nvPr/>
      </p:nvGrpSpPr>
      <p:grpSpPr>
        <a:xfrm>
          <a:off x="0" y="0"/>
          <a:ext cx="0" cy="0"/>
          <a:chOff x="0" y="0"/>
          <a:chExt cx="0" cy="0"/>
        </a:xfrm>
      </p:grpSpPr>
      <p:sp>
        <p:nvSpPr>
          <p:cNvPr id="89" name="Google Shape;89;p24"/>
          <p:cNvSpPr/>
          <p:nvPr/>
        </p:nvSpPr>
        <p:spPr>
          <a:xfrm>
            <a:off x="10513844" y="4337881"/>
            <a:ext cx="1357138" cy="1388545"/>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0" name="Google Shape;90;p24"/>
          <p:cNvSpPr txBox="1">
            <a:spLocks noGrp="1"/>
          </p:cNvSpPr>
          <p:nvPr>
            <p:ph type="title"/>
          </p:nvPr>
        </p:nvSpPr>
        <p:spPr>
          <a:xfrm>
            <a:off x="920475" y="1093375"/>
            <a:ext cx="6855600" cy="763500"/>
          </a:xfrm>
          <a:prstGeom prst="rect">
            <a:avLst/>
          </a:prstGeom>
          <a:noFill/>
          <a:ln>
            <a:noFill/>
          </a:ln>
        </p:spPr>
        <p:txBody>
          <a:bodyPr spcFirstLastPara="1" wrap="square" lIns="121900" tIns="121900" rIns="121900" bIns="121900" anchor="ctr" anchorCtr="0">
            <a:noAutofit/>
          </a:bodyPr>
          <a:lstStyle>
            <a:lvl1pPr marR="0" lvl="0" algn="l">
              <a:lnSpc>
                <a:spcPct val="100000"/>
              </a:lnSpc>
              <a:spcBef>
                <a:spcPts val="0"/>
              </a:spcBef>
              <a:spcAft>
                <a:spcPts val="0"/>
              </a:spcAft>
              <a:buClr>
                <a:schemeClr val="dk1"/>
              </a:buClr>
              <a:buSzPts val="4000"/>
              <a:buFont typeface="Aldrich"/>
              <a:buNone/>
              <a:defRPr/>
            </a:lvl1pPr>
            <a:lvl2pPr lvl="1"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91" name="Google Shape;91;p24"/>
          <p:cNvSpPr txBox="1">
            <a:spLocks noGrp="1"/>
          </p:cNvSpPr>
          <p:nvPr>
            <p:ph type="body" idx="1"/>
          </p:nvPr>
        </p:nvSpPr>
        <p:spPr>
          <a:xfrm>
            <a:off x="920475" y="1913175"/>
            <a:ext cx="6855600" cy="41910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2100"/>
              </a:spcBef>
              <a:spcAft>
                <a:spcPts val="0"/>
              </a:spcAft>
              <a:buSzPts val="1900"/>
              <a:buChar char="■"/>
              <a:defRPr/>
            </a:lvl3pPr>
            <a:lvl4pPr marL="1828800" lvl="3" indent="-349250" algn="l">
              <a:lnSpc>
                <a:spcPct val="115000"/>
              </a:lnSpc>
              <a:spcBef>
                <a:spcPts val="2100"/>
              </a:spcBef>
              <a:spcAft>
                <a:spcPts val="0"/>
              </a:spcAft>
              <a:buSzPts val="1900"/>
              <a:buChar char="●"/>
              <a:defRPr/>
            </a:lvl4pPr>
            <a:lvl5pPr marL="2286000" lvl="4" indent="-349250" algn="l">
              <a:lnSpc>
                <a:spcPct val="115000"/>
              </a:lnSpc>
              <a:spcBef>
                <a:spcPts val="2100"/>
              </a:spcBef>
              <a:spcAft>
                <a:spcPts val="0"/>
              </a:spcAft>
              <a:buSzPts val="1900"/>
              <a:buChar char="○"/>
              <a:defRPr/>
            </a:lvl5pPr>
            <a:lvl6pPr marL="2743200" lvl="5" indent="-349250" algn="l">
              <a:lnSpc>
                <a:spcPct val="115000"/>
              </a:lnSpc>
              <a:spcBef>
                <a:spcPts val="2100"/>
              </a:spcBef>
              <a:spcAft>
                <a:spcPts val="0"/>
              </a:spcAft>
              <a:buSzPts val="1900"/>
              <a:buChar char="■"/>
              <a:defRPr/>
            </a:lvl6pPr>
            <a:lvl7pPr marL="3200400" lvl="6" indent="-349250" algn="l">
              <a:lnSpc>
                <a:spcPct val="115000"/>
              </a:lnSpc>
              <a:spcBef>
                <a:spcPts val="2100"/>
              </a:spcBef>
              <a:spcAft>
                <a:spcPts val="0"/>
              </a:spcAft>
              <a:buSzPts val="1900"/>
              <a:buChar char="●"/>
              <a:defRPr/>
            </a:lvl7pPr>
            <a:lvl8pPr marL="3657600" lvl="7" indent="-349250" algn="l">
              <a:lnSpc>
                <a:spcPct val="115000"/>
              </a:lnSpc>
              <a:spcBef>
                <a:spcPts val="2100"/>
              </a:spcBef>
              <a:spcAft>
                <a:spcPts val="0"/>
              </a:spcAft>
              <a:buSzPts val="1900"/>
              <a:buChar char="○"/>
              <a:defRPr/>
            </a:lvl8pPr>
            <a:lvl9pPr marL="4114800" lvl="8" indent="-349250" algn="l">
              <a:lnSpc>
                <a:spcPct val="115000"/>
              </a:lnSpc>
              <a:spcBef>
                <a:spcPts val="2100"/>
              </a:spcBef>
              <a:spcAft>
                <a:spcPts val="2100"/>
              </a:spcAft>
              <a:buSzPts val="1900"/>
              <a:buChar char="■"/>
              <a:defRPr/>
            </a:lvl9pPr>
          </a:lstStyle>
          <a:p>
            <a:endParaRPr/>
          </a:p>
        </p:txBody>
      </p:sp>
      <p:sp>
        <p:nvSpPr>
          <p:cNvPr id="92" name="Google Shape;92;p24"/>
          <p:cNvSpPr/>
          <p:nvPr/>
        </p:nvSpPr>
        <p:spPr>
          <a:xfrm>
            <a:off x="6771775" y="1412998"/>
            <a:ext cx="1929205" cy="1973850"/>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3" name="Google Shape;93;p24"/>
          <p:cNvSpPr/>
          <p:nvPr/>
        </p:nvSpPr>
        <p:spPr>
          <a:xfrm>
            <a:off x="7509314" y="3940575"/>
            <a:ext cx="296623" cy="296623"/>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4" name="Google Shape;94;p24"/>
          <p:cNvSpPr/>
          <p:nvPr/>
        </p:nvSpPr>
        <p:spPr>
          <a:xfrm>
            <a:off x="11318949" y="1122274"/>
            <a:ext cx="296623" cy="296623"/>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5" y="0"/>
                  <a:pt x="308181" y="69126"/>
                  <a:pt x="308181" y="154090"/>
                </a:cubicBezTo>
                <a:cubicBezTo>
                  <a:pt x="308181" y="239055"/>
                  <a:pt x="239055" y="308181"/>
                  <a:pt x="154090" y="308181"/>
                </a:cubicBezTo>
                <a:close/>
                <a:moveTo>
                  <a:pt x="154090" y="39010"/>
                </a:moveTo>
                <a:cubicBezTo>
                  <a:pt x="90661" y="39010"/>
                  <a:pt x="39010" y="90660"/>
                  <a:pt x="39010" y="154090"/>
                </a:cubicBezTo>
                <a:cubicBezTo>
                  <a:pt x="39010" y="217521"/>
                  <a:pt x="90661"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5" name="Google Shape;95;p24"/>
          <p:cNvSpPr/>
          <p:nvPr/>
        </p:nvSpPr>
        <p:spPr>
          <a:xfrm>
            <a:off x="10312576" y="5043996"/>
            <a:ext cx="296623" cy="296623"/>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6" name="Google Shape;96;p24"/>
          <p:cNvSpPr/>
          <p:nvPr/>
        </p:nvSpPr>
        <p:spPr>
          <a:xfrm>
            <a:off x="8053583" y="2187036"/>
            <a:ext cx="430988" cy="433411"/>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 name="Google Shape;97;p24"/>
          <p:cNvSpPr/>
          <p:nvPr/>
        </p:nvSpPr>
        <p:spPr>
          <a:xfrm>
            <a:off x="11083844" y="2687648"/>
            <a:ext cx="428928" cy="43028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 name="Google Shape;98;p24"/>
          <p:cNvSpPr/>
          <p:nvPr/>
        </p:nvSpPr>
        <p:spPr>
          <a:xfrm>
            <a:off x="7957704" y="1791838"/>
            <a:ext cx="3469119" cy="3470469"/>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2337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9" name="Google Shape;99;p24"/>
          <p:cNvSpPr/>
          <p:nvPr/>
        </p:nvSpPr>
        <p:spPr>
          <a:xfrm>
            <a:off x="7941857" y="1910000"/>
            <a:ext cx="3304433" cy="3234082"/>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3"/>
          </a:solidFill>
          <a:ln>
            <a:noFill/>
          </a:ln>
          <a:effectLst>
            <a:outerShdw blurRad="485775"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0" name="Google Shape;100;p24"/>
          <p:cNvSpPr/>
          <p:nvPr/>
        </p:nvSpPr>
        <p:spPr>
          <a:xfrm>
            <a:off x="7929526" y="4444876"/>
            <a:ext cx="579053" cy="579053"/>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09 Text and Image">
  <p:cSld name="CUSTOM_9">
    <p:spTree>
      <p:nvGrpSpPr>
        <p:cNvPr id="1" name="Shape 101"/>
        <p:cNvGrpSpPr/>
        <p:nvPr/>
      </p:nvGrpSpPr>
      <p:grpSpPr>
        <a:xfrm>
          <a:off x="0" y="0"/>
          <a:ext cx="0" cy="0"/>
          <a:chOff x="0" y="0"/>
          <a:chExt cx="0" cy="0"/>
        </a:xfrm>
      </p:grpSpPr>
      <p:sp>
        <p:nvSpPr>
          <p:cNvPr id="102" name="Google Shape;102;p25"/>
          <p:cNvSpPr txBox="1">
            <a:spLocks noGrp="1"/>
          </p:cNvSpPr>
          <p:nvPr>
            <p:ph type="title"/>
          </p:nvPr>
        </p:nvSpPr>
        <p:spPr>
          <a:xfrm>
            <a:off x="925500" y="1946013"/>
            <a:ext cx="5170500" cy="799200"/>
          </a:xfrm>
          <a:prstGeom prst="rect">
            <a:avLst/>
          </a:prstGeom>
          <a:noFill/>
          <a:ln>
            <a:noFill/>
          </a:ln>
        </p:spPr>
        <p:txBody>
          <a:bodyPr spcFirstLastPara="1" wrap="square" lIns="121900" tIns="121900" rIns="121900" bIns="121900" anchor="ctr" anchorCtr="0">
            <a:noAutofit/>
          </a:bodyPr>
          <a:lstStyle>
            <a:lvl1pPr lvl="0" algn="l">
              <a:lnSpc>
                <a:spcPct val="80000"/>
              </a:lnSpc>
              <a:spcBef>
                <a:spcPts val="0"/>
              </a:spcBef>
              <a:spcAft>
                <a:spcPts val="0"/>
              </a:spcAft>
              <a:buSzPts val="6000"/>
              <a:buNone/>
              <a:defRPr/>
            </a:lvl1pPr>
            <a:lvl2pPr lvl="1" algn="r">
              <a:lnSpc>
                <a:spcPct val="100000"/>
              </a:lnSpc>
              <a:spcBef>
                <a:spcPts val="0"/>
              </a:spcBef>
              <a:spcAft>
                <a:spcPts val="0"/>
              </a:spcAft>
              <a:buSzPts val="15000"/>
              <a:buNone/>
              <a:defRPr sz="15000"/>
            </a:lvl2pPr>
            <a:lvl3pPr lvl="2" algn="r">
              <a:lnSpc>
                <a:spcPct val="100000"/>
              </a:lnSpc>
              <a:spcBef>
                <a:spcPts val="0"/>
              </a:spcBef>
              <a:spcAft>
                <a:spcPts val="0"/>
              </a:spcAft>
              <a:buSzPts val="15000"/>
              <a:buNone/>
              <a:defRPr sz="15000"/>
            </a:lvl3pPr>
            <a:lvl4pPr lvl="3" algn="r">
              <a:lnSpc>
                <a:spcPct val="100000"/>
              </a:lnSpc>
              <a:spcBef>
                <a:spcPts val="0"/>
              </a:spcBef>
              <a:spcAft>
                <a:spcPts val="0"/>
              </a:spcAft>
              <a:buSzPts val="15000"/>
              <a:buNone/>
              <a:defRPr sz="15000"/>
            </a:lvl4pPr>
            <a:lvl5pPr lvl="4" algn="r">
              <a:lnSpc>
                <a:spcPct val="100000"/>
              </a:lnSpc>
              <a:spcBef>
                <a:spcPts val="0"/>
              </a:spcBef>
              <a:spcAft>
                <a:spcPts val="0"/>
              </a:spcAft>
              <a:buSzPts val="15000"/>
              <a:buNone/>
              <a:defRPr sz="15000"/>
            </a:lvl5pPr>
            <a:lvl6pPr lvl="5" algn="r">
              <a:lnSpc>
                <a:spcPct val="100000"/>
              </a:lnSpc>
              <a:spcBef>
                <a:spcPts val="0"/>
              </a:spcBef>
              <a:spcAft>
                <a:spcPts val="0"/>
              </a:spcAft>
              <a:buSzPts val="15000"/>
              <a:buNone/>
              <a:defRPr sz="15000"/>
            </a:lvl6pPr>
            <a:lvl7pPr lvl="6" algn="r">
              <a:lnSpc>
                <a:spcPct val="100000"/>
              </a:lnSpc>
              <a:spcBef>
                <a:spcPts val="0"/>
              </a:spcBef>
              <a:spcAft>
                <a:spcPts val="0"/>
              </a:spcAft>
              <a:buSzPts val="15000"/>
              <a:buNone/>
              <a:defRPr sz="15000"/>
            </a:lvl7pPr>
            <a:lvl8pPr lvl="7" algn="r">
              <a:lnSpc>
                <a:spcPct val="100000"/>
              </a:lnSpc>
              <a:spcBef>
                <a:spcPts val="0"/>
              </a:spcBef>
              <a:spcAft>
                <a:spcPts val="0"/>
              </a:spcAft>
              <a:buSzPts val="15000"/>
              <a:buNone/>
              <a:defRPr sz="15000"/>
            </a:lvl8pPr>
            <a:lvl9pPr lvl="8" algn="r">
              <a:lnSpc>
                <a:spcPct val="100000"/>
              </a:lnSpc>
              <a:spcBef>
                <a:spcPts val="0"/>
              </a:spcBef>
              <a:spcAft>
                <a:spcPts val="0"/>
              </a:spcAft>
              <a:buSzPts val="15000"/>
              <a:buNone/>
              <a:defRPr sz="15000"/>
            </a:lvl9pPr>
          </a:lstStyle>
          <a:p>
            <a:endParaRPr/>
          </a:p>
        </p:txBody>
      </p:sp>
      <p:sp>
        <p:nvSpPr>
          <p:cNvPr id="103" name="Google Shape;103;p25"/>
          <p:cNvSpPr txBox="1">
            <a:spLocks noGrp="1"/>
          </p:cNvSpPr>
          <p:nvPr>
            <p:ph type="subTitle" idx="1"/>
          </p:nvPr>
        </p:nvSpPr>
        <p:spPr>
          <a:xfrm>
            <a:off x="439850" y="4343238"/>
            <a:ext cx="3875100" cy="717900"/>
          </a:xfrm>
          <a:prstGeom prst="rect">
            <a:avLst/>
          </a:prstGeom>
          <a:noFill/>
          <a:ln>
            <a:noFill/>
          </a:ln>
        </p:spPr>
        <p:txBody>
          <a:bodyPr spcFirstLastPara="1" wrap="square" lIns="121900" tIns="121900" rIns="121900" bIns="121900" anchor="t" anchorCtr="0">
            <a:noAutofit/>
          </a:bodyPr>
          <a:lstStyle>
            <a:lvl1pPr lvl="0" algn="r">
              <a:lnSpc>
                <a:spcPct val="115000"/>
              </a:lnSpc>
              <a:spcBef>
                <a:spcPts val="0"/>
              </a:spcBef>
              <a:spcAft>
                <a:spcPts val="0"/>
              </a:spcAft>
              <a:buSzPts val="1800"/>
              <a:buNone/>
              <a:defRPr sz="1800"/>
            </a:lvl1pPr>
            <a:lvl2pPr lvl="1" algn="r">
              <a:lnSpc>
                <a:spcPct val="115000"/>
              </a:lnSpc>
              <a:spcBef>
                <a:spcPts val="2100"/>
              </a:spcBef>
              <a:spcAft>
                <a:spcPts val="0"/>
              </a:spcAft>
              <a:buSzPts val="1800"/>
              <a:buNone/>
              <a:defRPr sz="1800"/>
            </a:lvl2pPr>
            <a:lvl3pPr lvl="2" algn="r">
              <a:lnSpc>
                <a:spcPct val="115000"/>
              </a:lnSpc>
              <a:spcBef>
                <a:spcPts val="2100"/>
              </a:spcBef>
              <a:spcAft>
                <a:spcPts val="0"/>
              </a:spcAft>
              <a:buSzPts val="1800"/>
              <a:buNone/>
              <a:defRPr sz="1800"/>
            </a:lvl3pPr>
            <a:lvl4pPr lvl="3" algn="r">
              <a:lnSpc>
                <a:spcPct val="115000"/>
              </a:lnSpc>
              <a:spcBef>
                <a:spcPts val="2100"/>
              </a:spcBef>
              <a:spcAft>
                <a:spcPts val="0"/>
              </a:spcAft>
              <a:buSzPts val="1800"/>
              <a:buNone/>
              <a:defRPr sz="1800"/>
            </a:lvl4pPr>
            <a:lvl5pPr lvl="4" algn="r">
              <a:lnSpc>
                <a:spcPct val="115000"/>
              </a:lnSpc>
              <a:spcBef>
                <a:spcPts val="2100"/>
              </a:spcBef>
              <a:spcAft>
                <a:spcPts val="0"/>
              </a:spcAft>
              <a:buSzPts val="1800"/>
              <a:buNone/>
              <a:defRPr sz="1800"/>
            </a:lvl5pPr>
            <a:lvl6pPr lvl="5" algn="r">
              <a:lnSpc>
                <a:spcPct val="115000"/>
              </a:lnSpc>
              <a:spcBef>
                <a:spcPts val="2100"/>
              </a:spcBef>
              <a:spcAft>
                <a:spcPts val="0"/>
              </a:spcAft>
              <a:buSzPts val="1800"/>
              <a:buNone/>
              <a:defRPr sz="1800"/>
            </a:lvl6pPr>
            <a:lvl7pPr lvl="6" algn="r">
              <a:lnSpc>
                <a:spcPct val="115000"/>
              </a:lnSpc>
              <a:spcBef>
                <a:spcPts val="2100"/>
              </a:spcBef>
              <a:spcAft>
                <a:spcPts val="0"/>
              </a:spcAft>
              <a:buSzPts val="1800"/>
              <a:buNone/>
              <a:defRPr sz="1800"/>
            </a:lvl7pPr>
            <a:lvl8pPr lvl="7" algn="r">
              <a:lnSpc>
                <a:spcPct val="115000"/>
              </a:lnSpc>
              <a:spcBef>
                <a:spcPts val="2100"/>
              </a:spcBef>
              <a:spcAft>
                <a:spcPts val="0"/>
              </a:spcAft>
              <a:buSzPts val="1800"/>
              <a:buNone/>
              <a:defRPr sz="1800"/>
            </a:lvl8pPr>
            <a:lvl9pPr lvl="8" algn="r">
              <a:lnSpc>
                <a:spcPct val="115000"/>
              </a:lnSpc>
              <a:spcBef>
                <a:spcPts val="2100"/>
              </a:spcBef>
              <a:spcAft>
                <a:spcPts val="2100"/>
              </a:spcAft>
              <a:buSzPts val="1800"/>
              <a:buNone/>
              <a:defRPr sz="1800"/>
            </a:lvl9pPr>
          </a:lstStyle>
          <a:p>
            <a:endParaRPr/>
          </a:p>
        </p:txBody>
      </p:sp>
      <p:sp>
        <p:nvSpPr>
          <p:cNvPr id="104" name="Google Shape;104;p25"/>
          <p:cNvSpPr>
            <a:spLocks noGrp="1"/>
          </p:cNvSpPr>
          <p:nvPr>
            <p:ph type="pic" idx="2"/>
          </p:nvPr>
        </p:nvSpPr>
        <p:spPr>
          <a:xfrm>
            <a:off x="4572000" y="1040950"/>
            <a:ext cx="6981900" cy="44769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07 Big Title">
  <p:cSld name="CUSTOM_6">
    <p:spTree>
      <p:nvGrpSpPr>
        <p:cNvPr id="1" name="Shape 105"/>
        <p:cNvGrpSpPr/>
        <p:nvPr/>
      </p:nvGrpSpPr>
      <p:grpSpPr>
        <a:xfrm>
          <a:off x="0" y="0"/>
          <a:ext cx="0" cy="0"/>
          <a:chOff x="0" y="0"/>
          <a:chExt cx="0" cy="0"/>
        </a:xfrm>
      </p:grpSpPr>
      <p:sp>
        <p:nvSpPr>
          <p:cNvPr id="106" name="Google Shape;106;p26"/>
          <p:cNvSpPr txBox="1">
            <a:spLocks noGrp="1"/>
          </p:cNvSpPr>
          <p:nvPr>
            <p:ph type="title"/>
          </p:nvPr>
        </p:nvSpPr>
        <p:spPr>
          <a:xfrm>
            <a:off x="558100" y="1873525"/>
            <a:ext cx="11095500" cy="31608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5000"/>
              <a:buNone/>
              <a:defRPr sz="5000"/>
            </a:lvl1pPr>
            <a:lvl2pPr lvl="1" algn="ctr">
              <a:lnSpc>
                <a:spcPct val="100000"/>
              </a:lnSpc>
              <a:spcBef>
                <a:spcPts val="0"/>
              </a:spcBef>
              <a:spcAft>
                <a:spcPts val="0"/>
              </a:spcAft>
              <a:buSzPts val="5000"/>
              <a:buNone/>
              <a:defRPr sz="5000"/>
            </a:lvl2pPr>
            <a:lvl3pPr lvl="2" algn="ctr">
              <a:lnSpc>
                <a:spcPct val="100000"/>
              </a:lnSpc>
              <a:spcBef>
                <a:spcPts val="0"/>
              </a:spcBef>
              <a:spcAft>
                <a:spcPts val="0"/>
              </a:spcAft>
              <a:buSzPts val="5000"/>
              <a:buNone/>
              <a:defRPr sz="5000"/>
            </a:lvl3pPr>
            <a:lvl4pPr lvl="3" algn="ctr">
              <a:lnSpc>
                <a:spcPct val="100000"/>
              </a:lnSpc>
              <a:spcBef>
                <a:spcPts val="0"/>
              </a:spcBef>
              <a:spcAft>
                <a:spcPts val="0"/>
              </a:spcAft>
              <a:buSzPts val="5000"/>
              <a:buNone/>
              <a:defRPr sz="5000"/>
            </a:lvl4pPr>
            <a:lvl5pPr lvl="4" algn="ctr">
              <a:lnSpc>
                <a:spcPct val="100000"/>
              </a:lnSpc>
              <a:spcBef>
                <a:spcPts val="0"/>
              </a:spcBef>
              <a:spcAft>
                <a:spcPts val="0"/>
              </a:spcAft>
              <a:buSzPts val="5000"/>
              <a:buNone/>
              <a:defRPr sz="5000"/>
            </a:lvl5pPr>
            <a:lvl6pPr lvl="5" algn="ctr">
              <a:lnSpc>
                <a:spcPct val="100000"/>
              </a:lnSpc>
              <a:spcBef>
                <a:spcPts val="0"/>
              </a:spcBef>
              <a:spcAft>
                <a:spcPts val="0"/>
              </a:spcAft>
              <a:buSzPts val="5000"/>
              <a:buNone/>
              <a:defRPr sz="5000"/>
            </a:lvl6pPr>
            <a:lvl7pPr lvl="6" algn="ctr">
              <a:lnSpc>
                <a:spcPct val="100000"/>
              </a:lnSpc>
              <a:spcBef>
                <a:spcPts val="0"/>
              </a:spcBef>
              <a:spcAft>
                <a:spcPts val="0"/>
              </a:spcAft>
              <a:buSzPts val="5000"/>
              <a:buNone/>
              <a:defRPr sz="5000"/>
            </a:lvl7pPr>
            <a:lvl8pPr lvl="7" algn="ctr">
              <a:lnSpc>
                <a:spcPct val="100000"/>
              </a:lnSpc>
              <a:spcBef>
                <a:spcPts val="0"/>
              </a:spcBef>
              <a:spcAft>
                <a:spcPts val="0"/>
              </a:spcAft>
              <a:buSzPts val="5000"/>
              <a:buNone/>
              <a:defRPr sz="5000"/>
            </a:lvl8pPr>
            <a:lvl9pPr lvl="8" algn="ctr">
              <a:lnSpc>
                <a:spcPct val="100000"/>
              </a:lnSpc>
              <a:spcBef>
                <a:spcPts val="0"/>
              </a:spcBef>
              <a:spcAft>
                <a:spcPts val="0"/>
              </a:spcAft>
              <a:buSzPts val="5000"/>
              <a:buNone/>
              <a:defRPr sz="5000"/>
            </a:lvl9pPr>
          </a:lstStyle>
          <a:p>
            <a:endParaRPr/>
          </a:p>
        </p:txBody>
      </p:sp>
      <p:sp>
        <p:nvSpPr>
          <p:cNvPr id="107" name="Google Shape;107;p26"/>
          <p:cNvSpPr txBox="1">
            <a:spLocks noGrp="1"/>
          </p:cNvSpPr>
          <p:nvPr>
            <p:ph type="subTitle" idx="1"/>
          </p:nvPr>
        </p:nvSpPr>
        <p:spPr>
          <a:xfrm>
            <a:off x="632875" y="5919475"/>
            <a:ext cx="11379900" cy="717900"/>
          </a:xfrm>
          <a:prstGeom prst="rect">
            <a:avLst/>
          </a:prstGeom>
          <a:noFill/>
          <a:ln>
            <a:noFill/>
          </a:ln>
        </p:spPr>
        <p:txBody>
          <a:bodyPr spcFirstLastPara="1" wrap="square" lIns="121900" tIns="121900" rIns="121900" bIns="121900" anchor="b" anchorCtr="0">
            <a:noAutofit/>
          </a:bodyPr>
          <a:lstStyle>
            <a:lvl1pPr lvl="0" algn="r">
              <a:lnSpc>
                <a:spcPct val="100000"/>
              </a:lnSpc>
              <a:spcBef>
                <a:spcPts val="0"/>
              </a:spcBef>
              <a:spcAft>
                <a:spcPts val="0"/>
              </a:spcAft>
              <a:buSzPts val="1900"/>
              <a:buNone/>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108" name="Google Shape;108;p26"/>
          <p:cNvSpPr/>
          <p:nvPr/>
        </p:nvSpPr>
        <p:spPr>
          <a:xfrm flipH="1">
            <a:off x="9517197" y="195371"/>
            <a:ext cx="2434328" cy="2490663"/>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9" name="Google Shape;109;p26"/>
          <p:cNvSpPr/>
          <p:nvPr/>
        </p:nvSpPr>
        <p:spPr>
          <a:xfrm flipH="1">
            <a:off x="327698" y="4658255"/>
            <a:ext cx="1716201" cy="1755917"/>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0" name="Google Shape;110;p26"/>
          <p:cNvSpPr/>
          <p:nvPr/>
        </p:nvSpPr>
        <p:spPr>
          <a:xfrm flipH="1">
            <a:off x="240461" y="4283804"/>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1" name="Google Shape;111;p26"/>
          <p:cNvSpPr/>
          <p:nvPr/>
        </p:nvSpPr>
        <p:spPr>
          <a:xfrm flipH="1">
            <a:off x="11438572" y="268601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2" name="Google Shape;112;p26"/>
          <p:cNvSpPr/>
          <p:nvPr/>
        </p:nvSpPr>
        <p:spPr>
          <a:xfrm flipH="1">
            <a:off x="614907" y="217530"/>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5" y="0"/>
                  <a:pt x="308181" y="69126"/>
                  <a:pt x="308181" y="154090"/>
                </a:cubicBezTo>
                <a:cubicBezTo>
                  <a:pt x="308181" y="239055"/>
                  <a:pt x="239055" y="308181"/>
                  <a:pt x="154090" y="308181"/>
                </a:cubicBezTo>
                <a:close/>
                <a:moveTo>
                  <a:pt x="154090" y="39010"/>
                </a:moveTo>
                <a:cubicBezTo>
                  <a:pt x="90661" y="39010"/>
                  <a:pt x="39010" y="90660"/>
                  <a:pt x="39010" y="154090"/>
                </a:cubicBezTo>
                <a:cubicBezTo>
                  <a:pt x="39010" y="217521"/>
                  <a:pt x="90661"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05 Two columns">
  <p:cSld name="CUSTOM_4">
    <p:spTree>
      <p:nvGrpSpPr>
        <p:cNvPr id="1" name="Shape 113"/>
        <p:cNvGrpSpPr/>
        <p:nvPr/>
      </p:nvGrpSpPr>
      <p:grpSpPr>
        <a:xfrm>
          <a:off x="0" y="0"/>
          <a:ext cx="0" cy="0"/>
          <a:chOff x="0" y="0"/>
          <a:chExt cx="0" cy="0"/>
        </a:xfrm>
      </p:grpSpPr>
      <p:sp>
        <p:nvSpPr>
          <p:cNvPr id="114" name="Google Shape;114;p27"/>
          <p:cNvSpPr txBox="1">
            <a:spLocks noGrp="1"/>
          </p:cNvSpPr>
          <p:nvPr>
            <p:ph type="title"/>
          </p:nvPr>
        </p:nvSpPr>
        <p:spPr>
          <a:xfrm>
            <a:off x="873350" y="836300"/>
            <a:ext cx="10551900" cy="763500"/>
          </a:xfrm>
          <a:prstGeom prst="rect">
            <a:avLst/>
          </a:prstGeom>
          <a:noFill/>
          <a:ln>
            <a:noFill/>
          </a:ln>
        </p:spPr>
        <p:txBody>
          <a:bodyPr spcFirstLastPara="1" wrap="square" lIns="121900" tIns="121900" rIns="121900" bIns="121900" anchor="ctr" anchorCtr="0">
            <a:noAutofit/>
          </a:bodyPr>
          <a:lstStyle>
            <a:lvl1pPr marR="0" lvl="0" algn="l">
              <a:lnSpc>
                <a:spcPct val="100000"/>
              </a:lnSpc>
              <a:spcBef>
                <a:spcPts val="0"/>
              </a:spcBef>
              <a:spcAft>
                <a:spcPts val="0"/>
              </a:spcAft>
              <a:buClr>
                <a:schemeClr val="dk1"/>
              </a:buClr>
              <a:buSzPts val="4000"/>
              <a:buFont typeface="Aldrich"/>
              <a:buNone/>
              <a:defRPr/>
            </a:lvl1pPr>
            <a:lvl2pPr lvl="1"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15" name="Google Shape;115;p27"/>
          <p:cNvSpPr txBox="1">
            <a:spLocks noGrp="1"/>
          </p:cNvSpPr>
          <p:nvPr>
            <p:ph type="body" idx="1"/>
          </p:nvPr>
        </p:nvSpPr>
        <p:spPr>
          <a:xfrm>
            <a:off x="873350" y="2051385"/>
            <a:ext cx="4960800" cy="38178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2100"/>
              </a:spcBef>
              <a:spcAft>
                <a:spcPts val="0"/>
              </a:spcAft>
              <a:buSzPts val="1900"/>
              <a:buChar char="■"/>
              <a:defRPr/>
            </a:lvl3pPr>
            <a:lvl4pPr marL="1828800" lvl="3" indent="-349250" algn="l">
              <a:lnSpc>
                <a:spcPct val="115000"/>
              </a:lnSpc>
              <a:spcBef>
                <a:spcPts val="2100"/>
              </a:spcBef>
              <a:spcAft>
                <a:spcPts val="0"/>
              </a:spcAft>
              <a:buSzPts val="1900"/>
              <a:buChar char="●"/>
              <a:defRPr/>
            </a:lvl4pPr>
            <a:lvl5pPr marL="2286000" lvl="4" indent="-349250" algn="l">
              <a:lnSpc>
                <a:spcPct val="115000"/>
              </a:lnSpc>
              <a:spcBef>
                <a:spcPts val="2100"/>
              </a:spcBef>
              <a:spcAft>
                <a:spcPts val="0"/>
              </a:spcAft>
              <a:buSzPts val="1900"/>
              <a:buChar char="○"/>
              <a:defRPr/>
            </a:lvl5pPr>
            <a:lvl6pPr marL="2743200" lvl="5" indent="-349250" algn="l">
              <a:lnSpc>
                <a:spcPct val="115000"/>
              </a:lnSpc>
              <a:spcBef>
                <a:spcPts val="2100"/>
              </a:spcBef>
              <a:spcAft>
                <a:spcPts val="0"/>
              </a:spcAft>
              <a:buSzPts val="1900"/>
              <a:buChar char="■"/>
              <a:defRPr/>
            </a:lvl6pPr>
            <a:lvl7pPr marL="3200400" lvl="6" indent="-349250" algn="l">
              <a:lnSpc>
                <a:spcPct val="115000"/>
              </a:lnSpc>
              <a:spcBef>
                <a:spcPts val="2100"/>
              </a:spcBef>
              <a:spcAft>
                <a:spcPts val="0"/>
              </a:spcAft>
              <a:buSzPts val="1900"/>
              <a:buChar char="●"/>
              <a:defRPr/>
            </a:lvl7pPr>
            <a:lvl8pPr marL="3657600" lvl="7" indent="-349250" algn="l">
              <a:lnSpc>
                <a:spcPct val="115000"/>
              </a:lnSpc>
              <a:spcBef>
                <a:spcPts val="2100"/>
              </a:spcBef>
              <a:spcAft>
                <a:spcPts val="0"/>
              </a:spcAft>
              <a:buSzPts val="1900"/>
              <a:buChar char="○"/>
              <a:defRPr/>
            </a:lvl8pPr>
            <a:lvl9pPr marL="4114800" lvl="8" indent="-349250" algn="l">
              <a:lnSpc>
                <a:spcPct val="115000"/>
              </a:lnSpc>
              <a:spcBef>
                <a:spcPts val="2100"/>
              </a:spcBef>
              <a:spcAft>
                <a:spcPts val="2100"/>
              </a:spcAft>
              <a:buSzPts val="1900"/>
              <a:buChar char="■"/>
              <a:defRPr/>
            </a:lvl9pPr>
          </a:lstStyle>
          <a:p>
            <a:endParaRPr/>
          </a:p>
        </p:txBody>
      </p:sp>
      <p:sp>
        <p:nvSpPr>
          <p:cNvPr id="116" name="Google Shape;116;p27"/>
          <p:cNvSpPr txBox="1">
            <a:spLocks noGrp="1"/>
          </p:cNvSpPr>
          <p:nvPr>
            <p:ph type="body" idx="2"/>
          </p:nvPr>
        </p:nvSpPr>
        <p:spPr>
          <a:xfrm>
            <a:off x="6464148" y="2037000"/>
            <a:ext cx="4961100" cy="38178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2100"/>
              </a:spcBef>
              <a:spcAft>
                <a:spcPts val="0"/>
              </a:spcAft>
              <a:buSzPts val="1900"/>
              <a:buChar char="■"/>
              <a:defRPr/>
            </a:lvl3pPr>
            <a:lvl4pPr marL="1828800" lvl="3" indent="-349250" algn="l">
              <a:lnSpc>
                <a:spcPct val="115000"/>
              </a:lnSpc>
              <a:spcBef>
                <a:spcPts val="2100"/>
              </a:spcBef>
              <a:spcAft>
                <a:spcPts val="0"/>
              </a:spcAft>
              <a:buSzPts val="1900"/>
              <a:buChar char="●"/>
              <a:defRPr/>
            </a:lvl4pPr>
            <a:lvl5pPr marL="2286000" lvl="4" indent="-349250" algn="l">
              <a:lnSpc>
                <a:spcPct val="115000"/>
              </a:lnSpc>
              <a:spcBef>
                <a:spcPts val="2100"/>
              </a:spcBef>
              <a:spcAft>
                <a:spcPts val="0"/>
              </a:spcAft>
              <a:buSzPts val="1900"/>
              <a:buChar char="○"/>
              <a:defRPr/>
            </a:lvl5pPr>
            <a:lvl6pPr marL="2743200" lvl="5" indent="-349250" algn="l">
              <a:lnSpc>
                <a:spcPct val="115000"/>
              </a:lnSpc>
              <a:spcBef>
                <a:spcPts val="2100"/>
              </a:spcBef>
              <a:spcAft>
                <a:spcPts val="0"/>
              </a:spcAft>
              <a:buSzPts val="1900"/>
              <a:buChar char="■"/>
              <a:defRPr/>
            </a:lvl6pPr>
            <a:lvl7pPr marL="3200400" lvl="6" indent="-349250" algn="l">
              <a:lnSpc>
                <a:spcPct val="115000"/>
              </a:lnSpc>
              <a:spcBef>
                <a:spcPts val="2100"/>
              </a:spcBef>
              <a:spcAft>
                <a:spcPts val="0"/>
              </a:spcAft>
              <a:buSzPts val="1900"/>
              <a:buChar char="●"/>
              <a:defRPr/>
            </a:lvl7pPr>
            <a:lvl8pPr marL="3657600" lvl="7" indent="-349250" algn="l">
              <a:lnSpc>
                <a:spcPct val="115000"/>
              </a:lnSpc>
              <a:spcBef>
                <a:spcPts val="2100"/>
              </a:spcBef>
              <a:spcAft>
                <a:spcPts val="0"/>
              </a:spcAft>
              <a:buSzPts val="1900"/>
              <a:buChar char="○"/>
              <a:defRPr/>
            </a:lvl8pPr>
            <a:lvl9pPr marL="4114800" lvl="8" indent="-349250" algn="l">
              <a:lnSpc>
                <a:spcPct val="115000"/>
              </a:lnSpc>
              <a:spcBef>
                <a:spcPts val="2100"/>
              </a:spcBef>
              <a:spcAft>
                <a:spcPts val="2100"/>
              </a:spcAft>
              <a:buSzPts val="1900"/>
              <a:buChar char="■"/>
              <a:defRPr/>
            </a:lvl9pPr>
          </a:lstStyle>
          <a:p>
            <a:endParaRPr/>
          </a:p>
        </p:txBody>
      </p:sp>
      <p:sp>
        <p:nvSpPr>
          <p:cNvPr id="117" name="Google Shape;117;p27"/>
          <p:cNvSpPr/>
          <p:nvPr/>
        </p:nvSpPr>
        <p:spPr>
          <a:xfrm>
            <a:off x="10903337" y="59881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8" name="Google Shape;118;p27"/>
          <p:cNvSpPr/>
          <p:nvPr/>
        </p:nvSpPr>
        <p:spPr>
          <a:xfrm>
            <a:off x="11410996" y="152730"/>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9" name="Google Shape;119;p27"/>
          <p:cNvSpPr/>
          <p:nvPr/>
        </p:nvSpPr>
        <p:spPr>
          <a:xfrm>
            <a:off x="271862" y="2700188"/>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08 Three columns">
  <p:cSld name="CUSTOM_8_1">
    <p:spTree>
      <p:nvGrpSpPr>
        <p:cNvPr id="1" name="Shape 120"/>
        <p:cNvGrpSpPr/>
        <p:nvPr/>
      </p:nvGrpSpPr>
      <p:grpSpPr>
        <a:xfrm>
          <a:off x="0" y="0"/>
          <a:ext cx="0" cy="0"/>
          <a:chOff x="0" y="0"/>
          <a:chExt cx="0" cy="0"/>
        </a:xfrm>
      </p:grpSpPr>
      <p:sp>
        <p:nvSpPr>
          <p:cNvPr id="121" name="Google Shape;121;p28"/>
          <p:cNvSpPr txBox="1">
            <a:spLocks noGrp="1"/>
          </p:cNvSpPr>
          <p:nvPr>
            <p:ph type="subTitle" idx="1"/>
          </p:nvPr>
        </p:nvSpPr>
        <p:spPr>
          <a:xfrm>
            <a:off x="1189052" y="3563475"/>
            <a:ext cx="2658900" cy="6069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2100"/>
              <a:buNone/>
              <a:defRPr sz="2100" b="1"/>
            </a:lvl1pPr>
            <a:lvl2pPr lvl="1" algn="l">
              <a:lnSpc>
                <a:spcPct val="115000"/>
              </a:lnSpc>
              <a:spcBef>
                <a:spcPts val="0"/>
              </a:spcBef>
              <a:spcAft>
                <a:spcPts val="0"/>
              </a:spcAft>
              <a:buSzPts val="2100"/>
              <a:buNone/>
              <a:defRPr sz="2100" b="1"/>
            </a:lvl2pPr>
            <a:lvl3pPr lvl="2" algn="l">
              <a:lnSpc>
                <a:spcPct val="115000"/>
              </a:lnSpc>
              <a:spcBef>
                <a:spcPts val="2100"/>
              </a:spcBef>
              <a:spcAft>
                <a:spcPts val="0"/>
              </a:spcAft>
              <a:buSzPts val="2100"/>
              <a:buNone/>
              <a:defRPr sz="2100" b="1"/>
            </a:lvl3pPr>
            <a:lvl4pPr lvl="3" algn="l">
              <a:lnSpc>
                <a:spcPct val="115000"/>
              </a:lnSpc>
              <a:spcBef>
                <a:spcPts val="2100"/>
              </a:spcBef>
              <a:spcAft>
                <a:spcPts val="0"/>
              </a:spcAft>
              <a:buSzPts val="2100"/>
              <a:buNone/>
              <a:defRPr sz="2100" b="1"/>
            </a:lvl4pPr>
            <a:lvl5pPr lvl="4" algn="l">
              <a:lnSpc>
                <a:spcPct val="115000"/>
              </a:lnSpc>
              <a:spcBef>
                <a:spcPts val="2100"/>
              </a:spcBef>
              <a:spcAft>
                <a:spcPts val="0"/>
              </a:spcAft>
              <a:buSzPts val="2100"/>
              <a:buNone/>
              <a:defRPr sz="2100" b="1"/>
            </a:lvl5pPr>
            <a:lvl6pPr lvl="5" algn="l">
              <a:lnSpc>
                <a:spcPct val="115000"/>
              </a:lnSpc>
              <a:spcBef>
                <a:spcPts val="2100"/>
              </a:spcBef>
              <a:spcAft>
                <a:spcPts val="0"/>
              </a:spcAft>
              <a:buSzPts val="2100"/>
              <a:buNone/>
              <a:defRPr sz="2100" b="1"/>
            </a:lvl6pPr>
            <a:lvl7pPr lvl="6" algn="l">
              <a:lnSpc>
                <a:spcPct val="115000"/>
              </a:lnSpc>
              <a:spcBef>
                <a:spcPts val="2100"/>
              </a:spcBef>
              <a:spcAft>
                <a:spcPts val="0"/>
              </a:spcAft>
              <a:buSzPts val="2100"/>
              <a:buNone/>
              <a:defRPr sz="2100" b="1"/>
            </a:lvl7pPr>
            <a:lvl8pPr lvl="7" algn="l">
              <a:lnSpc>
                <a:spcPct val="115000"/>
              </a:lnSpc>
              <a:spcBef>
                <a:spcPts val="2100"/>
              </a:spcBef>
              <a:spcAft>
                <a:spcPts val="0"/>
              </a:spcAft>
              <a:buSzPts val="2100"/>
              <a:buNone/>
              <a:defRPr sz="2100" b="1"/>
            </a:lvl8pPr>
            <a:lvl9pPr lvl="8" algn="l">
              <a:lnSpc>
                <a:spcPct val="115000"/>
              </a:lnSpc>
              <a:spcBef>
                <a:spcPts val="2100"/>
              </a:spcBef>
              <a:spcAft>
                <a:spcPts val="2100"/>
              </a:spcAft>
              <a:buSzPts val="2100"/>
              <a:buNone/>
              <a:defRPr sz="2100" b="1"/>
            </a:lvl9pPr>
          </a:lstStyle>
          <a:p>
            <a:endParaRPr/>
          </a:p>
        </p:txBody>
      </p:sp>
      <p:sp>
        <p:nvSpPr>
          <p:cNvPr id="122" name="Google Shape;122;p28"/>
          <p:cNvSpPr txBox="1">
            <a:spLocks noGrp="1"/>
          </p:cNvSpPr>
          <p:nvPr>
            <p:ph type="subTitle" idx="2"/>
          </p:nvPr>
        </p:nvSpPr>
        <p:spPr>
          <a:xfrm>
            <a:off x="4713302" y="3563475"/>
            <a:ext cx="2658900" cy="6069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2100"/>
              <a:buNone/>
              <a:defRPr sz="2100" b="1"/>
            </a:lvl1pPr>
            <a:lvl2pPr lvl="1" algn="l">
              <a:lnSpc>
                <a:spcPct val="115000"/>
              </a:lnSpc>
              <a:spcBef>
                <a:spcPts val="0"/>
              </a:spcBef>
              <a:spcAft>
                <a:spcPts val="0"/>
              </a:spcAft>
              <a:buSzPts val="2100"/>
              <a:buNone/>
              <a:defRPr sz="2100" b="1"/>
            </a:lvl2pPr>
            <a:lvl3pPr lvl="2" algn="l">
              <a:lnSpc>
                <a:spcPct val="115000"/>
              </a:lnSpc>
              <a:spcBef>
                <a:spcPts val="2100"/>
              </a:spcBef>
              <a:spcAft>
                <a:spcPts val="0"/>
              </a:spcAft>
              <a:buSzPts val="2100"/>
              <a:buNone/>
              <a:defRPr sz="2100" b="1"/>
            </a:lvl3pPr>
            <a:lvl4pPr lvl="3" algn="l">
              <a:lnSpc>
                <a:spcPct val="115000"/>
              </a:lnSpc>
              <a:spcBef>
                <a:spcPts val="2100"/>
              </a:spcBef>
              <a:spcAft>
                <a:spcPts val="0"/>
              </a:spcAft>
              <a:buSzPts val="2100"/>
              <a:buNone/>
              <a:defRPr sz="2100" b="1"/>
            </a:lvl4pPr>
            <a:lvl5pPr lvl="4" algn="l">
              <a:lnSpc>
                <a:spcPct val="115000"/>
              </a:lnSpc>
              <a:spcBef>
                <a:spcPts val="2100"/>
              </a:spcBef>
              <a:spcAft>
                <a:spcPts val="0"/>
              </a:spcAft>
              <a:buSzPts val="2100"/>
              <a:buNone/>
              <a:defRPr sz="2100" b="1"/>
            </a:lvl5pPr>
            <a:lvl6pPr lvl="5" algn="l">
              <a:lnSpc>
                <a:spcPct val="115000"/>
              </a:lnSpc>
              <a:spcBef>
                <a:spcPts val="2100"/>
              </a:spcBef>
              <a:spcAft>
                <a:spcPts val="0"/>
              </a:spcAft>
              <a:buSzPts val="2100"/>
              <a:buNone/>
              <a:defRPr sz="2100" b="1"/>
            </a:lvl6pPr>
            <a:lvl7pPr lvl="6" algn="l">
              <a:lnSpc>
                <a:spcPct val="115000"/>
              </a:lnSpc>
              <a:spcBef>
                <a:spcPts val="2100"/>
              </a:spcBef>
              <a:spcAft>
                <a:spcPts val="0"/>
              </a:spcAft>
              <a:buSzPts val="2100"/>
              <a:buNone/>
              <a:defRPr sz="2100" b="1"/>
            </a:lvl7pPr>
            <a:lvl8pPr lvl="7" algn="l">
              <a:lnSpc>
                <a:spcPct val="115000"/>
              </a:lnSpc>
              <a:spcBef>
                <a:spcPts val="2100"/>
              </a:spcBef>
              <a:spcAft>
                <a:spcPts val="0"/>
              </a:spcAft>
              <a:buSzPts val="2100"/>
              <a:buNone/>
              <a:defRPr sz="2100" b="1"/>
            </a:lvl8pPr>
            <a:lvl9pPr lvl="8" algn="l">
              <a:lnSpc>
                <a:spcPct val="115000"/>
              </a:lnSpc>
              <a:spcBef>
                <a:spcPts val="2100"/>
              </a:spcBef>
              <a:spcAft>
                <a:spcPts val="2100"/>
              </a:spcAft>
              <a:buSzPts val="2100"/>
              <a:buNone/>
              <a:defRPr sz="2100" b="1"/>
            </a:lvl9pPr>
          </a:lstStyle>
          <a:p>
            <a:endParaRPr/>
          </a:p>
        </p:txBody>
      </p:sp>
      <p:sp>
        <p:nvSpPr>
          <p:cNvPr id="123" name="Google Shape;123;p28"/>
          <p:cNvSpPr txBox="1">
            <a:spLocks noGrp="1"/>
          </p:cNvSpPr>
          <p:nvPr>
            <p:ph type="subTitle" idx="3"/>
          </p:nvPr>
        </p:nvSpPr>
        <p:spPr>
          <a:xfrm>
            <a:off x="8237552" y="3563475"/>
            <a:ext cx="2658600" cy="6069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2100"/>
              <a:buNone/>
              <a:defRPr sz="2100" b="1"/>
            </a:lvl1pPr>
            <a:lvl2pPr lvl="1" algn="l">
              <a:lnSpc>
                <a:spcPct val="115000"/>
              </a:lnSpc>
              <a:spcBef>
                <a:spcPts val="0"/>
              </a:spcBef>
              <a:spcAft>
                <a:spcPts val="0"/>
              </a:spcAft>
              <a:buSzPts val="2100"/>
              <a:buNone/>
              <a:defRPr sz="2100" b="1"/>
            </a:lvl2pPr>
            <a:lvl3pPr lvl="2" algn="l">
              <a:lnSpc>
                <a:spcPct val="115000"/>
              </a:lnSpc>
              <a:spcBef>
                <a:spcPts val="2100"/>
              </a:spcBef>
              <a:spcAft>
                <a:spcPts val="0"/>
              </a:spcAft>
              <a:buSzPts val="2100"/>
              <a:buNone/>
              <a:defRPr sz="2100" b="1"/>
            </a:lvl3pPr>
            <a:lvl4pPr lvl="3" algn="l">
              <a:lnSpc>
                <a:spcPct val="115000"/>
              </a:lnSpc>
              <a:spcBef>
                <a:spcPts val="2100"/>
              </a:spcBef>
              <a:spcAft>
                <a:spcPts val="0"/>
              </a:spcAft>
              <a:buSzPts val="2100"/>
              <a:buNone/>
              <a:defRPr sz="2100" b="1"/>
            </a:lvl4pPr>
            <a:lvl5pPr lvl="4" algn="l">
              <a:lnSpc>
                <a:spcPct val="115000"/>
              </a:lnSpc>
              <a:spcBef>
                <a:spcPts val="2100"/>
              </a:spcBef>
              <a:spcAft>
                <a:spcPts val="0"/>
              </a:spcAft>
              <a:buSzPts val="2100"/>
              <a:buNone/>
              <a:defRPr sz="2100" b="1"/>
            </a:lvl5pPr>
            <a:lvl6pPr lvl="5" algn="l">
              <a:lnSpc>
                <a:spcPct val="115000"/>
              </a:lnSpc>
              <a:spcBef>
                <a:spcPts val="2100"/>
              </a:spcBef>
              <a:spcAft>
                <a:spcPts val="0"/>
              </a:spcAft>
              <a:buSzPts val="2100"/>
              <a:buNone/>
              <a:defRPr sz="2100" b="1"/>
            </a:lvl6pPr>
            <a:lvl7pPr lvl="6" algn="l">
              <a:lnSpc>
                <a:spcPct val="115000"/>
              </a:lnSpc>
              <a:spcBef>
                <a:spcPts val="2100"/>
              </a:spcBef>
              <a:spcAft>
                <a:spcPts val="0"/>
              </a:spcAft>
              <a:buSzPts val="2100"/>
              <a:buNone/>
              <a:defRPr sz="2100" b="1"/>
            </a:lvl7pPr>
            <a:lvl8pPr lvl="7" algn="l">
              <a:lnSpc>
                <a:spcPct val="115000"/>
              </a:lnSpc>
              <a:spcBef>
                <a:spcPts val="2100"/>
              </a:spcBef>
              <a:spcAft>
                <a:spcPts val="0"/>
              </a:spcAft>
              <a:buSzPts val="2100"/>
              <a:buNone/>
              <a:defRPr sz="2100" b="1"/>
            </a:lvl8pPr>
            <a:lvl9pPr lvl="8" algn="l">
              <a:lnSpc>
                <a:spcPct val="115000"/>
              </a:lnSpc>
              <a:spcBef>
                <a:spcPts val="2100"/>
              </a:spcBef>
              <a:spcAft>
                <a:spcPts val="2100"/>
              </a:spcAft>
              <a:buSzPts val="2100"/>
              <a:buNone/>
              <a:defRPr sz="2100" b="1"/>
            </a:lvl9pPr>
          </a:lstStyle>
          <a:p>
            <a:endParaRPr/>
          </a:p>
        </p:txBody>
      </p:sp>
      <p:sp>
        <p:nvSpPr>
          <p:cNvPr id="124" name="Google Shape;124;p28"/>
          <p:cNvSpPr txBox="1">
            <a:spLocks noGrp="1"/>
          </p:cNvSpPr>
          <p:nvPr>
            <p:ph type="title"/>
          </p:nvPr>
        </p:nvSpPr>
        <p:spPr>
          <a:xfrm>
            <a:off x="1189050" y="669575"/>
            <a:ext cx="9707400" cy="763500"/>
          </a:xfrm>
          <a:prstGeom prst="rect">
            <a:avLst/>
          </a:prstGeom>
          <a:noFill/>
          <a:ln>
            <a:noFill/>
          </a:ln>
        </p:spPr>
        <p:txBody>
          <a:bodyPr spcFirstLastPara="1" wrap="square" lIns="121900" tIns="121900" rIns="121900" bIns="121900" anchor="ctr" anchorCtr="0">
            <a:noAutofit/>
          </a:bodyPr>
          <a:lstStyle>
            <a:lvl1pPr marR="0" lvl="0" algn="ctr">
              <a:lnSpc>
                <a:spcPct val="100000"/>
              </a:lnSpc>
              <a:spcBef>
                <a:spcPts val="0"/>
              </a:spcBef>
              <a:spcAft>
                <a:spcPts val="0"/>
              </a:spcAft>
              <a:buClr>
                <a:schemeClr val="dk1"/>
              </a:buClr>
              <a:buSzPts val="4000"/>
              <a:buFont typeface="Aldrich"/>
              <a:buNone/>
              <a:defRPr/>
            </a:lvl1pPr>
            <a:lvl2pPr lvl="1"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25" name="Google Shape;125;p28"/>
          <p:cNvSpPr txBox="1">
            <a:spLocks noGrp="1"/>
          </p:cNvSpPr>
          <p:nvPr>
            <p:ph type="body" idx="4"/>
          </p:nvPr>
        </p:nvSpPr>
        <p:spPr>
          <a:xfrm>
            <a:off x="1189050" y="4129182"/>
            <a:ext cx="2658900" cy="1664100"/>
          </a:xfrm>
          <a:prstGeom prst="rect">
            <a:avLst/>
          </a:prstGeom>
          <a:noFill/>
          <a:ln>
            <a:noFill/>
          </a:ln>
        </p:spPr>
        <p:txBody>
          <a:bodyPr spcFirstLastPara="1" wrap="square" lIns="121900" tIns="121900" rIns="121900" bIns="121900" anchor="t" anchorCtr="0">
            <a:noAutofit/>
          </a:bodyPr>
          <a:lstStyle>
            <a:lvl1pPr marL="457200" lvl="0" indent="-336550" algn="l">
              <a:lnSpc>
                <a:spcPct val="115000"/>
              </a:lnSpc>
              <a:spcBef>
                <a:spcPts val="0"/>
              </a:spcBef>
              <a:spcAft>
                <a:spcPts val="0"/>
              </a:spcAft>
              <a:buSzPts val="1700"/>
              <a:buChar char="●"/>
              <a:defRPr sz="1700"/>
            </a:lvl1pPr>
            <a:lvl2pPr marL="914400" lvl="1" indent="-336550" algn="l">
              <a:lnSpc>
                <a:spcPct val="115000"/>
              </a:lnSpc>
              <a:spcBef>
                <a:spcPts val="0"/>
              </a:spcBef>
              <a:spcAft>
                <a:spcPts val="0"/>
              </a:spcAft>
              <a:buSzPts val="1700"/>
              <a:buChar char="○"/>
              <a:defRPr sz="1700"/>
            </a:lvl2pPr>
            <a:lvl3pPr marL="1371600" lvl="2" indent="-336550" algn="l">
              <a:lnSpc>
                <a:spcPct val="115000"/>
              </a:lnSpc>
              <a:spcBef>
                <a:spcPts val="2100"/>
              </a:spcBef>
              <a:spcAft>
                <a:spcPts val="0"/>
              </a:spcAft>
              <a:buSzPts val="1700"/>
              <a:buChar char="■"/>
              <a:defRPr sz="1700"/>
            </a:lvl3pPr>
            <a:lvl4pPr marL="1828800" lvl="3" indent="-336550" algn="l">
              <a:lnSpc>
                <a:spcPct val="115000"/>
              </a:lnSpc>
              <a:spcBef>
                <a:spcPts val="2100"/>
              </a:spcBef>
              <a:spcAft>
                <a:spcPts val="0"/>
              </a:spcAft>
              <a:buSzPts val="1700"/>
              <a:buChar char="●"/>
              <a:defRPr sz="1700"/>
            </a:lvl4pPr>
            <a:lvl5pPr marL="2286000" lvl="4" indent="-336550" algn="l">
              <a:lnSpc>
                <a:spcPct val="115000"/>
              </a:lnSpc>
              <a:spcBef>
                <a:spcPts val="2100"/>
              </a:spcBef>
              <a:spcAft>
                <a:spcPts val="0"/>
              </a:spcAft>
              <a:buSzPts val="1700"/>
              <a:buChar char="○"/>
              <a:defRPr sz="1700"/>
            </a:lvl5pPr>
            <a:lvl6pPr marL="2743200" lvl="5" indent="-336550" algn="l">
              <a:lnSpc>
                <a:spcPct val="115000"/>
              </a:lnSpc>
              <a:spcBef>
                <a:spcPts val="2100"/>
              </a:spcBef>
              <a:spcAft>
                <a:spcPts val="0"/>
              </a:spcAft>
              <a:buSzPts val="1700"/>
              <a:buChar char="■"/>
              <a:defRPr sz="1700"/>
            </a:lvl6pPr>
            <a:lvl7pPr marL="3200400" lvl="6" indent="-336550" algn="l">
              <a:lnSpc>
                <a:spcPct val="115000"/>
              </a:lnSpc>
              <a:spcBef>
                <a:spcPts val="2100"/>
              </a:spcBef>
              <a:spcAft>
                <a:spcPts val="0"/>
              </a:spcAft>
              <a:buSzPts val="1700"/>
              <a:buChar char="●"/>
              <a:defRPr sz="1700"/>
            </a:lvl7pPr>
            <a:lvl8pPr marL="3657600" lvl="7" indent="-336550" algn="l">
              <a:lnSpc>
                <a:spcPct val="115000"/>
              </a:lnSpc>
              <a:spcBef>
                <a:spcPts val="2100"/>
              </a:spcBef>
              <a:spcAft>
                <a:spcPts val="0"/>
              </a:spcAft>
              <a:buSzPts val="1700"/>
              <a:buChar char="○"/>
              <a:defRPr sz="1700"/>
            </a:lvl8pPr>
            <a:lvl9pPr marL="4114800" lvl="8" indent="-336550" algn="l">
              <a:lnSpc>
                <a:spcPct val="115000"/>
              </a:lnSpc>
              <a:spcBef>
                <a:spcPts val="2100"/>
              </a:spcBef>
              <a:spcAft>
                <a:spcPts val="2100"/>
              </a:spcAft>
              <a:buSzPts val="1700"/>
              <a:buChar char="■"/>
              <a:defRPr sz="1700"/>
            </a:lvl9pPr>
          </a:lstStyle>
          <a:p>
            <a:endParaRPr/>
          </a:p>
        </p:txBody>
      </p:sp>
      <p:sp>
        <p:nvSpPr>
          <p:cNvPr id="126" name="Google Shape;126;p28"/>
          <p:cNvSpPr txBox="1">
            <a:spLocks noGrp="1"/>
          </p:cNvSpPr>
          <p:nvPr>
            <p:ph type="body" idx="5"/>
          </p:nvPr>
        </p:nvSpPr>
        <p:spPr>
          <a:xfrm>
            <a:off x="4713300" y="4129182"/>
            <a:ext cx="2658900" cy="1660800"/>
          </a:xfrm>
          <a:prstGeom prst="rect">
            <a:avLst/>
          </a:prstGeom>
          <a:noFill/>
          <a:ln>
            <a:noFill/>
          </a:ln>
        </p:spPr>
        <p:txBody>
          <a:bodyPr spcFirstLastPara="1" wrap="square" lIns="121900" tIns="121900" rIns="121900" bIns="121900" anchor="t" anchorCtr="0">
            <a:noAutofit/>
          </a:bodyPr>
          <a:lstStyle>
            <a:lvl1pPr marL="457200" lvl="0" indent="-336550" algn="l">
              <a:lnSpc>
                <a:spcPct val="115000"/>
              </a:lnSpc>
              <a:spcBef>
                <a:spcPts val="0"/>
              </a:spcBef>
              <a:spcAft>
                <a:spcPts val="0"/>
              </a:spcAft>
              <a:buSzPts val="1700"/>
              <a:buChar char="●"/>
              <a:defRPr sz="1700"/>
            </a:lvl1pPr>
            <a:lvl2pPr marL="914400" lvl="1" indent="-336550" algn="l">
              <a:lnSpc>
                <a:spcPct val="115000"/>
              </a:lnSpc>
              <a:spcBef>
                <a:spcPts val="0"/>
              </a:spcBef>
              <a:spcAft>
                <a:spcPts val="0"/>
              </a:spcAft>
              <a:buSzPts val="1700"/>
              <a:buChar char="○"/>
              <a:defRPr sz="1700"/>
            </a:lvl2pPr>
            <a:lvl3pPr marL="1371600" lvl="2" indent="-336550" algn="l">
              <a:lnSpc>
                <a:spcPct val="115000"/>
              </a:lnSpc>
              <a:spcBef>
                <a:spcPts val="2100"/>
              </a:spcBef>
              <a:spcAft>
                <a:spcPts val="0"/>
              </a:spcAft>
              <a:buSzPts val="1700"/>
              <a:buChar char="■"/>
              <a:defRPr sz="1700"/>
            </a:lvl3pPr>
            <a:lvl4pPr marL="1828800" lvl="3" indent="-336550" algn="l">
              <a:lnSpc>
                <a:spcPct val="115000"/>
              </a:lnSpc>
              <a:spcBef>
                <a:spcPts val="2100"/>
              </a:spcBef>
              <a:spcAft>
                <a:spcPts val="0"/>
              </a:spcAft>
              <a:buSzPts val="1700"/>
              <a:buChar char="●"/>
              <a:defRPr sz="1700"/>
            </a:lvl4pPr>
            <a:lvl5pPr marL="2286000" lvl="4" indent="-336550" algn="l">
              <a:lnSpc>
                <a:spcPct val="115000"/>
              </a:lnSpc>
              <a:spcBef>
                <a:spcPts val="2100"/>
              </a:spcBef>
              <a:spcAft>
                <a:spcPts val="0"/>
              </a:spcAft>
              <a:buSzPts val="1700"/>
              <a:buChar char="○"/>
              <a:defRPr sz="1700"/>
            </a:lvl5pPr>
            <a:lvl6pPr marL="2743200" lvl="5" indent="-336550" algn="l">
              <a:lnSpc>
                <a:spcPct val="115000"/>
              </a:lnSpc>
              <a:spcBef>
                <a:spcPts val="2100"/>
              </a:spcBef>
              <a:spcAft>
                <a:spcPts val="0"/>
              </a:spcAft>
              <a:buSzPts val="1700"/>
              <a:buChar char="■"/>
              <a:defRPr sz="1700"/>
            </a:lvl6pPr>
            <a:lvl7pPr marL="3200400" lvl="6" indent="-336550" algn="l">
              <a:lnSpc>
                <a:spcPct val="115000"/>
              </a:lnSpc>
              <a:spcBef>
                <a:spcPts val="2100"/>
              </a:spcBef>
              <a:spcAft>
                <a:spcPts val="0"/>
              </a:spcAft>
              <a:buSzPts val="1700"/>
              <a:buChar char="●"/>
              <a:defRPr sz="1700"/>
            </a:lvl7pPr>
            <a:lvl8pPr marL="3657600" lvl="7" indent="-336550" algn="l">
              <a:lnSpc>
                <a:spcPct val="115000"/>
              </a:lnSpc>
              <a:spcBef>
                <a:spcPts val="2100"/>
              </a:spcBef>
              <a:spcAft>
                <a:spcPts val="0"/>
              </a:spcAft>
              <a:buSzPts val="1700"/>
              <a:buChar char="○"/>
              <a:defRPr sz="1700"/>
            </a:lvl8pPr>
            <a:lvl9pPr marL="4114800" lvl="8" indent="-336550" algn="l">
              <a:lnSpc>
                <a:spcPct val="115000"/>
              </a:lnSpc>
              <a:spcBef>
                <a:spcPts val="2100"/>
              </a:spcBef>
              <a:spcAft>
                <a:spcPts val="2100"/>
              </a:spcAft>
              <a:buSzPts val="1700"/>
              <a:buChar char="■"/>
              <a:defRPr sz="1700"/>
            </a:lvl9pPr>
          </a:lstStyle>
          <a:p>
            <a:endParaRPr/>
          </a:p>
        </p:txBody>
      </p:sp>
      <p:sp>
        <p:nvSpPr>
          <p:cNvPr id="127" name="Google Shape;127;p28"/>
          <p:cNvSpPr txBox="1">
            <a:spLocks noGrp="1"/>
          </p:cNvSpPr>
          <p:nvPr>
            <p:ph type="body" idx="6"/>
          </p:nvPr>
        </p:nvSpPr>
        <p:spPr>
          <a:xfrm>
            <a:off x="8237550" y="4129182"/>
            <a:ext cx="2658900" cy="1660800"/>
          </a:xfrm>
          <a:prstGeom prst="rect">
            <a:avLst/>
          </a:prstGeom>
          <a:noFill/>
          <a:ln>
            <a:noFill/>
          </a:ln>
        </p:spPr>
        <p:txBody>
          <a:bodyPr spcFirstLastPara="1" wrap="square" lIns="121900" tIns="121900" rIns="121900" bIns="121900" anchor="t" anchorCtr="0">
            <a:noAutofit/>
          </a:bodyPr>
          <a:lstStyle>
            <a:lvl1pPr marL="457200" lvl="0" indent="-336550" algn="l">
              <a:lnSpc>
                <a:spcPct val="115000"/>
              </a:lnSpc>
              <a:spcBef>
                <a:spcPts val="0"/>
              </a:spcBef>
              <a:spcAft>
                <a:spcPts val="0"/>
              </a:spcAft>
              <a:buSzPts val="1700"/>
              <a:buChar char="●"/>
              <a:defRPr sz="1700"/>
            </a:lvl1pPr>
            <a:lvl2pPr marL="914400" lvl="1" indent="-336550" algn="l">
              <a:lnSpc>
                <a:spcPct val="115000"/>
              </a:lnSpc>
              <a:spcBef>
                <a:spcPts val="0"/>
              </a:spcBef>
              <a:spcAft>
                <a:spcPts val="0"/>
              </a:spcAft>
              <a:buSzPts val="1700"/>
              <a:buChar char="○"/>
              <a:defRPr sz="1700"/>
            </a:lvl2pPr>
            <a:lvl3pPr marL="1371600" lvl="2" indent="-336550" algn="l">
              <a:lnSpc>
                <a:spcPct val="115000"/>
              </a:lnSpc>
              <a:spcBef>
                <a:spcPts val="2100"/>
              </a:spcBef>
              <a:spcAft>
                <a:spcPts val="0"/>
              </a:spcAft>
              <a:buSzPts val="1700"/>
              <a:buChar char="■"/>
              <a:defRPr sz="1700"/>
            </a:lvl3pPr>
            <a:lvl4pPr marL="1828800" lvl="3" indent="-336550" algn="l">
              <a:lnSpc>
                <a:spcPct val="115000"/>
              </a:lnSpc>
              <a:spcBef>
                <a:spcPts val="2100"/>
              </a:spcBef>
              <a:spcAft>
                <a:spcPts val="0"/>
              </a:spcAft>
              <a:buSzPts val="1700"/>
              <a:buChar char="●"/>
              <a:defRPr sz="1700"/>
            </a:lvl4pPr>
            <a:lvl5pPr marL="2286000" lvl="4" indent="-336550" algn="l">
              <a:lnSpc>
                <a:spcPct val="115000"/>
              </a:lnSpc>
              <a:spcBef>
                <a:spcPts val="2100"/>
              </a:spcBef>
              <a:spcAft>
                <a:spcPts val="0"/>
              </a:spcAft>
              <a:buSzPts val="1700"/>
              <a:buChar char="○"/>
              <a:defRPr sz="1700"/>
            </a:lvl5pPr>
            <a:lvl6pPr marL="2743200" lvl="5" indent="-336550" algn="l">
              <a:lnSpc>
                <a:spcPct val="115000"/>
              </a:lnSpc>
              <a:spcBef>
                <a:spcPts val="2100"/>
              </a:spcBef>
              <a:spcAft>
                <a:spcPts val="0"/>
              </a:spcAft>
              <a:buSzPts val="1700"/>
              <a:buChar char="■"/>
              <a:defRPr sz="1700"/>
            </a:lvl6pPr>
            <a:lvl7pPr marL="3200400" lvl="6" indent="-336550" algn="l">
              <a:lnSpc>
                <a:spcPct val="115000"/>
              </a:lnSpc>
              <a:spcBef>
                <a:spcPts val="2100"/>
              </a:spcBef>
              <a:spcAft>
                <a:spcPts val="0"/>
              </a:spcAft>
              <a:buSzPts val="1700"/>
              <a:buChar char="●"/>
              <a:defRPr sz="1700"/>
            </a:lvl7pPr>
            <a:lvl8pPr marL="3657600" lvl="7" indent="-336550" algn="l">
              <a:lnSpc>
                <a:spcPct val="115000"/>
              </a:lnSpc>
              <a:spcBef>
                <a:spcPts val="2100"/>
              </a:spcBef>
              <a:spcAft>
                <a:spcPts val="0"/>
              </a:spcAft>
              <a:buSzPts val="1700"/>
              <a:buChar char="○"/>
              <a:defRPr sz="1700"/>
            </a:lvl8pPr>
            <a:lvl9pPr marL="4114800" lvl="8" indent="-336550" algn="l">
              <a:lnSpc>
                <a:spcPct val="115000"/>
              </a:lnSpc>
              <a:spcBef>
                <a:spcPts val="2100"/>
              </a:spcBef>
              <a:spcAft>
                <a:spcPts val="2100"/>
              </a:spcAft>
              <a:buSzPts val="1700"/>
              <a:buChar char="■"/>
              <a:defRPr sz="1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010 Timeline">
  <p:cSld name="CUSTOM_14">
    <p:spTree>
      <p:nvGrpSpPr>
        <p:cNvPr id="1" name="Shape 128"/>
        <p:cNvGrpSpPr/>
        <p:nvPr/>
      </p:nvGrpSpPr>
      <p:grpSpPr>
        <a:xfrm>
          <a:off x="0" y="0"/>
          <a:ext cx="0" cy="0"/>
          <a:chOff x="0" y="0"/>
          <a:chExt cx="0" cy="0"/>
        </a:xfrm>
      </p:grpSpPr>
      <p:sp>
        <p:nvSpPr>
          <p:cNvPr id="129" name="Google Shape;129;p29"/>
          <p:cNvSpPr txBox="1">
            <a:spLocks noGrp="1"/>
          </p:cNvSpPr>
          <p:nvPr>
            <p:ph type="subTitle" idx="1"/>
          </p:nvPr>
        </p:nvSpPr>
        <p:spPr>
          <a:xfrm>
            <a:off x="415600" y="2316000"/>
            <a:ext cx="1997700" cy="606900"/>
          </a:xfrm>
          <a:prstGeom prst="rect">
            <a:avLst/>
          </a:prstGeom>
          <a:noFill/>
          <a:ln>
            <a:noFill/>
          </a:ln>
        </p:spPr>
        <p:txBody>
          <a:bodyPr spcFirstLastPara="1" wrap="square" lIns="121900" tIns="121900" rIns="121900" bIns="121900" anchor="ctr" anchorCtr="0">
            <a:noAutofit/>
          </a:bodyPr>
          <a:lstStyle>
            <a:lvl1pPr lvl="0" algn="ctr">
              <a:lnSpc>
                <a:spcPct val="115000"/>
              </a:lnSpc>
              <a:spcBef>
                <a:spcPts val="0"/>
              </a:spcBef>
              <a:spcAft>
                <a:spcPts val="0"/>
              </a:spcAft>
              <a:buSzPts val="2200"/>
              <a:buNone/>
              <a:defRPr sz="2200" b="1"/>
            </a:lvl1pPr>
            <a:lvl2pPr lvl="1" algn="ctr">
              <a:lnSpc>
                <a:spcPct val="115000"/>
              </a:lnSpc>
              <a:spcBef>
                <a:spcPts val="0"/>
              </a:spcBef>
              <a:spcAft>
                <a:spcPts val="0"/>
              </a:spcAft>
              <a:buSzPts val="2200"/>
              <a:buNone/>
              <a:defRPr sz="2200" b="1"/>
            </a:lvl2pPr>
            <a:lvl3pPr lvl="2" algn="ctr">
              <a:lnSpc>
                <a:spcPct val="115000"/>
              </a:lnSpc>
              <a:spcBef>
                <a:spcPts val="2100"/>
              </a:spcBef>
              <a:spcAft>
                <a:spcPts val="0"/>
              </a:spcAft>
              <a:buSzPts val="2200"/>
              <a:buNone/>
              <a:defRPr sz="2200" b="1"/>
            </a:lvl3pPr>
            <a:lvl4pPr lvl="3" algn="ctr">
              <a:lnSpc>
                <a:spcPct val="115000"/>
              </a:lnSpc>
              <a:spcBef>
                <a:spcPts val="2100"/>
              </a:spcBef>
              <a:spcAft>
                <a:spcPts val="0"/>
              </a:spcAft>
              <a:buSzPts val="2200"/>
              <a:buNone/>
              <a:defRPr sz="2200" b="1"/>
            </a:lvl4pPr>
            <a:lvl5pPr lvl="4" algn="ctr">
              <a:lnSpc>
                <a:spcPct val="115000"/>
              </a:lnSpc>
              <a:spcBef>
                <a:spcPts val="2100"/>
              </a:spcBef>
              <a:spcAft>
                <a:spcPts val="0"/>
              </a:spcAft>
              <a:buSzPts val="2200"/>
              <a:buNone/>
              <a:defRPr sz="2200" b="1"/>
            </a:lvl5pPr>
            <a:lvl6pPr lvl="5" algn="ctr">
              <a:lnSpc>
                <a:spcPct val="115000"/>
              </a:lnSpc>
              <a:spcBef>
                <a:spcPts val="2100"/>
              </a:spcBef>
              <a:spcAft>
                <a:spcPts val="0"/>
              </a:spcAft>
              <a:buSzPts val="2200"/>
              <a:buNone/>
              <a:defRPr sz="2200" b="1"/>
            </a:lvl6pPr>
            <a:lvl7pPr lvl="6" algn="ctr">
              <a:lnSpc>
                <a:spcPct val="115000"/>
              </a:lnSpc>
              <a:spcBef>
                <a:spcPts val="2100"/>
              </a:spcBef>
              <a:spcAft>
                <a:spcPts val="0"/>
              </a:spcAft>
              <a:buSzPts val="2200"/>
              <a:buNone/>
              <a:defRPr sz="2200" b="1"/>
            </a:lvl7pPr>
            <a:lvl8pPr lvl="7" algn="ctr">
              <a:lnSpc>
                <a:spcPct val="115000"/>
              </a:lnSpc>
              <a:spcBef>
                <a:spcPts val="2100"/>
              </a:spcBef>
              <a:spcAft>
                <a:spcPts val="0"/>
              </a:spcAft>
              <a:buSzPts val="2200"/>
              <a:buNone/>
              <a:defRPr sz="2200" b="1"/>
            </a:lvl8pPr>
            <a:lvl9pPr lvl="8" algn="ctr">
              <a:lnSpc>
                <a:spcPct val="115000"/>
              </a:lnSpc>
              <a:spcBef>
                <a:spcPts val="2100"/>
              </a:spcBef>
              <a:spcAft>
                <a:spcPts val="2100"/>
              </a:spcAft>
              <a:buSzPts val="2200"/>
              <a:buNone/>
              <a:defRPr sz="2200" b="1"/>
            </a:lvl9pPr>
          </a:lstStyle>
          <a:p>
            <a:endParaRPr/>
          </a:p>
        </p:txBody>
      </p:sp>
      <p:sp>
        <p:nvSpPr>
          <p:cNvPr id="130" name="Google Shape;130;p29"/>
          <p:cNvSpPr txBox="1">
            <a:spLocks noGrp="1"/>
          </p:cNvSpPr>
          <p:nvPr>
            <p:ph type="subTitle" idx="2"/>
          </p:nvPr>
        </p:nvSpPr>
        <p:spPr>
          <a:xfrm>
            <a:off x="2775377" y="2316000"/>
            <a:ext cx="1997700" cy="606900"/>
          </a:xfrm>
          <a:prstGeom prst="rect">
            <a:avLst/>
          </a:prstGeom>
          <a:noFill/>
          <a:ln>
            <a:noFill/>
          </a:ln>
        </p:spPr>
        <p:txBody>
          <a:bodyPr spcFirstLastPara="1" wrap="square" lIns="121900" tIns="121900" rIns="121900" bIns="121900" anchor="ctr" anchorCtr="0">
            <a:noAutofit/>
          </a:bodyPr>
          <a:lstStyle>
            <a:lvl1pPr lvl="0" algn="ctr">
              <a:lnSpc>
                <a:spcPct val="115000"/>
              </a:lnSpc>
              <a:spcBef>
                <a:spcPts val="0"/>
              </a:spcBef>
              <a:spcAft>
                <a:spcPts val="0"/>
              </a:spcAft>
              <a:buSzPts val="2200"/>
              <a:buNone/>
              <a:defRPr sz="2200" b="1"/>
            </a:lvl1pPr>
            <a:lvl2pPr lvl="1" algn="ctr">
              <a:lnSpc>
                <a:spcPct val="115000"/>
              </a:lnSpc>
              <a:spcBef>
                <a:spcPts val="0"/>
              </a:spcBef>
              <a:spcAft>
                <a:spcPts val="0"/>
              </a:spcAft>
              <a:buSzPts val="2200"/>
              <a:buNone/>
              <a:defRPr sz="2200" b="1"/>
            </a:lvl2pPr>
            <a:lvl3pPr lvl="2" algn="ctr">
              <a:lnSpc>
                <a:spcPct val="115000"/>
              </a:lnSpc>
              <a:spcBef>
                <a:spcPts val="2100"/>
              </a:spcBef>
              <a:spcAft>
                <a:spcPts val="0"/>
              </a:spcAft>
              <a:buSzPts val="2200"/>
              <a:buNone/>
              <a:defRPr sz="2200" b="1"/>
            </a:lvl3pPr>
            <a:lvl4pPr lvl="3" algn="ctr">
              <a:lnSpc>
                <a:spcPct val="115000"/>
              </a:lnSpc>
              <a:spcBef>
                <a:spcPts val="2100"/>
              </a:spcBef>
              <a:spcAft>
                <a:spcPts val="0"/>
              </a:spcAft>
              <a:buSzPts val="2200"/>
              <a:buNone/>
              <a:defRPr sz="2200" b="1"/>
            </a:lvl4pPr>
            <a:lvl5pPr lvl="4" algn="ctr">
              <a:lnSpc>
                <a:spcPct val="115000"/>
              </a:lnSpc>
              <a:spcBef>
                <a:spcPts val="2100"/>
              </a:spcBef>
              <a:spcAft>
                <a:spcPts val="0"/>
              </a:spcAft>
              <a:buSzPts val="2200"/>
              <a:buNone/>
              <a:defRPr sz="2200" b="1"/>
            </a:lvl5pPr>
            <a:lvl6pPr lvl="5" algn="ctr">
              <a:lnSpc>
                <a:spcPct val="115000"/>
              </a:lnSpc>
              <a:spcBef>
                <a:spcPts val="2100"/>
              </a:spcBef>
              <a:spcAft>
                <a:spcPts val="0"/>
              </a:spcAft>
              <a:buSzPts val="2200"/>
              <a:buNone/>
              <a:defRPr sz="2200" b="1"/>
            </a:lvl6pPr>
            <a:lvl7pPr lvl="6" algn="ctr">
              <a:lnSpc>
                <a:spcPct val="115000"/>
              </a:lnSpc>
              <a:spcBef>
                <a:spcPts val="2100"/>
              </a:spcBef>
              <a:spcAft>
                <a:spcPts val="0"/>
              </a:spcAft>
              <a:buSzPts val="2200"/>
              <a:buNone/>
              <a:defRPr sz="2200" b="1"/>
            </a:lvl7pPr>
            <a:lvl8pPr lvl="7" algn="ctr">
              <a:lnSpc>
                <a:spcPct val="115000"/>
              </a:lnSpc>
              <a:spcBef>
                <a:spcPts val="2100"/>
              </a:spcBef>
              <a:spcAft>
                <a:spcPts val="0"/>
              </a:spcAft>
              <a:buSzPts val="2200"/>
              <a:buNone/>
              <a:defRPr sz="2200" b="1"/>
            </a:lvl8pPr>
            <a:lvl9pPr lvl="8" algn="ctr">
              <a:lnSpc>
                <a:spcPct val="115000"/>
              </a:lnSpc>
              <a:spcBef>
                <a:spcPts val="2100"/>
              </a:spcBef>
              <a:spcAft>
                <a:spcPts val="2100"/>
              </a:spcAft>
              <a:buSzPts val="2200"/>
              <a:buNone/>
              <a:defRPr sz="2200" b="1"/>
            </a:lvl9pPr>
          </a:lstStyle>
          <a:p>
            <a:endParaRPr/>
          </a:p>
        </p:txBody>
      </p:sp>
      <p:sp>
        <p:nvSpPr>
          <p:cNvPr id="131" name="Google Shape;131;p29"/>
          <p:cNvSpPr txBox="1">
            <a:spLocks noGrp="1"/>
          </p:cNvSpPr>
          <p:nvPr>
            <p:ph type="subTitle" idx="3"/>
          </p:nvPr>
        </p:nvSpPr>
        <p:spPr>
          <a:xfrm>
            <a:off x="5135153" y="2316000"/>
            <a:ext cx="1997700" cy="606900"/>
          </a:xfrm>
          <a:prstGeom prst="rect">
            <a:avLst/>
          </a:prstGeom>
          <a:noFill/>
          <a:ln>
            <a:noFill/>
          </a:ln>
        </p:spPr>
        <p:txBody>
          <a:bodyPr spcFirstLastPara="1" wrap="square" lIns="121900" tIns="121900" rIns="121900" bIns="121900" anchor="ctr" anchorCtr="0">
            <a:noAutofit/>
          </a:bodyPr>
          <a:lstStyle>
            <a:lvl1pPr lvl="0" algn="ctr">
              <a:lnSpc>
                <a:spcPct val="115000"/>
              </a:lnSpc>
              <a:spcBef>
                <a:spcPts val="0"/>
              </a:spcBef>
              <a:spcAft>
                <a:spcPts val="0"/>
              </a:spcAft>
              <a:buSzPts val="2200"/>
              <a:buNone/>
              <a:defRPr sz="2200" b="1"/>
            </a:lvl1pPr>
            <a:lvl2pPr lvl="1" algn="ctr">
              <a:lnSpc>
                <a:spcPct val="115000"/>
              </a:lnSpc>
              <a:spcBef>
                <a:spcPts val="0"/>
              </a:spcBef>
              <a:spcAft>
                <a:spcPts val="0"/>
              </a:spcAft>
              <a:buSzPts val="2200"/>
              <a:buNone/>
              <a:defRPr sz="2200" b="1"/>
            </a:lvl2pPr>
            <a:lvl3pPr lvl="2" algn="ctr">
              <a:lnSpc>
                <a:spcPct val="115000"/>
              </a:lnSpc>
              <a:spcBef>
                <a:spcPts val="2100"/>
              </a:spcBef>
              <a:spcAft>
                <a:spcPts val="0"/>
              </a:spcAft>
              <a:buSzPts val="2200"/>
              <a:buNone/>
              <a:defRPr sz="2200" b="1"/>
            </a:lvl3pPr>
            <a:lvl4pPr lvl="3" algn="ctr">
              <a:lnSpc>
                <a:spcPct val="115000"/>
              </a:lnSpc>
              <a:spcBef>
                <a:spcPts val="2100"/>
              </a:spcBef>
              <a:spcAft>
                <a:spcPts val="0"/>
              </a:spcAft>
              <a:buSzPts val="2200"/>
              <a:buNone/>
              <a:defRPr sz="2200" b="1"/>
            </a:lvl4pPr>
            <a:lvl5pPr lvl="4" algn="ctr">
              <a:lnSpc>
                <a:spcPct val="115000"/>
              </a:lnSpc>
              <a:spcBef>
                <a:spcPts val="2100"/>
              </a:spcBef>
              <a:spcAft>
                <a:spcPts val="0"/>
              </a:spcAft>
              <a:buSzPts val="2200"/>
              <a:buNone/>
              <a:defRPr sz="2200" b="1"/>
            </a:lvl5pPr>
            <a:lvl6pPr lvl="5" algn="ctr">
              <a:lnSpc>
                <a:spcPct val="115000"/>
              </a:lnSpc>
              <a:spcBef>
                <a:spcPts val="2100"/>
              </a:spcBef>
              <a:spcAft>
                <a:spcPts val="0"/>
              </a:spcAft>
              <a:buSzPts val="2200"/>
              <a:buNone/>
              <a:defRPr sz="2200" b="1"/>
            </a:lvl6pPr>
            <a:lvl7pPr lvl="6" algn="ctr">
              <a:lnSpc>
                <a:spcPct val="115000"/>
              </a:lnSpc>
              <a:spcBef>
                <a:spcPts val="2100"/>
              </a:spcBef>
              <a:spcAft>
                <a:spcPts val="0"/>
              </a:spcAft>
              <a:buSzPts val="2200"/>
              <a:buNone/>
              <a:defRPr sz="2200" b="1"/>
            </a:lvl7pPr>
            <a:lvl8pPr lvl="7" algn="ctr">
              <a:lnSpc>
                <a:spcPct val="115000"/>
              </a:lnSpc>
              <a:spcBef>
                <a:spcPts val="2100"/>
              </a:spcBef>
              <a:spcAft>
                <a:spcPts val="0"/>
              </a:spcAft>
              <a:buSzPts val="2200"/>
              <a:buNone/>
              <a:defRPr sz="2200" b="1"/>
            </a:lvl8pPr>
            <a:lvl9pPr lvl="8" algn="ctr">
              <a:lnSpc>
                <a:spcPct val="115000"/>
              </a:lnSpc>
              <a:spcBef>
                <a:spcPts val="2100"/>
              </a:spcBef>
              <a:spcAft>
                <a:spcPts val="2100"/>
              </a:spcAft>
              <a:buSzPts val="2200"/>
              <a:buNone/>
              <a:defRPr sz="2200" b="1"/>
            </a:lvl9pPr>
          </a:lstStyle>
          <a:p>
            <a:endParaRPr/>
          </a:p>
        </p:txBody>
      </p:sp>
      <p:sp>
        <p:nvSpPr>
          <p:cNvPr id="132" name="Google Shape;132;p29"/>
          <p:cNvSpPr txBox="1">
            <a:spLocks noGrp="1"/>
          </p:cNvSpPr>
          <p:nvPr>
            <p:ph type="subTitle" idx="4"/>
          </p:nvPr>
        </p:nvSpPr>
        <p:spPr>
          <a:xfrm>
            <a:off x="7494930" y="2316000"/>
            <a:ext cx="1997700" cy="606900"/>
          </a:xfrm>
          <a:prstGeom prst="rect">
            <a:avLst/>
          </a:prstGeom>
          <a:noFill/>
          <a:ln>
            <a:noFill/>
          </a:ln>
        </p:spPr>
        <p:txBody>
          <a:bodyPr spcFirstLastPara="1" wrap="square" lIns="121900" tIns="121900" rIns="121900" bIns="121900" anchor="ctr" anchorCtr="0">
            <a:noAutofit/>
          </a:bodyPr>
          <a:lstStyle>
            <a:lvl1pPr lvl="0" algn="ctr">
              <a:lnSpc>
                <a:spcPct val="115000"/>
              </a:lnSpc>
              <a:spcBef>
                <a:spcPts val="0"/>
              </a:spcBef>
              <a:spcAft>
                <a:spcPts val="0"/>
              </a:spcAft>
              <a:buSzPts val="2200"/>
              <a:buNone/>
              <a:defRPr sz="2200" b="1"/>
            </a:lvl1pPr>
            <a:lvl2pPr lvl="1" algn="ctr">
              <a:lnSpc>
                <a:spcPct val="115000"/>
              </a:lnSpc>
              <a:spcBef>
                <a:spcPts val="0"/>
              </a:spcBef>
              <a:spcAft>
                <a:spcPts val="0"/>
              </a:spcAft>
              <a:buSzPts val="2200"/>
              <a:buNone/>
              <a:defRPr sz="2200" b="1"/>
            </a:lvl2pPr>
            <a:lvl3pPr lvl="2" algn="ctr">
              <a:lnSpc>
                <a:spcPct val="115000"/>
              </a:lnSpc>
              <a:spcBef>
                <a:spcPts val="2100"/>
              </a:spcBef>
              <a:spcAft>
                <a:spcPts val="0"/>
              </a:spcAft>
              <a:buSzPts val="2200"/>
              <a:buNone/>
              <a:defRPr sz="2200" b="1"/>
            </a:lvl3pPr>
            <a:lvl4pPr lvl="3" algn="ctr">
              <a:lnSpc>
                <a:spcPct val="115000"/>
              </a:lnSpc>
              <a:spcBef>
                <a:spcPts val="2100"/>
              </a:spcBef>
              <a:spcAft>
                <a:spcPts val="0"/>
              </a:spcAft>
              <a:buSzPts val="2200"/>
              <a:buNone/>
              <a:defRPr sz="2200" b="1"/>
            </a:lvl4pPr>
            <a:lvl5pPr lvl="4" algn="ctr">
              <a:lnSpc>
                <a:spcPct val="115000"/>
              </a:lnSpc>
              <a:spcBef>
                <a:spcPts val="2100"/>
              </a:spcBef>
              <a:spcAft>
                <a:spcPts val="0"/>
              </a:spcAft>
              <a:buSzPts val="2200"/>
              <a:buNone/>
              <a:defRPr sz="2200" b="1"/>
            </a:lvl5pPr>
            <a:lvl6pPr lvl="5" algn="ctr">
              <a:lnSpc>
                <a:spcPct val="115000"/>
              </a:lnSpc>
              <a:spcBef>
                <a:spcPts val="2100"/>
              </a:spcBef>
              <a:spcAft>
                <a:spcPts val="0"/>
              </a:spcAft>
              <a:buSzPts val="2200"/>
              <a:buNone/>
              <a:defRPr sz="2200" b="1"/>
            </a:lvl6pPr>
            <a:lvl7pPr lvl="6" algn="ctr">
              <a:lnSpc>
                <a:spcPct val="115000"/>
              </a:lnSpc>
              <a:spcBef>
                <a:spcPts val="2100"/>
              </a:spcBef>
              <a:spcAft>
                <a:spcPts val="0"/>
              </a:spcAft>
              <a:buSzPts val="2200"/>
              <a:buNone/>
              <a:defRPr sz="2200" b="1"/>
            </a:lvl7pPr>
            <a:lvl8pPr lvl="7" algn="ctr">
              <a:lnSpc>
                <a:spcPct val="115000"/>
              </a:lnSpc>
              <a:spcBef>
                <a:spcPts val="2100"/>
              </a:spcBef>
              <a:spcAft>
                <a:spcPts val="0"/>
              </a:spcAft>
              <a:buSzPts val="2200"/>
              <a:buNone/>
              <a:defRPr sz="2200" b="1"/>
            </a:lvl8pPr>
            <a:lvl9pPr lvl="8" algn="ctr">
              <a:lnSpc>
                <a:spcPct val="115000"/>
              </a:lnSpc>
              <a:spcBef>
                <a:spcPts val="2100"/>
              </a:spcBef>
              <a:spcAft>
                <a:spcPts val="2100"/>
              </a:spcAft>
              <a:buSzPts val="2200"/>
              <a:buNone/>
              <a:defRPr sz="2200" b="1"/>
            </a:lvl9pPr>
          </a:lstStyle>
          <a:p>
            <a:endParaRPr/>
          </a:p>
        </p:txBody>
      </p:sp>
      <p:sp>
        <p:nvSpPr>
          <p:cNvPr id="133" name="Google Shape;133;p29"/>
          <p:cNvSpPr txBox="1">
            <a:spLocks noGrp="1"/>
          </p:cNvSpPr>
          <p:nvPr>
            <p:ph type="subTitle" idx="5"/>
          </p:nvPr>
        </p:nvSpPr>
        <p:spPr>
          <a:xfrm>
            <a:off x="9854707" y="2316000"/>
            <a:ext cx="1997700" cy="606900"/>
          </a:xfrm>
          <a:prstGeom prst="rect">
            <a:avLst/>
          </a:prstGeom>
          <a:noFill/>
          <a:ln>
            <a:noFill/>
          </a:ln>
        </p:spPr>
        <p:txBody>
          <a:bodyPr spcFirstLastPara="1" wrap="square" lIns="121900" tIns="121900" rIns="121900" bIns="121900" anchor="ctr" anchorCtr="0">
            <a:noAutofit/>
          </a:bodyPr>
          <a:lstStyle>
            <a:lvl1pPr lvl="0" algn="ctr">
              <a:lnSpc>
                <a:spcPct val="115000"/>
              </a:lnSpc>
              <a:spcBef>
                <a:spcPts val="0"/>
              </a:spcBef>
              <a:spcAft>
                <a:spcPts val="0"/>
              </a:spcAft>
              <a:buSzPts val="2200"/>
              <a:buNone/>
              <a:defRPr sz="2200" b="1"/>
            </a:lvl1pPr>
            <a:lvl2pPr lvl="1" algn="ctr">
              <a:lnSpc>
                <a:spcPct val="115000"/>
              </a:lnSpc>
              <a:spcBef>
                <a:spcPts val="0"/>
              </a:spcBef>
              <a:spcAft>
                <a:spcPts val="0"/>
              </a:spcAft>
              <a:buSzPts val="2200"/>
              <a:buNone/>
              <a:defRPr sz="2200" b="1"/>
            </a:lvl2pPr>
            <a:lvl3pPr lvl="2" algn="ctr">
              <a:lnSpc>
                <a:spcPct val="115000"/>
              </a:lnSpc>
              <a:spcBef>
                <a:spcPts val="2100"/>
              </a:spcBef>
              <a:spcAft>
                <a:spcPts val="0"/>
              </a:spcAft>
              <a:buSzPts val="2200"/>
              <a:buNone/>
              <a:defRPr sz="2200" b="1"/>
            </a:lvl3pPr>
            <a:lvl4pPr lvl="3" algn="ctr">
              <a:lnSpc>
                <a:spcPct val="115000"/>
              </a:lnSpc>
              <a:spcBef>
                <a:spcPts val="2100"/>
              </a:spcBef>
              <a:spcAft>
                <a:spcPts val="0"/>
              </a:spcAft>
              <a:buSzPts val="2200"/>
              <a:buNone/>
              <a:defRPr sz="2200" b="1"/>
            </a:lvl4pPr>
            <a:lvl5pPr lvl="4" algn="ctr">
              <a:lnSpc>
                <a:spcPct val="115000"/>
              </a:lnSpc>
              <a:spcBef>
                <a:spcPts val="2100"/>
              </a:spcBef>
              <a:spcAft>
                <a:spcPts val="0"/>
              </a:spcAft>
              <a:buSzPts val="2200"/>
              <a:buNone/>
              <a:defRPr sz="2200" b="1"/>
            </a:lvl5pPr>
            <a:lvl6pPr lvl="5" algn="ctr">
              <a:lnSpc>
                <a:spcPct val="115000"/>
              </a:lnSpc>
              <a:spcBef>
                <a:spcPts val="2100"/>
              </a:spcBef>
              <a:spcAft>
                <a:spcPts val="0"/>
              </a:spcAft>
              <a:buSzPts val="2200"/>
              <a:buNone/>
              <a:defRPr sz="2200" b="1"/>
            </a:lvl6pPr>
            <a:lvl7pPr lvl="6" algn="ctr">
              <a:lnSpc>
                <a:spcPct val="115000"/>
              </a:lnSpc>
              <a:spcBef>
                <a:spcPts val="2100"/>
              </a:spcBef>
              <a:spcAft>
                <a:spcPts val="0"/>
              </a:spcAft>
              <a:buSzPts val="2200"/>
              <a:buNone/>
              <a:defRPr sz="2200" b="1"/>
            </a:lvl7pPr>
            <a:lvl8pPr lvl="7" algn="ctr">
              <a:lnSpc>
                <a:spcPct val="115000"/>
              </a:lnSpc>
              <a:spcBef>
                <a:spcPts val="2100"/>
              </a:spcBef>
              <a:spcAft>
                <a:spcPts val="0"/>
              </a:spcAft>
              <a:buSzPts val="2200"/>
              <a:buNone/>
              <a:defRPr sz="2200" b="1"/>
            </a:lvl8pPr>
            <a:lvl9pPr lvl="8" algn="ctr">
              <a:lnSpc>
                <a:spcPct val="115000"/>
              </a:lnSpc>
              <a:spcBef>
                <a:spcPts val="2100"/>
              </a:spcBef>
              <a:spcAft>
                <a:spcPts val="2100"/>
              </a:spcAft>
              <a:buSzPts val="2200"/>
              <a:buNone/>
              <a:defRPr sz="2200" b="1"/>
            </a:lvl9pPr>
          </a:lstStyle>
          <a:p>
            <a:endParaRPr/>
          </a:p>
        </p:txBody>
      </p:sp>
      <p:sp>
        <p:nvSpPr>
          <p:cNvPr id="134" name="Google Shape;134;p29"/>
          <p:cNvSpPr txBox="1">
            <a:spLocks noGrp="1"/>
          </p:cNvSpPr>
          <p:nvPr>
            <p:ph type="title"/>
          </p:nvPr>
        </p:nvSpPr>
        <p:spPr>
          <a:xfrm>
            <a:off x="415600" y="974367"/>
            <a:ext cx="11360700" cy="763500"/>
          </a:xfrm>
          <a:prstGeom prst="rect">
            <a:avLst/>
          </a:prstGeom>
          <a:noFill/>
          <a:ln>
            <a:noFill/>
          </a:ln>
        </p:spPr>
        <p:txBody>
          <a:bodyPr spcFirstLastPara="1" wrap="square" lIns="121900" tIns="121900" rIns="121900" bIns="121900" anchor="ctr" anchorCtr="0">
            <a:noAutofit/>
          </a:bodyPr>
          <a:lstStyle>
            <a:lvl1pPr marR="0" lvl="0" algn="ctr">
              <a:lnSpc>
                <a:spcPct val="100000"/>
              </a:lnSpc>
              <a:spcBef>
                <a:spcPts val="0"/>
              </a:spcBef>
              <a:spcAft>
                <a:spcPts val="0"/>
              </a:spcAft>
              <a:buClr>
                <a:schemeClr val="dk1"/>
              </a:buClr>
              <a:buSzPts val="4000"/>
              <a:buFont typeface="Aldrich"/>
              <a:buNone/>
              <a:defRPr/>
            </a:lvl1pPr>
            <a:lvl2pPr lvl="1"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ct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35" name="Google Shape;135;p29"/>
          <p:cNvSpPr txBox="1">
            <a:spLocks noGrp="1"/>
          </p:cNvSpPr>
          <p:nvPr>
            <p:ph type="body" idx="6"/>
          </p:nvPr>
        </p:nvSpPr>
        <p:spPr>
          <a:xfrm>
            <a:off x="415600" y="3238625"/>
            <a:ext cx="1997700" cy="2330100"/>
          </a:xfrm>
          <a:prstGeom prst="rect">
            <a:avLst/>
          </a:prstGeom>
          <a:noFill/>
          <a:ln>
            <a:noFill/>
          </a:ln>
        </p:spPr>
        <p:txBody>
          <a:bodyPr spcFirstLastPara="1" wrap="square" lIns="121900" tIns="121900" rIns="121900" bIns="121900" anchor="t" anchorCtr="0">
            <a:no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
        <p:nvSpPr>
          <p:cNvPr id="136" name="Google Shape;136;p29"/>
          <p:cNvSpPr txBox="1">
            <a:spLocks noGrp="1"/>
          </p:cNvSpPr>
          <p:nvPr>
            <p:ph type="body" idx="7"/>
          </p:nvPr>
        </p:nvSpPr>
        <p:spPr>
          <a:xfrm>
            <a:off x="2775375" y="3238625"/>
            <a:ext cx="1997700" cy="2330100"/>
          </a:xfrm>
          <a:prstGeom prst="rect">
            <a:avLst/>
          </a:prstGeom>
          <a:noFill/>
          <a:ln>
            <a:noFill/>
          </a:ln>
        </p:spPr>
        <p:txBody>
          <a:bodyPr spcFirstLastPara="1" wrap="square" lIns="121900" tIns="121900" rIns="121900" bIns="121900" anchor="t" anchorCtr="0">
            <a:no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
        <p:nvSpPr>
          <p:cNvPr id="137" name="Google Shape;137;p29"/>
          <p:cNvSpPr txBox="1">
            <a:spLocks noGrp="1"/>
          </p:cNvSpPr>
          <p:nvPr>
            <p:ph type="body" idx="8"/>
          </p:nvPr>
        </p:nvSpPr>
        <p:spPr>
          <a:xfrm>
            <a:off x="5135150" y="3238625"/>
            <a:ext cx="1997700" cy="2330100"/>
          </a:xfrm>
          <a:prstGeom prst="rect">
            <a:avLst/>
          </a:prstGeom>
          <a:noFill/>
          <a:ln>
            <a:noFill/>
          </a:ln>
        </p:spPr>
        <p:txBody>
          <a:bodyPr spcFirstLastPara="1" wrap="square" lIns="121900" tIns="121900" rIns="121900" bIns="121900" anchor="t" anchorCtr="0">
            <a:no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
        <p:nvSpPr>
          <p:cNvPr id="138" name="Google Shape;138;p29"/>
          <p:cNvSpPr txBox="1">
            <a:spLocks noGrp="1"/>
          </p:cNvSpPr>
          <p:nvPr>
            <p:ph type="body" idx="9"/>
          </p:nvPr>
        </p:nvSpPr>
        <p:spPr>
          <a:xfrm>
            <a:off x="7494925" y="3238625"/>
            <a:ext cx="1997700" cy="2330100"/>
          </a:xfrm>
          <a:prstGeom prst="rect">
            <a:avLst/>
          </a:prstGeom>
          <a:noFill/>
          <a:ln>
            <a:noFill/>
          </a:ln>
        </p:spPr>
        <p:txBody>
          <a:bodyPr spcFirstLastPara="1" wrap="square" lIns="121900" tIns="121900" rIns="121900" bIns="121900" anchor="t" anchorCtr="0">
            <a:no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
        <p:nvSpPr>
          <p:cNvPr id="139" name="Google Shape;139;p29"/>
          <p:cNvSpPr txBox="1">
            <a:spLocks noGrp="1"/>
          </p:cNvSpPr>
          <p:nvPr>
            <p:ph type="body" idx="13"/>
          </p:nvPr>
        </p:nvSpPr>
        <p:spPr>
          <a:xfrm>
            <a:off x="9854700" y="3238625"/>
            <a:ext cx="1997700" cy="2330100"/>
          </a:xfrm>
          <a:prstGeom prst="rect">
            <a:avLst/>
          </a:prstGeom>
          <a:noFill/>
          <a:ln>
            <a:noFill/>
          </a:ln>
        </p:spPr>
        <p:txBody>
          <a:bodyPr spcFirstLastPara="1" wrap="square" lIns="121900" tIns="121900" rIns="121900" bIns="121900" anchor="t" anchorCtr="0">
            <a:no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012 Title and text right">
  <p:cSld name="CUSTOM_16">
    <p:spTree>
      <p:nvGrpSpPr>
        <p:cNvPr id="1" name="Shape 140"/>
        <p:cNvGrpSpPr/>
        <p:nvPr/>
      </p:nvGrpSpPr>
      <p:grpSpPr>
        <a:xfrm>
          <a:off x="0" y="0"/>
          <a:ext cx="0" cy="0"/>
          <a:chOff x="0" y="0"/>
          <a:chExt cx="0" cy="0"/>
        </a:xfrm>
      </p:grpSpPr>
      <p:sp>
        <p:nvSpPr>
          <p:cNvPr id="141" name="Google Shape;141;p30"/>
          <p:cNvSpPr txBox="1">
            <a:spLocks noGrp="1"/>
          </p:cNvSpPr>
          <p:nvPr>
            <p:ph type="title"/>
          </p:nvPr>
        </p:nvSpPr>
        <p:spPr>
          <a:xfrm>
            <a:off x="4918988" y="2122000"/>
            <a:ext cx="5581500" cy="1242900"/>
          </a:xfrm>
          <a:prstGeom prst="rect">
            <a:avLst/>
          </a:prstGeom>
          <a:noFill/>
          <a:ln>
            <a:noFill/>
          </a:ln>
        </p:spPr>
        <p:txBody>
          <a:bodyPr spcFirstLastPara="1" wrap="square" lIns="121900" tIns="121900" rIns="121900" bIns="121900" anchor="ctr" anchorCtr="0">
            <a:noAutofit/>
          </a:bodyPr>
          <a:lstStyle>
            <a:lvl1pPr marR="0" lvl="0" algn="l">
              <a:lnSpc>
                <a:spcPct val="100000"/>
              </a:lnSpc>
              <a:spcBef>
                <a:spcPts val="0"/>
              </a:spcBef>
              <a:spcAft>
                <a:spcPts val="0"/>
              </a:spcAft>
              <a:buClr>
                <a:schemeClr val="dk1"/>
              </a:buClr>
              <a:buSzPts val="4000"/>
              <a:buFont typeface="Aldrich"/>
              <a:buNone/>
              <a:defRPr/>
            </a:lvl1pPr>
            <a:lvl2pPr lvl="1"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42" name="Google Shape;142;p30"/>
          <p:cNvSpPr txBox="1">
            <a:spLocks noGrp="1"/>
          </p:cNvSpPr>
          <p:nvPr>
            <p:ph type="body" idx="1"/>
          </p:nvPr>
        </p:nvSpPr>
        <p:spPr>
          <a:xfrm>
            <a:off x="4919088" y="3503650"/>
            <a:ext cx="5581500" cy="17025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2100"/>
              </a:spcBef>
              <a:spcAft>
                <a:spcPts val="0"/>
              </a:spcAft>
              <a:buSzPts val="1900"/>
              <a:buChar char="■"/>
              <a:defRPr/>
            </a:lvl3pPr>
            <a:lvl4pPr marL="1828800" lvl="3" indent="-349250" algn="l">
              <a:lnSpc>
                <a:spcPct val="115000"/>
              </a:lnSpc>
              <a:spcBef>
                <a:spcPts val="2100"/>
              </a:spcBef>
              <a:spcAft>
                <a:spcPts val="0"/>
              </a:spcAft>
              <a:buSzPts val="1900"/>
              <a:buChar char="●"/>
              <a:defRPr/>
            </a:lvl4pPr>
            <a:lvl5pPr marL="2286000" lvl="4" indent="-349250" algn="l">
              <a:lnSpc>
                <a:spcPct val="115000"/>
              </a:lnSpc>
              <a:spcBef>
                <a:spcPts val="2100"/>
              </a:spcBef>
              <a:spcAft>
                <a:spcPts val="0"/>
              </a:spcAft>
              <a:buSzPts val="1900"/>
              <a:buChar char="○"/>
              <a:defRPr/>
            </a:lvl5pPr>
            <a:lvl6pPr marL="2743200" lvl="5" indent="-349250" algn="l">
              <a:lnSpc>
                <a:spcPct val="115000"/>
              </a:lnSpc>
              <a:spcBef>
                <a:spcPts val="2100"/>
              </a:spcBef>
              <a:spcAft>
                <a:spcPts val="0"/>
              </a:spcAft>
              <a:buSzPts val="1900"/>
              <a:buChar char="■"/>
              <a:defRPr/>
            </a:lvl6pPr>
            <a:lvl7pPr marL="3200400" lvl="6" indent="-349250" algn="l">
              <a:lnSpc>
                <a:spcPct val="115000"/>
              </a:lnSpc>
              <a:spcBef>
                <a:spcPts val="2100"/>
              </a:spcBef>
              <a:spcAft>
                <a:spcPts val="0"/>
              </a:spcAft>
              <a:buSzPts val="1900"/>
              <a:buChar char="●"/>
              <a:defRPr/>
            </a:lvl7pPr>
            <a:lvl8pPr marL="3657600" lvl="7" indent="-349250" algn="l">
              <a:lnSpc>
                <a:spcPct val="115000"/>
              </a:lnSpc>
              <a:spcBef>
                <a:spcPts val="2100"/>
              </a:spcBef>
              <a:spcAft>
                <a:spcPts val="0"/>
              </a:spcAft>
              <a:buSzPts val="1900"/>
              <a:buChar char="○"/>
              <a:defRPr/>
            </a:lvl8pPr>
            <a:lvl9pPr marL="4114800" lvl="8" indent="-349250" algn="l">
              <a:lnSpc>
                <a:spcPct val="115000"/>
              </a:lnSpc>
              <a:spcBef>
                <a:spcPts val="2100"/>
              </a:spcBef>
              <a:spcAft>
                <a:spcPts val="2100"/>
              </a:spcAft>
              <a:buSzPts val="19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11 Title and text left">
  <p:cSld name="CUSTOM_15">
    <p:spTree>
      <p:nvGrpSpPr>
        <p:cNvPr id="1" name="Shape 143"/>
        <p:cNvGrpSpPr/>
        <p:nvPr/>
      </p:nvGrpSpPr>
      <p:grpSpPr>
        <a:xfrm>
          <a:off x="0" y="0"/>
          <a:ext cx="0" cy="0"/>
          <a:chOff x="0" y="0"/>
          <a:chExt cx="0" cy="0"/>
        </a:xfrm>
      </p:grpSpPr>
      <p:sp>
        <p:nvSpPr>
          <p:cNvPr id="144" name="Google Shape;144;p31"/>
          <p:cNvSpPr txBox="1">
            <a:spLocks noGrp="1"/>
          </p:cNvSpPr>
          <p:nvPr>
            <p:ph type="title"/>
          </p:nvPr>
        </p:nvSpPr>
        <p:spPr>
          <a:xfrm>
            <a:off x="876425" y="1981100"/>
            <a:ext cx="5581500" cy="1264200"/>
          </a:xfrm>
          <a:prstGeom prst="rect">
            <a:avLst/>
          </a:prstGeom>
          <a:noFill/>
          <a:ln>
            <a:noFill/>
          </a:ln>
        </p:spPr>
        <p:txBody>
          <a:bodyPr spcFirstLastPara="1" wrap="square" lIns="121900" tIns="121900" rIns="121900" bIns="121900" anchor="ctr" anchorCtr="0">
            <a:noAutofit/>
          </a:bodyPr>
          <a:lstStyle>
            <a:lvl1pPr marR="0" lvl="0" algn="r">
              <a:lnSpc>
                <a:spcPct val="100000"/>
              </a:lnSpc>
              <a:spcBef>
                <a:spcPts val="0"/>
              </a:spcBef>
              <a:spcAft>
                <a:spcPts val="0"/>
              </a:spcAft>
              <a:buClr>
                <a:schemeClr val="dk1"/>
              </a:buClr>
              <a:buSzPts val="4000"/>
              <a:buFont typeface="Aldrich"/>
              <a:buNone/>
              <a:defRPr/>
            </a:lvl1pPr>
            <a:lvl2pPr lvl="1"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45" name="Google Shape;145;p31"/>
          <p:cNvSpPr txBox="1">
            <a:spLocks noGrp="1"/>
          </p:cNvSpPr>
          <p:nvPr>
            <p:ph type="body" idx="1"/>
          </p:nvPr>
        </p:nvSpPr>
        <p:spPr>
          <a:xfrm>
            <a:off x="876525" y="3438950"/>
            <a:ext cx="5581500" cy="1702500"/>
          </a:xfrm>
          <a:prstGeom prst="rect">
            <a:avLst/>
          </a:prstGeom>
          <a:noFill/>
          <a:ln>
            <a:noFill/>
          </a:ln>
        </p:spPr>
        <p:txBody>
          <a:bodyPr spcFirstLastPara="1" wrap="square" lIns="121900" tIns="121900" rIns="121900" bIns="121900" anchor="t" anchorCtr="0">
            <a:noAutofit/>
          </a:bodyPr>
          <a:lstStyle>
            <a:lvl1pPr marL="457200" lvl="0" indent="-349250" algn="r">
              <a:lnSpc>
                <a:spcPct val="115000"/>
              </a:lnSpc>
              <a:spcBef>
                <a:spcPts val="0"/>
              </a:spcBef>
              <a:spcAft>
                <a:spcPts val="0"/>
              </a:spcAft>
              <a:buSzPts val="1900"/>
              <a:buChar char="●"/>
              <a:defRPr/>
            </a:lvl1pPr>
            <a:lvl2pPr marL="914400" lvl="1" indent="-349250" algn="r">
              <a:lnSpc>
                <a:spcPct val="115000"/>
              </a:lnSpc>
              <a:spcBef>
                <a:spcPts val="0"/>
              </a:spcBef>
              <a:spcAft>
                <a:spcPts val="0"/>
              </a:spcAft>
              <a:buSzPts val="1900"/>
              <a:buChar char="○"/>
              <a:defRPr/>
            </a:lvl2pPr>
            <a:lvl3pPr marL="1371600" lvl="2" indent="-349250" algn="r">
              <a:lnSpc>
                <a:spcPct val="115000"/>
              </a:lnSpc>
              <a:spcBef>
                <a:spcPts val="2100"/>
              </a:spcBef>
              <a:spcAft>
                <a:spcPts val="0"/>
              </a:spcAft>
              <a:buSzPts val="1900"/>
              <a:buChar char="■"/>
              <a:defRPr/>
            </a:lvl3pPr>
            <a:lvl4pPr marL="1828800" lvl="3" indent="-349250" algn="r">
              <a:lnSpc>
                <a:spcPct val="115000"/>
              </a:lnSpc>
              <a:spcBef>
                <a:spcPts val="2100"/>
              </a:spcBef>
              <a:spcAft>
                <a:spcPts val="0"/>
              </a:spcAft>
              <a:buSzPts val="1900"/>
              <a:buChar char="●"/>
              <a:defRPr/>
            </a:lvl4pPr>
            <a:lvl5pPr marL="2286000" lvl="4" indent="-349250" algn="r">
              <a:lnSpc>
                <a:spcPct val="115000"/>
              </a:lnSpc>
              <a:spcBef>
                <a:spcPts val="2100"/>
              </a:spcBef>
              <a:spcAft>
                <a:spcPts val="0"/>
              </a:spcAft>
              <a:buSzPts val="1900"/>
              <a:buChar char="○"/>
              <a:defRPr/>
            </a:lvl5pPr>
            <a:lvl6pPr marL="2743200" lvl="5" indent="-349250" algn="r">
              <a:lnSpc>
                <a:spcPct val="115000"/>
              </a:lnSpc>
              <a:spcBef>
                <a:spcPts val="2100"/>
              </a:spcBef>
              <a:spcAft>
                <a:spcPts val="0"/>
              </a:spcAft>
              <a:buSzPts val="1900"/>
              <a:buChar char="■"/>
              <a:defRPr/>
            </a:lvl6pPr>
            <a:lvl7pPr marL="3200400" lvl="6" indent="-349250" algn="r">
              <a:lnSpc>
                <a:spcPct val="115000"/>
              </a:lnSpc>
              <a:spcBef>
                <a:spcPts val="2100"/>
              </a:spcBef>
              <a:spcAft>
                <a:spcPts val="0"/>
              </a:spcAft>
              <a:buSzPts val="1900"/>
              <a:buChar char="●"/>
              <a:defRPr/>
            </a:lvl7pPr>
            <a:lvl8pPr marL="3657600" lvl="7" indent="-349250" algn="r">
              <a:lnSpc>
                <a:spcPct val="115000"/>
              </a:lnSpc>
              <a:spcBef>
                <a:spcPts val="2100"/>
              </a:spcBef>
              <a:spcAft>
                <a:spcPts val="0"/>
              </a:spcAft>
              <a:buSzPts val="1900"/>
              <a:buChar char="○"/>
              <a:defRPr/>
            </a:lvl8pPr>
            <a:lvl9pPr marL="4114800" lvl="8" indent="-349250" algn="r">
              <a:lnSpc>
                <a:spcPct val="115000"/>
              </a:lnSpc>
              <a:spcBef>
                <a:spcPts val="2100"/>
              </a:spcBef>
              <a:spcAft>
                <a:spcPts val="2100"/>
              </a:spcAft>
              <a:buSzPts val="19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13 Just title">
  <p:cSld name="CUSTOM_22">
    <p:spTree>
      <p:nvGrpSpPr>
        <p:cNvPr id="1" name="Shape 146"/>
        <p:cNvGrpSpPr/>
        <p:nvPr/>
      </p:nvGrpSpPr>
      <p:grpSpPr>
        <a:xfrm>
          <a:off x="0" y="0"/>
          <a:ext cx="0" cy="0"/>
          <a:chOff x="0" y="0"/>
          <a:chExt cx="0" cy="0"/>
        </a:xfrm>
      </p:grpSpPr>
      <p:sp>
        <p:nvSpPr>
          <p:cNvPr id="147" name="Google Shape;147;p32"/>
          <p:cNvSpPr txBox="1">
            <a:spLocks noGrp="1"/>
          </p:cNvSpPr>
          <p:nvPr>
            <p:ph type="title"/>
          </p:nvPr>
        </p:nvSpPr>
        <p:spPr>
          <a:xfrm>
            <a:off x="415650" y="421101"/>
            <a:ext cx="11360700" cy="9918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5000"/>
              <a:buNone/>
              <a:defRPr sz="5000"/>
            </a:lvl1pPr>
            <a:lvl2pPr lvl="1" algn="ctr">
              <a:lnSpc>
                <a:spcPct val="100000"/>
              </a:lnSpc>
              <a:spcBef>
                <a:spcPts val="0"/>
              </a:spcBef>
              <a:spcAft>
                <a:spcPts val="0"/>
              </a:spcAft>
              <a:buSzPts val="7000"/>
              <a:buNone/>
              <a:defRPr sz="7000"/>
            </a:lvl2pPr>
            <a:lvl3pPr lvl="2" algn="ctr">
              <a:lnSpc>
                <a:spcPct val="100000"/>
              </a:lnSpc>
              <a:spcBef>
                <a:spcPts val="0"/>
              </a:spcBef>
              <a:spcAft>
                <a:spcPts val="0"/>
              </a:spcAft>
              <a:buSzPts val="7000"/>
              <a:buNone/>
              <a:defRPr sz="7000"/>
            </a:lvl3pPr>
            <a:lvl4pPr lvl="3" algn="ctr">
              <a:lnSpc>
                <a:spcPct val="100000"/>
              </a:lnSpc>
              <a:spcBef>
                <a:spcPts val="0"/>
              </a:spcBef>
              <a:spcAft>
                <a:spcPts val="0"/>
              </a:spcAft>
              <a:buSzPts val="7000"/>
              <a:buNone/>
              <a:defRPr sz="7000"/>
            </a:lvl4pPr>
            <a:lvl5pPr lvl="4" algn="ctr">
              <a:lnSpc>
                <a:spcPct val="100000"/>
              </a:lnSpc>
              <a:spcBef>
                <a:spcPts val="0"/>
              </a:spcBef>
              <a:spcAft>
                <a:spcPts val="0"/>
              </a:spcAft>
              <a:buSzPts val="7000"/>
              <a:buNone/>
              <a:defRPr sz="7000"/>
            </a:lvl5pPr>
            <a:lvl6pPr lvl="5" algn="ctr">
              <a:lnSpc>
                <a:spcPct val="100000"/>
              </a:lnSpc>
              <a:spcBef>
                <a:spcPts val="0"/>
              </a:spcBef>
              <a:spcAft>
                <a:spcPts val="0"/>
              </a:spcAft>
              <a:buSzPts val="7000"/>
              <a:buNone/>
              <a:defRPr sz="7000"/>
            </a:lvl6pPr>
            <a:lvl7pPr lvl="6" algn="ctr">
              <a:lnSpc>
                <a:spcPct val="100000"/>
              </a:lnSpc>
              <a:spcBef>
                <a:spcPts val="0"/>
              </a:spcBef>
              <a:spcAft>
                <a:spcPts val="0"/>
              </a:spcAft>
              <a:buSzPts val="7000"/>
              <a:buNone/>
              <a:defRPr sz="7000"/>
            </a:lvl7pPr>
            <a:lvl8pPr lvl="7" algn="ctr">
              <a:lnSpc>
                <a:spcPct val="100000"/>
              </a:lnSpc>
              <a:spcBef>
                <a:spcPts val="0"/>
              </a:spcBef>
              <a:spcAft>
                <a:spcPts val="0"/>
              </a:spcAft>
              <a:buSzPts val="7000"/>
              <a:buNone/>
              <a:defRPr sz="7000"/>
            </a:lvl8pPr>
            <a:lvl9pPr lvl="8" algn="ctr">
              <a:lnSpc>
                <a:spcPct val="100000"/>
              </a:lnSpc>
              <a:spcBef>
                <a:spcPts val="0"/>
              </a:spcBef>
              <a:spcAft>
                <a:spcPts val="0"/>
              </a:spcAft>
              <a:buSzPts val="7000"/>
              <a:buNone/>
              <a:defRPr sz="70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plantillaspowerpoint.org/"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grpSp>
        <p:nvGrpSpPr>
          <p:cNvPr id="6" name="Google Shape;6;p19"/>
          <p:cNvGrpSpPr/>
          <p:nvPr/>
        </p:nvGrpSpPr>
        <p:grpSpPr>
          <a:xfrm>
            <a:off x="-209475" y="2600347"/>
            <a:ext cx="12401849" cy="4137065"/>
            <a:chOff x="4435" y="7748593"/>
            <a:chExt cx="12182563" cy="5161009"/>
          </a:xfrm>
        </p:grpSpPr>
        <p:sp>
          <p:nvSpPr>
            <p:cNvPr id="7" name="Google Shape;7;p19"/>
            <p:cNvSpPr/>
            <p:nvPr/>
          </p:nvSpPr>
          <p:spPr>
            <a:xfrm>
              <a:off x="4435" y="7748593"/>
              <a:ext cx="12182563" cy="5161009"/>
            </a:xfrm>
            <a:custGeom>
              <a:avLst/>
              <a:gdLst/>
              <a:ahLst/>
              <a:cxnLst/>
              <a:rect l="l" t="t" r="r" b="b"/>
              <a:pathLst>
                <a:path w="12182563" h="5161009" extrusionOk="0">
                  <a:moveTo>
                    <a:pt x="0" y="3708557"/>
                  </a:moveTo>
                  <a:cubicBezTo>
                    <a:pt x="108331" y="4020435"/>
                    <a:pt x="379915" y="4274183"/>
                    <a:pt x="700002" y="4355149"/>
                  </a:cubicBezTo>
                  <a:cubicBezTo>
                    <a:pt x="1020089" y="4436114"/>
                    <a:pt x="1378300" y="4345996"/>
                    <a:pt x="1621951" y="4123199"/>
                  </a:cubicBezTo>
                  <a:cubicBezTo>
                    <a:pt x="1819080" y="3942961"/>
                    <a:pt x="1935810" y="3692704"/>
                    <a:pt x="2103781" y="3485006"/>
                  </a:cubicBezTo>
                  <a:cubicBezTo>
                    <a:pt x="2271657" y="3277308"/>
                    <a:pt x="2534558" y="3103109"/>
                    <a:pt x="2792836" y="3171147"/>
                  </a:cubicBezTo>
                  <a:cubicBezTo>
                    <a:pt x="3089521" y="3249376"/>
                    <a:pt x="3217763" y="3587581"/>
                    <a:pt x="3331474" y="3872564"/>
                  </a:cubicBezTo>
                  <a:cubicBezTo>
                    <a:pt x="3445278" y="4157548"/>
                    <a:pt x="3667697" y="4476597"/>
                    <a:pt x="3971459" y="4433567"/>
                  </a:cubicBezTo>
                  <a:cubicBezTo>
                    <a:pt x="4202183" y="4400916"/>
                    <a:pt x="4347128" y="4168966"/>
                    <a:pt x="4428093" y="3950416"/>
                  </a:cubicBezTo>
                  <a:cubicBezTo>
                    <a:pt x="4509058" y="3731866"/>
                    <a:pt x="4568414" y="3488214"/>
                    <a:pt x="4746859" y="3338268"/>
                  </a:cubicBezTo>
                  <a:cubicBezTo>
                    <a:pt x="4974657" y="3146706"/>
                    <a:pt x="5331075" y="3182471"/>
                    <a:pt x="5579350" y="3346572"/>
                  </a:cubicBezTo>
                  <a:cubicBezTo>
                    <a:pt x="5827626" y="3510673"/>
                    <a:pt x="5989556" y="3774991"/>
                    <a:pt x="6129595" y="4037609"/>
                  </a:cubicBezTo>
                  <a:cubicBezTo>
                    <a:pt x="6269632" y="4300228"/>
                    <a:pt x="6399762" y="4575115"/>
                    <a:pt x="6609065" y="4786681"/>
                  </a:cubicBezTo>
                  <a:cubicBezTo>
                    <a:pt x="7046637" y="5228972"/>
                    <a:pt x="7816091" y="5287950"/>
                    <a:pt x="8315944" y="4917472"/>
                  </a:cubicBezTo>
                  <a:cubicBezTo>
                    <a:pt x="8830424" y="4536236"/>
                    <a:pt x="8990279" y="3854069"/>
                    <a:pt x="9219964" y="3256265"/>
                  </a:cubicBezTo>
                  <a:cubicBezTo>
                    <a:pt x="9764641" y="1838614"/>
                    <a:pt x="10785391" y="595257"/>
                    <a:pt x="12182563"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 name="Google Shape;8;p19"/>
            <p:cNvSpPr/>
            <p:nvPr/>
          </p:nvSpPr>
          <p:spPr>
            <a:xfrm>
              <a:off x="7454" y="7872778"/>
              <a:ext cx="12179449" cy="4973808"/>
            </a:xfrm>
            <a:custGeom>
              <a:avLst/>
              <a:gdLst/>
              <a:ahLst/>
              <a:cxnLst/>
              <a:rect l="l" t="t" r="r" b="b"/>
              <a:pathLst>
                <a:path w="12179449" h="4973808" extrusionOk="0">
                  <a:moveTo>
                    <a:pt x="0" y="3466888"/>
                  </a:moveTo>
                  <a:cubicBezTo>
                    <a:pt x="107105" y="3772349"/>
                    <a:pt x="373404" y="4024681"/>
                    <a:pt x="687640" y="4109327"/>
                  </a:cubicBezTo>
                  <a:cubicBezTo>
                    <a:pt x="1000556" y="4193595"/>
                    <a:pt x="1351028" y="4111498"/>
                    <a:pt x="1590622" y="3901157"/>
                  </a:cubicBezTo>
                  <a:cubicBezTo>
                    <a:pt x="1784637" y="3731300"/>
                    <a:pt x="1900235" y="3492838"/>
                    <a:pt x="2066695" y="3295992"/>
                  </a:cubicBezTo>
                  <a:cubicBezTo>
                    <a:pt x="2232967" y="3099335"/>
                    <a:pt x="2492377" y="2934951"/>
                    <a:pt x="2746031" y="3001667"/>
                  </a:cubicBezTo>
                  <a:cubicBezTo>
                    <a:pt x="2919003" y="3046962"/>
                    <a:pt x="3040262" y="3165579"/>
                    <a:pt x="3135194" y="3309015"/>
                  </a:cubicBezTo>
                  <a:cubicBezTo>
                    <a:pt x="3208799" y="3419422"/>
                    <a:pt x="3267400" y="3544456"/>
                    <a:pt x="3323924" y="3662130"/>
                  </a:cubicBezTo>
                  <a:cubicBezTo>
                    <a:pt x="3336758" y="3688741"/>
                    <a:pt x="3350535" y="3715729"/>
                    <a:pt x="3365445" y="3742907"/>
                  </a:cubicBezTo>
                  <a:cubicBezTo>
                    <a:pt x="3446033" y="3889928"/>
                    <a:pt x="3557667" y="4042045"/>
                    <a:pt x="3684683" y="4140468"/>
                  </a:cubicBezTo>
                  <a:cubicBezTo>
                    <a:pt x="3772348" y="4207845"/>
                    <a:pt x="3867846" y="4247384"/>
                    <a:pt x="3975989" y="4239080"/>
                  </a:cubicBezTo>
                  <a:cubicBezTo>
                    <a:pt x="4019114" y="4235871"/>
                    <a:pt x="4059502" y="4225397"/>
                    <a:pt x="4097720" y="4209071"/>
                  </a:cubicBezTo>
                  <a:cubicBezTo>
                    <a:pt x="4256914" y="4141317"/>
                    <a:pt x="4379401" y="3965892"/>
                    <a:pt x="4451496" y="3789523"/>
                  </a:cubicBezTo>
                  <a:cubicBezTo>
                    <a:pt x="4538217" y="3577484"/>
                    <a:pt x="4596724" y="3337513"/>
                    <a:pt x="4773753" y="3189454"/>
                  </a:cubicBezTo>
                  <a:cubicBezTo>
                    <a:pt x="5000324" y="3000063"/>
                    <a:pt x="5351080" y="3030259"/>
                    <a:pt x="5597940" y="3186057"/>
                  </a:cubicBezTo>
                  <a:cubicBezTo>
                    <a:pt x="5844139" y="3342231"/>
                    <a:pt x="6008051" y="3596735"/>
                    <a:pt x="6149977" y="3851898"/>
                  </a:cubicBezTo>
                  <a:cubicBezTo>
                    <a:pt x="6273313" y="4073091"/>
                    <a:pt x="6388721" y="4305041"/>
                    <a:pt x="6550841" y="4500660"/>
                  </a:cubicBezTo>
                  <a:cubicBezTo>
                    <a:pt x="6575848" y="4530763"/>
                    <a:pt x="6601893" y="4560016"/>
                    <a:pt x="6629259" y="4588231"/>
                  </a:cubicBezTo>
                  <a:cubicBezTo>
                    <a:pt x="6875930" y="4842074"/>
                    <a:pt x="7224610" y="4974185"/>
                    <a:pt x="7572535" y="4973808"/>
                  </a:cubicBezTo>
                  <a:cubicBezTo>
                    <a:pt x="7828831" y="4973619"/>
                    <a:pt x="8084749" y="4900958"/>
                    <a:pt x="8294712" y="4752427"/>
                  </a:cubicBezTo>
                  <a:cubicBezTo>
                    <a:pt x="8487784" y="4615597"/>
                    <a:pt x="8632351" y="4436020"/>
                    <a:pt x="8750025" y="4233890"/>
                  </a:cubicBezTo>
                  <a:cubicBezTo>
                    <a:pt x="8943002" y="3902950"/>
                    <a:pt x="9064073" y="3511900"/>
                    <a:pt x="9211094" y="3151897"/>
                  </a:cubicBezTo>
                  <a:cubicBezTo>
                    <a:pt x="9247708" y="3062155"/>
                    <a:pt x="9286303" y="2973169"/>
                    <a:pt x="9326785" y="2884937"/>
                  </a:cubicBezTo>
                  <a:cubicBezTo>
                    <a:pt x="9906755" y="1621951"/>
                    <a:pt x="10884096" y="535523"/>
                    <a:pt x="12179449"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 name="Google Shape;9;p19"/>
            <p:cNvSpPr/>
            <p:nvPr/>
          </p:nvSpPr>
          <p:spPr>
            <a:xfrm>
              <a:off x="10568" y="7997057"/>
              <a:ext cx="12176240" cy="4787302"/>
            </a:xfrm>
            <a:custGeom>
              <a:avLst/>
              <a:gdLst/>
              <a:ahLst/>
              <a:cxnLst/>
              <a:rect l="l" t="t" r="r" b="b"/>
              <a:pathLst>
                <a:path w="12176240" h="4787302" extrusionOk="0">
                  <a:moveTo>
                    <a:pt x="0" y="3225124"/>
                  </a:moveTo>
                  <a:cubicBezTo>
                    <a:pt x="105878" y="3524073"/>
                    <a:pt x="366798" y="3775085"/>
                    <a:pt x="675373" y="3863411"/>
                  </a:cubicBezTo>
                  <a:cubicBezTo>
                    <a:pt x="981022" y="3950982"/>
                    <a:pt x="1323851" y="3876811"/>
                    <a:pt x="1559387" y="3679116"/>
                  </a:cubicBezTo>
                  <a:cubicBezTo>
                    <a:pt x="1750288" y="3519638"/>
                    <a:pt x="1864753" y="3292878"/>
                    <a:pt x="2029704" y="3106979"/>
                  </a:cubicBezTo>
                  <a:cubicBezTo>
                    <a:pt x="2194371" y="2921362"/>
                    <a:pt x="2450290" y="2766697"/>
                    <a:pt x="2699226" y="2832187"/>
                  </a:cubicBezTo>
                  <a:cubicBezTo>
                    <a:pt x="2877576" y="2878614"/>
                    <a:pt x="3005913" y="2989116"/>
                    <a:pt x="3108300" y="3122171"/>
                  </a:cubicBezTo>
                  <a:cubicBezTo>
                    <a:pt x="3187378" y="3224935"/>
                    <a:pt x="3252584" y="3340438"/>
                    <a:pt x="3316281" y="3451601"/>
                  </a:cubicBezTo>
                  <a:cubicBezTo>
                    <a:pt x="3330624" y="3476796"/>
                    <a:pt x="3346100" y="3502464"/>
                    <a:pt x="3362614" y="3528414"/>
                  </a:cubicBezTo>
                  <a:cubicBezTo>
                    <a:pt x="3451884" y="3669019"/>
                    <a:pt x="3572766" y="3821796"/>
                    <a:pt x="3699215" y="3927391"/>
                  </a:cubicBezTo>
                  <a:cubicBezTo>
                    <a:pt x="3785748" y="3999769"/>
                    <a:pt x="3876056" y="4044875"/>
                    <a:pt x="3980424" y="4044309"/>
                  </a:cubicBezTo>
                  <a:cubicBezTo>
                    <a:pt x="4022039" y="4044121"/>
                    <a:pt x="4061295" y="4036949"/>
                    <a:pt x="4099324" y="4024115"/>
                  </a:cubicBezTo>
                  <a:cubicBezTo>
                    <a:pt x="4257575" y="3970421"/>
                    <a:pt x="4395820" y="3804905"/>
                    <a:pt x="4474804" y="3628347"/>
                  </a:cubicBezTo>
                  <a:cubicBezTo>
                    <a:pt x="4566810" y="3422819"/>
                    <a:pt x="4624939" y="3186623"/>
                    <a:pt x="4800647" y="3040451"/>
                  </a:cubicBezTo>
                  <a:cubicBezTo>
                    <a:pt x="5025897" y="2853230"/>
                    <a:pt x="5371464" y="2877388"/>
                    <a:pt x="5616624" y="3025447"/>
                  </a:cubicBezTo>
                  <a:cubicBezTo>
                    <a:pt x="5861030" y="3173034"/>
                    <a:pt x="6026642" y="3418478"/>
                    <a:pt x="6170455" y="3666187"/>
                  </a:cubicBezTo>
                  <a:cubicBezTo>
                    <a:pt x="6295866" y="3880963"/>
                    <a:pt x="6412785" y="4108100"/>
                    <a:pt x="6572545" y="4302682"/>
                  </a:cubicBezTo>
                  <a:cubicBezTo>
                    <a:pt x="6597174" y="4332596"/>
                    <a:pt x="6622748" y="4361755"/>
                    <a:pt x="6649453" y="4389781"/>
                  </a:cubicBezTo>
                  <a:cubicBezTo>
                    <a:pt x="6890839" y="4642680"/>
                    <a:pt x="7226119" y="4779416"/>
                    <a:pt x="7564797" y="4786965"/>
                  </a:cubicBezTo>
                  <a:cubicBezTo>
                    <a:pt x="7814299" y="4792626"/>
                    <a:pt x="8065499" y="4727326"/>
                    <a:pt x="8273575" y="4587382"/>
                  </a:cubicBezTo>
                  <a:cubicBezTo>
                    <a:pt x="8464664" y="4458385"/>
                    <a:pt x="8609609" y="4287112"/>
                    <a:pt x="8728698" y="4092813"/>
                  </a:cubicBezTo>
                  <a:cubicBezTo>
                    <a:pt x="8924412" y="3774991"/>
                    <a:pt x="9050767" y="3396397"/>
                    <a:pt x="9202223" y="3047528"/>
                  </a:cubicBezTo>
                  <a:cubicBezTo>
                    <a:pt x="9239875" y="2960618"/>
                    <a:pt x="9279508" y="2874274"/>
                    <a:pt x="9320935" y="2788873"/>
                  </a:cubicBezTo>
                  <a:cubicBezTo>
                    <a:pt x="9914115" y="1564955"/>
                    <a:pt x="10891552" y="514763"/>
                    <a:pt x="12176241"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 name="Google Shape;10;p19"/>
            <p:cNvSpPr/>
            <p:nvPr/>
          </p:nvSpPr>
          <p:spPr>
            <a:xfrm>
              <a:off x="13588" y="8121525"/>
              <a:ext cx="12172938" cy="4601569"/>
            </a:xfrm>
            <a:custGeom>
              <a:avLst/>
              <a:gdLst/>
              <a:ahLst/>
              <a:cxnLst/>
              <a:rect l="l" t="t" r="r" b="b"/>
              <a:pathLst>
                <a:path w="12172938" h="4601569" extrusionOk="0">
                  <a:moveTo>
                    <a:pt x="0" y="2983171"/>
                  </a:moveTo>
                  <a:cubicBezTo>
                    <a:pt x="104651" y="3275609"/>
                    <a:pt x="360287" y="3525206"/>
                    <a:pt x="663011" y="3617306"/>
                  </a:cubicBezTo>
                  <a:cubicBezTo>
                    <a:pt x="961394" y="3708086"/>
                    <a:pt x="1296580" y="3641936"/>
                    <a:pt x="1528152" y="3456791"/>
                  </a:cubicBezTo>
                  <a:cubicBezTo>
                    <a:pt x="1715939" y="3307694"/>
                    <a:pt x="1829272" y="3092729"/>
                    <a:pt x="1992713" y="2917682"/>
                  </a:cubicBezTo>
                  <a:cubicBezTo>
                    <a:pt x="2155776" y="2743012"/>
                    <a:pt x="2408203" y="2598255"/>
                    <a:pt x="2652515" y="2662329"/>
                  </a:cubicBezTo>
                  <a:cubicBezTo>
                    <a:pt x="2836244" y="2709795"/>
                    <a:pt x="2971942" y="2812181"/>
                    <a:pt x="3081594" y="2934951"/>
                  </a:cubicBezTo>
                  <a:cubicBezTo>
                    <a:pt x="3166429" y="3029882"/>
                    <a:pt x="3238052" y="3136043"/>
                    <a:pt x="3308732" y="3240789"/>
                  </a:cubicBezTo>
                  <a:cubicBezTo>
                    <a:pt x="3324679" y="3264474"/>
                    <a:pt x="3341759" y="3288821"/>
                    <a:pt x="3359783" y="3313639"/>
                  </a:cubicBezTo>
                  <a:cubicBezTo>
                    <a:pt x="3457829" y="3447920"/>
                    <a:pt x="3588053" y="3600887"/>
                    <a:pt x="3713747" y="3714125"/>
                  </a:cubicBezTo>
                  <a:cubicBezTo>
                    <a:pt x="3799337" y="3791221"/>
                    <a:pt x="3884360" y="3842273"/>
                    <a:pt x="3984765" y="3849445"/>
                  </a:cubicBezTo>
                  <a:cubicBezTo>
                    <a:pt x="4024870" y="3852276"/>
                    <a:pt x="4062994" y="3848501"/>
                    <a:pt x="4100740" y="3839065"/>
                  </a:cubicBezTo>
                  <a:cubicBezTo>
                    <a:pt x="4258236" y="3799620"/>
                    <a:pt x="4411768" y="3644106"/>
                    <a:pt x="4497923" y="3467077"/>
                  </a:cubicBezTo>
                  <a:cubicBezTo>
                    <a:pt x="4594837" y="3268060"/>
                    <a:pt x="4652871" y="3035544"/>
                    <a:pt x="4827258" y="2891354"/>
                  </a:cubicBezTo>
                  <a:cubicBezTo>
                    <a:pt x="5051282" y="2706303"/>
                    <a:pt x="5391375" y="2724705"/>
                    <a:pt x="5635026" y="2864743"/>
                  </a:cubicBezTo>
                  <a:cubicBezTo>
                    <a:pt x="5877544" y="3004120"/>
                    <a:pt x="6044949" y="3240034"/>
                    <a:pt x="6190743" y="3480382"/>
                  </a:cubicBezTo>
                  <a:cubicBezTo>
                    <a:pt x="6318136" y="3688741"/>
                    <a:pt x="6436659" y="3911160"/>
                    <a:pt x="6593966" y="4104609"/>
                  </a:cubicBezTo>
                  <a:cubicBezTo>
                    <a:pt x="6618218" y="4134334"/>
                    <a:pt x="6643225" y="4163304"/>
                    <a:pt x="6669459" y="4191331"/>
                  </a:cubicBezTo>
                  <a:cubicBezTo>
                    <a:pt x="6905466" y="4443286"/>
                    <a:pt x="7227441" y="4584645"/>
                    <a:pt x="7556870" y="4600121"/>
                  </a:cubicBezTo>
                  <a:cubicBezTo>
                    <a:pt x="7799577" y="4611728"/>
                    <a:pt x="8046154" y="4553693"/>
                    <a:pt x="8252153" y="4422337"/>
                  </a:cubicBezTo>
                  <a:cubicBezTo>
                    <a:pt x="8441167" y="4301172"/>
                    <a:pt x="8586678" y="4138109"/>
                    <a:pt x="8707089" y="3951737"/>
                  </a:cubicBezTo>
                  <a:cubicBezTo>
                    <a:pt x="8905444" y="3646937"/>
                    <a:pt x="9037273" y="3280799"/>
                    <a:pt x="9193165" y="2943160"/>
                  </a:cubicBezTo>
                  <a:cubicBezTo>
                    <a:pt x="9231949" y="2858987"/>
                    <a:pt x="9272526" y="2775473"/>
                    <a:pt x="9314895" y="2692715"/>
                  </a:cubicBezTo>
                  <a:cubicBezTo>
                    <a:pt x="9921193" y="1507864"/>
                    <a:pt x="10898912" y="493908"/>
                    <a:pt x="12172939"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 name="Google Shape;11;p19"/>
            <p:cNvSpPr/>
            <p:nvPr/>
          </p:nvSpPr>
          <p:spPr>
            <a:xfrm>
              <a:off x="16608" y="8245804"/>
              <a:ext cx="12170106" cy="4416557"/>
            </a:xfrm>
            <a:custGeom>
              <a:avLst/>
              <a:gdLst/>
              <a:ahLst/>
              <a:cxnLst/>
              <a:rect l="l" t="t" r="r" b="b"/>
              <a:pathLst>
                <a:path w="12170106" h="4416557" extrusionOk="0">
                  <a:moveTo>
                    <a:pt x="0" y="2741313"/>
                  </a:moveTo>
                  <a:cubicBezTo>
                    <a:pt x="103424" y="3027334"/>
                    <a:pt x="353681" y="3275421"/>
                    <a:pt x="650649" y="3371296"/>
                  </a:cubicBezTo>
                  <a:cubicBezTo>
                    <a:pt x="941766" y="3465284"/>
                    <a:pt x="1268931" y="3406683"/>
                    <a:pt x="1496823" y="3234561"/>
                  </a:cubicBezTo>
                  <a:cubicBezTo>
                    <a:pt x="1681118" y="3095372"/>
                    <a:pt x="1793791" y="2892486"/>
                    <a:pt x="1955627" y="2728479"/>
                  </a:cubicBezTo>
                  <a:cubicBezTo>
                    <a:pt x="2117181" y="2564755"/>
                    <a:pt x="2365833" y="2430473"/>
                    <a:pt x="2605710" y="2492660"/>
                  </a:cubicBezTo>
                  <a:cubicBezTo>
                    <a:pt x="2794818" y="2541730"/>
                    <a:pt x="2937970" y="2635529"/>
                    <a:pt x="3054795" y="2747919"/>
                  </a:cubicBezTo>
                  <a:cubicBezTo>
                    <a:pt x="3145385" y="2835018"/>
                    <a:pt x="3223425" y="2931836"/>
                    <a:pt x="3301182" y="3030165"/>
                  </a:cubicBezTo>
                  <a:cubicBezTo>
                    <a:pt x="3318734" y="3052435"/>
                    <a:pt x="3337324" y="3075461"/>
                    <a:pt x="3357047" y="3099052"/>
                  </a:cubicBezTo>
                  <a:cubicBezTo>
                    <a:pt x="3463774" y="3226917"/>
                    <a:pt x="3603529" y="3380166"/>
                    <a:pt x="3728468" y="3501048"/>
                  </a:cubicBezTo>
                  <a:cubicBezTo>
                    <a:pt x="3813114" y="3582957"/>
                    <a:pt x="3892947" y="3639954"/>
                    <a:pt x="3989389" y="3654769"/>
                  </a:cubicBezTo>
                  <a:cubicBezTo>
                    <a:pt x="4027984" y="3660714"/>
                    <a:pt x="4064975" y="3660242"/>
                    <a:pt x="4102533" y="3654203"/>
                  </a:cubicBezTo>
                  <a:cubicBezTo>
                    <a:pt x="4259368" y="3629008"/>
                    <a:pt x="4427904" y="3483591"/>
                    <a:pt x="4521420" y="3305995"/>
                  </a:cubicBezTo>
                  <a:cubicBezTo>
                    <a:pt x="4622863" y="3113395"/>
                    <a:pt x="4681275" y="2884654"/>
                    <a:pt x="4854341" y="2742351"/>
                  </a:cubicBezTo>
                  <a:cubicBezTo>
                    <a:pt x="5077044" y="2559471"/>
                    <a:pt x="5411757" y="2572116"/>
                    <a:pt x="5653898" y="2704039"/>
                  </a:cubicBezTo>
                  <a:cubicBezTo>
                    <a:pt x="5894436" y="2835112"/>
                    <a:pt x="6063255" y="3062061"/>
                    <a:pt x="6211409" y="3294577"/>
                  </a:cubicBezTo>
                  <a:cubicBezTo>
                    <a:pt x="6340312" y="3496896"/>
                    <a:pt x="6460911" y="3714125"/>
                    <a:pt x="6615859" y="3906536"/>
                  </a:cubicBezTo>
                  <a:cubicBezTo>
                    <a:pt x="6639733" y="3936072"/>
                    <a:pt x="6664268" y="3964948"/>
                    <a:pt x="6689936" y="3992786"/>
                  </a:cubicBezTo>
                  <a:cubicBezTo>
                    <a:pt x="6920659" y="4243892"/>
                    <a:pt x="7229233" y="4389781"/>
                    <a:pt x="7549321" y="4413184"/>
                  </a:cubicBezTo>
                  <a:cubicBezTo>
                    <a:pt x="7785140" y="4430735"/>
                    <a:pt x="8027186" y="4379967"/>
                    <a:pt x="8231205" y="4257198"/>
                  </a:cubicBezTo>
                  <a:cubicBezTo>
                    <a:pt x="8418236" y="4143770"/>
                    <a:pt x="8564125" y="3989011"/>
                    <a:pt x="8686045" y="3810566"/>
                  </a:cubicBezTo>
                  <a:cubicBezTo>
                    <a:pt x="8887043" y="3518789"/>
                    <a:pt x="9024250" y="3165202"/>
                    <a:pt x="9184577" y="2838698"/>
                  </a:cubicBezTo>
                  <a:cubicBezTo>
                    <a:pt x="9224400" y="2757355"/>
                    <a:pt x="9266014" y="2676484"/>
                    <a:pt x="9309328" y="2596556"/>
                  </a:cubicBezTo>
                  <a:cubicBezTo>
                    <a:pt x="9928837" y="1450773"/>
                    <a:pt x="10906745" y="472959"/>
                    <a:pt x="12170107"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 name="Google Shape;12;p19"/>
            <p:cNvSpPr/>
            <p:nvPr/>
          </p:nvSpPr>
          <p:spPr>
            <a:xfrm>
              <a:off x="19722" y="8370178"/>
              <a:ext cx="12166615" cy="4232536"/>
            </a:xfrm>
            <a:custGeom>
              <a:avLst/>
              <a:gdLst/>
              <a:ahLst/>
              <a:cxnLst/>
              <a:rect l="l" t="t" r="r" b="b"/>
              <a:pathLst>
                <a:path w="12166615" h="4232536" extrusionOk="0">
                  <a:moveTo>
                    <a:pt x="0" y="2499455"/>
                  </a:moveTo>
                  <a:cubicBezTo>
                    <a:pt x="102198" y="2778965"/>
                    <a:pt x="347076" y="3025636"/>
                    <a:pt x="638287" y="3125380"/>
                  </a:cubicBezTo>
                  <a:cubicBezTo>
                    <a:pt x="922138" y="3222576"/>
                    <a:pt x="1241565" y="3171808"/>
                    <a:pt x="1465494" y="3012424"/>
                  </a:cubicBezTo>
                  <a:cubicBezTo>
                    <a:pt x="1646581" y="2883427"/>
                    <a:pt x="1758309" y="2692432"/>
                    <a:pt x="1918636" y="2539371"/>
                  </a:cubicBezTo>
                  <a:cubicBezTo>
                    <a:pt x="2078679" y="2386499"/>
                    <a:pt x="2323746" y="2262220"/>
                    <a:pt x="2558905" y="2322991"/>
                  </a:cubicBezTo>
                  <a:cubicBezTo>
                    <a:pt x="2753392" y="2373288"/>
                    <a:pt x="2904093" y="2458783"/>
                    <a:pt x="3027995" y="2560886"/>
                  </a:cubicBezTo>
                  <a:cubicBezTo>
                    <a:pt x="3124342" y="2640248"/>
                    <a:pt x="3208799" y="2727630"/>
                    <a:pt x="3293633" y="2819542"/>
                  </a:cubicBezTo>
                  <a:cubicBezTo>
                    <a:pt x="3312789" y="2840302"/>
                    <a:pt x="3332983" y="2862006"/>
                    <a:pt x="3354216" y="2884465"/>
                  </a:cubicBezTo>
                  <a:cubicBezTo>
                    <a:pt x="3469624" y="3006008"/>
                    <a:pt x="3618910" y="3159446"/>
                    <a:pt x="3743001" y="3287877"/>
                  </a:cubicBezTo>
                  <a:cubicBezTo>
                    <a:pt x="3826703" y="3374504"/>
                    <a:pt x="3901251" y="3437540"/>
                    <a:pt x="3993729" y="3459905"/>
                  </a:cubicBezTo>
                  <a:cubicBezTo>
                    <a:pt x="4030815" y="3468870"/>
                    <a:pt x="4066674" y="3471795"/>
                    <a:pt x="4104042" y="3469153"/>
                  </a:cubicBezTo>
                  <a:cubicBezTo>
                    <a:pt x="4260123" y="3458206"/>
                    <a:pt x="4443569" y="3322981"/>
                    <a:pt x="4544634" y="3144725"/>
                  </a:cubicBezTo>
                  <a:cubicBezTo>
                    <a:pt x="4650229" y="2958636"/>
                    <a:pt x="4709396" y="2733669"/>
                    <a:pt x="4881047" y="2593254"/>
                  </a:cubicBezTo>
                  <a:cubicBezTo>
                    <a:pt x="5102522" y="2412544"/>
                    <a:pt x="5431668" y="2419433"/>
                    <a:pt x="5672300" y="2543334"/>
                  </a:cubicBezTo>
                  <a:cubicBezTo>
                    <a:pt x="5910855" y="2666198"/>
                    <a:pt x="6081373" y="2883710"/>
                    <a:pt x="6231603" y="3108771"/>
                  </a:cubicBezTo>
                  <a:cubicBezTo>
                    <a:pt x="6362394" y="3304768"/>
                    <a:pt x="6484691" y="3517185"/>
                    <a:pt x="6637280" y="3708463"/>
                  </a:cubicBezTo>
                  <a:cubicBezTo>
                    <a:pt x="6660777" y="3737811"/>
                    <a:pt x="6684840" y="3766498"/>
                    <a:pt x="6709847" y="3794336"/>
                  </a:cubicBezTo>
                  <a:cubicBezTo>
                    <a:pt x="6935191" y="4044498"/>
                    <a:pt x="7230366" y="4195011"/>
                    <a:pt x="7541300" y="4226340"/>
                  </a:cubicBezTo>
                  <a:cubicBezTo>
                    <a:pt x="7770324" y="4249837"/>
                    <a:pt x="8008031" y="4206807"/>
                    <a:pt x="8209784" y="4092153"/>
                  </a:cubicBezTo>
                  <a:cubicBezTo>
                    <a:pt x="8395022" y="3986935"/>
                    <a:pt x="8540722" y="3839631"/>
                    <a:pt x="8664436" y="3669490"/>
                  </a:cubicBezTo>
                  <a:cubicBezTo>
                    <a:pt x="8867416" y="3390263"/>
                    <a:pt x="9010662" y="3049699"/>
                    <a:pt x="9175423" y="2734330"/>
                  </a:cubicBezTo>
                  <a:cubicBezTo>
                    <a:pt x="9216284" y="2655724"/>
                    <a:pt x="9258937" y="2577683"/>
                    <a:pt x="9303100" y="2500398"/>
                  </a:cubicBezTo>
                  <a:cubicBezTo>
                    <a:pt x="9935725" y="1393682"/>
                    <a:pt x="10913916" y="452104"/>
                    <a:pt x="12166616"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 name="Google Shape;13;p19"/>
            <p:cNvSpPr/>
            <p:nvPr/>
          </p:nvSpPr>
          <p:spPr>
            <a:xfrm>
              <a:off x="22742" y="8494551"/>
              <a:ext cx="12163690" cy="4049276"/>
            </a:xfrm>
            <a:custGeom>
              <a:avLst/>
              <a:gdLst/>
              <a:ahLst/>
              <a:cxnLst/>
              <a:rect l="l" t="t" r="r" b="b"/>
              <a:pathLst>
                <a:path w="12163690" h="4049276" extrusionOk="0">
                  <a:moveTo>
                    <a:pt x="0" y="2257596"/>
                  </a:moveTo>
                  <a:cubicBezTo>
                    <a:pt x="100971" y="2530595"/>
                    <a:pt x="340470" y="2775851"/>
                    <a:pt x="626020" y="2879370"/>
                  </a:cubicBezTo>
                  <a:cubicBezTo>
                    <a:pt x="902604" y="2979680"/>
                    <a:pt x="1214293" y="2936932"/>
                    <a:pt x="1434259" y="2790194"/>
                  </a:cubicBezTo>
                  <a:cubicBezTo>
                    <a:pt x="1612232" y="2671482"/>
                    <a:pt x="1723017" y="2492094"/>
                    <a:pt x="1881645" y="2350169"/>
                  </a:cubicBezTo>
                  <a:cubicBezTo>
                    <a:pt x="2040273" y="2208149"/>
                    <a:pt x="2281659" y="2093967"/>
                    <a:pt x="2512194" y="2153323"/>
                  </a:cubicBezTo>
                  <a:cubicBezTo>
                    <a:pt x="2712060" y="2204752"/>
                    <a:pt x="2870216" y="2282131"/>
                    <a:pt x="3001289" y="2373854"/>
                  </a:cubicBezTo>
                  <a:cubicBezTo>
                    <a:pt x="3103487" y="2445383"/>
                    <a:pt x="3194266" y="2523423"/>
                    <a:pt x="3286084" y="2608918"/>
                  </a:cubicBezTo>
                  <a:cubicBezTo>
                    <a:pt x="3306844" y="2628263"/>
                    <a:pt x="3328643" y="2648646"/>
                    <a:pt x="3351479" y="2669878"/>
                  </a:cubicBezTo>
                  <a:cubicBezTo>
                    <a:pt x="3475664" y="2785004"/>
                    <a:pt x="3634292" y="2938725"/>
                    <a:pt x="3757627" y="3074800"/>
                  </a:cubicBezTo>
                  <a:cubicBezTo>
                    <a:pt x="3840386" y="3166146"/>
                    <a:pt x="3909744" y="3235221"/>
                    <a:pt x="3998259" y="3265229"/>
                  </a:cubicBezTo>
                  <a:cubicBezTo>
                    <a:pt x="4033835" y="3277308"/>
                    <a:pt x="4068561" y="3283536"/>
                    <a:pt x="4105741" y="3284291"/>
                  </a:cubicBezTo>
                  <a:cubicBezTo>
                    <a:pt x="4261161" y="3287594"/>
                    <a:pt x="4459139" y="3162560"/>
                    <a:pt x="4568037" y="2983643"/>
                  </a:cubicBezTo>
                  <a:cubicBezTo>
                    <a:pt x="4677406" y="2803877"/>
                    <a:pt x="4737706" y="2582779"/>
                    <a:pt x="4908035" y="2444345"/>
                  </a:cubicBezTo>
                  <a:cubicBezTo>
                    <a:pt x="5128189" y="2265806"/>
                    <a:pt x="5451863" y="2266938"/>
                    <a:pt x="5691079" y="2382725"/>
                  </a:cubicBezTo>
                  <a:cubicBezTo>
                    <a:pt x="5927653" y="2497379"/>
                    <a:pt x="6099964" y="2705454"/>
                    <a:pt x="6252175" y="2922966"/>
                  </a:cubicBezTo>
                  <a:cubicBezTo>
                    <a:pt x="6384853" y="3112640"/>
                    <a:pt x="6508754" y="3320150"/>
                    <a:pt x="6659078" y="3510390"/>
                  </a:cubicBezTo>
                  <a:cubicBezTo>
                    <a:pt x="6682198" y="3539549"/>
                    <a:pt x="6705789" y="3568047"/>
                    <a:pt x="6730230" y="3595791"/>
                  </a:cubicBezTo>
                  <a:cubicBezTo>
                    <a:pt x="6950290" y="3845010"/>
                    <a:pt x="7232064" y="4000146"/>
                    <a:pt x="7533656" y="4039402"/>
                  </a:cubicBezTo>
                  <a:cubicBezTo>
                    <a:pt x="7755886" y="4068750"/>
                    <a:pt x="7988969" y="4033080"/>
                    <a:pt x="8188646" y="3927013"/>
                  </a:cubicBezTo>
                  <a:cubicBezTo>
                    <a:pt x="8371903" y="3829628"/>
                    <a:pt x="8517981" y="3690534"/>
                    <a:pt x="8643203" y="3528320"/>
                  </a:cubicBezTo>
                  <a:cubicBezTo>
                    <a:pt x="8848825" y="3262115"/>
                    <a:pt x="8997451" y="2934101"/>
                    <a:pt x="9166742" y="2629868"/>
                  </a:cubicBezTo>
                  <a:cubicBezTo>
                    <a:pt x="9208735" y="2554092"/>
                    <a:pt x="9252332" y="2478694"/>
                    <a:pt x="9297438" y="2404240"/>
                  </a:cubicBezTo>
                  <a:cubicBezTo>
                    <a:pt x="9943274" y="1336590"/>
                    <a:pt x="10921654" y="431250"/>
                    <a:pt x="12163691"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4" name="Google Shape;14;p19"/>
            <p:cNvSpPr/>
            <p:nvPr/>
          </p:nvSpPr>
          <p:spPr>
            <a:xfrm>
              <a:off x="25761" y="8618736"/>
              <a:ext cx="12160387" cy="3867222"/>
            </a:xfrm>
            <a:custGeom>
              <a:avLst/>
              <a:gdLst/>
              <a:ahLst/>
              <a:cxnLst/>
              <a:rect l="l" t="t" r="r" b="b"/>
              <a:pathLst>
                <a:path w="12160387" h="3867222" extrusionOk="0">
                  <a:moveTo>
                    <a:pt x="0" y="2015926"/>
                  </a:moveTo>
                  <a:cubicBezTo>
                    <a:pt x="99744" y="2282509"/>
                    <a:pt x="333865" y="2526160"/>
                    <a:pt x="613658" y="2633548"/>
                  </a:cubicBezTo>
                  <a:cubicBezTo>
                    <a:pt x="882976" y="2736972"/>
                    <a:pt x="1187022" y="2702151"/>
                    <a:pt x="1402929" y="2568153"/>
                  </a:cubicBezTo>
                  <a:cubicBezTo>
                    <a:pt x="1577694" y="2459727"/>
                    <a:pt x="1687630" y="2292040"/>
                    <a:pt x="1844559" y="2161155"/>
                  </a:cubicBezTo>
                  <a:cubicBezTo>
                    <a:pt x="2001866" y="2029987"/>
                    <a:pt x="2239478" y="1925808"/>
                    <a:pt x="2465294" y="1983842"/>
                  </a:cubicBezTo>
                  <a:cubicBezTo>
                    <a:pt x="2670539" y="2036498"/>
                    <a:pt x="2836339" y="2105574"/>
                    <a:pt x="2974395" y="2186917"/>
                  </a:cubicBezTo>
                  <a:cubicBezTo>
                    <a:pt x="3082444" y="2250613"/>
                    <a:pt x="3179451" y="2319311"/>
                    <a:pt x="3278440" y="2398389"/>
                  </a:cubicBezTo>
                  <a:cubicBezTo>
                    <a:pt x="3300805" y="2416319"/>
                    <a:pt x="3324113" y="2435286"/>
                    <a:pt x="3348648" y="2455386"/>
                  </a:cubicBezTo>
                  <a:cubicBezTo>
                    <a:pt x="3481515" y="2564095"/>
                    <a:pt x="3649673" y="2718005"/>
                    <a:pt x="3772254" y="2861817"/>
                  </a:cubicBezTo>
                  <a:cubicBezTo>
                    <a:pt x="3854069" y="2957881"/>
                    <a:pt x="3918237" y="3032996"/>
                    <a:pt x="4002694" y="3070554"/>
                  </a:cubicBezTo>
                  <a:cubicBezTo>
                    <a:pt x="4036760" y="3085747"/>
                    <a:pt x="4070354" y="3095277"/>
                    <a:pt x="4107251" y="3099429"/>
                  </a:cubicBezTo>
                  <a:cubicBezTo>
                    <a:pt x="4262010" y="3117076"/>
                    <a:pt x="4474332" y="3002233"/>
                    <a:pt x="4591251" y="2822561"/>
                  </a:cubicBezTo>
                  <a:cubicBezTo>
                    <a:pt x="4704112" y="2649118"/>
                    <a:pt x="4765732" y="2431889"/>
                    <a:pt x="4934740" y="2295342"/>
                  </a:cubicBezTo>
                  <a:cubicBezTo>
                    <a:pt x="5153668" y="2118879"/>
                    <a:pt x="5471774" y="2114255"/>
                    <a:pt x="5709575" y="2222115"/>
                  </a:cubicBezTo>
                  <a:cubicBezTo>
                    <a:pt x="5944167" y="2328465"/>
                    <a:pt x="6118365" y="2527292"/>
                    <a:pt x="6272463" y="2737255"/>
                  </a:cubicBezTo>
                  <a:cubicBezTo>
                    <a:pt x="6407123" y="2920701"/>
                    <a:pt x="6532629" y="3123304"/>
                    <a:pt x="6680593" y="3312412"/>
                  </a:cubicBezTo>
                  <a:cubicBezTo>
                    <a:pt x="6703336" y="3341382"/>
                    <a:pt x="6726455" y="3369786"/>
                    <a:pt x="6750329" y="3397435"/>
                  </a:cubicBezTo>
                  <a:cubicBezTo>
                    <a:pt x="6965011" y="3645805"/>
                    <a:pt x="7233480" y="3805471"/>
                    <a:pt x="7525824" y="3852653"/>
                  </a:cubicBezTo>
                  <a:cubicBezTo>
                    <a:pt x="7741260" y="3887946"/>
                    <a:pt x="7969718" y="3859636"/>
                    <a:pt x="8167413" y="3762063"/>
                  </a:cubicBezTo>
                  <a:cubicBezTo>
                    <a:pt x="8348689" y="3672604"/>
                    <a:pt x="8495144" y="3541531"/>
                    <a:pt x="8621782" y="3387338"/>
                  </a:cubicBezTo>
                  <a:cubicBezTo>
                    <a:pt x="8829952" y="3134062"/>
                    <a:pt x="8984145" y="2818692"/>
                    <a:pt x="9157777" y="2525594"/>
                  </a:cubicBezTo>
                  <a:cubicBezTo>
                    <a:pt x="9200808" y="2452555"/>
                    <a:pt x="9245443" y="2379988"/>
                    <a:pt x="9291493" y="2308176"/>
                  </a:cubicBezTo>
                  <a:cubicBezTo>
                    <a:pt x="9950540" y="1279594"/>
                    <a:pt x="10929109" y="410395"/>
                    <a:pt x="12160388"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5" name="Google Shape;15;p19"/>
            <p:cNvSpPr/>
            <p:nvPr/>
          </p:nvSpPr>
          <p:spPr>
            <a:xfrm>
              <a:off x="28781" y="8743109"/>
              <a:ext cx="12157084" cy="3686107"/>
            </a:xfrm>
            <a:custGeom>
              <a:avLst/>
              <a:gdLst/>
              <a:ahLst/>
              <a:cxnLst/>
              <a:rect l="l" t="t" r="r" b="b"/>
              <a:pathLst>
                <a:path w="12157084" h="3686107" extrusionOk="0">
                  <a:moveTo>
                    <a:pt x="0" y="1774068"/>
                  </a:moveTo>
                  <a:cubicBezTo>
                    <a:pt x="98517" y="2034139"/>
                    <a:pt x="327259" y="2276186"/>
                    <a:pt x="601296" y="2387537"/>
                  </a:cubicBezTo>
                  <a:cubicBezTo>
                    <a:pt x="863348" y="2493982"/>
                    <a:pt x="1159656" y="2467276"/>
                    <a:pt x="1371600" y="2346016"/>
                  </a:cubicBezTo>
                  <a:cubicBezTo>
                    <a:pt x="1543251" y="2247782"/>
                    <a:pt x="1652337" y="2091796"/>
                    <a:pt x="1807473" y="1972047"/>
                  </a:cubicBezTo>
                  <a:cubicBezTo>
                    <a:pt x="1963459" y="1851637"/>
                    <a:pt x="2197202" y="1757649"/>
                    <a:pt x="2418489" y="1814174"/>
                  </a:cubicBezTo>
                  <a:cubicBezTo>
                    <a:pt x="2629207" y="1868056"/>
                    <a:pt x="2802556" y="1928827"/>
                    <a:pt x="2947595" y="1999884"/>
                  </a:cubicBezTo>
                  <a:cubicBezTo>
                    <a:pt x="3061589" y="2055749"/>
                    <a:pt x="3164824" y="2115105"/>
                    <a:pt x="3270797" y="2187766"/>
                  </a:cubicBezTo>
                  <a:cubicBezTo>
                    <a:pt x="3294671" y="2204185"/>
                    <a:pt x="3319678" y="2221926"/>
                    <a:pt x="3345723" y="2240799"/>
                  </a:cubicBezTo>
                  <a:cubicBezTo>
                    <a:pt x="3487271" y="2343186"/>
                    <a:pt x="3664961" y="2497190"/>
                    <a:pt x="3786692" y="2648646"/>
                  </a:cubicBezTo>
                  <a:cubicBezTo>
                    <a:pt x="3867657" y="2749428"/>
                    <a:pt x="3926541" y="2830677"/>
                    <a:pt x="4007035" y="2875784"/>
                  </a:cubicBezTo>
                  <a:cubicBezTo>
                    <a:pt x="4039591" y="2894090"/>
                    <a:pt x="4072053" y="2906924"/>
                    <a:pt x="4108761" y="2914568"/>
                  </a:cubicBezTo>
                  <a:cubicBezTo>
                    <a:pt x="4262860" y="2946463"/>
                    <a:pt x="4489336" y="2841906"/>
                    <a:pt x="4614465" y="2661480"/>
                  </a:cubicBezTo>
                  <a:cubicBezTo>
                    <a:pt x="4730440" y="2494170"/>
                    <a:pt x="4793853" y="2281093"/>
                    <a:pt x="4961540" y="2146434"/>
                  </a:cubicBezTo>
                  <a:cubicBezTo>
                    <a:pt x="5179147" y="1972141"/>
                    <a:pt x="5491779" y="1961855"/>
                    <a:pt x="5728070" y="2061505"/>
                  </a:cubicBezTo>
                  <a:cubicBezTo>
                    <a:pt x="5960681" y="2159645"/>
                    <a:pt x="6136672" y="2349036"/>
                    <a:pt x="6292752" y="2551544"/>
                  </a:cubicBezTo>
                  <a:cubicBezTo>
                    <a:pt x="6429299" y="2728668"/>
                    <a:pt x="6556503" y="2926363"/>
                    <a:pt x="6702109" y="3114434"/>
                  </a:cubicBezTo>
                  <a:cubicBezTo>
                    <a:pt x="6724474" y="3143215"/>
                    <a:pt x="6747121" y="3171430"/>
                    <a:pt x="6770335" y="3198985"/>
                  </a:cubicBezTo>
                  <a:cubicBezTo>
                    <a:pt x="6979732" y="3446411"/>
                    <a:pt x="7234801" y="3610701"/>
                    <a:pt x="7517802" y="3665810"/>
                  </a:cubicBezTo>
                  <a:cubicBezTo>
                    <a:pt x="7726444" y="3707048"/>
                    <a:pt x="7950373" y="3686099"/>
                    <a:pt x="8145992" y="3597018"/>
                  </a:cubicBezTo>
                  <a:cubicBezTo>
                    <a:pt x="8325286" y="3515392"/>
                    <a:pt x="8472119" y="3392434"/>
                    <a:pt x="8600267" y="3246262"/>
                  </a:cubicBezTo>
                  <a:cubicBezTo>
                    <a:pt x="8810985" y="3005913"/>
                    <a:pt x="8970651" y="2703189"/>
                    <a:pt x="9148718" y="2421226"/>
                  </a:cubicBezTo>
                  <a:cubicBezTo>
                    <a:pt x="9192881" y="2351018"/>
                    <a:pt x="9238460" y="2281093"/>
                    <a:pt x="9285453" y="2212018"/>
                  </a:cubicBezTo>
                  <a:cubicBezTo>
                    <a:pt x="9957618" y="1222503"/>
                    <a:pt x="10936469" y="389540"/>
                    <a:pt x="12157085"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6" name="Google Shape;16;p19"/>
            <p:cNvSpPr/>
            <p:nvPr/>
          </p:nvSpPr>
          <p:spPr>
            <a:xfrm>
              <a:off x="31895" y="8867766"/>
              <a:ext cx="12153970" cy="3505951"/>
            </a:xfrm>
            <a:custGeom>
              <a:avLst/>
              <a:gdLst/>
              <a:ahLst/>
              <a:cxnLst/>
              <a:rect l="l" t="t" r="r" b="b"/>
              <a:pathLst>
                <a:path w="12153970" h="3505951" extrusionOk="0">
                  <a:moveTo>
                    <a:pt x="0" y="1531927"/>
                  </a:moveTo>
                  <a:cubicBezTo>
                    <a:pt x="97291" y="1785486"/>
                    <a:pt x="320559" y="2026024"/>
                    <a:pt x="588934" y="2141244"/>
                  </a:cubicBezTo>
                  <a:cubicBezTo>
                    <a:pt x="843720" y="2250613"/>
                    <a:pt x="1132384" y="2232023"/>
                    <a:pt x="1340271" y="2123503"/>
                  </a:cubicBezTo>
                  <a:cubicBezTo>
                    <a:pt x="1508807" y="2035554"/>
                    <a:pt x="1617233" y="1891176"/>
                    <a:pt x="1770388" y="1782561"/>
                  </a:cubicBezTo>
                  <a:cubicBezTo>
                    <a:pt x="1925241" y="1672814"/>
                    <a:pt x="2155021" y="1589018"/>
                    <a:pt x="2371684" y="1644221"/>
                  </a:cubicBezTo>
                  <a:cubicBezTo>
                    <a:pt x="2587780" y="1699331"/>
                    <a:pt x="2768773" y="1751704"/>
                    <a:pt x="2920796" y="1812569"/>
                  </a:cubicBezTo>
                  <a:cubicBezTo>
                    <a:pt x="3040734" y="1860601"/>
                    <a:pt x="3150198" y="1910615"/>
                    <a:pt x="3263247" y="1976859"/>
                  </a:cubicBezTo>
                  <a:cubicBezTo>
                    <a:pt x="3288726" y="1991864"/>
                    <a:pt x="3315337" y="2008189"/>
                    <a:pt x="3342986" y="2025929"/>
                  </a:cubicBezTo>
                  <a:cubicBezTo>
                    <a:pt x="3493216" y="2121899"/>
                    <a:pt x="3680436" y="2276092"/>
                    <a:pt x="3801318" y="2435286"/>
                  </a:cubicBezTo>
                  <a:cubicBezTo>
                    <a:pt x="3881340" y="2540692"/>
                    <a:pt x="3935034" y="2628169"/>
                    <a:pt x="4011564" y="2680825"/>
                  </a:cubicBezTo>
                  <a:cubicBezTo>
                    <a:pt x="4042705" y="2702246"/>
                    <a:pt x="4074034" y="2718382"/>
                    <a:pt x="4110459" y="2729423"/>
                  </a:cubicBezTo>
                  <a:cubicBezTo>
                    <a:pt x="4263992" y="2775756"/>
                    <a:pt x="4504340" y="2681202"/>
                    <a:pt x="4637867" y="2500115"/>
                  </a:cubicBezTo>
                  <a:cubicBezTo>
                    <a:pt x="4756673" y="2338939"/>
                    <a:pt x="4822163" y="2129920"/>
                    <a:pt x="4988435" y="1997242"/>
                  </a:cubicBezTo>
                  <a:cubicBezTo>
                    <a:pt x="5204814" y="1825120"/>
                    <a:pt x="5511879" y="1809078"/>
                    <a:pt x="5746754" y="1900707"/>
                  </a:cubicBezTo>
                  <a:cubicBezTo>
                    <a:pt x="5977289" y="1990637"/>
                    <a:pt x="6155168" y="2170686"/>
                    <a:pt x="6313229" y="2365645"/>
                  </a:cubicBezTo>
                  <a:cubicBezTo>
                    <a:pt x="6451758" y="2536446"/>
                    <a:pt x="6580566" y="2729329"/>
                    <a:pt x="6723813" y="2916266"/>
                  </a:cubicBezTo>
                  <a:cubicBezTo>
                    <a:pt x="6745800" y="2944859"/>
                    <a:pt x="6767976" y="2972980"/>
                    <a:pt x="6790623" y="3000440"/>
                  </a:cubicBezTo>
                  <a:cubicBezTo>
                    <a:pt x="6994641" y="3247017"/>
                    <a:pt x="7236405" y="3415836"/>
                    <a:pt x="7510159" y="3478872"/>
                  </a:cubicBezTo>
                  <a:cubicBezTo>
                    <a:pt x="7712006" y="3525961"/>
                    <a:pt x="7931311" y="3512466"/>
                    <a:pt x="8124855" y="3431878"/>
                  </a:cubicBezTo>
                  <a:cubicBezTo>
                    <a:pt x="8302167" y="3358085"/>
                    <a:pt x="8449377" y="3243242"/>
                    <a:pt x="8578940" y="3105091"/>
                  </a:cubicBezTo>
                  <a:cubicBezTo>
                    <a:pt x="8792300" y="2877671"/>
                    <a:pt x="8957345" y="2587498"/>
                    <a:pt x="9139848" y="2316763"/>
                  </a:cubicBezTo>
                  <a:cubicBezTo>
                    <a:pt x="9185049" y="2249292"/>
                    <a:pt x="9231665" y="2182198"/>
                    <a:pt x="9279603" y="2115860"/>
                  </a:cubicBezTo>
                  <a:cubicBezTo>
                    <a:pt x="9964978" y="1165506"/>
                    <a:pt x="10944019" y="368685"/>
                    <a:pt x="12153971"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7" name="Google Shape;17;p19"/>
            <p:cNvSpPr/>
            <p:nvPr/>
          </p:nvSpPr>
          <p:spPr>
            <a:xfrm>
              <a:off x="34915" y="8991762"/>
              <a:ext cx="12151139" cy="3327091"/>
            </a:xfrm>
            <a:custGeom>
              <a:avLst/>
              <a:gdLst/>
              <a:ahLst/>
              <a:cxnLst/>
              <a:rect l="l" t="t" r="r" b="b"/>
              <a:pathLst>
                <a:path w="12151139" h="3327091" extrusionOk="0">
                  <a:moveTo>
                    <a:pt x="0" y="1290352"/>
                  </a:moveTo>
                  <a:cubicBezTo>
                    <a:pt x="96064" y="1537494"/>
                    <a:pt x="313953" y="1776239"/>
                    <a:pt x="576667" y="1895517"/>
                  </a:cubicBezTo>
                  <a:cubicBezTo>
                    <a:pt x="824187" y="2007906"/>
                    <a:pt x="1105207" y="1997431"/>
                    <a:pt x="1309036" y="1901556"/>
                  </a:cubicBezTo>
                  <a:cubicBezTo>
                    <a:pt x="1474364" y="1823799"/>
                    <a:pt x="1582223" y="1691121"/>
                    <a:pt x="1733491" y="1593642"/>
                  </a:cubicBezTo>
                  <a:cubicBezTo>
                    <a:pt x="1887307" y="1494558"/>
                    <a:pt x="2113028" y="1420953"/>
                    <a:pt x="2324973" y="1474836"/>
                  </a:cubicBezTo>
                  <a:cubicBezTo>
                    <a:pt x="2546448" y="1531078"/>
                    <a:pt x="2735179" y="1575146"/>
                    <a:pt x="2893996" y="1625820"/>
                  </a:cubicBezTo>
                  <a:cubicBezTo>
                    <a:pt x="3019879" y="1665926"/>
                    <a:pt x="3135571" y="1706691"/>
                    <a:pt x="3255698" y="1766519"/>
                  </a:cubicBezTo>
                  <a:cubicBezTo>
                    <a:pt x="3282781" y="1780108"/>
                    <a:pt x="3310902" y="1795112"/>
                    <a:pt x="3340250" y="1811626"/>
                  </a:cubicBezTo>
                  <a:cubicBezTo>
                    <a:pt x="3499255" y="1901273"/>
                    <a:pt x="3696007" y="2055560"/>
                    <a:pt x="3816039" y="2222492"/>
                  </a:cubicBezTo>
                  <a:cubicBezTo>
                    <a:pt x="3895212" y="2332617"/>
                    <a:pt x="3943621" y="2426322"/>
                    <a:pt x="4016094" y="2486338"/>
                  </a:cubicBezTo>
                  <a:cubicBezTo>
                    <a:pt x="4045725" y="2510873"/>
                    <a:pt x="4075922" y="2530406"/>
                    <a:pt x="4112158" y="2544750"/>
                  </a:cubicBezTo>
                  <a:cubicBezTo>
                    <a:pt x="4265030" y="2605427"/>
                    <a:pt x="4519061" y="2520970"/>
                    <a:pt x="4661270" y="2339222"/>
                  </a:cubicBezTo>
                  <a:cubicBezTo>
                    <a:pt x="4782718" y="2183991"/>
                    <a:pt x="4850473" y="1979219"/>
                    <a:pt x="5015423" y="1848428"/>
                  </a:cubicBezTo>
                  <a:cubicBezTo>
                    <a:pt x="5230576" y="1678476"/>
                    <a:pt x="5531979" y="1656678"/>
                    <a:pt x="5765533" y="1740191"/>
                  </a:cubicBezTo>
                  <a:cubicBezTo>
                    <a:pt x="5993991" y="1821911"/>
                    <a:pt x="6173852" y="1992524"/>
                    <a:pt x="6333895" y="2179934"/>
                  </a:cubicBezTo>
                  <a:cubicBezTo>
                    <a:pt x="6474311" y="2344413"/>
                    <a:pt x="6604818" y="2532483"/>
                    <a:pt x="6745705" y="2718288"/>
                  </a:cubicBezTo>
                  <a:cubicBezTo>
                    <a:pt x="6767315" y="2746692"/>
                    <a:pt x="6789019" y="2774624"/>
                    <a:pt x="6811100" y="2801990"/>
                  </a:cubicBezTo>
                  <a:cubicBezTo>
                    <a:pt x="7009834" y="3047623"/>
                    <a:pt x="7238198" y="3221066"/>
                    <a:pt x="7502610" y="3292029"/>
                  </a:cubicBezTo>
                  <a:cubicBezTo>
                    <a:pt x="7697568" y="3345062"/>
                    <a:pt x="7912344" y="3338929"/>
                    <a:pt x="8103905" y="3266834"/>
                  </a:cubicBezTo>
                  <a:cubicBezTo>
                    <a:pt x="8279142" y="3200966"/>
                    <a:pt x="8426824" y="3094145"/>
                    <a:pt x="8557803" y="2964015"/>
                  </a:cubicBezTo>
                  <a:cubicBezTo>
                    <a:pt x="8773805" y="2749523"/>
                    <a:pt x="8944229" y="2471994"/>
                    <a:pt x="9131260" y="2212395"/>
                  </a:cubicBezTo>
                  <a:cubicBezTo>
                    <a:pt x="9177500" y="2147755"/>
                    <a:pt x="9225154" y="2083398"/>
                    <a:pt x="9274035" y="2019701"/>
                  </a:cubicBezTo>
                  <a:cubicBezTo>
                    <a:pt x="9972622" y="1108415"/>
                    <a:pt x="10951757" y="347831"/>
                    <a:pt x="12151140"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8" name="Google Shape;18;p19"/>
            <p:cNvSpPr/>
            <p:nvPr/>
          </p:nvSpPr>
          <p:spPr>
            <a:xfrm>
              <a:off x="37934" y="9116230"/>
              <a:ext cx="12147742" cy="3149423"/>
            </a:xfrm>
            <a:custGeom>
              <a:avLst/>
              <a:gdLst/>
              <a:ahLst/>
              <a:cxnLst/>
              <a:rect l="l" t="t" r="r" b="b"/>
              <a:pathLst>
                <a:path w="12147742" h="3149423" extrusionOk="0">
                  <a:moveTo>
                    <a:pt x="0" y="1048399"/>
                  </a:moveTo>
                  <a:cubicBezTo>
                    <a:pt x="94837" y="1289030"/>
                    <a:pt x="307348" y="1526170"/>
                    <a:pt x="564305" y="1649412"/>
                  </a:cubicBezTo>
                  <a:cubicBezTo>
                    <a:pt x="804559" y="1764632"/>
                    <a:pt x="1077935" y="1762367"/>
                    <a:pt x="1277707" y="1679231"/>
                  </a:cubicBezTo>
                  <a:cubicBezTo>
                    <a:pt x="1439921" y="1611760"/>
                    <a:pt x="1547214" y="1490689"/>
                    <a:pt x="1696405" y="1404439"/>
                  </a:cubicBezTo>
                  <a:cubicBezTo>
                    <a:pt x="1849277" y="1316019"/>
                    <a:pt x="2070847" y="1252605"/>
                    <a:pt x="2278168" y="1305073"/>
                  </a:cubicBezTo>
                  <a:cubicBezTo>
                    <a:pt x="2505022" y="1362541"/>
                    <a:pt x="2701396" y="1398211"/>
                    <a:pt x="2867196" y="1438694"/>
                  </a:cubicBezTo>
                  <a:cubicBezTo>
                    <a:pt x="2999024" y="1470873"/>
                    <a:pt x="3120945" y="1502391"/>
                    <a:pt x="3248055" y="1555801"/>
                  </a:cubicBezTo>
                  <a:cubicBezTo>
                    <a:pt x="3276742" y="1567880"/>
                    <a:pt x="3306467" y="1581563"/>
                    <a:pt x="3337324" y="1596944"/>
                  </a:cubicBezTo>
                  <a:cubicBezTo>
                    <a:pt x="3505012" y="1680175"/>
                    <a:pt x="3711294" y="1834556"/>
                    <a:pt x="3830477" y="2009227"/>
                  </a:cubicBezTo>
                  <a:cubicBezTo>
                    <a:pt x="3908801" y="2123975"/>
                    <a:pt x="3951831" y="2224002"/>
                    <a:pt x="4020435" y="2291473"/>
                  </a:cubicBezTo>
                  <a:cubicBezTo>
                    <a:pt x="4048556" y="2319122"/>
                    <a:pt x="4077620" y="2341959"/>
                    <a:pt x="4113573" y="2359700"/>
                  </a:cubicBezTo>
                  <a:cubicBezTo>
                    <a:pt x="4265785" y="2434814"/>
                    <a:pt x="4533216" y="2360360"/>
                    <a:pt x="4684389" y="2177952"/>
                  </a:cubicBezTo>
                  <a:cubicBezTo>
                    <a:pt x="4808197" y="2028571"/>
                    <a:pt x="4878404" y="1828234"/>
                    <a:pt x="5042034" y="1699331"/>
                  </a:cubicBezTo>
                  <a:cubicBezTo>
                    <a:pt x="5255866" y="1531549"/>
                    <a:pt x="5551795" y="1504089"/>
                    <a:pt x="5783840" y="1579487"/>
                  </a:cubicBezTo>
                  <a:cubicBezTo>
                    <a:pt x="6010222" y="1653092"/>
                    <a:pt x="6191970" y="1814268"/>
                    <a:pt x="6353995" y="1994128"/>
                  </a:cubicBezTo>
                  <a:cubicBezTo>
                    <a:pt x="6496392" y="2152285"/>
                    <a:pt x="6628409" y="2335448"/>
                    <a:pt x="6767032" y="2520215"/>
                  </a:cubicBezTo>
                  <a:cubicBezTo>
                    <a:pt x="6788264" y="2548430"/>
                    <a:pt x="6809402" y="2576268"/>
                    <a:pt x="6830918" y="2603540"/>
                  </a:cubicBezTo>
                  <a:cubicBezTo>
                    <a:pt x="7024272" y="2848229"/>
                    <a:pt x="7239330" y="3026296"/>
                    <a:pt x="7494494" y="3105186"/>
                  </a:cubicBezTo>
                  <a:cubicBezTo>
                    <a:pt x="7682659" y="3164164"/>
                    <a:pt x="7892716" y="3165296"/>
                    <a:pt x="8082391" y="3101788"/>
                  </a:cubicBezTo>
                  <a:cubicBezTo>
                    <a:pt x="8255645" y="3043754"/>
                    <a:pt x="8403704" y="2945142"/>
                    <a:pt x="8536193" y="2822939"/>
                  </a:cubicBezTo>
                  <a:cubicBezTo>
                    <a:pt x="8754838" y="2621375"/>
                    <a:pt x="8930640" y="2356491"/>
                    <a:pt x="9122107" y="2108027"/>
                  </a:cubicBezTo>
                  <a:cubicBezTo>
                    <a:pt x="9169478" y="2046123"/>
                    <a:pt x="9218077" y="1984503"/>
                    <a:pt x="9267902" y="1923637"/>
                  </a:cubicBezTo>
                  <a:cubicBezTo>
                    <a:pt x="9979604" y="1051419"/>
                    <a:pt x="10959023" y="326976"/>
                    <a:pt x="12147742"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9" name="Google Shape;19;p19"/>
            <p:cNvSpPr/>
            <p:nvPr/>
          </p:nvSpPr>
          <p:spPr>
            <a:xfrm>
              <a:off x="40954" y="9240698"/>
              <a:ext cx="12144534" cy="2972959"/>
            </a:xfrm>
            <a:custGeom>
              <a:avLst/>
              <a:gdLst/>
              <a:ahLst/>
              <a:cxnLst/>
              <a:rect l="l" t="t" r="r" b="b"/>
              <a:pathLst>
                <a:path w="12144534" h="2972959" extrusionOk="0">
                  <a:moveTo>
                    <a:pt x="0" y="806446"/>
                  </a:moveTo>
                  <a:cubicBezTo>
                    <a:pt x="93610" y="1040567"/>
                    <a:pt x="300648" y="1275914"/>
                    <a:pt x="551943" y="1403307"/>
                  </a:cubicBezTo>
                  <a:cubicBezTo>
                    <a:pt x="784931" y="1521358"/>
                    <a:pt x="1050664" y="1527397"/>
                    <a:pt x="1246377" y="1456906"/>
                  </a:cubicBezTo>
                  <a:cubicBezTo>
                    <a:pt x="1405572" y="1399627"/>
                    <a:pt x="1512393" y="1290257"/>
                    <a:pt x="1659320" y="1215142"/>
                  </a:cubicBezTo>
                  <a:cubicBezTo>
                    <a:pt x="1811342" y="1137385"/>
                    <a:pt x="2028666" y="1084163"/>
                    <a:pt x="2231363" y="1135309"/>
                  </a:cubicBezTo>
                  <a:cubicBezTo>
                    <a:pt x="2463690" y="1193910"/>
                    <a:pt x="2667708" y="1221182"/>
                    <a:pt x="2840396" y="1251567"/>
                  </a:cubicBezTo>
                  <a:cubicBezTo>
                    <a:pt x="2978264" y="1275819"/>
                    <a:pt x="3106318" y="1298090"/>
                    <a:pt x="3240505" y="1345083"/>
                  </a:cubicBezTo>
                  <a:cubicBezTo>
                    <a:pt x="3270797" y="1355747"/>
                    <a:pt x="3302126" y="1368014"/>
                    <a:pt x="3334588" y="1382263"/>
                  </a:cubicBezTo>
                  <a:cubicBezTo>
                    <a:pt x="3510956" y="1459077"/>
                    <a:pt x="3726864" y="1613647"/>
                    <a:pt x="3845104" y="1796055"/>
                  </a:cubicBezTo>
                  <a:cubicBezTo>
                    <a:pt x="3922484" y="1915522"/>
                    <a:pt x="3960324" y="2021777"/>
                    <a:pt x="4024870" y="2096703"/>
                  </a:cubicBezTo>
                  <a:cubicBezTo>
                    <a:pt x="4051481" y="2127561"/>
                    <a:pt x="4079413" y="2153606"/>
                    <a:pt x="4115178" y="2174744"/>
                  </a:cubicBezTo>
                  <a:cubicBezTo>
                    <a:pt x="4266728" y="2264296"/>
                    <a:pt x="4547465" y="2199562"/>
                    <a:pt x="4707698" y="2016776"/>
                  </a:cubicBezTo>
                  <a:cubicBezTo>
                    <a:pt x="4833581" y="1873058"/>
                    <a:pt x="4906620" y="1677249"/>
                    <a:pt x="5068928" y="1550328"/>
                  </a:cubicBezTo>
                  <a:cubicBezTo>
                    <a:pt x="5281533" y="1384717"/>
                    <a:pt x="5571801" y="1351500"/>
                    <a:pt x="5802524" y="1418877"/>
                  </a:cubicBezTo>
                  <a:cubicBezTo>
                    <a:pt x="6026831" y="1484272"/>
                    <a:pt x="6210560" y="1636012"/>
                    <a:pt x="6374472" y="1808417"/>
                  </a:cubicBezTo>
                  <a:cubicBezTo>
                    <a:pt x="6518852" y="1960345"/>
                    <a:pt x="6652473" y="2138601"/>
                    <a:pt x="6788736" y="2322237"/>
                  </a:cubicBezTo>
                  <a:cubicBezTo>
                    <a:pt x="6809591" y="2350263"/>
                    <a:pt x="6830257" y="2377912"/>
                    <a:pt x="6851206" y="2405089"/>
                  </a:cubicBezTo>
                  <a:cubicBezTo>
                    <a:pt x="7039276" y="2648929"/>
                    <a:pt x="7241029" y="2830960"/>
                    <a:pt x="7486756" y="2918342"/>
                  </a:cubicBezTo>
                  <a:cubicBezTo>
                    <a:pt x="7668221" y="2982888"/>
                    <a:pt x="7873560" y="2991758"/>
                    <a:pt x="8061158" y="2936744"/>
                  </a:cubicBezTo>
                  <a:cubicBezTo>
                    <a:pt x="8232337" y="2886541"/>
                    <a:pt x="8380868" y="2796045"/>
                    <a:pt x="8514772" y="2681863"/>
                  </a:cubicBezTo>
                  <a:cubicBezTo>
                    <a:pt x="8736059" y="2493227"/>
                    <a:pt x="8917335" y="2240988"/>
                    <a:pt x="9113143" y="2003659"/>
                  </a:cubicBezTo>
                  <a:cubicBezTo>
                    <a:pt x="9161552" y="1944586"/>
                    <a:pt x="9211188" y="1885702"/>
                    <a:pt x="9261957" y="1827479"/>
                  </a:cubicBezTo>
                  <a:cubicBezTo>
                    <a:pt x="9986871" y="994328"/>
                    <a:pt x="10966477" y="306121"/>
                    <a:pt x="12144535"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0" name="Google Shape;20;p19"/>
            <p:cNvSpPr/>
            <p:nvPr/>
          </p:nvSpPr>
          <p:spPr>
            <a:xfrm>
              <a:off x="44068" y="9364883"/>
              <a:ext cx="12141514" cy="2797895"/>
            </a:xfrm>
            <a:custGeom>
              <a:avLst/>
              <a:gdLst/>
              <a:ahLst/>
              <a:cxnLst/>
              <a:rect l="l" t="t" r="r" b="b"/>
              <a:pathLst>
                <a:path w="12141514" h="2797895" extrusionOk="0">
                  <a:moveTo>
                    <a:pt x="0" y="564776"/>
                  </a:moveTo>
                  <a:cubicBezTo>
                    <a:pt x="92384" y="792480"/>
                    <a:pt x="294042" y="1025940"/>
                    <a:pt x="539581" y="1157485"/>
                  </a:cubicBezTo>
                  <a:cubicBezTo>
                    <a:pt x="765303" y="1278367"/>
                    <a:pt x="1023486" y="1292616"/>
                    <a:pt x="1215048" y="1234959"/>
                  </a:cubicBezTo>
                  <a:cubicBezTo>
                    <a:pt x="1371128" y="1187965"/>
                    <a:pt x="1477761" y="1090203"/>
                    <a:pt x="1622234" y="1026223"/>
                  </a:cubicBezTo>
                  <a:cubicBezTo>
                    <a:pt x="1773691" y="959129"/>
                    <a:pt x="1986484" y="916099"/>
                    <a:pt x="2184463" y="965829"/>
                  </a:cubicBezTo>
                  <a:cubicBezTo>
                    <a:pt x="2422169" y="1025657"/>
                    <a:pt x="2633925" y="1044436"/>
                    <a:pt x="2813502" y="1064724"/>
                  </a:cubicBezTo>
                  <a:cubicBezTo>
                    <a:pt x="2957315" y="1080955"/>
                    <a:pt x="3091503" y="1094072"/>
                    <a:pt x="3232767" y="1134649"/>
                  </a:cubicBezTo>
                  <a:cubicBezTo>
                    <a:pt x="3264663" y="1143802"/>
                    <a:pt x="3297502" y="1154843"/>
                    <a:pt x="3331662" y="1167865"/>
                  </a:cubicBezTo>
                  <a:cubicBezTo>
                    <a:pt x="3516713" y="1238356"/>
                    <a:pt x="3742246" y="1392927"/>
                    <a:pt x="3859636" y="1583167"/>
                  </a:cubicBezTo>
                  <a:cubicBezTo>
                    <a:pt x="3936167" y="1707258"/>
                    <a:pt x="3968628" y="1819835"/>
                    <a:pt x="4029305" y="1902122"/>
                  </a:cubicBezTo>
                  <a:cubicBezTo>
                    <a:pt x="4054406" y="1936093"/>
                    <a:pt x="4081301" y="1965535"/>
                    <a:pt x="4116782" y="1989976"/>
                  </a:cubicBezTo>
                  <a:cubicBezTo>
                    <a:pt x="4267672" y="2093967"/>
                    <a:pt x="4561431" y="2038952"/>
                    <a:pt x="4731006" y="1855694"/>
                  </a:cubicBezTo>
                  <a:cubicBezTo>
                    <a:pt x="4858871" y="1717543"/>
                    <a:pt x="4934835" y="1526359"/>
                    <a:pt x="5095822" y="1401325"/>
                  </a:cubicBezTo>
                  <a:cubicBezTo>
                    <a:pt x="5307106" y="1237885"/>
                    <a:pt x="5591712" y="1199006"/>
                    <a:pt x="5821208" y="1258173"/>
                  </a:cubicBezTo>
                  <a:cubicBezTo>
                    <a:pt x="6043345" y="1315453"/>
                    <a:pt x="6229150" y="1457661"/>
                    <a:pt x="6394949" y="1622612"/>
                  </a:cubicBezTo>
                  <a:cubicBezTo>
                    <a:pt x="6541310" y="1768217"/>
                    <a:pt x="6676536" y="1941567"/>
                    <a:pt x="6810346" y="2124069"/>
                  </a:cubicBezTo>
                  <a:cubicBezTo>
                    <a:pt x="6830823" y="2151907"/>
                    <a:pt x="6851017" y="2179367"/>
                    <a:pt x="6871400" y="2206545"/>
                  </a:cubicBezTo>
                  <a:cubicBezTo>
                    <a:pt x="7054092" y="2449441"/>
                    <a:pt x="7242539" y="2636095"/>
                    <a:pt x="7479018" y="2731405"/>
                  </a:cubicBezTo>
                  <a:cubicBezTo>
                    <a:pt x="7653689" y="2801801"/>
                    <a:pt x="7854404" y="2818126"/>
                    <a:pt x="8040020" y="2771604"/>
                  </a:cubicBezTo>
                  <a:cubicBezTo>
                    <a:pt x="8209217" y="2729234"/>
                    <a:pt x="8358220" y="2646853"/>
                    <a:pt x="8493540" y="2540692"/>
                  </a:cubicBezTo>
                  <a:cubicBezTo>
                    <a:pt x="8717468" y="2364984"/>
                    <a:pt x="8904595" y="2125768"/>
                    <a:pt x="9104461" y="1899197"/>
                  </a:cubicBezTo>
                  <a:cubicBezTo>
                    <a:pt x="9154097" y="1842955"/>
                    <a:pt x="9204583" y="1786713"/>
                    <a:pt x="9256295" y="1731321"/>
                  </a:cubicBezTo>
                  <a:cubicBezTo>
                    <a:pt x="9994326" y="937236"/>
                    <a:pt x="10974215" y="285266"/>
                    <a:pt x="12141514"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 name="Google Shape;21;p19"/>
            <p:cNvSpPr/>
            <p:nvPr/>
          </p:nvSpPr>
          <p:spPr>
            <a:xfrm>
              <a:off x="47088" y="9489162"/>
              <a:ext cx="12138212" cy="2624367"/>
            </a:xfrm>
            <a:custGeom>
              <a:avLst/>
              <a:gdLst/>
              <a:ahLst/>
              <a:cxnLst/>
              <a:rect l="l" t="t" r="r" b="b"/>
              <a:pathLst>
                <a:path w="12138212" h="2624367" extrusionOk="0">
                  <a:moveTo>
                    <a:pt x="0" y="323012"/>
                  </a:moveTo>
                  <a:cubicBezTo>
                    <a:pt x="91157" y="544205"/>
                    <a:pt x="287437" y="775872"/>
                    <a:pt x="527313" y="911569"/>
                  </a:cubicBezTo>
                  <a:cubicBezTo>
                    <a:pt x="745769" y="1035188"/>
                    <a:pt x="996404" y="1057835"/>
                    <a:pt x="1183813" y="1012823"/>
                  </a:cubicBezTo>
                  <a:cubicBezTo>
                    <a:pt x="1336874" y="976021"/>
                    <a:pt x="1443318" y="890054"/>
                    <a:pt x="1585243" y="837115"/>
                  </a:cubicBezTo>
                  <a:cubicBezTo>
                    <a:pt x="1736228" y="780779"/>
                    <a:pt x="1944398" y="747751"/>
                    <a:pt x="2137752" y="796255"/>
                  </a:cubicBezTo>
                  <a:cubicBezTo>
                    <a:pt x="2380837" y="857215"/>
                    <a:pt x="2600331" y="867500"/>
                    <a:pt x="2786797" y="877786"/>
                  </a:cubicBezTo>
                  <a:cubicBezTo>
                    <a:pt x="2936649" y="885996"/>
                    <a:pt x="3076970" y="889959"/>
                    <a:pt x="3225313" y="924120"/>
                  </a:cubicBezTo>
                  <a:cubicBezTo>
                    <a:pt x="3258718" y="931858"/>
                    <a:pt x="3293256" y="941483"/>
                    <a:pt x="3328926" y="953373"/>
                  </a:cubicBezTo>
                  <a:cubicBezTo>
                    <a:pt x="3522752" y="1017447"/>
                    <a:pt x="3757816" y="1172206"/>
                    <a:pt x="3874263" y="1370090"/>
                  </a:cubicBezTo>
                  <a:cubicBezTo>
                    <a:pt x="3949944" y="1498804"/>
                    <a:pt x="3976932" y="1617799"/>
                    <a:pt x="4033835" y="1707446"/>
                  </a:cubicBezTo>
                  <a:cubicBezTo>
                    <a:pt x="4057426" y="1744626"/>
                    <a:pt x="4083188" y="1777277"/>
                    <a:pt x="4118480" y="1805115"/>
                  </a:cubicBezTo>
                  <a:cubicBezTo>
                    <a:pt x="4268616" y="1923637"/>
                    <a:pt x="4575303" y="1877965"/>
                    <a:pt x="4754408" y="1694613"/>
                  </a:cubicBezTo>
                  <a:cubicBezTo>
                    <a:pt x="4883972" y="1561935"/>
                    <a:pt x="4963145" y="1375563"/>
                    <a:pt x="5122716" y="1252417"/>
                  </a:cubicBezTo>
                  <a:cubicBezTo>
                    <a:pt x="5332773" y="1091052"/>
                    <a:pt x="5611717" y="1046700"/>
                    <a:pt x="5839893" y="1097658"/>
                  </a:cubicBezTo>
                  <a:cubicBezTo>
                    <a:pt x="6059953" y="1146822"/>
                    <a:pt x="6247740" y="1279594"/>
                    <a:pt x="6415427" y="1436901"/>
                  </a:cubicBezTo>
                  <a:cubicBezTo>
                    <a:pt x="6563769" y="1576184"/>
                    <a:pt x="6700599" y="1744720"/>
                    <a:pt x="6832050" y="1926091"/>
                  </a:cubicBezTo>
                  <a:cubicBezTo>
                    <a:pt x="6852150" y="1953740"/>
                    <a:pt x="6871872" y="1981106"/>
                    <a:pt x="6891594" y="2008094"/>
                  </a:cubicBezTo>
                  <a:cubicBezTo>
                    <a:pt x="7069001" y="2250047"/>
                    <a:pt x="7244143" y="2441325"/>
                    <a:pt x="7471186" y="2544561"/>
                  </a:cubicBezTo>
                  <a:cubicBezTo>
                    <a:pt x="7639157" y="2620903"/>
                    <a:pt x="7835059" y="2644494"/>
                    <a:pt x="8018788" y="2606559"/>
                  </a:cubicBezTo>
                  <a:cubicBezTo>
                    <a:pt x="8185909" y="2572021"/>
                    <a:pt x="8335384" y="2497850"/>
                    <a:pt x="8472119" y="2399616"/>
                  </a:cubicBezTo>
                  <a:cubicBezTo>
                    <a:pt x="8698784" y="2236836"/>
                    <a:pt x="8891195" y="2010265"/>
                    <a:pt x="9095496" y="1794828"/>
                  </a:cubicBezTo>
                  <a:cubicBezTo>
                    <a:pt x="9146170" y="1741418"/>
                    <a:pt x="9197694" y="1687913"/>
                    <a:pt x="9250255" y="1635162"/>
                  </a:cubicBezTo>
                  <a:cubicBezTo>
                    <a:pt x="10001498" y="880145"/>
                    <a:pt x="10981576" y="264317"/>
                    <a:pt x="12138212"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 name="Google Shape;22;p19"/>
            <p:cNvSpPr/>
            <p:nvPr/>
          </p:nvSpPr>
          <p:spPr>
            <a:xfrm>
              <a:off x="50107" y="9613818"/>
              <a:ext cx="12135097" cy="2452279"/>
            </a:xfrm>
            <a:custGeom>
              <a:avLst/>
              <a:gdLst/>
              <a:ahLst/>
              <a:cxnLst/>
              <a:rect l="l" t="t" r="r" b="b"/>
              <a:pathLst>
                <a:path w="12135097" h="2452279" extrusionOk="0">
                  <a:moveTo>
                    <a:pt x="0" y="80871"/>
                  </a:moveTo>
                  <a:cubicBezTo>
                    <a:pt x="89930" y="295552"/>
                    <a:pt x="280831" y="525332"/>
                    <a:pt x="514952" y="665276"/>
                  </a:cubicBezTo>
                  <a:cubicBezTo>
                    <a:pt x="726141" y="791536"/>
                    <a:pt x="969226" y="822677"/>
                    <a:pt x="1152484" y="790310"/>
                  </a:cubicBezTo>
                  <a:cubicBezTo>
                    <a:pt x="1302525" y="763793"/>
                    <a:pt x="1408969" y="689716"/>
                    <a:pt x="1548252" y="647629"/>
                  </a:cubicBezTo>
                  <a:cubicBezTo>
                    <a:pt x="1698953" y="602051"/>
                    <a:pt x="1902311" y="579120"/>
                    <a:pt x="2091041" y="626303"/>
                  </a:cubicBezTo>
                  <a:cubicBezTo>
                    <a:pt x="2339600" y="688395"/>
                    <a:pt x="2566737" y="694529"/>
                    <a:pt x="2760091" y="690471"/>
                  </a:cubicBezTo>
                  <a:cubicBezTo>
                    <a:pt x="2915889" y="687168"/>
                    <a:pt x="3062438" y="685470"/>
                    <a:pt x="3217858" y="713213"/>
                  </a:cubicBezTo>
                  <a:cubicBezTo>
                    <a:pt x="3252867" y="719536"/>
                    <a:pt x="3289009" y="727840"/>
                    <a:pt x="3326283" y="738503"/>
                  </a:cubicBezTo>
                  <a:cubicBezTo>
                    <a:pt x="3528792" y="796255"/>
                    <a:pt x="3773481" y="951014"/>
                    <a:pt x="3888984" y="1156730"/>
                  </a:cubicBezTo>
                  <a:cubicBezTo>
                    <a:pt x="3963815" y="1290068"/>
                    <a:pt x="3985425" y="1415386"/>
                    <a:pt x="4038364" y="1512488"/>
                  </a:cubicBezTo>
                  <a:cubicBezTo>
                    <a:pt x="4060351" y="1552876"/>
                    <a:pt x="4085075" y="1588829"/>
                    <a:pt x="4120085" y="1620064"/>
                  </a:cubicBezTo>
                  <a:cubicBezTo>
                    <a:pt x="4269465" y="1753025"/>
                    <a:pt x="4588892" y="1716694"/>
                    <a:pt x="4777717" y="1533342"/>
                  </a:cubicBezTo>
                  <a:cubicBezTo>
                    <a:pt x="4908979" y="1405949"/>
                    <a:pt x="4991265" y="1224485"/>
                    <a:pt x="5149611" y="1103320"/>
                  </a:cubicBezTo>
                  <a:cubicBezTo>
                    <a:pt x="5358347" y="944125"/>
                    <a:pt x="5631723" y="894112"/>
                    <a:pt x="5858483" y="936859"/>
                  </a:cubicBezTo>
                  <a:cubicBezTo>
                    <a:pt x="6076372" y="977908"/>
                    <a:pt x="6266235" y="1101149"/>
                    <a:pt x="6435810" y="1251001"/>
                  </a:cubicBezTo>
                  <a:cubicBezTo>
                    <a:pt x="6586228" y="1383962"/>
                    <a:pt x="6724568" y="1547591"/>
                    <a:pt x="6853659" y="1727924"/>
                  </a:cubicBezTo>
                  <a:cubicBezTo>
                    <a:pt x="6873382" y="1755384"/>
                    <a:pt x="6892632" y="1782561"/>
                    <a:pt x="6911789" y="1809550"/>
                  </a:cubicBezTo>
                  <a:cubicBezTo>
                    <a:pt x="7083816" y="2050653"/>
                    <a:pt x="7245653" y="2246461"/>
                    <a:pt x="7463448" y="2357623"/>
                  </a:cubicBezTo>
                  <a:cubicBezTo>
                    <a:pt x="7624624" y="2439910"/>
                    <a:pt x="7815903" y="2470768"/>
                    <a:pt x="7997556" y="2441420"/>
                  </a:cubicBezTo>
                  <a:cubicBezTo>
                    <a:pt x="8162695" y="2414715"/>
                    <a:pt x="8312642" y="2348659"/>
                    <a:pt x="8450792" y="2258446"/>
                  </a:cubicBezTo>
                  <a:cubicBezTo>
                    <a:pt x="8680194" y="2108594"/>
                    <a:pt x="8877890" y="1894762"/>
                    <a:pt x="9086626" y="1690461"/>
                  </a:cubicBezTo>
                  <a:cubicBezTo>
                    <a:pt x="9138338" y="1639787"/>
                    <a:pt x="9190900" y="1589018"/>
                    <a:pt x="9244405" y="1539004"/>
                  </a:cubicBezTo>
                  <a:cubicBezTo>
                    <a:pt x="10008858" y="823054"/>
                    <a:pt x="10989125" y="243463"/>
                    <a:pt x="12135098" y="0"/>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3" name="Google Shape;23;p19"/>
            <p:cNvSpPr/>
            <p:nvPr/>
          </p:nvSpPr>
          <p:spPr>
            <a:xfrm>
              <a:off x="53127" y="9577110"/>
              <a:ext cx="12131983" cy="2442840"/>
            </a:xfrm>
            <a:custGeom>
              <a:avLst/>
              <a:gdLst/>
              <a:ahLst/>
              <a:cxnLst/>
              <a:rect l="l" t="t" r="r" b="b"/>
              <a:pathLst>
                <a:path w="12131983" h="2442840" extrusionOk="0">
                  <a:moveTo>
                    <a:pt x="0" y="0"/>
                  </a:moveTo>
                  <a:cubicBezTo>
                    <a:pt x="88703" y="208264"/>
                    <a:pt x="274226" y="435968"/>
                    <a:pt x="502590" y="580347"/>
                  </a:cubicBezTo>
                  <a:cubicBezTo>
                    <a:pt x="706608" y="709250"/>
                    <a:pt x="942049" y="748883"/>
                    <a:pt x="1121249" y="729161"/>
                  </a:cubicBezTo>
                  <a:cubicBezTo>
                    <a:pt x="1268270" y="712930"/>
                    <a:pt x="1374903" y="650838"/>
                    <a:pt x="1511261" y="619508"/>
                  </a:cubicBezTo>
                  <a:cubicBezTo>
                    <a:pt x="1661773" y="584876"/>
                    <a:pt x="1860224" y="571760"/>
                    <a:pt x="2044236" y="617621"/>
                  </a:cubicBezTo>
                  <a:cubicBezTo>
                    <a:pt x="2298173" y="680940"/>
                    <a:pt x="2532954" y="674146"/>
                    <a:pt x="2733292" y="664426"/>
                  </a:cubicBezTo>
                  <a:cubicBezTo>
                    <a:pt x="2895034" y="656594"/>
                    <a:pt x="3047811" y="642251"/>
                    <a:pt x="3210214" y="663577"/>
                  </a:cubicBezTo>
                  <a:cubicBezTo>
                    <a:pt x="3246828" y="668390"/>
                    <a:pt x="3284574" y="675373"/>
                    <a:pt x="3323453" y="684904"/>
                  </a:cubicBezTo>
                  <a:cubicBezTo>
                    <a:pt x="3534642" y="736238"/>
                    <a:pt x="3789051" y="891092"/>
                    <a:pt x="3903610" y="1104641"/>
                  </a:cubicBezTo>
                  <a:cubicBezTo>
                    <a:pt x="3977687" y="1242603"/>
                    <a:pt x="3993729" y="1374337"/>
                    <a:pt x="4042894" y="1478705"/>
                  </a:cubicBezTo>
                  <a:cubicBezTo>
                    <a:pt x="4063371" y="1522207"/>
                    <a:pt x="4086962" y="1561463"/>
                    <a:pt x="4121783" y="1596095"/>
                  </a:cubicBezTo>
                  <a:cubicBezTo>
                    <a:pt x="4270503" y="1743588"/>
                    <a:pt x="4602386" y="1716222"/>
                    <a:pt x="4801025" y="1533154"/>
                  </a:cubicBezTo>
                  <a:cubicBezTo>
                    <a:pt x="4933703" y="1410856"/>
                    <a:pt x="5019481" y="1234487"/>
                    <a:pt x="5176410" y="1115210"/>
                  </a:cubicBezTo>
                  <a:cubicBezTo>
                    <a:pt x="5383919" y="958186"/>
                    <a:pt x="5651540" y="902604"/>
                    <a:pt x="5877073" y="937142"/>
                  </a:cubicBezTo>
                  <a:cubicBezTo>
                    <a:pt x="6092792" y="970170"/>
                    <a:pt x="6284825" y="1083786"/>
                    <a:pt x="6456193" y="1226183"/>
                  </a:cubicBezTo>
                  <a:cubicBezTo>
                    <a:pt x="6608593" y="1352821"/>
                    <a:pt x="6748442" y="1511638"/>
                    <a:pt x="6875269" y="1690838"/>
                  </a:cubicBezTo>
                  <a:cubicBezTo>
                    <a:pt x="6894614" y="1718015"/>
                    <a:pt x="6913393" y="1745193"/>
                    <a:pt x="6931982" y="1771992"/>
                  </a:cubicBezTo>
                  <a:cubicBezTo>
                    <a:pt x="7098726" y="2012152"/>
                    <a:pt x="7247163" y="2212584"/>
                    <a:pt x="7455616" y="2331673"/>
                  </a:cubicBezTo>
                  <a:cubicBezTo>
                    <a:pt x="7609998" y="2419905"/>
                    <a:pt x="7796558" y="2458123"/>
                    <a:pt x="7976324" y="2437268"/>
                  </a:cubicBezTo>
                  <a:cubicBezTo>
                    <a:pt x="8139387" y="2418395"/>
                    <a:pt x="8289900" y="2360549"/>
                    <a:pt x="8429372" y="2278262"/>
                  </a:cubicBezTo>
                  <a:cubicBezTo>
                    <a:pt x="8661510" y="2141433"/>
                    <a:pt x="8864490" y="1940151"/>
                    <a:pt x="9077755" y="1746985"/>
                  </a:cubicBezTo>
                  <a:cubicBezTo>
                    <a:pt x="9130600" y="1699142"/>
                    <a:pt x="9184105" y="1651110"/>
                    <a:pt x="9238554" y="1603833"/>
                  </a:cubicBezTo>
                  <a:cubicBezTo>
                    <a:pt x="10016125" y="926951"/>
                    <a:pt x="10996674" y="383595"/>
                    <a:pt x="12131984" y="160893"/>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 name="Google Shape;24;p19"/>
            <p:cNvSpPr/>
            <p:nvPr/>
          </p:nvSpPr>
          <p:spPr>
            <a:xfrm>
              <a:off x="56241" y="9459625"/>
              <a:ext cx="12128775" cy="2516043"/>
            </a:xfrm>
            <a:custGeom>
              <a:avLst/>
              <a:gdLst/>
              <a:ahLst/>
              <a:cxnLst/>
              <a:rect l="l" t="t" r="r" b="b"/>
              <a:pathLst>
                <a:path w="12128775" h="2516043" extrusionOk="0">
                  <a:moveTo>
                    <a:pt x="0" y="0"/>
                  </a:moveTo>
                  <a:cubicBezTo>
                    <a:pt x="87382" y="201753"/>
                    <a:pt x="267620" y="427475"/>
                    <a:pt x="490228" y="576195"/>
                  </a:cubicBezTo>
                  <a:cubicBezTo>
                    <a:pt x="687074" y="707646"/>
                    <a:pt x="914966" y="755961"/>
                    <a:pt x="1089920" y="748789"/>
                  </a:cubicBezTo>
                  <a:cubicBezTo>
                    <a:pt x="1233921" y="742938"/>
                    <a:pt x="1340837" y="692925"/>
                    <a:pt x="1474175" y="672164"/>
                  </a:cubicBezTo>
                  <a:cubicBezTo>
                    <a:pt x="1624688" y="648667"/>
                    <a:pt x="1818042" y="645270"/>
                    <a:pt x="1997431" y="689811"/>
                  </a:cubicBezTo>
                  <a:cubicBezTo>
                    <a:pt x="2256747" y="754262"/>
                    <a:pt x="2499171" y="738880"/>
                    <a:pt x="2706492" y="719253"/>
                  </a:cubicBezTo>
                  <a:cubicBezTo>
                    <a:pt x="2874179" y="703305"/>
                    <a:pt x="3033185" y="679902"/>
                    <a:pt x="3202665" y="694812"/>
                  </a:cubicBezTo>
                  <a:cubicBezTo>
                    <a:pt x="3240883" y="698209"/>
                    <a:pt x="3280139" y="703871"/>
                    <a:pt x="3320622" y="712175"/>
                  </a:cubicBezTo>
                  <a:cubicBezTo>
                    <a:pt x="3540587" y="757093"/>
                    <a:pt x="3804527" y="912135"/>
                    <a:pt x="3918143" y="1133328"/>
                  </a:cubicBezTo>
                  <a:cubicBezTo>
                    <a:pt x="3991370" y="1276008"/>
                    <a:pt x="4001939" y="1413970"/>
                    <a:pt x="4047235" y="1525793"/>
                  </a:cubicBezTo>
                  <a:cubicBezTo>
                    <a:pt x="4066108" y="1572504"/>
                    <a:pt x="4088661" y="1615063"/>
                    <a:pt x="4123293" y="1652998"/>
                  </a:cubicBezTo>
                  <a:cubicBezTo>
                    <a:pt x="4271163" y="1814928"/>
                    <a:pt x="4615503" y="1796433"/>
                    <a:pt x="4824239" y="1613836"/>
                  </a:cubicBezTo>
                  <a:cubicBezTo>
                    <a:pt x="4958332" y="1496540"/>
                    <a:pt x="5047601" y="1325455"/>
                    <a:pt x="5203210" y="1208065"/>
                  </a:cubicBezTo>
                  <a:cubicBezTo>
                    <a:pt x="5409398" y="1053212"/>
                    <a:pt x="5671356" y="992063"/>
                    <a:pt x="5895662" y="1018296"/>
                  </a:cubicBezTo>
                  <a:cubicBezTo>
                    <a:pt x="6109211" y="1043303"/>
                    <a:pt x="6303321" y="1147294"/>
                    <a:pt x="6476575" y="1282236"/>
                  </a:cubicBezTo>
                  <a:cubicBezTo>
                    <a:pt x="6631051" y="1402458"/>
                    <a:pt x="6772411" y="1556556"/>
                    <a:pt x="6896879" y="1734624"/>
                  </a:cubicBezTo>
                  <a:cubicBezTo>
                    <a:pt x="6915846" y="1761612"/>
                    <a:pt x="6934153" y="1788601"/>
                    <a:pt x="6952082" y="1815400"/>
                  </a:cubicBezTo>
                  <a:cubicBezTo>
                    <a:pt x="7113447" y="2054616"/>
                    <a:pt x="7248578" y="2259672"/>
                    <a:pt x="7447784" y="2386688"/>
                  </a:cubicBezTo>
                  <a:cubicBezTo>
                    <a:pt x="7595371" y="2480770"/>
                    <a:pt x="7777307" y="2526349"/>
                    <a:pt x="7955091" y="2514081"/>
                  </a:cubicBezTo>
                  <a:cubicBezTo>
                    <a:pt x="8116079" y="2503040"/>
                    <a:pt x="8267157" y="2453310"/>
                    <a:pt x="8407951" y="2379045"/>
                  </a:cubicBezTo>
                  <a:cubicBezTo>
                    <a:pt x="8642826" y="2255143"/>
                    <a:pt x="8851090" y="2066506"/>
                    <a:pt x="9068791" y="1884476"/>
                  </a:cubicBezTo>
                  <a:cubicBezTo>
                    <a:pt x="9122674" y="1839369"/>
                    <a:pt x="9177216" y="1794074"/>
                    <a:pt x="9232609" y="1749533"/>
                  </a:cubicBezTo>
                  <a:cubicBezTo>
                    <a:pt x="10023391" y="1111718"/>
                    <a:pt x="11004129" y="604504"/>
                    <a:pt x="12128775" y="402751"/>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 name="Google Shape;25;p19"/>
            <p:cNvSpPr/>
            <p:nvPr/>
          </p:nvSpPr>
          <p:spPr>
            <a:xfrm>
              <a:off x="59261" y="9342141"/>
              <a:ext cx="12125566" cy="2591074"/>
            </a:xfrm>
            <a:custGeom>
              <a:avLst/>
              <a:gdLst/>
              <a:ahLst/>
              <a:cxnLst/>
              <a:rect l="l" t="t" r="r" b="b"/>
              <a:pathLst>
                <a:path w="12125566" h="2591074" extrusionOk="0">
                  <a:moveTo>
                    <a:pt x="0" y="0"/>
                  </a:moveTo>
                  <a:cubicBezTo>
                    <a:pt x="86156" y="195242"/>
                    <a:pt x="261109" y="418888"/>
                    <a:pt x="477960" y="572043"/>
                  </a:cubicBezTo>
                  <a:cubicBezTo>
                    <a:pt x="667635" y="706041"/>
                    <a:pt x="887978" y="763038"/>
                    <a:pt x="1058685" y="768417"/>
                  </a:cubicBezTo>
                  <a:cubicBezTo>
                    <a:pt x="1199761" y="772852"/>
                    <a:pt x="1307243" y="710665"/>
                    <a:pt x="1437184" y="724820"/>
                  </a:cubicBezTo>
                  <a:cubicBezTo>
                    <a:pt x="1587414" y="741145"/>
                    <a:pt x="1775955" y="718686"/>
                    <a:pt x="1950720" y="762000"/>
                  </a:cubicBezTo>
                  <a:cubicBezTo>
                    <a:pt x="2215509" y="827584"/>
                    <a:pt x="2465483" y="803710"/>
                    <a:pt x="2679692" y="774079"/>
                  </a:cubicBezTo>
                  <a:cubicBezTo>
                    <a:pt x="2853324" y="750016"/>
                    <a:pt x="3018558" y="717554"/>
                    <a:pt x="3195021" y="726047"/>
                  </a:cubicBezTo>
                  <a:cubicBezTo>
                    <a:pt x="3234843" y="728028"/>
                    <a:pt x="3275704" y="732275"/>
                    <a:pt x="3317791" y="739447"/>
                  </a:cubicBezTo>
                  <a:cubicBezTo>
                    <a:pt x="3546438" y="778042"/>
                    <a:pt x="3820097" y="933084"/>
                    <a:pt x="3932675" y="1162109"/>
                  </a:cubicBezTo>
                  <a:cubicBezTo>
                    <a:pt x="4005053" y="1309413"/>
                    <a:pt x="4010149" y="1453698"/>
                    <a:pt x="4051670" y="1572881"/>
                  </a:cubicBezTo>
                  <a:cubicBezTo>
                    <a:pt x="4069033" y="1622706"/>
                    <a:pt x="4090454" y="1668568"/>
                    <a:pt x="4124897" y="1709900"/>
                  </a:cubicBezTo>
                  <a:cubicBezTo>
                    <a:pt x="4272013" y="1886363"/>
                    <a:pt x="4628619" y="1876360"/>
                    <a:pt x="4847547" y="1694518"/>
                  </a:cubicBezTo>
                  <a:cubicBezTo>
                    <a:pt x="4982961" y="1582129"/>
                    <a:pt x="5075817" y="1416329"/>
                    <a:pt x="5230010" y="1300920"/>
                  </a:cubicBezTo>
                  <a:cubicBezTo>
                    <a:pt x="5434971" y="1148237"/>
                    <a:pt x="5691173" y="1081616"/>
                    <a:pt x="5914158" y="1099545"/>
                  </a:cubicBezTo>
                  <a:cubicBezTo>
                    <a:pt x="6125536" y="1116531"/>
                    <a:pt x="6321817" y="1210896"/>
                    <a:pt x="6496959" y="1338384"/>
                  </a:cubicBezTo>
                  <a:cubicBezTo>
                    <a:pt x="6653416" y="1452283"/>
                    <a:pt x="6796380" y="1601474"/>
                    <a:pt x="6918488" y="1778503"/>
                  </a:cubicBezTo>
                  <a:cubicBezTo>
                    <a:pt x="6937078" y="1805303"/>
                    <a:pt x="6954913" y="1832197"/>
                    <a:pt x="6972277" y="1858808"/>
                  </a:cubicBezTo>
                  <a:cubicBezTo>
                    <a:pt x="7128357" y="2097175"/>
                    <a:pt x="7250088" y="2306761"/>
                    <a:pt x="7440046" y="2441703"/>
                  </a:cubicBezTo>
                  <a:cubicBezTo>
                    <a:pt x="7580839" y="2541730"/>
                    <a:pt x="7758056" y="2594575"/>
                    <a:pt x="7933859" y="2590895"/>
                  </a:cubicBezTo>
                  <a:cubicBezTo>
                    <a:pt x="8092771" y="2587592"/>
                    <a:pt x="8244416" y="2546165"/>
                    <a:pt x="8386624" y="2479827"/>
                  </a:cubicBezTo>
                  <a:cubicBezTo>
                    <a:pt x="8624236" y="2368947"/>
                    <a:pt x="8837785" y="2192862"/>
                    <a:pt x="9059920" y="2021966"/>
                  </a:cubicBezTo>
                  <a:cubicBezTo>
                    <a:pt x="9114841" y="1979690"/>
                    <a:pt x="9170422" y="1937131"/>
                    <a:pt x="9226758" y="1895328"/>
                  </a:cubicBezTo>
                  <a:cubicBezTo>
                    <a:pt x="10030751" y="1296580"/>
                    <a:pt x="11011584" y="825602"/>
                    <a:pt x="12125567" y="644704"/>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 name="Google Shape;26;p19"/>
            <p:cNvSpPr/>
            <p:nvPr/>
          </p:nvSpPr>
          <p:spPr>
            <a:xfrm>
              <a:off x="62281" y="9224656"/>
              <a:ext cx="12122358" cy="2668023"/>
            </a:xfrm>
            <a:custGeom>
              <a:avLst/>
              <a:gdLst/>
              <a:ahLst/>
              <a:cxnLst/>
              <a:rect l="l" t="t" r="r" b="b"/>
              <a:pathLst>
                <a:path w="12122358" h="2668023" extrusionOk="0">
                  <a:moveTo>
                    <a:pt x="0" y="0"/>
                  </a:moveTo>
                  <a:cubicBezTo>
                    <a:pt x="84929" y="188825"/>
                    <a:pt x="254598" y="410206"/>
                    <a:pt x="465599" y="567891"/>
                  </a:cubicBezTo>
                  <a:cubicBezTo>
                    <a:pt x="648101" y="704343"/>
                    <a:pt x="860895" y="770210"/>
                    <a:pt x="1027355" y="788139"/>
                  </a:cubicBezTo>
                  <a:cubicBezTo>
                    <a:pt x="1165412" y="803049"/>
                    <a:pt x="1275253" y="754073"/>
                    <a:pt x="1400098" y="777570"/>
                  </a:cubicBezTo>
                  <a:cubicBezTo>
                    <a:pt x="1548346" y="805502"/>
                    <a:pt x="1733869" y="792291"/>
                    <a:pt x="1903821" y="834189"/>
                  </a:cubicBezTo>
                  <a:cubicBezTo>
                    <a:pt x="2173988" y="900811"/>
                    <a:pt x="2431606" y="868444"/>
                    <a:pt x="2652798" y="828905"/>
                  </a:cubicBezTo>
                  <a:cubicBezTo>
                    <a:pt x="2832281" y="796821"/>
                    <a:pt x="3003743" y="755206"/>
                    <a:pt x="3187378" y="757282"/>
                  </a:cubicBezTo>
                  <a:cubicBezTo>
                    <a:pt x="3228804" y="757754"/>
                    <a:pt x="3271269" y="760773"/>
                    <a:pt x="3314865" y="766718"/>
                  </a:cubicBezTo>
                  <a:cubicBezTo>
                    <a:pt x="3552194" y="798897"/>
                    <a:pt x="3835573" y="954034"/>
                    <a:pt x="3947207" y="1190890"/>
                  </a:cubicBezTo>
                  <a:cubicBezTo>
                    <a:pt x="4018831" y="1342819"/>
                    <a:pt x="4018359" y="1493426"/>
                    <a:pt x="4056011" y="1620064"/>
                  </a:cubicBezTo>
                  <a:cubicBezTo>
                    <a:pt x="4071770" y="1673097"/>
                    <a:pt x="4092058" y="1722262"/>
                    <a:pt x="4126313" y="1766896"/>
                  </a:cubicBezTo>
                  <a:cubicBezTo>
                    <a:pt x="4272673" y="1957798"/>
                    <a:pt x="4641264" y="1956005"/>
                    <a:pt x="4870667" y="1775295"/>
                  </a:cubicBezTo>
                  <a:cubicBezTo>
                    <a:pt x="5007402" y="1667624"/>
                    <a:pt x="5103749" y="1507392"/>
                    <a:pt x="5256715" y="1393776"/>
                  </a:cubicBezTo>
                  <a:cubicBezTo>
                    <a:pt x="5460355" y="1243263"/>
                    <a:pt x="5710895" y="1171168"/>
                    <a:pt x="5932654" y="1180699"/>
                  </a:cubicBezTo>
                  <a:cubicBezTo>
                    <a:pt x="6141768" y="1189758"/>
                    <a:pt x="6340218" y="1274310"/>
                    <a:pt x="6517247" y="1394342"/>
                  </a:cubicBezTo>
                  <a:cubicBezTo>
                    <a:pt x="6675781" y="1501919"/>
                    <a:pt x="6820254" y="1646298"/>
                    <a:pt x="6940004" y="1822195"/>
                  </a:cubicBezTo>
                  <a:cubicBezTo>
                    <a:pt x="6958216" y="1848805"/>
                    <a:pt x="6975579" y="1875511"/>
                    <a:pt x="6992377" y="1902122"/>
                  </a:cubicBezTo>
                  <a:cubicBezTo>
                    <a:pt x="7143078" y="2139545"/>
                    <a:pt x="7251504" y="2353754"/>
                    <a:pt x="7432119" y="2496624"/>
                  </a:cubicBezTo>
                  <a:cubicBezTo>
                    <a:pt x="7566118" y="2602596"/>
                    <a:pt x="7738617" y="2662612"/>
                    <a:pt x="7912533" y="2667614"/>
                  </a:cubicBezTo>
                  <a:cubicBezTo>
                    <a:pt x="8069368" y="2672143"/>
                    <a:pt x="8221579" y="2638926"/>
                    <a:pt x="8365109" y="2580514"/>
                  </a:cubicBezTo>
                  <a:cubicBezTo>
                    <a:pt x="8605551" y="2482752"/>
                    <a:pt x="8824290" y="2319123"/>
                    <a:pt x="9050956" y="2159362"/>
                  </a:cubicBezTo>
                  <a:cubicBezTo>
                    <a:pt x="9107009" y="2119823"/>
                    <a:pt x="9163533" y="2080000"/>
                    <a:pt x="9220813" y="2040933"/>
                  </a:cubicBezTo>
                  <a:cubicBezTo>
                    <a:pt x="10037922" y="1481253"/>
                    <a:pt x="11019039" y="1046511"/>
                    <a:pt x="12122358" y="886468"/>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 name="Google Shape;27;p19"/>
            <p:cNvSpPr/>
            <p:nvPr/>
          </p:nvSpPr>
          <p:spPr>
            <a:xfrm>
              <a:off x="65300" y="9107171"/>
              <a:ext cx="12119338" cy="2747422"/>
            </a:xfrm>
            <a:custGeom>
              <a:avLst/>
              <a:gdLst/>
              <a:ahLst/>
              <a:cxnLst/>
              <a:rect l="l" t="t" r="r" b="b"/>
              <a:pathLst>
                <a:path w="12119338" h="2747422" extrusionOk="0">
                  <a:moveTo>
                    <a:pt x="0" y="0"/>
                  </a:moveTo>
                  <a:cubicBezTo>
                    <a:pt x="83702" y="182314"/>
                    <a:pt x="248181" y="401525"/>
                    <a:pt x="453237" y="563739"/>
                  </a:cubicBezTo>
                  <a:cubicBezTo>
                    <a:pt x="628662" y="702550"/>
                    <a:pt x="833812" y="777382"/>
                    <a:pt x="996026" y="807767"/>
                  </a:cubicBezTo>
                  <a:cubicBezTo>
                    <a:pt x="1131157" y="833057"/>
                    <a:pt x="1242980" y="798048"/>
                    <a:pt x="1363107" y="830226"/>
                  </a:cubicBezTo>
                  <a:cubicBezTo>
                    <a:pt x="1509373" y="869388"/>
                    <a:pt x="1691782" y="865708"/>
                    <a:pt x="1857110" y="906379"/>
                  </a:cubicBezTo>
                  <a:cubicBezTo>
                    <a:pt x="2132751" y="974133"/>
                    <a:pt x="2397917" y="933179"/>
                    <a:pt x="2626093" y="883637"/>
                  </a:cubicBezTo>
                  <a:cubicBezTo>
                    <a:pt x="2811520" y="843437"/>
                    <a:pt x="2989211" y="792763"/>
                    <a:pt x="3179829" y="788422"/>
                  </a:cubicBezTo>
                  <a:cubicBezTo>
                    <a:pt x="3222859" y="787479"/>
                    <a:pt x="3266833" y="789083"/>
                    <a:pt x="3312129" y="793896"/>
                  </a:cubicBezTo>
                  <a:cubicBezTo>
                    <a:pt x="3558139" y="819752"/>
                    <a:pt x="3851238" y="974888"/>
                    <a:pt x="3961834" y="1219483"/>
                  </a:cubicBezTo>
                  <a:cubicBezTo>
                    <a:pt x="4032608" y="1376035"/>
                    <a:pt x="4026663" y="1532965"/>
                    <a:pt x="4060540" y="1667058"/>
                  </a:cubicBezTo>
                  <a:cubicBezTo>
                    <a:pt x="4074695" y="1723205"/>
                    <a:pt x="4093945" y="1775673"/>
                    <a:pt x="4128011" y="1823704"/>
                  </a:cubicBezTo>
                  <a:cubicBezTo>
                    <a:pt x="4273617" y="2029138"/>
                    <a:pt x="4654098" y="2035271"/>
                    <a:pt x="4894069" y="1855883"/>
                  </a:cubicBezTo>
                  <a:cubicBezTo>
                    <a:pt x="5031937" y="1752742"/>
                    <a:pt x="5132059" y="1598171"/>
                    <a:pt x="5283609" y="1486537"/>
                  </a:cubicBezTo>
                  <a:cubicBezTo>
                    <a:pt x="5486023" y="1338195"/>
                    <a:pt x="5730995" y="1254210"/>
                    <a:pt x="5951338" y="1261853"/>
                  </a:cubicBezTo>
                  <a:cubicBezTo>
                    <a:pt x="6158187" y="1269025"/>
                    <a:pt x="6358902" y="1337818"/>
                    <a:pt x="6537724" y="1450395"/>
                  </a:cubicBezTo>
                  <a:cubicBezTo>
                    <a:pt x="6698334" y="1551555"/>
                    <a:pt x="6844317" y="1691121"/>
                    <a:pt x="6961707" y="1865980"/>
                  </a:cubicBezTo>
                  <a:cubicBezTo>
                    <a:pt x="6979543" y="1892402"/>
                    <a:pt x="6996340" y="1918919"/>
                    <a:pt x="7012571" y="1945436"/>
                  </a:cubicBezTo>
                  <a:cubicBezTo>
                    <a:pt x="7157988" y="2181915"/>
                    <a:pt x="7253014" y="2400748"/>
                    <a:pt x="7424381" y="2551544"/>
                  </a:cubicBezTo>
                  <a:cubicBezTo>
                    <a:pt x="7551585" y="2663462"/>
                    <a:pt x="7719462" y="2730744"/>
                    <a:pt x="7891395" y="2744333"/>
                  </a:cubicBezTo>
                  <a:cubicBezTo>
                    <a:pt x="8046154" y="2756600"/>
                    <a:pt x="8198932" y="2731688"/>
                    <a:pt x="8343877" y="2681202"/>
                  </a:cubicBezTo>
                  <a:cubicBezTo>
                    <a:pt x="8587056" y="2596462"/>
                    <a:pt x="8811079" y="2445383"/>
                    <a:pt x="9042180" y="2296758"/>
                  </a:cubicBezTo>
                  <a:cubicBezTo>
                    <a:pt x="9099271" y="2260050"/>
                    <a:pt x="9156834" y="2222964"/>
                    <a:pt x="9215057" y="2186539"/>
                  </a:cubicBezTo>
                  <a:cubicBezTo>
                    <a:pt x="10045377" y="1665926"/>
                    <a:pt x="11026683" y="1267327"/>
                    <a:pt x="12119338" y="1128232"/>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 name="Google Shape;28;p19"/>
            <p:cNvSpPr/>
            <p:nvPr/>
          </p:nvSpPr>
          <p:spPr>
            <a:xfrm>
              <a:off x="68414" y="8989686"/>
              <a:ext cx="12116129" cy="2829481"/>
            </a:xfrm>
            <a:custGeom>
              <a:avLst/>
              <a:gdLst/>
              <a:ahLst/>
              <a:cxnLst/>
              <a:rect l="l" t="t" r="r" b="b"/>
              <a:pathLst>
                <a:path w="12116129" h="2829481" extrusionOk="0">
                  <a:moveTo>
                    <a:pt x="0" y="0"/>
                  </a:moveTo>
                  <a:cubicBezTo>
                    <a:pt x="82475" y="175803"/>
                    <a:pt x="241858" y="392749"/>
                    <a:pt x="440875" y="559586"/>
                  </a:cubicBezTo>
                  <a:cubicBezTo>
                    <a:pt x="609317" y="700757"/>
                    <a:pt x="806635" y="784553"/>
                    <a:pt x="964697" y="827395"/>
                  </a:cubicBezTo>
                  <a:cubicBezTo>
                    <a:pt x="1096808" y="863160"/>
                    <a:pt x="1205045" y="863915"/>
                    <a:pt x="1326022" y="882882"/>
                  </a:cubicBezTo>
                  <a:cubicBezTo>
                    <a:pt x="1477100" y="906568"/>
                    <a:pt x="1649600" y="939124"/>
                    <a:pt x="1810304" y="978474"/>
                  </a:cubicBezTo>
                  <a:cubicBezTo>
                    <a:pt x="2091324" y="1047361"/>
                    <a:pt x="2364040" y="997819"/>
                    <a:pt x="2599293" y="938369"/>
                  </a:cubicBezTo>
                  <a:cubicBezTo>
                    <a:pt x="2790572" y="890054"/>
                    <a:pt x="2974584" y="830321"/>
                    <a:pt x="3172279" y="819563"/>
                  </a:cubicBezTo>
                  <a:cubicBezTo>
                    <a:pt x="3216820" y="817204"/>
                    <a:pt x="3262493" y="817487"/>
                    <a:pt x="3309392" y="821073"/>
                  </a:cubicBezTo>
                  <a:cubicBezTo>
                    <a:pt x="3564179" y="840512"/>
                    <a:pt x="3866902" y="995837"/>
                    <a:pt x="3976461" y="1248170"/>
                  </a:cubicBezTo>
                  <a:cubicBezTo>
                    <a:pt x="4046480" y="1409346"/>
                    <a:pt x="4034967" y="1572598"/>
                    <a:pt x="4065070" y="1714052"/>
                  </a:cubicBezTo>
                  <a:cubicBezTo>
                    <a:pt x="4077715" y="1773313"/>
                    <a:pt x="4095833" y="1829083"/>
                    <a:pt x="4129710" y="1880512"/>
                  </a:cubicBezTo>
                  <a:cubicBezTo>
                    <a:pt x="4274466" y="2100384"/>
                    <a:pt x="4666743" y="2114255"/>
                    <a:pt x="4917472" y="1936471"/>
                  </a:cubicBezTo>
                  <a:cubicBezTo>
                    <a:pt x="5056566" y="1837859"/>
                    <a:pt x="5160368" y="1688951"/>
                    <a:pt x="5310598" y="1579298"/>
                  </a:cubicBezTo>
                  <a:cubicBezTo>
                    <a:pt x="5511690" y="1433032"/>
                    <a:pt x="5750906" y="1350179"/>
                    <a:pt x="5970023" y="1342913"/>
                  </a:cubicBezTo>
                  <a:cubicBezTo>
                    <a:pt x="6174795" y="1336213"/>
                    <a:pt x="6377587" y="1401136"/>
                    <a:pt x="6558201" y="1506354"/>
                  </a:cubicBezTo>
                  <a:cubicBezTo>
                    <a:pt x="6720887" y="1601097"/>
                    <a:pt x="6868380" y="1735945"/>
                    <a:pt x="6983412" y="1909671"/>
                  </a:cubicBezTo>
                  <a:cubicBezTo>
                    <a:pt x="7000869" y="1935905"/>
                    <a:pt x="7017195" y="1962327"/>
                    <a:pt x="7032859" y="1988750"/>
                  </a:cubicBezTo>
                  <a:cubicBezTo>
                    <a:pt x="7172897" y="2224380"/>
                    <a:pt x="7254618" y="2447837"/>
                    <a:pt x="7416643" y="2606465"/>
                  </a:cubicBezTo>
                  <a:cubicBezTo>
                    <a:pt x="7536959" y="2724327"/>
                    <a:pt x="7700211" y="2798782"/>
                    <a:pt x="7870163" y="2821052"/>
                  </a:cubicBezTo>
                  <a:cubicBezTo>
                    <a:pt x="8022940" y="2841057"/>
                    <a:pt x="8176284" y="2824449"/>
                    <a:pt x="8322456" y="2781890"/>
                  </a:cubicBezTo>
                  <a:cubicBezTo>
                    <a:pt x="8568466" y="2710267"/>
                    <a:pt x="8797679" y="2571550"/>
                    <a:pt x="9033215" y="2434154"/>
                  </a:cubicBezTo>
                  <a:cubicBezTo>
                    <a:pt x="9091344" y="2400182"/>
                    <a:pt x="9149945" y="2365833"/>
                    <a:pt x="9209112" y="2332239"/>
                  </a:cubicBezTo>
                  <a:cubicBezTo>
                    <a:pt x="10052550" y="1850693"/>
                    <a:pt x="11034138" y="1488330"/>
                    <a:pt x="12116130" y="1369996"/>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 name="Google Shape;29;p19"/>
            <p:cNvSpPr/>
            <p:nvPr/>
          </p:nvSpPr>
          <p:spPr>
            <a:xfrm>
              <a:off x="71434" y="8872107"/>
              <a:ext cx="12112827" cy="2914508"/>
            </a:xfrm>
            <a:custGeom>
              <a:avLst/>
              <a:gdLst/>
              <a:ahLst/>
              <a:cxnLst/>
              <a:rect l="l" t="t" r="r" b="b"/>
              <a:pathLst>
                <a:path w="12112827" h="2914508" extrusionOk="0">
                  <a:moveTo>
                    <a:pt x="0" y="0"/>
                  </a:moveTo>
                  <a:cubicBezTo>
                    <a:pt x="81249" y="169386"/>
                    <a:pt x="235536" y="383973"/>
                    <a:pt x="428607" y="555434"/>
                  </a:cubicBezTo>
                  <a:cubicBezTo>
                    <a:pt x="590066" y="698870"/>
                    <a:pt x="779646" y="791914"/>
                    <a:pt x="933462" y="847023"/>
                  </a:cubicBezTo>
                  <a:cubicBezTo>
                    <a:pt x="1062554" y="893357"/>
                    <a:pt x="1170979" y="907228"/>
                    <a:pt x="1289030" y="935538"/>
                  </a:cubicBezTo>
                  <a:cubicBezTo>
                    <a:pt x="1440015" y="971869"/>
                    <a:pt x="1607513" y="1012540"/>
                    <a:pt x="1763499" y="1050664"/>
                  </a:cubicBezTo>
                  <a:cubicBezTo>
                    <a:pt x="2049992" y="1120588"/>
                    <a:pt x="2330257" y="1062648"/>
                    <a:pt x="2572493" y="993195"/>
                  </a:cubicBezTo>
                  <a:cubicBezTo>
                    <a:pt x="2769717" y="936765"/>
                    <a:pt x="2959957" y="867972"/>
                    <a:pt x="3164730" y="850798"/>
                  </a:cubicBezTo>
                  <a:cubicBezTo>
                    <a:pt x="3210875" y="846929"/>
                    <a:pt x="3258152" y="845891"/>
                    <a:pt x="3306561" y="848344"/>
                  </a:cubicBezTo>
                  <a:cubicBezTo>
                    <a:pt x="3570029" y="861367"/>
                    <a:pt x="3882473" y="1016787"/>
                    <a:pt x="3991087" y="1276952"/>
                  </a:cubicBezTo>
                  <a:cubicBezTo>
                    <a:pt x="4060351" y="1442752"/>
                    <a:pt x="4043177" y="1612326"/>
                    <a:pt x="4069505" y="1761235"/>
                  </a:cubicBezTo>
                  <a:cubicBezTo>
                    <a:pt x="4080545" y="1823704"/>
                    <a:pt x="4097626" y="1882777"/>
                    <a:pt x="4131314" y="1937509"/>
                  </a:cubicBezTo>
                  <a:cubicBezTo>
                    <a:pt x="4275316" y="2171818"/>
                    <a:pt x="4679199" y="2193051"/>
                    <a:pt x="4940780" y="2017248"/>
                  </a:cubicBezTo>
                  <a:cubicBezTo>
                    <a:pt x="5081007" y="1922977"/>
                    <a:pt x="5188583" y="1780013"/>
                    <a:pt x="5337397" y="1672154"/>
                  </a:cubicBezTo>
                  <a:cubicBezTo>
                    <a:pt x="5537263" y="1528058"/>
                    <a:pt x="5770723" y="1439826"/>
                    <a:pt x="5988613" y="1424162"/>
                  </a:cubicBezTo>
                  <a:cubicBezTo>
                    <a:pt x="6191215" y="1409629"/>
                    <a:pt x="6396176" y="1464644"/>
                    <a:pt x="6578585" y="1562501"/>
                  </a:cubicBezTo>
                  <a:cubicBezTo>
                    <a:pt x="6743346" y="1650827"/>
                    <a:pt x="6892255" y="1780862"/>
                    <a:pt x="7004927" y="1953551"/>
                  </a:cubicBezTo>
                  <a:cubicBezTo>
                    <a:pt x="7022007" y="1979596"/>
                    <a:pt x="7037861" y="2005829"/>
                    <a:pt x="7052959" y="2032157"/>
                  </a:cubicBezTo>
                  <a:cubicBezTo>
                    <a:pt x="7187713" y="2266844"/>
                    <a:pt x="7256033" y="2494925"/>
                    <a:pt x="7408811" y="2661480"/>
                  </a:cubicBezTo>
                  <a:cubicBezTo>
                    <a:pt x="7522332" y="2785287"/>
                    <a:pt x="7680961" y="2867008"/>
                    <a:pt x="7848931" y="2897865"/>
                  </a:cubicBezTo>
                  <a:cubicBezTo>
                    <a:pt x="7999632" y="2925608"/>
                    <a:pt x="8153542" y="2917399"/>
                    <a:pt x="8301035" y="2882672"/>
                  </a:cubicBezTo>
                  <a:cubicBezTo>
                    <a:pt x="8549876" y="2824166"/>
                    <a:pt x="8784279" y="2697905"/>
                    <a:pt x="9024250" y="2571644"/>
                  </a:cubicBezTo>
                  <a:cubicBezTo>
                    <a:pt x="9083512" y="2540503"/>
                    <a:pt x="9143056" y="2508891"/>
                    <a:pt x="9203073" y="2477939"/>
                  </a:cubicBezTo>
                  <a:cubicBezTo>
                    <a:pt x="10059721" y="2035460"/>
                    <a:pt x="11041498" y="1709334"/>
                    <a:pt x="12112828" y="1611854"/>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 name="Google Shape;30;p19"/>
            <p:cNvSpPr/>
            <p:nvPr/>
          </p:nvSpPr>
          <p:spPr>
            <a:xfrm>
              <a:off x="74454" y="8754622"/>
              <a:ext cx="12109619" cy="3002639"/>
            </a:xfrm>
            <a:custGeom>
              <a:avLst/>
              <a:gdLst/>
              <a:ahLst/>
              <a:cxnLst/>
              <a:rect l="l" t="t" r="r" b="b"/>
              <a:pathLst>
                <a:path w="12109619" h="3002639" extrusionOk="0">
                  <a:moveTo>
                    <a:pt x="0" y="0"/>
                  </a:moveTo>
                  <a:cubicBezTo>
                    <a:pt x="80022" y="162875"/>
                    <a:pt x="229308" y="375008"/>
                    <a:pt x="416245" y="551282"/>
                  </a:cubicBezTo>
                  <a:cubicBezTo>
                    <a:pt x="570816" y="696982"/>
                    <a:pt x="752469" y="799180"/>
                    <a:pt x="902133" y="866651"/>
                  </a:cubicBezTo>
                  <a:cubicBezTo>
                    <a:pt x="1028205" y="923459"/>
                    <a:pt x="1136725" y="950636"/>
                    <a:pt x="1251945" y="988194"/>
                  </a:cubicBezTo>
                  <a:cubicBezTo>
                    <a:pt x="1402646" y="1037264"/>
                    <a:pt x="1565332" y="1085956"/>
                    <a:pt x="1716694" y="1122853"/>
                  </a:cubicBezTo>
                  <a:cubicBezTo>
                    <a:pt x="2008566" y="1193910"/>
                    <a:pt x="2296380" y="1127383"/>
                    <a:pt x="2545694" y="1048021"/>
                  </a:cubicBezTo>
                  <a:cubicBezTo>
                    <a:pt x="2748768" y="983475"/>
                    <a:pt x="2945331" y="905624"/>
                    <a:pt x="3157087" y="882033"/>
                  </a:cubicBezTo>
                  <a:cubicBezTo>
                    <a:pt x="3204835" y="876748"/>
                    <a:pt x="3253622" y="874389"/>
                    <a:pt x="3303730" y="875616"/>
                  </a:cubicBezTo>
                  <a:cubicBezTo>
                    <a:pt x="3575880" y="882316"/>
                    <a:pt x="3898043" y="1037735"/>
                    <a:pt x="4005619" y="1305639"/>
                  </a:cubicBezTo>
                  <a:cubicBezTo>
                    <a:pt x="4074034" y="1476062"/>
                    <a:pt x="4051387" y="1651960"/>
                    <a:pt x="4073940" y="1808323"/>
                  </a:cubicBezTo>
                  <a:cubicBezTo>
                    <a:pt x="4083376" y="1873907"/>
                    <a:pt x="4099419" y="1936282"/>
                    <a:pt x="4132824" y="1994506"/>
                  </a:cubicBezTo>
                  <a:cubicBezTo>
                    <a:pt x="4275976" y="2243253"/>
                    <a:pt x="4691467" y="2271562"/>
                    <a:pt x="4963994" y="2098024"/>
                  </a:cubicBezTo>
                  <a:cubicBezTo>
                    <a:pt x="5105447" y="2008000"/>
                    <a:pt x="5216610" y="1870981"/>
                    <a:pt x="5364197" y="1765103"/>
                  </a:cubicBezTo>
                  <a:cubicBezTo>
                    <a:pt x="5562836" y="1623178"/>
                    <a:pt x="5790540" y="1529662"/>
                    <a:pt x="6007202" y="1505504"/>
                  </a:cubicBezTo>
                  <a:cubicBezTo>
                    <a:pt x="6207634" y="1483140"/>
                    <a:pt x="6414766" y="1528246"/>
                    <a:pt x="6598967" y="1618649"/>
                  </a:cubicBezTo>
                  <a:cubicBezTo>
                    <a:pt x="6765805" y="1700558"/>
                    <a:pt x="6916224" y="1825875"/>
                    <a:pt x="7026537" y="1997431"/>
                  </a:cubicBezTo>
                  <a:cubicBezTo>
                    <a:pt x="7043240" y="2023287"/>
                    <a:pt x="7058621" y="2049426"/>
                    <a:pt x="7073059" y="2075660"/>
                  </a:cubicBezTo>
                  <a:cubicBezTo>
                    <a:pt x="7202434" y="2309403"/>
                    <a:pt x="7257448" y="2542108"/>
                    <a:pt x="7400884" y="2716589"/>
                  </a:cubicBezTo>
                  <a:cubicBezTo>
                    <a:pt x="7507611" y="2846342"/>
                    <a:pt x="7661521" y="2935234"/>
                    <a:pt x="7827604" y="2974773"/>
                  </a:cubicBezTo>
                  <a:cubicBezTo>
                    <a:pt x="7976229" y="3010160"/>
                    <a:pt x="8130705" y="3010443"/>
                    <a:pt x="8279614" y="2983549"/>
                  </a:cubicBezTo>
                  <a:cubicBezTo>
                    <a:pt x="8531192" y="2938159"/>
                    <a:pt x="8770879" y="2824354"/>
                    <a:pt x="9015380" y="2709229"/>
                  </a:cubicBezTo>
                  <a:cubicBezTo>
                    <a:pt x="9075680" y="2680825"/>
                    <a:pt x="9136262" y="2651949"/>
                    <a:pt x="9197222" y="2623828"/>
                  </a:cubicBezTo>
                  <a:cubicBezTo>
                    <a:pt x="10067081" y="2220416"/>
                    <a:pt x="11049047" y="1930526"/>
                    <a:pt x="12109619" y="1853901"/>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 name="Google Shape;31;p19"/>
            <p:cNvSpPr/>
            <p:nvPr/>
          </p:nvSpPr>
          <p:spPr>
            <a:xfrm>
              <a:off x="77473" y="8637137"/>
              <a:ext cx="12106316" cy="3093666"/>
            </a:xfrm>
            <a:custGeom>
              <a:avLst/>
              <a:gdLst/>
              <a:ahLst/>
              <a:cxnLst/>
              <a:rect l="l" t="t" r="r" b="b"/>
              <a:pathLst>
                <a:path w="12106316" h="3093666" extrusionOk="0">
                  <a:moveTo>
                    <a:pt x="0" y="0"/>
                  </a:moveTo>
                  <a:cubicBezTo>
                    <a:pt x="78795" y="156363"/>
                    <a:pt x="223080" y="366137"/>
                    <a:pt x="403884" y="547130"/>
                  </a:cubicBezTo>
                  <a:cubicBezTo>
                    <a:pt x="551565" y="695095"/>
                    <a:pt x="725198" y="806540"/>
                    <a:pt x="870803" y="886279"/>
                  </a:cubicBezTo>
                  <a:cubicBezTo>
                    <a:pt x="993761" y="953656"/>
                    <a:pt x="1102187" y="994233"/>
                    <a:pt x="1214859" y="1040850"/>
                  </a:cubicBezTo>
                  <a:cubicBezTo>
                    <a:pt x="1364900" y="1102942"/>
                    <a:pt x="1523151" y="1159467"/>
                    <a:pt x="1669795" y="1194948"/>
                  </a:cubicBezTo>
                  <a:cubicBezTo>
                    <a:pt x="1967140" y="1267043"/>
                    <a:pt x="2262409" y="1192023"/>
                    <a:pt x="2518799" y="1102753"/>
                  </a:cubicBezTo>
                  <a:cubicBezTo>
                    <a:pt x="2727724" y="1030092"/>
                    <a:pt x="2930610" y="943182"/>
                    <a:pt x="3149443" y="913173"/>
                  </a:cubicBezTo>
                  <a:cubicBezTo>
                    <a:pt x="3198796" y="906379"/>
                    <a:pt x="3249187" y="902699"/>
                    <a:pt x="3300899" y="902793"/>
                  </a:cubicBezTo>
                  <a:cubicBezTo>
                    <a:pt x="3581730" y="903076"/>
                    <a:pt x="3913613" y="1058590"/>
                    <a:pt x="4020152" y="1334326"/>
                  </a:cubicBezTo>
                  <a:cubicBezTo>
                    <a:pt x="4087812" y="1509468"/>
                    <a:pt x="4059502" y="1691499"/>
                    <a:pt x="4078281" y="1855317"/>
                  </a:cubicBezTo>
                  <a:cubicBezTo>
                    <a:pt x="4086208" y="1924015"/>
                    <a:pt x="4100929" y="1989787"/>
                    <a:pt x="4134334" y="2051314"/>
                  </a:cubicBezTo>
                  <a:cubicBezTo>
                    <a:pt x="4276165" y="2314782"/>
                    <a:pt x="4703640" y="2349508"/>
                    <a:pt x="4987208" y="2178612"/>
                  </a:cubicBezTo>
                  <a:cubicBezTo>
                    <a:pt x="5129794" y="2092646"/>
                    <a:pt x="5244731" y="1961761"/>
                    <a:pt x="5390902" y="1857865"/>
                  </a:cubicBezTo>
                  <a:cubicBezTo>
                    <a:pt x="5588221" y="1718110"/>
                    <a:pt x="5810356" y="1619309"/>
                    <a:pt x="6025698" y="1586564"/>
                  </a:cubicBezTo>
                  <a:cubicBezTo>
                    <a:pt x="6224054" y="1556462"/>
                    <a:pt x="6433262" y="1591471"/>
                    <a:pt x="6619256" y="1674607"/>
                  </a:cubicBezTo>
                  <a:cubicBezTo>
                    <a:pt x="6788170" y="1750099"/>
                    <a:pt x="6940098" y="1870604"/>
                    <a:pt x="7048052" y="2041122"/>
                  </a:cubicBezTo>
                  <a:cubicBezTo>
                    <a:pt x="7064377" y="2066790"/>
                    <a:pt x="7079287" y="2092740"/>
                    <a:pt x="7093159" y="2118879"/>
                  </a:cubicBezTo>
                  <a:cubicBezTo>
                    <a:pt x="7217249" y="2351773"/>
                    <a:pt x="7258487" y="2589290"/>
                    <a:pt x="7393051" y="2771415"/>
                  </a:cubicBezTo>
                  <a:cubicBezTo>
                    <a:pt x="7492701" y="2907301"/>
                    <a:pt x="7642271" y="3003177"/>
                    <a:pt x="7806278" y="3051397"/>
                  </a:cubicBezTo>
                  <a:cubicBezTo>
                    <a:pt x="7952921" y="3094522"/>
                    <a:pt x="8107869" y="3103109"/>
                    <a:pt x="8258099" y="3084142"/>
                  </a:cubicBezTo>
                  <a:cubicBezTo>
                    <a:pt x="8512507" y="3051964"/>
                    <a:pt x="8757102" y="2949955"/>
                    <a:pt x="9006321" y="2846530"/>
                  </a:cubicBezTo>
                  <a:cubicBezTo>
                    <a:pt x="9067658" y="2820769"/>
                    <a:pt x="9129279" y="2794818"/>
                    <a:pt x="9191183" y="2769339"/>
                  </a:cubicBezTo>
                  <a:cubicBezTo>
                    <a:pt x="10074159" y="2404995"/>
                    <a:pt x="11056408" y="2151246"/>
                    <a:pt x="12106316" y="2095571"/>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 name="Google Shape;32;p19"/>
            <p:cNvSpPr/>
            <p:nvPr/>
          </p:nvSpPr>
          <p:spPr>
            <a:xfrm>
              <a:off x="80587" y="8519652"/>
              <a:ext cx="12103296" cy="3188282"/>
            </a:xfrm>
            <a:custGeom>
              <a:avLst/>
              <a:gdLst/>
              <a:ahLst/>
              <a:cxnLst/>
              <a:rect l="l" t="t" r="r" b="b"/>
              <a:pathLst>
                <a:path w="12103296" h="3188282" extrusionOk="0">
                  <a:moveTo>
                    <a:pt x="0" y="0"/>
                  </a:moveTo>
                  <a:cubicBezTo>
                    <a:pt x="77568" y="149947"/>
                    <a:pt x="217040" y="357078"/>
                    <a:pt x="391522" y="542978"/>
                  </a:cubicBezTo>
                  <a:cubicBezTo>
                    <a:pt x="532409" y="693113"/>
                    <a:pt x="697926" y="813901"/>
                    <a:pt x="839474" y="906001"/>
                  </a:cubicBezTo>
                  <a:cubicBezTo>
                    <a:pt x="959318" y="983947"/>
                    <a:pt x="1067366" y="1037924"/>
                    <a:pt x="1177868" y="1093694"/>
                  </a:cubicBezTo>
                  <a:cubicBezTo>
                    <a:pt x="1327060" y="1168998"/>
                    <a:pt x="1481064" y="1233072"/>
                    <a:pt x="1623084" y="1267326"/>
                  </a:cubicBezTo>
                  <a:cubicBezTo>
                    <a:pt x="1925902" y="1340460"/>
                    <a:pt x="2228626" y="1256946"/>
                    <a:pt x="2492094" y="1157768"/>
                  </a:cubicBezTo>
                  <a:cubicBezTo>
                    <a:pt x="2706870" y="1076897"/>
                    <a:pt x="2915983" y="981022"/>
                    <a:pt x="3141894" y="944597"/>
                  </a:cubicBezTo>
                  <a:cubicBezTo>
                    <a:pt x="3192851" y="936387"/>
                    <a:pt x="3244846" y="931291"/>
                    <a:pt x="3298068" y="930253"/>
                  </a:cubicBezTo>
                  <a:cubicBezTo>
                    <a:pt x="3587676" y="924214"/>
                    <a:pt x="3929278" y="1079823"/>
                    <a:pt x="4034778" y="1363296"/>
                  </a:cubicBezTo>
                  <a:cubicBezTo>
                    <a:pt x="4101683" y="1543062"/>
                    <a:pt x="4067806" y="1731415"/>
                    <a:pt x="4082810" y="1902688"/>
                  </a:cubicBezTo>
                  <a:cubicBezTo>
                    <a:pt x="4089133" y="1974595"/>
                    <a:pt x="4102816" y="2043670"/>
                    <a:pt x="4136032" y="2108499"/>
                  </a:cubicBezTo>
                  <a:cubicBezTo>
                    <a:pt x="4277109" y="2386405"/>
                    <a:pt x="4716002" y="2427454"/>
                    <a:pt x="5010610" y="2259483"/>
                  </a:cubicBezTo>
                  <a:cubicBezTo>
                    <a:pt x="5154423" y="2177480"/>
                    <a:pt x="5273040" y="2052918"/>
                    <a:pt x="5417891" y="1950814"/>
                  </a:cubicBezTo>
                  <a:cubicBezTo>
                    <a:pt x="5613982" y="1813230"/>
                    <a:pt x="5830456" y="1709145"/>
                    <a:pt x="6044382" y="1667907"/>
                  </a:cubicBezTo>
                  <a:cubicBezTo>
                    <a:pt x="6240568" y="1630067"/>
                    <a:pt x="6451946" y="1655074"/>
                    <a:pt x="6639733" y="1730849"/>
                  </a:cubicBezTo>
                  <a:cubicBezTo>
                    <a:pt x="6810723" y="1799830"/>
                    <a:pt x="6964161" y="1915711"/>
                    <a:pt x="7069756" y="2085002"/>
                  </a:cubicBezTo>
                  <a:cubicBezTo>
                    <a:pt x="7085704" y="2110481"/>
                    <a:pt x="7100142" y="2136337"/>
                    <a:pt x="7113447" y="2162382"/>
                  </a:cubicBezTo>
                  <a:cubicBezTo>
                    <a:pt x="7232159" y="2394332"/>
                    <a:pt x="7260091" y="2636473"/>
                    <a:pt x="7385314" y="2826525"/>
                  </a:cubicBezTo>
                  <a:cubicBezTo>
                    <a:pt x="7478169" y="2968356"/>
                    <a:pt x="7623114" y="3071309"/>
                    <a:pt x="7785139" y="3128305"/>
                  </a:cubicBezTo>
                  <a:cubicBezTo>
                    <a:pt x="7929707" y="3179168"/>
                    <a:pt x="8085222" y="3196154"/>
                    <a:pt x="8236866" y="3185019"/>
                  </a:cubicBezTo>
                  <a:cubicBezTo>
                    <a:pt x="8494011" y="3166051"/>
                    <a:pt x="8743986" y="3076404"/>
                    <a:pt x="8997545" y="2984115"/>
                  </a:cubicBezTo>
                  <a:cubicBezTo>
                    <a:pt x="9059921" y="2961184"/>
                    <a:pt x="9122579" y="2937970"/>
                    <a:pt x="9185426" y="2915228"/>
                  </a:cubicBezTo>
                  <a:cubicBezTo>
                    <a:pt x="10081614" y="2589951"/>
                    <a:pt x="11064051" y="2372439"/>
                    <a:pt x="12103297" y="2337524"/>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3" name="Google Shape;33;p19"/>
            <p:cNvSpPr/>
            <p:nvPr/>
          </p:nvSpPr>
          <p:spPr>
            <a:xfrm>
              <a:off x="83607" y="8402168"/>
              <a:ext cx="12100277" cy="3285815"/>
            </a:xfrm>
            <a:custGeom>
              <a:avLst/>
              <a:gdLst/>
              <a:ahLst/>
              <a:cxnLst/>
              <a:rect l="l" t="t" r="r" b="b"/>
              <a:pathLst>
                <a:path w="12100277" h="3285815" extrusionOk="0">
                  <a:moveTo>
                    <a:pt x="0" y="0"/>
                  </a:moveTo>
                  <a:cubicBezTo>
                    <a:pt x="76342" y="143435"/>
                    <a:pt x="211095" y="348114"/>
                    <a:pt x="379160" y="538826"/>
                  </a:cubicBezTo>
                  <a:cubicBezTo>
                    <a:pt x="513347" y="691132"/>
                    <a:pt x="670654" y="821261"/>
                    <a:pt x="808145" y="925630"/>
                  </a:cubicBezTo>
                  <a:cubicBezTo>
                    <a:pt x="924875" y="1014239"/>
                    <a:pt x="1032451" y="1081615"/>
                    <a:pt x="1140782" y="1146350"/>
                  </a:cubicBezTo>
                  <a:cubicBezTo>
                    <a:pt x="1288842" y="1234865"/>
                    <a:pt x="1438977" y="1306488"/>
                    <a:pt x="1576278" y="1339422"/>
                  </a:cubicBezTo>
                  <a:cubicBezTo>
                    <a:pt x="1884476" y="1413498"/>
                    <a:pt x="2194749" y="1321587"/>
                    <a:pt x="2465200" y="1212500"/>
                  </a:cubicBezTo>
                  <a:cubicBezTo>
                    <a:pt x="2685826" y="1123514"/>
                    <a:pt x="2901262" y="1018579"/>
                    <a:pt x="3134250" y="975737"/>
                  </a:cubicBezTo>
                  <a:cubicBezTo>
                    <a:pt x="3186812" y="966112"/>
                    <a:pt x="3240317" y="959695"/>
                    <a:pt x="3295237" y="957431"/>
                  </a:cubicBezTo>
                  <a:cubicBezTo>
                    <a:pt x="3593526" y="944974"/>
                    <a:pt x="3944848" y="1100677"/>
                    <a:pt x="4049311" y="1391889"/>
                  </a:cubicBezTo>
                  <a:cubicBezTo>
                    <a:pt x="4115461" y="1576278"/>
                    <a:pt x="4075922" y="1770954"/>
                    <a:pt x="4087151" y="1949588"/>
                  </a:cubicBezTo>
                  <a:cubicBezTo>
                    <a:pt x="4091869" y="2024608"/>
                    <a:pt x="4104514" y="2096986"/>
                    <a:pt x="4137542" y="2165213"/>
                  </a:cubicBezTo>
                  <a:cubicBezTo>
                    <a:pt x="4277864" y="2457556"/>
                    <a:pt x="4727986" y="2504645"/>
                    <a:pt x="5033824" y="2339977"/>
                  </a:cubicBezTo>
                  <a:cubicBezTo>
                    <a:pt x="5178863" y="2261937"/>
                    <a:pt x="5301067" y="2143603"/>
                    <a:pt x="5444691" y="2043481"/>
                  </a:cubicBezTo>
                  <a:cubicBezTo>
                    <a:pt x="5639461" y="1908067"/>
                    <a:pt x="5850367" y="1798792"/>
                    <a:pt x="6062972" y="1748873"/>
                  </a:cubicBezTo>
                  <a:cubicBezTo>
                    <a:pt x="6257082" y="1703294"/>
                    <a:pt x="6470536" y="1718204"/>
                    <a:pt x="6660211" y="1786713"/>
                  </a:cubicBezTo>
                  <a:cubicBezTo>
                    <a:pt x="6833276" y="1849183"/>
                    <a:pt x="6988224" y="1960440"/>
                    <a:pt x="7091460" y="2128599"/>
                  </a:cubicBezTo>
                  <a:cubicBezTo>
                    <a:pt x="7107030" y="2153889"/>
                    <a:pt x="7120996" y="2179556"/>
                    <a:pt x="7133641" y="2205507"/>
                  </a:cubicBezTo>
                  <a:cubicBezTo>
                    <a:pt x="7247069" y="2436513"/>
                    <a:pt x="7261506" y="2683278"/>
                    <a:pt x="7377576" y="2881257"/>
                  </a:cubicBezTo>
                  <a:cubicBezTo>
                    <a:pt x="7463637" y="3029033"/>
                    <a:pt x="7603958" y="3139157"/>
                    <a:pt x="7764002" y="3204835"/>
                  </a:cubicBezTo>
                  <a:cubicBezTo>
                    <a:pt x="7906588" y="3263342"/>
                    <a:pt x="8062574" y="3288915"/>
                    <a:pt x="8215540" y="3285518"/>
                  </a:cubicBezTo>
                  <a:cubicBezTo>
                    <a:pt x="8475422" y="3279856"/>
                    <a:pt x="8730680" y="3202476"/>
                    <a:pt x="8988769" y="3121322"/>
                  </a:cubicBezTo>
                  <a:cubicBezTo>
                    <a:pt x="9052183" y="3101128"/>
                    <a:pt x="9115879" y="3080651"/>
                    <a:pt x="9179670" y="3060645"/>
                  </a:cubicBezTo>
                  <a:cubicBezTo>
                    <a:pt x="10089069" y="2774435"/>
                    <a:pt x="11071601" y="2593159"/>
                    <a:pt x="12100277" y="2579099"/>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4" name="Google Shape;34;p19"/>
            <p:cNvSpPr/>
            <p:nvPr/>
          </p:nvSpPr>
          <p:spPr>
            <a:xfrm>
              <a:off x="86627" y="8284683"/>
              <a:ext cx="12097068" cy="3387087"/>
            </a:xfrm>
            <a:custGeom>
              <a:avLst/>
              <a:gdLst/>
              <a:ahLst/>
              <a:cxnLst/>
              <a:rect l="l" t="t" r="r" b="b"/>
              <a:pathLst>
                <a:path w="12097068" h="3387087" extrusionOk="0">
                  <a:moveTo>
                    <a:pt x="0" y="0"/>
                  </a:moveTo>
                  <a:cubicBezTo>
                    <a:pt x="75115" y="137018"/>
                    <a:pt x="205150" y="339055"/>
                    <a:pt x="366892" y="534768"/>
                  </a:cubicBezTo>
                  <a:cubicBezTo>
                    <a:pt x="494474" y="689150"/>
                    <a:pt x="643383" y="828622"/>
                    <a:pt x="776910" y="945352"/>
                  </a:cubicBezTo>
                  <a:cubicBezTo>
                    <a:pt x="890431" y="1044530"/>
                    <a:pt x="997347" y="1125212"/>
                    <a:pt x="1103791" y="1199100"/>
                  </a:cubicBezTo>
                  <a:cubicBezTo>
                    <a:pt x="1250435" y="1300826"/>
                    <a:pt x="1396890" y="1379999"/>
                    <a:pt x="1529473" y="1411705"/>
                  </a:cubicBezTo>
                  <a:cubicBezTo>
                    <a:pt x="1843144" y="1486820"/>
                    <a:pt x="2160872" y="1386415"/>
                    <a:pt x="2438400" y="1267421"/>
                  </a:cubicBezTo>
                  <a:cubicBezTo>
                    <a:pt x="2664783" y="1170319"/>
                    <a:pt x="2886635" y="1056326"/>
                    <a:pt x="3126701" y="1007067"/>
                  </a:cubicBezTo>
                  <a:cubicBezTo>
                    <a:pt x="3180772" y="995932"/>
                    <a:pt x="3235976" y="988194"/>
                    <a:pt x="3292501" y="984797"/>
                  </a:cubicBezTo>
                  <a:cubicBezTo>
                    <a:pt x="3599471" y="965924"/>
                    <a:pt x="3961079" y="1121532"/>
                    <a:pt x="4063937" y="1420764"/>
                  </a:cubicBezTo>
                  <a:cubicBezTo>
                    <a:pt x="4129615" y="1609684"/>
                    <a:pt x="4083848" y="1810682"/>
                    <a:pt x="4091681" y="1996865"/>
                  </a:cubicBezTo>
                  <a:cubicBezTo>
                    <a:pt x="4094700" y="2074999"/>
                    <a:pt x="4106402" y="2150680"/>
                    <a:pt x="4139146" y="2222304"/>
                  </a:cubicBezTo>
                  <a:cubicBezTo>
                    <a:pt x="4278713" y="2528991"/>
                    <a:pt x="4740065" y="2581741"/>
                    <a:pt x="5057133" y="2420848"/>
                  </a:cubicBezTo>
                  <a:cubicBezTo>
                    <a:pt x="5203493" y="2346583"/>
                    <a:pt x="5329282" y="2234665"/>
                    <a:pt x="5471491" y="2136525"/>
                  </a:cubicBezTo>
                  <a:cubicBezTo>
                    <a:pt x="5665034" y="2003282"/>
                    <a:pt x="5870373" y="1888816"/>
                    <a:pt x="6081563" y="1830310"/>
                  </a:cubicBezTo>
                  <a:cubicBezTo>
                    <a:pt x="6273596" y="1777088"/>
                    <a:pt x="6489126" y="1781806"/>
                    <a:pt x="6680593" y="1842955"/>
                  </a:cubicBezTo>
                  <a:cubicBezTo>
                    <a:pt x="6855736" y="1898914"/>
                    <a:pt x="7012099" y="2005452"/>
                    <a:pt x="7113070" y="2172573"/>
                  </a:cubicBezTo>
                  <a:cubicBezTo>
                    <a:pt x="7128263" y="2197674"/>
                    <a:pt x="7141757" y="2223153"/>
                    <a:pt x="7153836" y="2249103"/>
                  </a:cubicBezTo>
                  <a:cubicBezTo>
                    <a:pt x="7261884" y="2479260"/>
                    <a:pt x="7263016" y="2730555"/>
                    <a:pt x="7369743" y="2936461"/>
                  </a:cubicBezTo>
                  <a:cubicBezTo>
                    <a:pt x="7448916" y="3090181"/>
                    <a:pt x="7584708" y="3207478"/>
                    <a:pt x="7742675" y="3281837"/>
                  </a:cubicBezTo>
                  <a:cubicBezTo>
                    <a:pt x="7883280" y="3347988"/>
                    <a:pt x="8039737" y="3382054"/>
                    <a:pt x="8194119" y="3386489"/>
                  </a:cubicBezTo>
                  <a:cubicBezTo>
                    <a:pt x="8456737" y="3394038"/>
                    <a:pt x="8717280" y="3329020"/>
                    <a:pt x="8979805" y="3259001"/>
                  </a:cubicBezTo>
                  <a:cubicBezTo>
                    <a:pt x="9044350" y="3241638"/>
                    <a:pt x="9108990" y="3223897"/>
                    <a:pt x="9173725" y="3206534"/>
                  </a:cubicBezTo>
                  <a:cubicBezTo>
                    <a:pt x="10096240" y="2959391"/>
                    <a:pt x="11079055" y="2814257"/>
                    <a:pt x="12097068" y="2821146"/>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 name="Google Shape;35;p19"/>
            <p:cNvSpPr/>
            <p:nvPr/>
          </p:nvSpPr>
          <p:spPr>
            <a:xfrm>
              <a:off x="89647" y="8167104"/>
              <a:ext cx="12093859" cy="3491821"/>
            </a:xfrm>
            <a:custGeom>
              <a:avLst/>
              <a:gdLst/>
              <a:ahLst/>
              <a:cxnLst/>
              <a:rect l="l" t="t" r="r" b="b"/>
              <a:pathLst>
                <a:path w="12093859" h="3491821" extrusionOk="0">
                  <a:moveTo>
                    <a:pt x="0" y="0"/>
                  </a:moveTo>
                  <a:cubicBezTo>
                    <a:pt x="73888" y="130507"/>
                    <a:pt x="199394" y="329901"/>
                    <a:pt x="354531" y="530616"/>
                  </a:cubicBezTo>
                  <a:cubicBezTo>
                    <a:pt x="475507" y="687168"/>
                    <a:pt x="615922" y="835982"/>
                    <a:pt x="745580" y="964980"/>
                  </a:cubicBezTo>
                  <a:cubicBezTo>
                    <a:pt x="855799" y="1074727"/>
                    <a:pt x="962054" y="1168809"/>
                    <a:pt x="1066706" y="1251756"/>
                  </a:cubicBezTo>
                  <a:cubicBezTo>
                    <a:pt x="1211651" y="1366599"/>
                    <a:pt x="1354803" y="1453132"/>
                    <a:pt x="1482668" y="1483895"/>
                  </a:cubicBezTo>
                  <a:cubicBezTo>
                    <a:pt x="1802000" y="1559387"/>
                    <a:pt x="2126711" y="1450773"/>
                    <a:pt x="2411600" y="1322247"/>
                  </a:cubicBezTo>
                  <a:cubicBezTo>
                    <a:pt x="2643645" y="1216747"/>
                    <a:pt x="2872009" y="1093977"/>
                    <a:pt x="3119057" y="1038302"/>
                  </a:cubicBezTo>
                  <a:cubicBezTo>
                    <a:pt x="3174733" y="1025751"/>
                    <a:pt x="3231541" y="1016692"/>
                    <a:pt x="3289575" y="1012068"/>
                  </a:cubicBezTo>
                  <a:cubicBezTo>
                    <a:pt x="3605322" y="986873"/>
                    <a:pt x="3976555" y="1142575"/>
                    <a:pt x="4078375" y="1449546"/>
                  </a:cubicBezTo>
                  <a:cubicBezTo>
                    <a:pt x="4143204" y="1643089"/>
                    <a:pt x="4092058" y="1850315"/>
                    <a:pt x="4096021" y="2044048"/>
                  </a:cubicBezTo>
                  <a:cubicBezTo>
                    <a:pt x="4097437" y="2125296"/>
                    <a:pt x="4108100" y="2204280"/>
                    <a:pt x="4140656" y="2279300"/>
                  </a:cubicBezTo>
                  <a:cubicBezTo>
                    <a:pt x="4279468" y="2600426"/>
                    <a:pt x="4752049" y="2658555"/>
                    <a:pt x="5080346" y="2501625"/>
                  </a:cubicBezTo>
                  <a:cubicBezTo>
                    <a:pt x="5228123" y="2431040"/>
                    <a:pt x="5357403" y="2325728"/>
                    <a:pt x="5498290" y="2229381"/>
                  </a:cubicBezTo>
                  <a:cubicBezTo>
                    <a:pt x="5690513" y="2098213"/>
                    <a:pt x="5890378" y="1978747"/>
                    <a:pt x="6100058" y="1911464"/>
                  </a:cubicBezTo>
                  <a:cubicBezTo>
                    <a:pt x="6290110" y="1850504"/>
                    <a:pt x="6507622" y="1845125"/>
                    <a:pt x="6700882" y="1899008"/>
                  </a:cubicBezTo>
                  <a:cubicBezTo>
                    <a:pt x="6878100" y="1948455"/>
                    <a:pt x="7035973" y="2050370"/>
                    <a:pt x="7134585" y="2216359"/>
                  </a:cubicBezTo>
                  <a:cubicBezTo>
                    <a:pt x="7149400" y="2241271"/>
                    <a:pt x="7162328" y="2266655"/>
                    <a:pt x="7173935" y="2292417"/>
                  </a:cubicBezTo>
                  <a:cubicBezTo>
                    <a:pt x="7276699" y="2521630"/>
                    <a:pt x="7264432" y="2777549"/>
                    <a:pt x="7361911" y="2991381"/>
                  </a:cubicBezTo>
                  <a:cubicBezTo>
                    <a:pt x="7434289" y="3150953"/>
                    <a:pt x="7565457" y="3275421"/>
                    <a:pt x="7721443" y="3358557"/>
                  </a:cubicBezTo>
                  <a:cubicBezTo>
                    <a:pt x="7860066" y="3432444"/>
                    <a:pt x="8016995" y="3474909"/>
                    <a:pt x="8172698" y="3487177"/>
                  </a:cubicBezTo>
                  <a:cubicBezTo>
                    <a:pt x="8438053" y="3508031"/>
                    <a:pt x="8703880" y="3455281"/>
                    <a:pt x="8970840" y="3396397"/>
                  </a:cubicBezTo>
                  <a:cubicBezTo>
                    <a:pt x="9036423" y="3381770"/>
                    <a:pt x="9102102" y="3366766"/>
                    <a:pt x="9167780" y="3352234"/>
                  </a:cubicBezTo>
                  <a:cubicBezTo>
                    <a:pt x="10103507" y="3144158"/>
                    <a:pt x="11086510" y="3035261"/>
                    <a:pt x="12093860" y="3063004"/>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 name="Google Shape;36;p19"/>
            <p:cNvSpPr/>
            <p:nvPr/>
          </p:nvSpPr>
          <p:spPr>
            <a:xfrm>
              <a:off x="92761" y="8049619"/>
              <a:ext cx="12090651" cy="3600743"/>
            </a:xfrm>
            <a:custGeom>
              <a:avLst/>
              <a:gdLst/>
              <a:ahLst/>
              <a:cxnLst/>
              <a:rect l="l" t="t" r="r" b="b"/>
              <a:pathLst>
                <a:path w="12090651" h="3600743" extrusionOk="0">
                  <a:moveTo>
                    <a:pt x="0" y="0"/>
                  </a:moveTo>
                  <a:cubicBezTo>
                    <a:pt x="72661" y="123996"/>
                    <a:pt x="193826" y="320842"/>
                    <a:pt x="342169" y="526464"/>
                  </a:cubicBezTo>
                  <a:cubicBezTo>
                    <a:pt x="456634" y="685092"/>
                    <a:pt x="588557" y="843249"/>
                    <a:pt x="714251" y="984608"/>
                  </a:cubicBezTo>
                  <a:cubicBezTo>
                    <a:pt x="821261" y="1104829"/>
                    <a:pt x="926479" y="1212217"/>
                    <a:pt x="1029620" y="1304412"/>
                  </a:cubicBezTo>
                  <a:cubicBezTo>
                    <a:pt x="1172772" y="1432371"/>
                    <a:pt x="1312622" y="1526642"/>
                    <a:pt x="1435863" y="1555990"/>
                  </a:cubicBezTo>
                  <a:cubicBezTo>
                    <a:pt x="1760574" y="1632520"/>
                    <a:pt x="2092929" y="1515507"/>
                    <a:pt x="2384801" y="1376979"/>
                  </a:cubicBezTo>
                  <a:cubicBezTo>
                    <a:pt x="2622790" y="1263457"/>
                    <a:pt x="2857382" y="1131535"/>
                    <a:pt x="3111508" y="1069442"/>
                  </a:cubicBezTo>
                  <a:cubicBezTo>
                    <a:pt x="3168788" y="1055476"/>
                    <a:pt x="3227105" y="1045002"/>
                    <a:pt x="3286839" y="1039245"/>
                  </a:cubicBezTo>
                  <a:cubicBezTo>
                    <a:pt x="3611267" y="1007633"/>
                    <a:pt x="3992125" y="1163525"/>
                    <a:pt x="4093096" y="1478139"/>
                  </a:cubicBezTo>
                  <a:cubicBezTo>
                    <a:pt x="4157076" y="1676400"/>
                    <a:pt x="4100456" y="1889855"/>
                    <a:pt x="4100551" y="2090947"/>
                  </a:cubicBezTo>
                  <a:cubicBezTo>
                    <a:pt x="4100456" y="2175310"/>
                    <a:pt x="4109987" y="2257690"/>
                    <a:pt x="4142355" y="2336014"/>
                  </a:cubicBezTo>
                  <a:cubicBezTo>
                    <a:pt x="4280411" y="2671577"/>
                    <a:pt x="4764223" y="2734613"/>
                    <a:pt x="5103749" y="2582119"/>
                  </a:cubicBezTo>
                  <a:cubicBezTo>
                    <a:pt x="5252940" y="2515119"/>
                    <a:pt x="5385712" y="2416413"/>
                    <a:pt x="5525185" y="2322048"/>
                  </a:cubicBezTo>
                  <a:cubicBezTo>
                    <a:pt x="5716180" y="2193050"/>
                    <a:pt x="5910478" y="2068488"/>
                    <a:pt x="6118742" y="1992524"/>
                  </a:cubicBezTo>
                  <a:cubicBezTo>
                    <a:pt x="6306812" y="1923920"/>
                    <a:pt x="6526306" y="1908256"/>
                    <a:pt x="6721359" y="1954967"/>
                  </a:cubicBezTo>
                  <a:cubicBezTo>
                    <a:pt x="6900653" y="1997903"/>
                    <a:pt x="7060036" y="2095099"/>
                    <a:pt x="7156289" y="2260050"/>
                  </a:cubicBezTo>
                  <a:cubicBezTo>
                    <a:pt x="7170727" y="2284774"/>
                    <a:pt x="7183183" y="2309969"/>
                    <a:pt x="7194130" y="2335731"/>
                  </a:cubicBezTo>
                  <a:cubicBezTo>
                    <a:pt x="7291515" y="2564001"/>
                    <a:pt x="7265942" y="2824543"/>
                    <a:pt x="7354079" y="3046302"/>
                  </a:cubicBezTo>
                  <a:cubicBezTo>
                    <a:pt x="7419662" y="3211818"/>
                    <a:pt x="7546489" y="3343175"/>
                    <a:pt x="7700211" y="3435275"/>
                  </a:cubicBezTo>
                  <a:cubicBezTo>
                    <a:pt x="7837041" y="3516618"/>
                    <a:pt x="7994159" y="3568142"/>
                    <a:pt x="8151277" y="3587864"/>
                  </a:cubicBezTo>
                  <a:cubicBezTo>
                    <a:pt x="8419275" y="3622496"/>
                    <a:pt x="8690575" y="3581448"/>
                    <a:pt x="8961969" y="3533793"/>
                  </a:cubicBezTo>
                  <a:cubicBezTo>
                    <a:pt x="9028591" y="3521997"/>
                    <a:pt x="9095307" y="3509730"/>
                    <a:pt x="9161929" y="3497840"/>
                  </a:cubicBezTo>
                  <a:cubicBezTo>
                    <a:pt x="10110773" y="3328831"/>
                    <a:pt x="11094059" y="3256170"/>
                    <a:pt x="12090651" y="3304768"/>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 name="Google Shape;37;p19"/>
            <p:cNvSpPr/>
            <p:nvPr/>
          </p:nvSpPr>
          <p:spPr>
            <a:xfrm>
              <a:off x="95780" y="7932134"/>
              <a:ext cx="12087631" cy="3713953"/>
            </a:xfrm>
            <a:custGeom>
              <a:avLst/>
              <a:gdLst/>
              <a:ahLst/>
              <a:cxnLst/>
              <a:rect l="l" t="t" r="r" b="b"/>
              <a:pathLst>
                <a:path w="12087631" h="3713953" extrusionOk="0">
                  <a:moveTo>
                    <a:pt x="0" y="0"/>
                  </a:moveTo>
                  <a:cubicBezTo>
                    <a:pt x="71435" y="117579"/>
                    <a:pt x="188259" y="311689"/>
                    <a:pt x="329807" y="522312"/>
                  </a:cubicBezTo>
                  <a:cubicBezTo>
                    <a:pt x="437950" y="683111"/>
                    <a:pt x="560813" y="850703"/>
                    <a:pt x="683016" y="1004330"/>
                  </a:cubicBezTo>
                  <a:cubicBezTo>
                    <a:pt x="786535" y="1135215"/>
                    <a:pt x="890997" y="1255625"/>
                    <a:pt x="992629" y="1357162"/>
                  </a:cubicBezTo>
                  <a:cubicBezTo>
                    <a:pt x="1133799" y="1498050"/>
                    <a:pt x="1270535" y="1600153"/>
                    <a:pt x="1389058" y="1628274"/>
                  </a:cubicBezTo>
                  <a:cubicBezTo>
                    <a:pt x="1719242" y="1705936"/>
                    <a:pt x="2059052" y="1580525"/>
                    <a:pt x="2358001" y="1431900"/>
                  </a:cubicBezTo>
                  <a:cubicBezTo>
                    <a:pt x="2601841" y="1310357"/>
                    <a:pt x="2842661" y="1169281"/>
                    <a:pt x="3103864" y="1100772"/>
                  </a:cubicBezTo>
                  <a:cubicBezTo>
                    <a:pt x="3162748" y="1085296"/>
                    <a:pt x="3222670" y="1073594"/>
                    <a:pt x="3284008" y="1066611"/>
                  </a:cubicBezTo>
                  <a:cubicBezTo>
                    <a:pt x="3617117" y="1028676"/>
                    <a:pt x="4007601" y="1184568"/>
                    <a:pt x="4107628" y="1507014"/>
                  </a:cubicBezTo>
                  <a:cubicBezTo>
                    <a:pt x="4170759" y="1709900"/>
                    <a:pt x="4108666" y="1929582"/>
                    <a:pt x="4104986" y="2138224"/>
                  </a:cubicBezTo>
                  <a:cubicBezTo>
                    <a:pt x="4103382" y="2225795"/>
                    <a:pt x="4111780" y="2311385"/>
                    <a:pt x="4143959" y="2393199"/>
                  </a:cubicBezTo>
                  <a:cubicBezTo>
                    <a:pt x="4281261" y="2743106"/>
                    <a:pt x="4776301" y="2810955"/>
                    <a:pt x="5127057" y="2663084"/>
                  </a:cubicBezTo>
                  <a:cubicBezTo>
                    <a:pt x="5277759" y="2599576"/>
                    <a:pt x="5413833" y="2507570"/>
                    <a:pt x="5552079" y="2415186"/>
                  </a:cubicBezTo>
                  <a:cubicBezTo>
                    <a:pt x="5741753" y="2288359"/>
                    <a:pt x="5930672" y="2158607"/>
                    <a:pt x="6137426" y="2073961"/>
                  </a:cubicBezTo>
                  <a:cubicBezTo>
                    <a:pt x="6323515" y="1997714"/>
                    <a:pt x="6544990" y="1971575"/>
                    <a:pt x="6741837" y="2011303"/>
                  </a:cubicBezTo>
                  <a:cubicBezTo>
                    <a:pt x="6923207" y="2047445"/>
                    <a:pt x="7084099" y="2140300"/>
                    <a:pt x="7177993" y="2304118"/>
                  </a:cubicBezTo>
                  <a:cubicBezTo>
                    <a:pt x="7192053" y="2328653"/>
                    <a:pt x="7204038" y="2353754"/>
                    <a:pt x="7214418" y="2379327"/>
                  </a:cubicBezTo>
                  <a:cubicBezTo>
                    <a:pt x="7306519" y="2606748"/>
                    <a:pt x="7267546" y="2871820"/>
                    <a:pt x="7346435" y="3101505"/>
                  </a:cubicBezTo>
                  <a:cubicBezTo>
                    <a:pt x="7405225" y="3272967"/>
                    <a:pt x="7527334" y="3411590"/>
                    <a:pt x="7679073" y="3512278"/>
                  </a:cubicBezTo>
                  <a:cubicBezTo>
                    <a:pt x="7813827" y="3601358"/>
                    <a:pt x="7971417" y="3661186"/>
                    <a:pt x="8130045" y="3688835"/>
                  </a:cubicBezTo>
                  <a:cubicBezTo>
                    <a:pt x="8400684" y="3736584"/>
                    <a:pt x="8677364" y="3707991"/>
                    <a:pt x="8953193" y="3671472"/>
                  </a:cubicBezTo>
                  <a:cubicBezTo>
                    <a:pt x="9020947" y="3662413"/>
                    <a:pt x="9088608" y="3652882"/>
                    <a:pt x="9156173" y="3643823"/>
                  </a:cubicBezTo>
                  <a:cubicBezTo>
                    <a:pt x="10118228" y="3513882"/>
                    <a:pt x="11101703" y="3477363"/>
                    <a:pt x="12087632" y="3546815"/>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 name="Google Shape;38;p19"/>
            <p:cNvSpPr/>
            <p:nvPr/>
          </p:nvSpPr>
          <p:spPr>
            <a:xfrm>
              <a:off x="98800" y="7814649"/>
              <a:ext cx="12084423" cy="3831239"/>
            </a:xfrm>
            <a:custGeom>
              <a:avLst/>
              <a:gdLst/>
              <a:ahLst/>
              <a:cxnLst/>
              <a:rect l="l" t="t" r="r" b="b"/>
              <a:pathLst>
                <a:path w="12084423" h="3831239" extrusionOk="0">
                  <a:moveTo>
                    <a:pt x="0" y="0"/>
                  </a:moveTo>
                  <a:cubicBezTo>
                    <a:pt x="230912" y="365383"/>
                    <a:pt x="921572" y="1601568"/>
                    <a:pt x="1342347" y="1700369"/>
                  </a:cubicBezTo>
                  <a:cubicBezTo>
                    <a:pt x="1677910" y="1779164"/>
                    <a:pt x="2025269" y="1645354"/>
                    <a:pt x="2331295" y="1486631"/>
                  </a:cubicBezTo>
                  <a:cubicBezTo>
                    <a:pt x="2637322" y="1327909"/>
                    <a:pt x="2939480" y="1138046"/>
                    <a:pt x="3281271" y="1093694"/>
                  </a:cubicBezTo>
                  <a:cubicBezTo>
                    <a:pt x="3623062" y="1049343"/>
                    <a:pt x="4023171" y="1205423"/>
                    <a:pt x="4122255" y="1535607"/>
                  </a:cubicBezTo>
                  <a:cubicBezTo>
                    <a:pt x="4210770" y="1830310"/>
                    <a:pt x="4037515" y="2161815"/>
                    <a:pt x="4145563" y="2449913"/>
                  </a:cubicBezTo>
                  <a:cubicBezTo>
                    <a:pt x="4282110" y="2814257"/>
                    <a:pt x="4788474" y="2886352"/>
                    <a:pt x="5150365" y="2743578"/>
                  </a:cubicBezTo>
                  <a:cubicBezTo>
                    <a:pt x="5512256" y="2600803"/>
                    <a:pt x="5801863" y="2316103"/>
                    <a:pt x="6156017" y="2154927"/>
                  </a:cubicBezTo>
                  <a:cubicBezTo>
                    <a:pt x="6510170" y="1993751"/>
                    <a:pt x="7008891" y="2008566"/>
                    <a:pt x="7199603" y="2347621"/>
                  </a:cubicBezTo>
                  <a:cubicBezTo>
                    <a:pt x="7334639" y="2587781"/>
                    <a:pt x="7261129" y="2891826"/>
                    <a:pt x="7338603" y="3156143"/>
                  </a:cubicBezTo>
                  <a:cubicBezTo>
                    <a:pt x="7436648" y="3490857"/>
                    <a:pt x="7768248" y="3713559"/>
                    <a:pt x="8108624" y="3789240"/>
                  </a:cubicBezTo>
                  <a:cubicBezTo>
                    <a:pt x="8448999" y="3864921"/>
                    <a:pt x="8802964" y="3821513"/>
                    <a:pt x="9150228" y="3789146"/>
                  </a:cubicBezTo>
                  <a:cubicBezTo>
                    <a:pt x="10125494" y="3698272"/>
                    <a:pt x="11109158" y="3697989"/>
                    <a:pt x="12084423" y="3788296"/>
                  </a:cubicBezTo>
                </a:path>
              </a:pathLst>
            </a:custGeom>
            <a:noFill/>
            <a:ln w="952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39" name="Google Shape;39;p19"/>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marR="0" lvl="0" algn="l" rtl="0">
              <a:lnSpc>
                <a:spcPct val="100000"/>
              </a:lnSpc>
              <a:spcBef>
                <a:spcPts val="0"/>
              </a:spcBef>
              <a:spcAft>
                <a:spcPts val="0"/>
              </a:spcAft>
              <a:buClr>
                <a:schemeClr val="dk1"/>
              </a:buClr>
              <a:buSzPts val="4000"/>
              <a:buFont typeface="Barlow Semi Condensed"/>
              <a:buNone/>
              <a:defRPr sz="4000" b="1" i="0" u="none" strike="noStrike" cap="none">
                <a:solidFill>
                  <a:schemeClr val="dk1"/>
                </a:solidFill>
                <a:latin typeface="Barlow Semi Condensed"/>
                <a:ea typeface="Barlow Semi Condensed"/>
                <a:cs typeface="Barlow Semi Condensed"/>
                <a:sym typeface="Barlow Semi Condensed"/>
              </a:defRPr>
            </a:lvl1pPr>
            <a:lvl2pPr marR="0" lvl="1" algn="l" rtl="0">
              <a:lnSpc>
                <a:spcPct val="100000"/>
              </a:lnSpc>
              <a:spcBef>
                <a:spcPts val="0"/>
              </a:spcBef>
              <a:spcAft>
                <a:spcPts val="0"/>
              </a:spcAft>
              <a:buClr>
                <a:schemeClr val="dk1"/>
              </a:buClr>
              <a:buSzPts val="4000"/>
              <a:buFont typeface="Barlow Semi Condensed"/>
              <a:buNone/>
              <a:defRPr sz="4000" b="1" i="0" u="none" strike="noStrike" cap="none">
                <a:solidFill>
                  <a:schemeClr val="dk1"/>
                </a:solidFill>
                <a:latin typeface="Barlow Semi Condensed"/>
                <a:ea typeface="Barlow Semi Condensed"/>
                <a:cs typeface="Barlow Semi Condensed"/>
                <a:sym typeface="Barlow Semi Condensed"/>
              </a:defRPr>
            </a:lvl2pPr>
            <a:lvl3pPr marR="0" lvl="2" algn="l" rtl="0">
              <a:lnSpc>
                <a:spcPct val="100000"/>
              </a:lnSpc>
              <a:spcBef>
                <a:spcPts val="0"/>
              </a:spcBef>
              <a:spcAft>
                <a:spcPts val="0"/>
              </a:spcAft>
              <a:buClr>
                <a:schemeClr val="dk1"/>
              </a:buClr>
              <a:buSzPts val="4000"/>
              <a:buFont typeface="Barlow Semi Condensed"/>
              <a:buNone/>
              <a:defRPr sz="4000" b="1" i="0" u="none" strike="noStrike" cap="none">
                <a:solidFill>
                  <a:schemeClr val="dk1"/>
                </a:solidFill>
                <a:latin typeface="Barlow Semi Condensed"/>
                <a:ea typeface="Barlow Semi Condensed"/>
                <a:cs typeface="Barlow Semi Condensed"/>
                <a:sym typeface="Barlow Semi Condensed"/>
              </a:defRPr>
            </a:lvl3pPr>
            <a:lvl4pPr marR="0" lvl="3" algn="l" rtl="0">
              <a:lnSpc>
                <a:spcPct val="100000"/>
              </a:lnSpc>
              <a:spcBef>
                <a:spcPts val="0"/>
              </a:spcBef>
              <a:spcAft>
                <a:spcPts val="0"/>
              </a:spcAft>
              <a:buClr>
                <a:schemeClr val="dk1"/>
              </a:buClr>
              <a:buSzPts val="4000"/>
              <a:buFont typeface="Barlow Semi Condensed"/>
              <a:buNone/>
              <a:defRPr sz="4000" b="1" i="0" u="none" strike="noStrike" cap="none">
                <a:solidFill>
                  <a:schemeClr val="dk1"/>
                </a:solidFill>
                <a:latin typeface="Barlow Semi Condensed"/>
                <a:ea typeface="Barlow Semi Condensed"/>
                <a:cs typeface="Barlow Semi Condensed"/>
                <a:sym typeface="Barlow Semi Condensed"/>
              </a:defRPr>
            </a:lvl4pPr>
            <a:lvl5pPr marR="0" lvl="4" algn="l" rtl="0">
              <a:lnSpc>
                <a:spcPct val="100000"/>
              </a:lnSpc>
              <a:spcBef>
                <a:spcPts val="0"/>
              </a:spcBef>
              <a:spcAft>
                <a:spcPts val="0"/>
              </a:spcAft>
              <a:buClr>
                <a:schemeClr val="dk1"/>
              </a:buClr>
              <a:buSzPts val="4000"/>
              <a:buFont typeface="Barlow Semi Condensed"/>
              <a:buNone/>
              <a:defRPr sz="4000" b="1" i="0" u="none" strike="noStrike" cap="none">
                <a:solidFill>
                  <a:schemeClr val="dk1"/>
                </a:solidFill>
                <a:latin typeface="Barlow Semi Condensed"/>
                <a:ea typeface="Barlow Semi Condensed"/>
                <a:cs typeface="Barlow Semi Condensed"/>
                <a:sym typeface="Barlow Semi Condensed"/>
              </a:defRPr>
            </a:lvl5pPr>
            <a:lvl6pPr marR="0" lvl="5" algn="l" rtl="0">
              <a:lnSpc>
                <a:spcPct val="100000"/>
              </a:lnSpc>
              <a:spcBef>
                <a:spcPts val="0"/>
              </a:spcBef>
              <a:spcAft>
                <a:spcPts val="0"/>
              </a:spcAft>
              <a:buClr>
                <a:schemeClr val="dk1"/>
              </a:buClr>
              <a:buSzPts val="4000"/>
              <a:buFont typeface="Barlow Semi Condensed"/>
              <a:buNone/>
              <a:defRPr sz="4000" b="1" i="0" u="none" strike="noStrike" cap="none">
                <a:solidFill>
                  <a:schemeClr val="dk1"/>
                </a:solidFill>
                <a:latin typeface="Barlow Semi Condensed"/>
                <a:ea typeface="Barlow Semi Condensed"/>
                <a:cs typeface="Barlow Semi Condensed"/>
                <a:sym typeface="Barlow Semi Condensed"/>
              </a:defRPr>
            </a:lvl6pPr>
            <a:lvl7pPr marR="0" lvl="6" algn="l" rtl="0">
              <a:lnSpc>
                <a:spcPct val="100000"/>
              </a:lnSpc>
              <a:spcBef>
                <a:spcPts val="0"/>
              </a:spcBef>
              <a:spcAft>
                <a:spcPts val="0"/>
              </a:spcAft>
              <a:buClr>
                <a:schemeClr val="dk1"/>
              </a:buClr>
              <a:buSzPts val="4000"/>
              <a:buFont typeface="Barlow Semi Condensed"/>
              <a:buNone/>
              <a:defRPr sz="4000" b="1" i="0" u="none" strike="noStrike" cap="none">
                <a:solidFill>
                  <a:schemeClr val="dk1"/>
                </a:solidFill>
                <a:latin typeface="Barlow Semi Condensed"/>
                <a:ea typeface="Barlow Semi Condensed"/>
                <a:cs typeface="Barlow Semi Condensed"/>
                <a:sym typeface="Barlow Semi Condensed"/>
              </a:defRPr>
            </a:lvl7pPr>
            <a:lvl8pPr marR="0" lvl="7" algn="l" rtl="0">
              <a:lnSpc>
                <a:spcPct val="100000"/>
              </a:lnSpc>
              <a:spcBef>
                <a:spcPts val="0"/>
              </a:spcBef>
              <a:spcAft>
                <a:spcPts val="0"/>
              </a:spcAft>
              <a:buClr>
                <a:schemeClr val="dk1"/>
              </a:buClr>
              <a:buSzPts val="4000"/>
              <a:buFont typeface="Barlow Semi Condensed"/>
              <a:buNone/>
              <a:defRPr sz="4000" b="1" i="0" u="none" strike="noStrike" cap="none">
                <a:solidFill>
                  <a:schemeClr val="dk1"/>
                </a:solidFill>
                <a:latin typeface="Barlow Semi Condensed"/>
                <a:ea typeface="Barlow Semi Condensed"/>
                <a:cs typeface="Barlow Semi Condensed"/>
                <a:sym typeface="Barlow Semi Condensed"/>
              </a:defRPr>
            </a:lvl8pPr>
            <a:lvl9pPr marR="0" lvl="8" algn="l" rtl="0">
              <a:lnSpc>
                <a:spcPct val="100000"/>
              </a:lnSpc>
              <a:spcBef>
                <a:spcPts val="0"/>
              </a:spcBef>
              <a:spcAft>
                <a:spcPts val="0"/>
              </a:spcAft>
              <a:buClr>
                <a:schemeClr val="dk1"/>
              </a:buClr>
              <a:buSzPts val="4000"/>
              <a:buFont typeface="Barlow Semi Condensed"/>
              <a:buNone/>
              <a:defRPr sz="4000" b="1" i="0" u="none" strike="noStrike" cap="none">
                <a:solidFill>
                  <a:schemeClr val="dk1"/>
                </a:solidFill>
                <a:latin typeface="Barlow Semi Condensed"/>
                <a:ea typeface="Barlow Semi Condensed"/>
                <a:cs typeface="Barlow Semi Condensed"/>
                <a:sym typeface="Barlow Semi Condensed"/>
              </a:defRPr>
            </a:lvl9pPr>
          </a:lstStyle>
          <a:p>
            <a:endParaRPr/>
          </a:p>
        </p:txBody>
      </p:sp>
      <p:sp>
        <p:nvSpPr>
          <p:cNvPr id="40" name="Google Shape;40;p19"/>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marR="0" lvl="0" indent="-349250" algn="l" rtl="0">
              <a:lnSpc>
                <a:spcPct val="115000"/>
              </a:lnSpc>
              <a:spcBef>
                <a:spcPts val="0"/>
              </a:spcBef>
              <a:spcAft>
                <a:spcPts val="0"/>
              </a:spcAft>
              <a:buClr>
                <a:schemeClr val="dk2"/>
              </a:buClr>
              <a:buSzPts val="1900"/>
              <a:buFont typeface="Nunito"/>
              <a:buChar char="●"/>
              <a:defRPr sz="1900" b="0" i="0" u="none" strike="noStrike" cap="none">
                <a:solidFill>
                  <a:schemeClr val="dk2"/>
                </a:solidFill>
                <a:latin typeface="Nunito"/>
                <a:ea typeface="Nunito"/>
                <a:cs typeface="Nunito"/>
                <a:sym typeface="Nunito"/>
              </a:defRPr>
            </a:lvl1pPr>
            <a:lvl2pPr marL="914400" marR="0" lvl="1" indent="-349250" algn="l" rtl="0">
              <a:lnSpc>
                <a:spcPct val="115000"/>
              </a:lnSpc>
              <a:spcBef>
                <a:spcPts val="2100"/>
              </a:spcBef>
              <a:spcAft>
                <a:spcPts val="0"/>
              </a:spcAft>
              <a:buClr>
                <a:schemeClr val="dk2"/>
              </a:buClr>
              <a:buSzPts val="1900"/>
              <a:buFont typeface="Nunito"/>
              <a:buChar char="○"/>
              <a:defRPr sz="1900" b="0" i="0" u="none" strike="noStrike" cap="none">
                <a:solidFill>
                  <a:schemeClr val="dk2"/>
                </a:solidFill>
                <a:latin typeface="Nunito"/>
                <a:ea typeface="Nunito"/>
                <a:cs typeface="Nunito"/>
                <a:sym typeface="Nunito"/>
              </a:defRPr>
            </a:lvl2pPr>
            <a:lvl3pPr marL="1371600" marR="0" lvl="2" indent="-349250" algn="l" rtl="0">
              <a:lnSpc>
                <a:spcPct val="115000"/>
              </a:lnSpc>
              <a:spcBef>
                <a:spcPts val="2100"/>
              </a:spcBef>
              <a:spcAft>
                <a:spcPts val="0"/>
              </a:spcAft>
              <a:buClr>
                <a:schemeClr val="dk2"/>
              </a:buClr>
              <a:buSzPts val="1900"/>
              <a:buFont typeface="Nunito"/>
              <a:buChar char="■"/>
              <a:defRPr sz="1900" b="0" i="0" u="none" strike="noStrike" cap="none">
                <a:solidFill>
                  <a:schemeClr val="dk2"/>
                </a:solidFill>
                <a:latin typeface="Nunito"/>
                <a:ea typeface="Nunito"/>
                <a:cs typeface="Nunito"/>
                <a:sym typeface="Nunito"/>
              </a:defRPr>
            </a:lvl3pPr>
            <a:lvl4pPr marL="1828800" marR="0" lvl="3" indent="-349250" algn="l" rtl="0">
              <a:lnSpc>
                <a:spcPct val="115000"/>
              </a:lnSpc>
              <a:spcBef>
                <a:spcPts val="2100"/>
              </a:spcBef>
              <a:spcAft>
                <a:spcPts val="0"/>
              </a:spcAft>
              <a:buClr>
                <a:schemeClr val="dk2"/>
              </a:buClr>
              <a:buSzPts val="1900"/>
              <a:buFont typeface="Nunito"/>
              <a:buChar char="●"/>
              <a:defRPr sz="1900" b="0" i="0" u="none" strike="noStrike" cap="none">
                <a:solidFill>
                  <a:schemeClr val="dk2"/>
                </a:solidFill>
                <a:latin typeface="Nunito"/>
                <a:ea typeface="Nunito"/>
                <a:cs typeface="Nunito"/>
                <a:sym typeface="Nunito"/>
              </a:defRPr>
            </a:lvl4pPr>
            <a:lvl5pPr marL="2286000" marR="0" lvl="4" indent="-349250" algn="l" rtl="0">
              <a:lnSpc>
                <a:spcPct val="115000"/>
              </a:lnSpc>
              <a:spcBef>
                <a:spcPts val="2100"/>
              </a:spcBef>
              <a:spcAft>
                <a:spcPts val="0"/>
              </a:spcAft>
              <a:buClr>
                <a:schemeClr val="dk2"/>
              </a:buClr>
              <a:buSzPts val="1900"/>
              <a:buFont typeface="Nunito"/>
              <a:buChar char="○"/>
              <a:defRPr sz="1900" b="0" i="0" u="none" strike="noStrike" cap="none">
                <a:solidFill>
                  <a:schemeClr val="dk2"/>
                </a:solidFill>
                <a:latin typeface="Nunito"/>
                <a:ea typeface="Nunito"/>
                <a:cs typeface="Nunito"/>
                <a:sym typeface="Nunito"/>
              </a:defRPr>
            </a:lvl5pPr>
            <a:lvl6pPr marL="2743200" marR="0" lvl="5" indent="-349250" algn="l" rtl="0">
              <a:lnSpc>
                <a:spcPct val="115000"/>
              </a:lnSpc>
              <a:spcBef>
                <a:spcPts val="2100"/>
              </a:spcBef>
              <a:spcAft>
                <a:spcPts val="0"/>
              </a:spcAft>
              <a:buClr>
                <a:schemeClr val="dk2"/>
              </a:buClr>
              <a:buSzPts val="1900"/>
              <a:buFont typeface="Nunito"/>
              <a:buChar char="■"/>
              <a:defRPr sz="1900" b="0" i="0" u="none" strike="noStrike" cap="none">
                <a:solidFill>
                  <a:schemeClr val="dk2"/>
                </a:solidFill>
                <a:latin typeface="Nunito"/>
                <a:ea typeface="Nunito"/>
                <a:cs typeface="Nunito"/>
                <a:sym typeface="Nunito"/>
              </a:defRPr>
            </a:lvl6pPr>
            <a:lvl7pPr marL="3200400" marR="0" lvl="6" indent="-349250" algn="l" rtl="0">
              <a:lnSpc>
                <a:spcPct val="115000"/>
              </a:lnSpc>
              <a:spcBef>
                <a:spcPts val="2100"/>
              </a:spcBef>
              <a:spcAft>
                <a:spcPts val="0"/>
              </a:spcAft>
              <a:buClr>
                <a:schemeClr val="dk2"/>
              </a:buClr>
              <a:buSzPts val="1900"/>
              <a:buFont typeface="Nunito"/>
              <a:buChar char="●"/>
              <a:defRPr sz="1900" b="0" i="0" u="none" strike="noStrike" cap="none">
                <a:solidFill>
                  <a:schemeClr val="dk2"/>
                </a:solidFill>
                <a:latin typeface="Nunito"/>
                <a:ea typeface="Nunito"/>
                <a:cs typeface="Nunito"/>
                <a:sym typeface="Nunito"/>
              </a:defRPr>
            </a:lvl7pPr>
            <a:lvl8pPr marL="3657600" marR="0" lvl="7" indent="-349250" algn="l" rtl="0">
              <a:lnSpc>
                <a:spcPct val="115000"/>
              </a:lnSpc>
              <a:spcBef>
                <a:spcPts val="2100"/>
              </a:spcBef>
              <a:spcAft>
                <a:spcPts val="0"/>
              </a:spcAft>
              <a:buClr>
                <a:schemeClr val="dk2"/>
              </a:buClr>
              <a:buSzPts val="1900"/>
              <a:buFont typeface="Nunito"/>
              <a:buChar char="○"/>
              <a:defRPr sz="1900" b="0" i="0" u="none" strike="noStrike" cap="none">
                <a:solidFill>
                  <a:schemeClr val="dk2"/>
                </a:solidFill>
                <a:latin typeface="Nunito"/>
                <a:ea typeface="Nunito"/>
                <a:cs typeface="Nunito"/>
                <a:sym typeface="Nunito"/>
              </a:defRPr>
            </a:lvl8pPr>
            <a:lvl9pPr marL="4114800" marR="0" lvl="8" indent="-349250" algn="l" rtl="0">
              <a:lnSpc>
                <a:spcPct val="115000"/>
              </a:lnSpc>
              <a:spcBef>
                <a:spcPts val="2100"/>
              </a:spcBef>
              <a:spcAft>
                <a:spcPts val="2100"/>
              </a:spcAft>
              <a:buClr>
                <a:schemeClr val="dk2"/>
              </a:buClr>
              <a:buSzPts val="1900"/>
              <a:buFont typeface="Nunito"/>
              <a:buChar char="■"/>
              <a:defRPr sz="1900" b="0" i="0" u="none" strike="noStrike" cap="none">
                <a:solidFill>
                  <a:schemeClr val="dk2"/>
                </a:solidFill>
                <a:latin typeface="Nunito"/>
                <a:ea typeface="Nunito"/>
                <a:cs typeface="Nunito"/>
                <a:sym typeface="Nunito"/>
              </a:defRPr>
            </a:lvl9pPr>
          </a:lstStyle>
          <a:p>
            <a:endParaRPr/>
          </a:p>
        </p:txBody>
      </p:sp>
      <p:sp>
        <p:nvSpPr>
          <p:cNvPr id="41" name="Google Shape;41;p1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
        <p:nvSpPr>
          <p:cNvPr id="43" name="TextBox 11"/>
          <p:cNvSpPr txBox="1"/>
          <p:nvPr userDrawn="1"/>
        </p:nvSpPr>
        <p:spPr>
          <a:xfrm rot="16200000">
            <a:off x="-2375975" y="2685673"/>
            <a:ext cx="4446020" cy="276999"/>
          </a:xfrm>
          <a:prstGeom prst="rect">
            <a:avLst/>
          </a:prstGeom>
          <a:noFill/>
        </p:spPr>
        <p:txBody>
          <a:bodyPr wrap="square" rtlCol="0" anchor="ctr">
            <a:spAutoFit/>
          </a:bodyPr>
          <a:lstStyle/>
          <a:p>
            <a:r>
              <a:rPr lang="bs-Latn-BA" sz="1200" dirty="0">
                <a:solidFill>
                  <a:schemeClr val="tx1">
                    <a:lumMod val="65000"/>
                  </a:schemeClr>
                </a:solidFill>
              </a:rPr>
              <a:t>Find</a:t>
            </a:r>
            <a:r>
              <a:rPr lang="bs-Latn-BA" sz="1200" baseline="0" dirty="0">
                <a:solidFill>
                  <a:schemeClr val="tx1">
                    <a:lumMod val="65000"/>
                  </a:schemeClr>
                </a:solidFill>
              </a:rPr>
              <a:t> m</a:t>
            </a:r>
            <a:r>
              <a:rPr lang="bs-Latn-BA" sz="1200" dirty="0">
                <a:solidFill>
                  <a:schemeClr val="tx1">
                    <a:lumMod val="65000"/>
                  </a:schemeClr>
                </a:solidFill>
              </a:rPr>
              <a:t>ore PowerPoint templates</a:t>
            </a:r>
            <a:r>
              <a:rPr lang="bs-Latn-BA" sz="1200" baseline="0" dirty="0">
                <a:solidFill>
                  <a:schemeClr val="tx1">
                    <a:lumMod val="65000"/>
                  </a:schemeClr>
                </a:solidFill>
              </a:rPr>
              <a:t> on </a:t>
            </a:r>
            <a:r>
              <a:rPr lang="es-PE" sz="1200" b="1" baseline="0" dirty="0" smtClean="0">
                <a:solidFill>
                  <a:schemeClr val="bg1">
                    <a:lumMod val="65000"/>
                  </a:schemeClr>
                </a:solidFill>
                <a:hlinkClick r:id="rId15"/>
              </a:rPr>
              <a:t>plantillaspowerpoint.org</a:t>
            </a:r>
            <a:endParaRPr lang="en-US" sz="1200" dirty="0">
              <a:solidFill>
                <a:schemeClr val="bg1">
                  <a:lumMod val="65000"/>
                </a:schemeClr>
              </a:solidFill>
            </a:endParaRPr>
          </a:p>
        </p:txBody>
      </p:sp>
      <p:pic>
        <p:nvPicPr>
          <p:cNvPr id="44" name="Imagen 43"/>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rot="16200000">
            <a:off x="-794666" y="5497703"/>
            <a:ext cx="1245186" cy="344147"/>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hyperlink" Target="https://unsplash.com/"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
          <p:cNvSpPr txBox="1">
            <a:spLocks noGrp="1"/>
          </p:cNvSpPr>
          <p:nvPr>
            <p:ph type="subTitle" idx="1"/>
          </p:nvPr>
        </p:nvSpPr>
        <p:spPr>
          <a:xfrm>
            <a:off x="595500" y="5327200"/>
            <a:ext cx="5500500" cy="5865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1900"/>
              <a:buNone/>
            </a:pPr>
            <a:r>
              <a:rPr lang="en"/>
              <a:t>And here goes your subtitle.</a:t>
            </a:r>
            <a:endParaRPr/>
          </a:p>
        </p:txBody>
      </p:sp>
      <p:sp>
        <p:nvSpPr>
          <p:cNvPr id="164" name="Google Shape;164;p1"/>
          <p:cNvSpPr txBox="1">
            <a:spLocks noGrp="1"/>
          </p:cNvSpPr>
          <p:nvPr>
            <p:ph type="title"/>
          </p:nvPr>
        </p:nvSpPr>
        <p:spPr>
          <a:xfrm>
            <a:off x="595500" y="2089350"/>
            <a:ext cx="5500500" cy="2526900"/>
          </a:xfrm>
          <a:prstGeom prst="rect">
            <a:avLst/>
          </a:prstGeom>
          <a:noFill/>
          <a:ln>
            <a:noFill/>
          </a:ln>
        </p:spPr>
        <p:txBody>
          <a:bodyPr spcFirstLastPara="1" wrap="square" lIns="121900" tIns="121900" rIns="121900" bIns="121900" anchor="ctr" anchorCtr="0">
            <a:noAutofit/>
          </a:bodyPr>
          <a:lstStyle/>
          <a:p>
            <a:pPr marL="0" lvl="0" indent="0" algn="ctr" rtl="0">
              <a:lnSpc>
                <a:spcPct val="80000"/>
              </a:lnSpc>
              <a:spcBef>
                <a:spcPts val="0"/>
              </a:spcBef>
              <a:spcAft>
                <a:spcPts val="0"/>
              </a:spcAft>
              <a:buSzPts val="9000"/>
              <a:buNone/>
            </a:pPr>
            <a:r>
              <a:rPr lang="en"/>
              <a:t>YOUR </a:t>
            </a:r>
            <a:endParaRPr/>
          </a:p>
          <a:p>
            <a:pPr marL="0" lvl="0" indent="0" algn="ctr" rtl="0">
              <a:lnSpc>
                <a:spcPct val="80000"/>
              </a:lnSpc>
              <a:spcBef>
                <a:spcPts val="0"/>
              </a:spcBef>
              <a:spcAft>
                <a:spcPts val="0"/>
              </a:spcAft>
              <a:buSzPts val="9000"/>
              <a:buNone/>
            </a:pPr>
            <a:endParaRPr/>
          </a:p>
          <a:p>
            <a:pPr marL="0" lvl="0" indent="0" algn="ctr" rtl="0">
              <a:lnSpc>
                <a:spcPct val="80000"/>
              </a:lnSpc>
              <a:spcBef>
                <a:spcPts val="0"/>
              </a:spcBef>
              <a:spcAft>
                <a:spcPts val="0"/>
              </a:spcAft>
              <a:buSzPts val="9000"/>
              <a:buNone/>
            </a:pPr>
            <a:r>
              <a:rPr lang="en"/>
              <a:t>TITLE GOES HERE</a:t>
            </a:r>
            <a:endParaRPr/>
          </a:p>
        </p:txBody>
      </p:sp>
      <p:sp>
        <p:nvSpPr>
          <p:cNvPr id="165" name="Google Shape;165;p1"/>
          <p:cNvSpPr/>
          <p:nvPr/>
        </p:nvSpPr>
        <p:spPr>
          <a:xfrm>
            <a:off x="1206439" y="2330025"/>
            <a:ext cx="4278620" cy="1098986"/>
          </a:xfrm>
          <a:prstGeom prst="rect">
            <a:avLst/>
          </a:prstGeom>
        </p:spPr>
        <p:txBody>
          <a:bodyPr>
            <a:prstTxWarp prst="textPlain">
              <a:avLst/>
            </a:prstTxWarp>
          </a:bodyPr>
          <a:lstStyle/>
          <a:p>
            <a:pPr lvl="0" algn="ctr"/>
            <a:r>
              <a:rPr b="0" i="0">
                <a:ln>
                  <a:noFill/>
                </a:ln>
                <a:solidFill>
                  <a:schemeClr val="accent3"/>
                </a:solidFill>
                <a:latin typeface="Pacifico"/>
              </a:rPr>
              <a:t>presentation</a:t>
            </a:r>
          </a:p>
        </p:txBody>
      </p:sp>
      <p:sp>
        <p:nvSpPr>
          <p:cNvPr id="166" name="Google Shape;166;p1"/>
          <p:cNvSpPr/>
          <p:nvPr/>
        </p:nvSpPr>
        <p:spPr>
          <a:xfrm>
            <a:off x="6810153" y="4445329"/>
            <a:ext cx="805025" cy="805025"/>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167" name="Google Shape;167;p1"/>
          <p:cNvGrpSpPr/>
          <p:nvPr/>
        </p:nvGrpSpPr>
        <p:grpSpPr>
          <a:xfrm>
            <a:off x="7903611" y="1833294"/>
            <a:ext cx="2027938" cy="2530075"/>
            <a:chOff x="7675011" y="1833294"/>
            <a:chExt cx="2027938" cy="2530075"/>
          </a:xfrm>
        </p:grpSpPr>
        <p:grpSp>
          <p:nvGrpSpPr>
            <p:cNvPr id="168" name="Google Shape;168;p1" descr="Rocket with solid fill"/>
            <p:cNvGrpSpPr/>
            <p:nvPr/>
          </p:nvGrpSpPr>
          <p:grpSpPr>
            <a:xfrm>
              <a:off x="7675011" y="2342300"/>
              <a:ext cx="2027938" cy="2021069"/>
              <a:chOff x="6803697" y="2072956"/>
              <a:chExt cx="3492231" cy="3480402"/>
            </a:xfrm>
          </p:grpSpPr>
          <p:sp>
            <p:nvSpPr>
              <p:cNvPr id="169" name="Google Shape;169;p1"/>
              <p:cNvSpPr/>
              <p:nvPr/>
            </p:nvSpPr>
            <p:spPr>
              <a:xfrm>
                <a:off x="9500430" y="2072956"/>
                <a:ext cx="795498" cy="764419"/>
              </a:xfrm>
              <a:custGeom>
                <a:avLst/>
                <a:gdLst/>
                <a:ahLst/>
                <a:cxnLst/>
                <a:rect l="l" t="t" r="r" b="b"/>
                <a:pathLst>
                  <a:path w="795498" h="764419" extrusionOk="0">
                    <a:moveTo>
                      <a:pt x="776154" y="22954"/>
                    </a:moveTo>
                    <a:cubicBezTo>
                      <a:pt x="715449" y="-37751"/>
                      <a:pt x="325204" y="31626"/>
                      <a:pt x="0" y="118347"/>
                    </a:cubicBezTo>
                    <a:cubicBezTo>
                      <a:pt x="117073" y="187724"/>
                      <a:pt x="238483" y="283117"/>
                      <a:pt x="355556" y="400191"/>
                    </a:cubicBezTo>
                    <a:cubicBezTo>
                      <a:pt x="476966" y="521600"/>
                      <a:pt x="572359" y="643010"/>
                      <a:pt x="641736" y="764419"/>
                    </a:cubicBezTo>
                    <a:cubicBezTo>
                      <a:pt x="728457" y="430543"/>
                      <a:pt x="841195" y="83659"/>
                      <a:pt x="776154" y="2295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70" name="Google Shape;170;p1"/>
              <p:cNvSpPr/>
              <p:nvPr/>
            </p:nvSpPr>
            <p:spPr>
              <a:xfrm>
                <a:off x="6803697" y="3265018"/>
                <a:ext cx="1057704" cy="1011664"/>
              </a:xfrm>
              <a:custGeom>
                <a:avLst/>
                <a:gdLst/>
                <a:ahLst/>
                <a:cxnLst/>
                <a:rect l="l" t="t" r="r" b="b"/>
                <a:pathLst>
                  <a:path w="1057704" h="1011664" extrusionOk="0">
                    <a:moveTo>
                      <a:pt x="1057705" y="66668"/>
                    </a:moveTo>
                    <a:lnTo>
                      <a:pt x="910279" y="10299"/>
                    </a:lnTo>
                    <a:cubicBezTo>
                      <a:pt x="849574" y="-11381"/>
                      <a:pt x="784533" y="1627"/>
                      <a:pt x="736837" y="44988"/>
                    </a:cubicBezTo>
                    <a:lnTo>
                      <a:pt x="47404" y="734420"/>
                    </a:lnTo>
                    <a:cubicBezTo>
                      <a:pt x="-65333" y="847158"/>
                      <a:pt x="38732" y="1042280"/>
                      <a:pt x="194830" y="1007591"/>
                    </a:cubicBezTo>
                    <a:lnTo>
                      <a:pt x="771525" y="877510"/>
                    </a:lnTo>
                    <a:cubicBezTo>
                      <a:pt x="819222" y="660707"/>
                      <a:pt x="897271" y="370192"/>
                      <a:pt x="1057705" y="6666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71" name="Google Shape;171;p1"/>
              <p:cNvSpPr/>
              <p:nvPr/>
            </p:nvSpPr>
            <p:spPr>
              <a:xfrm>
                <a:off x="8078390" y="4463396"/>
                <a:ext cx="1013666" cy="1089962"/>
              </a:xfrm>
              <a:custGeom>
                <a:avLst/>
                <a:gdLst/>
                <a:ahLst/>
                <a:cxnLst/>
                <a:rect l="l" t="t" r="r" b="b"/>
                <a:pathLst>
                  <a:path w="1013666" h="1089962" extrusionOk="0">
                    <a:moveTo>
                      <a:pt x="932066" y="0"/>
                    </a:moveTo>
                    <a:cubicBezTo>
                      <a:pt x="641550" y="151762"/>
                      <a:pt x="364043" y="234147"/>
                      <a:pt x="138568" y="277508"/>
                    </a:cubicBezTo>
                    <a:lnTo>
                      <a:pt x="4150" y="893227"/>
                    </a:lnTo>
                    <a:cubicBezTo>
                      <a:pt x="-30538" y="1049325"/>
                      <a:pt x="160248" y="1157726"/>
                      <a:pt x="277322" y="1040653"/>
                    </a:cubicBezTo>
                    <a:lnTo>
                      <a:pt x="966754" y="351220"/>
                    </a:lnTo>
                    <a:cubicBezTo>
                      <a:pt x="1010115" y="307860"/>
                      <a:pt x="1027459" y="238483"/>
                      <a:pt x="1001443" y="177778"/>
                    </a:cubicBezTo>
                    <a:lnTo>
                      <a:pt x="932066"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72" name="Google Shape;172;p1"/>
              <p:cNvSpPr/>
              <p:nvPr/>
            </p:nvSpPr>
            <p:spPr>
              <a:xfrm>
                <a:off x="7726984" y="2269352"/>
                <a:ext cx="2332797" cy="2328461"/>
              </a:xfrm>
              <a:custGeom>
                <a:avLst/>
                <a:gdLst/>
                <a:ahLst/>
                <a:cxnLst/>
                <a:rect l="l" t="t" r="r" b="b"/>
                <a:pathLst>
                  <a:path w="2332797" h="2328461" extrusionOk="0">
                    <a:moveTo>
                      <a:pt x="1539299" y="0"/>
                    </a:moveTo>
                    <a:cubicBezTo>
                      <a:pt x="1283472" y="104065"/>
                      <a:pt x="992957" y="281844"/>
                      <a:pt x="711113" y="563687"/>
                    </a:cubicBezTo>
                    <a:cubicBezTo>
                      <a:pt x="195122" y="1079678"/>
                      <a:pt x="43361" y="1704069"/>
                      <a:pt x="0" y="2059626"/>
                    </a:cubicBezTo>
                    <a:lnTo>
                      <a:pt x="268835" y="2328461"/>
                    </a:lnTo>
                    <a:cubicBezTo>
                      <a:pt x="624392" y="2285101"/>
                      <a:pt x="1253120" y="2137675"/>
                      <a:pt x="1769110" y="1621684"/>
                    </a:cubicBezTo>
                    <a:cubicBezTo>
                      <a:pt x="2050954" y="1339841"/>
                      <a:pt x="2228732" y="1053661"/>
                      <a:pt x="2332797" y="797834"/>
                    </a:cubicBezTo>
                    <a:cubicBezTo>
                      <a:pt x="2276429" y="654744"/>
                      <a:pt x="2163691" y="485638"/>
                      <a:pt x="2003257" y="320868"/>
                    </a:cubicBezTo>
                    <a:cubicBezTo>
                      <a:pt x="1847159" y="169106"/>
                      <a:pt x="1682389" y="56369"/>
                      <a:pt x="1539299" y="0"/>
                    </a:cubicBezTo>
                    <a:close/>
                    <a:moveTo>
                      <a:pt x="1760438" y="936588"/>
                    </a:moveTo>
                    <a:cubicBezTo>
                      <a:pt x="1660709" y="1036317"/>
                      <a:pt x="1495939" y="1036317"/>
                      <a:pt x="1391873" y="936588"/>
                    </a:cubicBezTo>
                    <a:cubicBezTo>
                      <a:pt x="1292144" y="836859"/>
                      <a:pt x="1292144" y="672088"/>
                      <a:pt x="1391873" y="568023"/>
                    </a:cubicBezTo>
                    <a:cubicBezTo>
                      <a:pt x="1491603" y="468294"/>
                      <a:pt x="1656373" y="468294"/>
                      <a:pt x="1760438" y="568023"/>
                    </a:cubicBezTo>
                    <a:cubicBezTo>
                      <a:pt x="1860167" y="672088"/>
                      <a:pt x="1860167" y="836859"/>
                      <a:pt x="1760438" y="93658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73" name="Google Shape;173;p1"/>
              <p:cNvSpPr/>
              <p:nvPr/>
            </p:nvSpPr>
            <p:spPr>
              <a:xfrm>
                <a:off x="7216275" y="4490947"/>
                <a:ext cx="617576" cy="618854"/>
              </a:xfrm>
              <a:custGeom>
                <a:avLst/>
                <a:gdLst/>
                <a:ahLst/>
                <a:cxnLst/>
                <a:rect l="l" t="t" r="r" b="b"/>
                <a:pathLst>
                  <a:path w="617576" h="618854" extrusionOk="0">
                    <a:moveTo>
                      <a:pt x="506374" y="111203"/>
                    </a:moveTo>
                    <a:cubicBezTo>
                      <a:pt x="436997" y="41826"/>
                      <a:pt x="445669" y="-75247"/>
                      <a:pt x="302579" y="67842"/>
                    </a:cubicBezTo>
                    <a:cubicBezTo>
                      <a:pt x="159489" y="210932"/>
                      <a:pt x="-52977" y="536136"/>
                      <a:pt x="12063" y="605513"/>
                    </a:cubicBezTo>
                    <a:cubicBezTo>
                      <a:pt x="81440" y="674890"/>
                      <a:pt x="406644" y="458087"/>
                      <a:pt x="549734" y="314997"/>
                    </a:cubicBezTo>
                    <a:cubicBezTo>
                      <a:pt x="692824" y="167571"/>
                      <a:pt x="575750" y="176243"/>
                      <a:pt x="506374" y="11120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174" name="Google Shape;174;p1" descr="Stars with solid fill"/>
            <p:cNvGrpSpPr/>
            <p:nvPr/>
          </p:nvGrpSpPr>
          <p:grpSpPr>
            <a:xfrm>
              <a:off x="8131110" y="1833294"/>
              <a:ext cx="541812" cy="541015"/>
              <a:chOff x="5742871" y="3076575"/>
              <a:chExt cx="704934" cy="703897"/>
            </a:xfrm>
          </p:grpSpPr>
          <p:sp>
            <p:nvSpPr>
              <p:cNvPr id="175" name="Google Shape;175;p1"/>
              <p:cNvSpPr/>
              <p:nvPr/>
            </p:nvSpPr>
            <p:spPr>
              <a:xfrm>
                <a:off x="5742871" y="3076575"/>
                <a:ext cx="382406" cy="380787"/>
              </a:xfrm>
              <a:custGeom>
                <a:avLst/>
                <a:gdLst/>
                <a:ahLst/>
                <a:cxnLst/>
                <a:rect l="l" t="t" r="r" b="b"/>
                <a:pathLst>
                  <a:path w="382406" h="380787" extrusionOk="0">
                    <a:moveTo>
                      <a:pt x="373131" y="167640"/>
                    </a:moveTo>
                    <a:cubicBezTo>
                      <a:pt x="381703" y="160020"/>
                      <a:pt x="384561" y="148590"/>
                      <a:pt x="380751" y="138113"/>
                    </a:cubicBezTo>
                    <a:cubicBezTo>
                      <a:pt x="376941" y="127635"/>
                      <a:pt x="367416" y="120968"/>
                      <a:pt x="355986" y="120968"/>
                    </a:cubicBezTo>
                    <a:lnTo>
                      <a:pt x="268356" y="120968"/>
                    </a:lnTo>
                    <a:cubicBezTo>
                      <a:pt x="256926" y="120968"/>
                      <a:pt x="247401" y="113348"/>
                      <a:pt x="243591" y="102870"/>
                    </a:cubicBezTo>
                    <a:lnTo>
                      <a:pt x="215968" y="18097"/>
                    </a:lnTo>
                    <a:cubicBezTo>
                      <a:pt x="212158" y="7620"/>
                      <a:pt x="202633" y="0"/>
                      <a:pt x="191203" y="0"/>
                    </a:cubicBezTo>
                    <a:cubicBezTo>
                      <a:pt x="179773" y="0"/>
                      <a:pt x="170248" y="7620"/>
                      <a:pt x="166438" y="18097"/>
                    </a:cubicBezTo>
                    <a:lnTo>
                      <a:pt x="138816" y="102870"/>
                    </a:lnTo>
                    <a:cubicBezTo>
                      <a:pt x="135006" y="113348"/>
                      <a:pt x="125481" y="120968"/>
                      <a:pt x="114051" y="120968"/>
                    </a:cubicBezTo>
                    <a:lnTo>
                      <a:pt x="26421" y="120968"/>
                    </a:lnTo>
                    <a:cubicBezTo>
                      <a:pt x="15943" y="120968"/>
                      <a:pt x="5466" y="127635"/>
                      <a:pt x="1656" y="138113"/>
                    </a:cubicBezTo>
                    <a:cubicBezTo>
                      <a:pt x="-2154" y="148590"/>
                      <a:pt x="703" y="160020"/>
                      <a:pt x="9276" y="167640"/>
                    </a:cubicBezTo>
                    <a:lnTo>
                      <a:pt x="39756" y="195263"/>
                    </a:lnTo>
                    <a:lnTo>
                      <a:pt x="78808" y="229552"/>
                    </a:lnTo>
                    <a:cubicBezTo>
                      <a:pt x="82618" y="233363"/>
                      <a:pt x="85476" y="237173"/>
                      <a:pt x="86428" y="241935"/>
                    </a:cubicBezTo>
                    <a:cubicBezTo>
                      <a:pt x="87381" y="246698"/>
                      <a:pt x="87381" y="252413"/>
                      <a:pt x="86428" y="257175"/>
                    </a:cubicBezTo>
                    <a:lnTo>
                      <a:pt x="59758" y="346710"/>
                    </a:lnTo>
                    <a:cubicBezTo>
                      <a:pt x="55948" y="357188"/>
                      <a:pt x="59758" y="368618"/>
                      <a:pt x="69283" y="375285"/>
                    </a:cubicBezTo>
                    <a:cubicBezTo>
                      <a:pt x="77856" y="381953"/>
                      <a:pt x="90238" y="381953"/>
                      <a:pt x="99763" y="376238"/>
                    </a:cubicBezTo>
                    <a:lnTo>
                      <a:pt x="175963" y="322898"/>
                    </a:lnTo>
                    <a:cubicBezTo>
                      <a:pt x="184536" y="316230"/>
                      <a:pt x="196918" y="316230"/>
                      <a:pt x="205491" y="322898"/>
                    </a:cubicBezTo>
                    <a:lnTo>
                      <a:pt x="281691" y="376238"/>
                    </a:lnTo>
                    <a:cubicBezTo>
                      <a:pt x="291216" y="382905"/>
                      <a:pt x="302646" y="381953"/>
                      <a:pt x="312171" y="375285"/>
                    </a:cubicBezTo>
                    <a:cubicBezTo>
                      <a:pt x="320743" y="368618"/>
                      <a:pt x="324553" y="357188"/>
                      <a:pt x="321696" y="346710"/>
                    </a:cubicBezTo>
                    <a:lnTo>
                      <a:pt x="295978" y="257175"/>
                    </a:lnTo>
                    <a:cubicBezTo>
                      <a:pt x="293121" y="247650"/>
                      <a:pt x="295978" y="236220"/>
                      <a:pt x="303598" y="229552"/>
                    </a:cubicBezTo>
                    <a:lnTo>
                      <a:pt x="373131" y="167640"/>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76" name="Google Shape;176;p1"/>
              <p:cNvSpPr/>
              <p:nvPr/>
            </p:nvSpPr>
            <p:spPr>
              <a:xfrm>
                <a:off x="6144244" y="3248025"/>
                <a:ext cx="303561" cy="304323"/>
              </a:xfrm>
              <a:custGeom>
                <a:avLst/>
                <a:gdLst/>
                <a:ahLst/>
                <a:cxnLst/>
                <a:rect l="l" t="t" r="r" b="b"/>
                <a:pathLst>
                  <a:path w="303561" h="304323" extrusionOk="0">
                    <a:moveTo>
                      <a:pt x="296561" y="134302"/>
                    </a:moveTo>
                    <a:cubicBezTo>
                      <a:pt x="303228" y="128588"/>
                      <a:pt x="305133" y="119063"/>
                      <a:pt x="302276" y="111443"/>
                    </a:cubicBezTo>
                    <a:cubicBezTo>
                      <a:pt x="299418" y="102870"/>
                      <a:pt x="291798" y="98107"/>
                      <a:pt x="283226" y="97155"/>
                    </a:cubicBezTo>
                    <a:lnTo>
                      <a:pt x="213693" y="97155"/>
                    </a:lnTo>
                    <a:cubicBezTo>
                      <a:pt x="205121" y="97155"/>
                      <a:pt x="196548" y="91440"/>
                      <a:pt x="193691" y="82868"/>
                    </a:cubicBezTo>
                    <a:lnTo>
                      <a:pt x="171783" y="14288"/>
                    </a:lnTo>
                    <a:cubicBezTo>
                      <a:pt x="168926" y="5715"/>
                      <a:pt x="161306" y="0"/>
                      <a:pt x="151781" y="0"/>
                    </a:cubicBezTo>
                    <a:cubicBezTo>
                      <a:pt x="143208" y="0"/>
                      <a:pt x="134636" y="5715"/>
                      <a:pt x="131778" y="14288"/>
                    </a:cubicBezTo>
                    <a:lnTo>
                      <a:pt x="109871" y="82868"/>
                    </a:lnTo>
                    <a:cubicBezTo>
                      <a:pt x="107013" y="91440"/>
                      <a:pt x="99393" y="97155"/>
                      <a:pt x="89868" y="97155"/>
                    </a:cubicBezTo>
                    <a:lnTo>
                      <a:pt x="20336" y="97155"/>
                    </a:lnTo>
                    <a:cubicBezTo>
                      <a:pt x="11763" y="97155"/>
                      <a:pt x="4143" y="102870"/>
                      <a:pt x="1286" y="111443"/>
                    </a:cubicBezTo>
                    <a:cubicBezTo>
                      <a:pt x="-1572" y="120015"/>
                      <a:pt x="333" y="128588"/>
                      <a:pt x="7001" y="134302"/>
                    </a:cubicBezTo>
                    <a:lnTo>
                      <a:pt x="31766" y="156210"/>
                    </a:lnTo>
                    <a:lnTo>
                      <a:pt x="63198" y="183833"/>
                    </a:lnTo>
                    <a:cubicBezTo>
                      <a:pt x="66056" y="186690"/>
                      <a:pt x="67961" y="190500"/>
                      <a:pt x="69866" y="194310"/>
                    </a:cubicBezTo>
                    <a:cubicBezTo>
                      <a:pt x="70818" y="198120"/>
                      <a:pt x="70818" y="201930"/>
                      <a:pt x="69866" y="206693"/>
                    </a:cubicBezTo>
                    <a:lnTo>
                      <a:pt x="47006" y="277178"/>
                    </a:lnTo>
                    <a:cubicBezTo>
                      <a:pt x="44148" y="285750"/>
                      <a:pt x="47006" y="295275"/>
                      <a:pt x="54626" y="300038"/>
                    </a:cubicBezTo>
                    <a:cubicBezTo>
                      <a:pt x="62246" y="305753"/>
                      <a:pt x="71771" y="305753"/>
                      <a:pt x="78438" y="300038"/>
                    </a:cubicBezTo>
                    <a:lnTo>
                      <a:pt x="139398" y="257175"/>
                    </a:lnTo>
                    <a:cubicBezTo>
                      <a:pt x="146066" y="252413"/>
                      <a:pt x="155591" y="252413"/>
                      <a:pt x="163211" y="257175"/>
                    </a:cubicBezTo>
                    <a:lnTo>
                      <a:pt x="224171" y="300038"/>
                    </a:lnTo>
                    <a:cubicBezTo>
                      <a:pt x="231791" y="305753"/>
                      <a:pt x="241316" y="305753"/>
                      <a:pt x="248936" y="300038"/>
                    </a:cubicBezTo>
                    <a:cubicBezTo>
                      <a:pt x="256556" y="294323"/>
                      <a:pt x="259413" y="284798"/>
                      <a:pt x="256556" y="276225"/>
                    </a:cubicBezTo>
                    <a:lnTo>
                      <a:pt x="235601" y="204788"/>
                    </a:lnTo>
                    <a:cubicBezTo>
                      <a:pt x="233696" y="197168"/>
                      <a:pt x="235601" y="188595"/>
                      <a:pt x="242268" y="182880"/>
                    </a:cubicBezTo>
                    <a:lnTo>
                      <a:pt x="296561" y="134302"/>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77" name="Google Shape;177;p1"/>
              <p:cNvSpPr/>
              <p:nvPr/>
            </p:nvSpPr>
            <p:spPr>
              <a:xfrm>
                <a:off x="5953347" y="3552825"/>
                <a:ext cx="228155" cy="227647"/>
              </a:xfrm>
              <a:custGeom>
                <a:avLst/>
                <a:gdLst/>
                <a:ahLst/>
                <a:cxnLst/>
                <a:rect l="l" t="t" r="r" b="b"/>
                <a:pathLst>
                  <a:path w="228155" h="227647" extrusionOk="0">
                    <a:moveTo>
                      <a:pt x="222663" y="100965"/>
                    </a:moveTo>
                    <a:cubicBezTo>
                      <a:pt x="227425" y="96202"/>
                      <a:pt x="229330" y="89535"/>
                      <a:pt x="227425" y="83820"/>
                    </a:cubicBezTo>
                    <a:cubicBezTo>
                      <a:pt x="225520" y="78105"/>
                      <a:pt x="218853" y="73342"/>
                      <a:pt x="213138" y="73342"/>
                    </a:cubicBezTo>
                    <a:lnTo>
                      <a:pt x="160750" y="73342"/>
                    </a:lnTo>
                    <a:cubicBezTo>
                      <a:pt x="154083" y="73342"/>
                      <a:pt x="148367" y="68580"/>
                      <a:pt x="146463" y="62865"/>
                    </a:cubicBezTo>
                    <a:lnTo>
                      <a:pt x="129317" y="11430"/>
                    </a:lnTo>
                    <a:cubicBezTo>
                      <a:pt x="126460" y="4763"/>
                      <a:pt x="120745" y="0"/>
                      <a:pt x="114078" y="0"/>
                    </a:cubicBezTo>
                    <a:cubicBezTo>
                      <a:pt x="107410" y="0"/>
                      <a:pt x="101695" y="4763"/>
                      <a:pt x="98838" y="10477"/>
                    </a:cubicBezTo>
                    <a:lnTo>
                      <a:pt x="81692" y="61913"/>
                    </a:lnTo>
                    <a:cubicBezTo>
                      <a:pt x="79788" y="68580"/>
                      <a:pt x="74073" y="72390"/>
                      <a:pt x="67405" y="72390"/>
                    </a:cubicBezTo>
                    <a:lnTo>
                      <a:pt x="15017" y="72390"/>
                    </a:lnTo>
                    <a:cubicBezTo>
                      <a:pt x="8350" y="72390"/>
                      <a:pt x="2635" y="76200"/>
                      <a:pt x="730" y="82867"/>
                    </a:cubicBezTo>
                    <a:cubicBezTo>
                      <a:pt x="-1175" y="88583"/>
                      <a:pt x="730" y="96202"/>
                      <a:pt x="5492" y="100013"/>
                    </a:cubicBezTo>
                    <a:lnTo>
                      <a:pt x="23590" y="116205"/>
                    </a:lnTo>
                    <a:lnTo>
                      <a:pt x="46450" y="137160"/>
                    </a:lnTo>
                    <a:cubicBezTo>
                      <a:pt x="48355" y="139065"/>
                      <a:pt x="50260" y="141923"/>
                      <a:pt x="51213" y="144780"/>
                    </a:cubicBezTo>
                    <a:cubicBezTo>
                      <a:pt x="52165" y="147638"/>
                      <a:pt x="52165" y="150495"/>
                      <a:pt x="51213" y="153352"/>
                    </a:cubicBezTo>
                    <a:lnTo>
                      <a:pt x="35020" y="207645"/>
                    </a:lnTo>
                    <a:cubicBezTo>
                      <a:pt x="33115" y="214313"/>
                      <a:pt x="35020" y="220980"/>
                      <a:pt x="40735" y="224790"/>
                    </a:cubicBezTo>
                    <a:cubicBezTo>
                      <a:pt x="46450" y="228600"/>
                      <a:pt x="53117" y="228600"/>
                      <a:pt x="58833" y="224790"/>
                    </a:cubicBezTo>
                    <a:lnTo>
                      <a:pt x="104553" y="192405"/>
                    </a:lnTo>
                    <a:cubicBezTo>
                      <a:pt x="110267" y="188595"/>
                      <a:pt x="116935" y="188595"/>
                      <a:pt x="122650" y="192405"/>
                    </a:cubicBezTo>
                    <a:lnTo>
                      <a:pt x="168370" y="224790"/>
                    </a:lnTo>
                    <a:cubicBezTo>
                      <a:pt x="174085" y="228600"/>
                      <a:pt x="180753" y="228600"/>
                      <a:pt x="186467" y="224790"/>
                    </a:cubicBezTo>
                    <a:cubicBezTo>
                      <a:pt x="192183" y="220980"/>
                      <a:pt x="194088" y="213360"/>
                      <a:pt x="192183" y="207645"/>
                    </a:cubicBezTo>
                    <a:lnTo>
                      <a:pt x="175990" y="153352"/>
                    </a:lnTo>
                    <a:cubicBezTo>
                      <a:pt x="174085" y="147638"/>
                      <a:pt x="175990" y="140970"/>
                      <a:pt x="180753" y="137160"/>
                    </a:cubicBezTo>
                    <a:lnTo>
                      <a:pt x="222663" y="100965"/>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
          <p:cNvSpPr/>
          <p:nvPr/>
        </p:nvSpPr>
        <p:spPr>
          <a:xfrm>
            <a:off x="1198466" y="1037468"/>
            <a:ext cx="4379200" cy="4380904"/>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23375" cap="flat"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83" name="Google Shape;183;p2"/>
          <p:cNvSpPr/>
          <p:nvPr/>
        </p:nvSpPr>
        <p:spPr>
          <a:xfrm>
            <a:off x="246598" y="503621"/>
            <a:ext cx="2434328" cy="2490663"/>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84" name="Google Shape;184;p2"/>
          <p:cNvSpPr/>
          <p:nvPr/>
        </p:nvSpPr>
        <p:spPr>
          <a:xfrm>
            <a:off x="3861474" y="4741830"/>
            <a:ext cx="1716201" cy="1755917"/>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85" name="Google Shape;185;p2"/>
          <p:cNvSpPr txBox="1">
            <a:spLocks noGrp="1"/>
          </p:cNvSpPr>
          <p:nvPr>
            <p:ph type="title"/>
          </p:nvPr>
        </p:nvSpPr>
        <p:spPr>
          <a:xfrm>
            <a:off x="6072725" y="1583975"/>
            <a:ext cx="5322600" cy="13248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7000"/>
              <a:buNone/>
            </a:pPr>
            <a:r>
              <a:rPr lang="en"/>
              <a:t>Hello! I’m</a:t>
            </a:r>
            <a:endParaRPr/>
          </a:p>
        </p:txBody>
      </p:sp>
      <p:sp>
        <p:nvSpPr>
          <p:cNvPr id="186" name="Google Shape;186;p2"/>
          <p:cNvSpPr txBox="1">
            <a:spLocks noGrp="1"/>
          </p:cNvSpPr>
          <p:nvPr>
            <p:ph type="body" idx="1"/>
          </p:nvPr>
        </p:nvSpPr>
        <p:spPr>
          <a:xfrm>
            <a:off x="6072700" y="2988275"/>
            <a:ext cx="5322600" cy="22359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Here is where you introduce yourself.</a:t>
            </a:r>
            <a:endParaRPr/>
          </a:p>
          <a:p>
            <a:pPr marL="0" lvl="0" indent="0" algn="l" rtl="0">
              <a:lnSpc>
                <a:spcPct val="115000"/>
              </a:lnSpc>
              <a:spcBef>
                <a:spcPts val="0"/>
              </a:spcBef>
              <a:spcAft>
                <a:spcPts val="0"/>
              </a:spcAft>
              <a:buSzPts val="1900"/>
              <a:buNone/>
            </a:pPr>
            <a:endParaRPr/>
          </a:p>
          <a:p>
            <a:pPr marL="0" lvl="0" indent="0" algn="l" rtl="0">
              <a:lnSpc>
                <a:spcPct val="115000"/>
              </a:lnSpc>
              <a:spcBef>
                <a:spcPts val="0"/>
              </a:spcBef>
              <a:spcAft>
                <a:spcPts val="0"/>
              </a:spcAft>
              <a:buSzPts val="1900"/>
              <a:buNone/>
            </a:pPr>
            <a:r>
              <a:rPr lang="en"/>
              <a:t>You can add your name, title and a little background. Right click the image and replace it with your own.</a:t>
            </a:r>
            <a:endParaRPr/>
          </a:p>
        </p:txBody>
      </p:sp>
      <p:sp>
        <p:nvSpPr>
          <p:cNvPr id="187" name="Google Shape;187;p2"/>
          <p:cNvSpPr/>
          <p:nvPr/>
        </p:nvSpPr>
        <p:spPr>
          <a:xfrm>
            <a:off x="9673664" y="1988575"/>
            <a:ext cx="2059158" cy="723017"/>
          </a:xfrm>
          <a:prstGeom prst="rect">
            <a:avLst/>
          </a:prstGeom>
        </p:spPr>
        <p:txBody>
          <a:bodyPr>
            <a:prstTxWarp prst="textPlain">
              <a:avLst/>
            </a:prstTxWarp>
          </a:bodyPr>
          <a:lstStyle/>
          <a:p>
            <a:pPr lvl="0" algn="ctr"/>
            <a:r>
              <a:rPr b="0" i="0">
                <a:ln>
                  <a:noFill/>
                </a:ln>
                <a:solidFill>
                  <a:schemeClr val="accent3"/>
                </a:solidFill>
                <a:latin typeface="Pacifico"/>
              </a:rPr>
              <a:t>Oscar</a:t>
            </a:r>
          </a:p>
        </p:txBody>
      </p:sp>
      <p:sp>
        <p:nvSpPr>
          <p:cNvPr id="188" name="Google Shape;188;p2"/>
          <p:cNvSpPr/>
          <p:nvPr/>
        </p:nvSpPr>
        <p:spPr>
          <a:xfrm>
            <a:off x="1113061" y="1439628"/>
            <a:ext cx="4171310" cy="4082503"/>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3"/>
          </a:solidFill>
          <a:ln>
            <a:noFill/>
          </a:ln>
          <a:effectLst>
            <a:outerShdw blurRad="742950" dist="114300" dir="5700000" algn="bl" rotWithShape="0">
              <a:srgbClr val="000000">
                <a:alpha val="69411"/>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89" name="Google Shape;189;p2"/>
          <p:cNvSpPr/>
          <p:nvPr/>
        </p:nvSpPr>
        <p:spPr>
          <a:xfrm>
            <a:off x="1319515" y="1536408"/>
            <a:ext cx="544053" cy="547111"/>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90" name="Google Shape;190;p2"/>
          <p:cNvSpPr/>
          <p:nvPr/>
        </p:nvSpPr>
        <p:spPr>
          <a:xfrm>
            <a:off x="5145251" y="2168434"/>
            <a:ext cx="541451" cy="54316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91" name="Google Shape;191;p2"/>
          <p:cNvSpPr/>
          <p:nvPr/>
        </p:nvSpPr>
        <p:spPr>
          <a:xfrm>
            <a:off x="1113063" y="1100850"/>
            <a:ext cx="4171310" cy="4452113"/>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blipFill rotWithShape="1">
            <a:blip r:embed="rId3">
              <a:alphaModFix/>
            </a:blip>
            <a:stretch>
              <a:fillRect l="-34076" t="-23486" r="-36834" b="-22956"/>
            </a:stretch>
          </a:blip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92" name="Google Shape;192;p2"/>
          <p:cNvSpPr/>
          <p:nvPr/>
        </p:nvSpPr>
        <p:spPr>
          <a:xfrm>
            <a:off x="1058543" y="4419150"/>
            <a:ext cx="805025" cy="805025"/>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grpSp>
        <p:nvGrpSpPr>
          <p:cNvPr id="197" name="Google Shape;197;p3"/>
          <p:cNvGrpSpPr/>
          <p:nvPr/>
        </p:nvGrpSpPr>
        <p:grpSpPr>
          <a:xfrm>
            <a:off x="8215013" y="4161423"/>
            <a:ext cx="1064296" cy="945439"/>
            <a:chOff x="4766626" y="505529"/>
            <a:chExt cx="2445533" cy="2172423"/>
          </a:xfrm>
        </p:grpSpPr>
        <p:sp>
          <p:nvSpPr>
            <p:cNvPr id="198" name="Google Shape;198;p3"/>
            <p:cNvSpPr/>
            <p:nvPr/>
          </p:nvSpPr>
          <p:spPr>
            <a:xfrm>
              <a:off x="5049652" y="752542"/>
              <a:ext cx="269787" cy="271304"/>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99" name="Google Shape;199;p3"/>
            <p:cNvSpPr/>
            <p:nvPr/>
          </p:nvSpPr>
          <p:spPr>
            <a:xfrm>
              <a:off x="6943662" y="1065442"/>
              <a:ext cx="268497" cy="26934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00" name="Google Shape;200;p3"/>
            <p:cNvSpPr/>
            <p:nvPr/>
          </p:nvSpPr>
          <p:spPr>
            <a:xfrm>
              <a:off x="4989724" y="505529"/>
              <a:ext cx="2171579" cy="2172423"/>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952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01" name="Google Shape;201;p3"/>
            <p:cNvSpPr/>
            <p:nvPr/>
          </p:nvSpPr>
          <p:spPr>
            <a:xfrm>
              <a:off x="4979819" y="579385"/>
              <a:ext cx="2068489" cy="2024451"/>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1"/>
            </a:solidFill>
            <a:ln>
              <a:noFill/>
            </a:ln>
            <a:effectLst>
              <a:outerShdw blurRad="357188"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02" name="Google Shape;202;p3"/>
            <p:cNvSpPr/>
            <p:nvPr/>
          </p:nvSpPr>
          <p:spPr>
            <a:xfrm>
              <a:off x="4766626" y="1945414"/>
              <a:ext cx="552824" cy="552824"/>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203" name="Google Shape;203;p3"/>
          <p:cNvGrpSpPr/>
          <p:nvPr/>
        </p:nvGrpSpPr>
        <p:grpSpPr>
          <a:xfrm>
            <a:off x="4314788" y="4161423"/>
            <a:ext cx="1064296" cy="945439"/>
            <a:chOff x="4766626" y="505529"/>
            <a:chExt cx="2445533" cy="2172423"/>
          </a:xfrm>
        </p:grpSpPr>
        <p:sp>
          <p:nvSpPr>
            <p:cNvPr id="204" name="Google Shape;204;p3"/>
            <p:cNvSpPr/>
            <p:nvPr/>
          </p:nvSpPr>
          <p:spPr>
            <a:xfrm>
              <a:off x="5049652" y="752542"/>
              <a:ext cx="269787" cy="271304"/>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05" name="Google Shape;205;p3"/>
            <p:cNvSpPr/>
            <p:nvPr/>
          </p:nvSpPr>
          <p:spPr>
            <a:xfrm>
              <a:off x="6943662" y="1065442"/>
              <a:ext cx="268497" cy="26934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06" name="Google Shape;206;p3"/>
            <p:cNvSpPr/>
            <p:nvPr/>
          </p:nvSpPr>
          <p:spPr>
            <a:xfrm>
              <a:off x="4989724" y="505529"/>
              <a:ext cx="2171579" cy="2172423"/>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952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07" name="Google Shape;207;p3"/>
            <p:cNvSpPr/>
            <p:nvPr/>
          </p:nvSpPr>
          <p:spPr>
            <a:xfrm>
              <a:off x="4979819" y="579385"/>
              <a:ext cx="2068489" cy="2024451"/>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2"/>
            </a:solidFill>
            <a:ln>
              <a:noFill/>
            </a:ln>
            <a:effectLst>
              <a:outerShdw blurRad="357188"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08" name="Google Shape;208;p3"/>
            <p:cNvSpPr/>
            <p:nvPr/>
          </p:nvSpPr>
          <p:spPr>
            <a:xfrm>
              <a:off x="4766626" y="1945414"/>
              <a:ext cx="552824" cy="552824"/>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209" name="Google Shape;209;p3"/>
          <p:cNvGrpSpPr/>
          <p:nvPr/>
        </p:nvGrpSpPr>
        <p:grpSpPr>
          <a:xfrm>
            <a:off x="414563" y="4161423"/>
            <a:ext cx="1064296" cy="945439"/>
            <a:chOff x="4766626" y="505529"/>
            <a:chExt cx="2445533" cy="2172423"/>
          </a:xfrm>
        </p:grpSpPr>
        <p:sp>
          <p:nvSpPr>
            <p:cNvPr id="210" name="Google Shape;210;p3"/>
            <p:cNvSpPr/>
            <p:nvPr/>
          </p:nvSpPr>
          <p:spPr>
            <a:xfrm>
              <a:off x="5049652" y="752542"/>
              <a:ext cx="269787" cy="271304"/>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1" name="Google Shape;211;p3"/>
            <p:cNvSpPr/>
            <p:nvPr/>
          </p:nvSpPr>
          <p:spPr>
            <a:xfrm>
              <a:off x="6943662" y="1065442"/>
              <a:ext cx="268497" cy="26934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2" name="Google Shape;212;p3"/>
            <p:cNvSpPr/>
            <p:nvPr/>
          </p:nvSpPr>
          <p:spPr>
            <a:xfrm>
              <a:off x="4989724" y="505529"/>
              <a:ext cx="2171579" cy="2172423"/>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952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3" name="Google Shape;213;p3"/>
            <p:cNvSpPr/>
            <p:nvPr/>
          </p:nvSpPr>
          <p:spPr>
            <a:xfrm>
              <a:off x="4979819" y="579385"/>
              <a:ext cx="2068489" cy="2024451"/>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1"/>
            </a:solidFill>
            <a:ln>
              <a:noFill/>
            </a:ln>
            <a:effectLst>
              <a:outerShdw blurRad="357188"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4" name="Google Shape;214;p3"/>
            <p:cNvSpPr/>
            <p:nvPr/>
          </p:nvSpPr>
          <p:spPr>
            <a:xfrm>
              <a:off x="4766626" y="1945414"/>
              <a:ext cx="552824" cy="552824"/>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215" name="Google Shape;215;p3"/>
          <p:cNvGrpSpPr/>
          <p:nvPr/>
        </p:nvGrpSpPr>
        <p:grpSpPr>
          <a:xfrm>
            <a:off x="8215013" y="2110323"/>
            <a:ext cx="1064296" cy="945439"/>
            <a:chOff x="4766626" y="505529"/>
            <a:chExt cx="2445533" cy="2172423"/>
          </a:xfrm>
        </p:grpSpPr>
        <p:sp>
          <p:nvSpPr>
            <p:cNvPr id="216" name="Google Shape;216;p3"/>
            <p:cNvSpPr/>
            <p:nvPr/>
          </p:nvSpPr>
          <p:spPr>
            <a:xfrm>
              <a:off x="5049652" y="752542"/>
              <a:ext cx="269787" cy="271304"/>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7" name="Google Shape;217;p3"/>
            <p:cNvSpPr/>
            <p:nvPr/>
          </p:nvSpPr>
          <p:spPr>
            <a:xfrm>
              <a:off x="6943662" y="1065442"/>
              <a:ext cx="268497" cy="26934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8" name="Google Shape;218;p3"/>
            <p:cNvSpPr/>
            <p:nvPr/>
          </p:nvSpPr>
          <p:spPr>
            <a:xfrm>
              <a:off x="4989724" y="505529"/>
              <a:ext cx="2171579" cy="2172423"/>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952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9" name="Google Shape;219;p3"/>
            <p:cNvSpPr/>
            <p:nvPr/>
          </p:nvSpPr>
          <p:spPr>
            <a:xfrm>
              <a:off x="4979819" y="579385"/>
              <a:ext cx="2068489" cy="2024451"/>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2"/>
            </a:solidFill>
            <a:ln>
              <a:noFill/>
            </a:ln>
            <a:effectLst>
              <a:outerShdw blurRad="357188"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0" name="Google Shape;220;p3"/>
            <p:cNvSpPr/>
            <p:nvPr/>
          </p:nvSpPr>
          <p:spPr>
            <a:xfrm>
              <a:off x="4766626" y="1945414"/>
              <a:ext cx="552824" cy="552824"/>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221" name="Google Shape;221;p3"/>
          <p:cNvGrpSpPr/>
          <p:nvPr/>
        </p:nvGrpSpPr>
        <p:grpSpPr>
          <a:xfrm>
            <a:off x="4314788" y="2110323"/>
            <a:ext cx="1064296" cy="945439"/>
            <a:chOff x="4766626" y="505529"/>
            <a:chExt cx="2445533" cy="2172423"/>
          </a:xfrm>
        </p:grpSpPr>
        <p:sp>
          <p:nvSpPr>
            <p:cNvPr id="222" name="Google Shape;222;p3"/>
            <p:cNvSpPr/>
            <p:nvPr/>
          </p:nvSpPr>
          <p:spPr>
            <a:xfrm>
              <a:off x="5049652" y="752542"/>
              <a:ext cx="269787" cy="271304"/>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3" name="Google Shape;223;p3"/>
            <p:cNvSpPr/>
            <p:nvPr/>
          </p:nvSpPr>
          <p:spPr>
            <a:xfrm>
              <a:off x="6943662" y="1065442"/>
              <a:ext cx="268497" cy="26934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4" name="Google Shape;224;p3"/>
            <p:cNvSpPr/>
            <p:nvPr/>
          </p:nvSpPr>
          <p:spPr>
            <a:xfrm>
              <a:off x="4989724" y="505529"/>
              <a:ext cx="2171579" cy="2172423"/>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952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5" name="Google Shape;225;p3"/>
            <p:cNvSpPr/>
            <p:nvPr/>
          </p:nvSpPr>
          <p:spPr>
            <a:xfrm>
              <a:off x="4979819" y="579385"/>
              <a:ext cx="2068489" cy="2024451"/>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1"/>
            </a:solidFill>
            <a:ln>
              <a:noFill/>
            </a:ln>
            <a:effectLst>
              <a:outerShdw blurRad="357188"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6" name="Google Shape;226;p3"/>
            <p:cNvSpPr/>
            <p:nvPr/>
          </p:nvSpPr>
          <p:spPr>
            <a:xfrm>
              <a:off x="4766626" y="1945414"/>
              <a:ext cx="552824" cy="552824"/>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227" name="Google Shape;227;p3"/>
          <p:cNvGrpSpPr/>
          <p:nvPr/>
        </p:nvGrpSpPr>
        <p:grpSpPr>
          <a:xfrm>
            <a:off x="414563" y="2145748"/>
            <a:ext cx="1064296" cy="945439"/>
            <a:chOff x="4766626" y="505529"/>
            <a:chExt cx="2445533" cy="2172423"/>
          </a:xfrm>
        </p:grpSpPr>
        <p:sp>
          <p:nvSpPr>
            <p:cNvPr id="228" name="Google Shape;228;p3"/>
            <p:cNvSpPr/>
            <p:nvPr/>
          </p:nvSpPr>
          <p:spPr>
            <a:xfrm>
              <a:off x="5049652" y="752542"/>
              <a:ext cx="269787" cy="271304"/>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29" name="Google Shape;229;p3"/>
            <p:cNvSpPr/>
            <p:nvPr/>
          </p:nvSpPr>
          <p:spPr>
            <a:xfrm>
              <a:off x="6943662" y="1065442"/>
              <a:ext cx="268497" cy="26934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30" name="Google Shape;230;p3"/>
            <p:cNvSpPr/>
            <p:nvPr/>
          </p:nvSpPr>
          <p:spPr>
            <a:xfrm>
              <a:off x="4989724" y="505529"/>
              <a:ext cx="2171579" cy="2172423"/>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952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31" name="Google Shape;231;p3"/>
            <p:cNvSpPr/>
            <p:nvPr/>
          </p:nvSpPr>
          <p:spPr>
            <a:xfrm>
              <a:off x="4979819" y="579385"/>
              <a:ext cx="2068489" cy="2024451"/>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2"/>
            </a:solidFill>
            <a:ln>
              <a:noFill/>
            </a:ln>
            <a:effectLst>
              <a:outerShdw blurRad="357188"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32" name="Google Shape;232;p3"/>
            <p:cNvSpPr/>
            <p:nvPr/>
          </p:nvSpPr>
          <p:spPr>
            <a:xfrm>
              <a:off x="4766626" y="1945414"/>
              <a:ext cx="552824" cy="552824"/>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233" name="Google Shape;233;p3"/>
          <p:cNvSpPr txBox="1">
            <a:spLocks noGrp="1"/>
          </p:cNvSpPr>
          <p:nvPr>
            <p:ph type="title"/>
          </p:nvPr>
        </p:nvSpPr>
        <p:spPr>
          <a:xfrm>
            <a:off x="490775" y="751875"/>
            <a:ext cx="11210400" cy="7635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4000"/>
              <a:buNone/>
            </a:pPr>
            <a:r>
              <a:rPr lang="en"/>
              <a:t>This is a table</a:t>
            </a:r>
            <a:endParaRPr/>
          </a:p>
        </p:txBody>
      </p:sp>
      <p:sp>
        <p:nvSpPr>
          <p:cNvPr id="234" name="Google Shape;234;p3"/>
          <p:cNvSpPr txBox="1">
            <a:spLocks noGrp="1"/>
          </p:cNvSpPr>
          <p:nvPr>
            <p:ph type="body" idx="1"/>
          </p:nvPr>
        </p:nvSpPr>
        <p:spPr>
          <a:xfrm>
            <a:off x="566975" y="2970970"/>
            <a:ext cx="3294600" cy="13227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We will talk about this first.</a:t>
            </a:r>
            <a:endParaRPr/>
          </a:p>
        </p:txBody>
      </p:sp>
      <p:sp>
        <p:nvSpPr>
          <p:cNvPr id="235" name="Google Shape;235;p3"/>
          <p:cNvSpPr txBox="1">
            <a:spLocks noGrp="1"/>
          </p:cNvSpPr>
          <p:nvPr>
            <p:ph type="body" idx="2"/>
          </p:nvPr>
        </p:nvSpPr>
        <p:spPr>
          <a:xfrm>
            <a:off x="4524900" y="2970970"/>
            <a:ext cx="3294600" cy="13227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We will talk about this second.</a:t>
            </a:r>
            <a:endParaRPr/>
          </a:p>
        </p:txBody>
      </p:sp>
      <p:sp>
        <p:nvSpPr>
          <p:cNvPr id="236" name="Google Shape;236;p3"/>
          <p:cNvSpPr txBox="1">
            <a:spLocks noGrp="1"/>
          </p:cNvSpPr>
          <p:nvPr>
            <p:ph type="body" idx="3"/>
          </p:nvPr>
        </p:nvSpPr>
        <p:spPr>
          <a:xfrm>
            <a:off x="566975" y="5012029"/>
            <a:ext cx="3294600" cy="13227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After that we will talk about this.</a:t>
            </a:r>
            <a:endParaRPr/>
          </a:p>
        </p:txBody>
      </p:sp>
      <p:sp>
        <p:nvSpPr>
          <p:cNvPr id="237" name="Google Shape;237;p3"/>
          <p:cNvSpPr txBox="1">
            <a:spLocks noGrp="1"/>
          </p:cNvSpPr>
          <p:nvPr>
            <p:ph type="body" idx="4"/>
          </p:nvPr>
        </p:nvSpPr>
        <p:spPr>
          <a:xfrm>
            <a:off x="4524900" y="5012029"/>
            <a:ext cx="3294600" cy="13227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We will also talk about this.</a:t>
            </a:r>
            <a:endParaRPr/>
          </a:p>
        </p:txBody>
      </p:sp>
      <p:sp>
        <p:nvSpPr>
          <p:cNvPr id="238" name="Google Shape;238;p3"/>
          <p:cNvSpPr txBox="1">
            <a:spLocks noGrp="1"/>
          </p:cNvSpPr>
          <p:nvPr>
            <p:ph type="title" idx="5"/>
          </p:nvPr>
        </p:nvSpPr>
        <p:spPr>
          <a:xfrm>
            <a:off x="674350" y="2275275"/>
            <a:ext cx="536700" cy="6957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2600"/>
              <a:buNone/>
            </a:pPr>
            <a:r>
              <a:rPr lang="en"/>
              <a:t>01</a:t>
            </a:r>
            <a:endParaRPr/>
          </a:p>
        </p:txBody>
      </p:sp>
      <p:sp>
        <p:nvSpPr>
          <p:cNvPr id="239" name="Google Shape;239;p3"/>
          <p:cNvSpPr txBox="1">
            <a:spLocks noGrp="1"/>
          </p:cNvSpPr>
          <p:nvPr>
            <p:ph type="title" idx="6"/>
          </p:nvPr>
        </p:nvSpPr>
        <p:spPr>
          <a:xfrm>
            <a:off x="4524900" y="2275200"/>
            <a:ext cx="644700" cy="6957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2600"/>
              <a:buNone/>
            </a:pPr>
            <a:r>
              <a:rPr lang="en"/>
              <a:t>02</a:t>
            </a:r>
            <a:endParaRPr/>
          </a:p>
        </p:txBody>
      </p:sp>
      <p:sp>
        <p:nvSpPr>
          <p:cNvPr id="240" name="Google Shape;240;p3"/>
          <p:cNvSpPr txBox="1">
            <a:spLocks noGrp="1"/>
          </p:cNvSpPr>
          <p:nvPr>
            <p:ph type="title" idx="7"/>
          </p:nvPr>
        </p:nvSpPr>
        <p:spPr>
          <a:xfrm>
            <a:off x="643175" y="4316250"/>
            <a:ext cx="644700" cy="6957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2600"/>
              <a:buNone/>
            </a:pPr>
            <a:r>
              <a:rPr lang="en"/>
              <a:t>04</a:t>
            </a:r>
            <a:endParaRPr/>
          </a:p>
        </p:txBody>
      </p:sp>
      <p:sp>
        <p:nvSpPr>
          <p:cNvPr id="241" name="Google Shape;241;p3"/>
          <p:cNvSpPr txBox="1">
            <a:spLocks noGrp="1"/>
          </p:cNvSpPr>
          <p:nvPr>
            <p:ph type="title" idx="8"/>
          </p:nvPr>
        </p:nvSpPr>
        <p:spPr>
          <a:xfrm>
            <a:off x="4499988" y="4305000"/>
            <a:ext cx="693900" cy="6957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2600"/>
              <a:buNone/>
            </a:pPr>
            <a:r>
              <a:rPr lang="en"/>
              <a:t> 05</a:t>
            </a:r>
            <a:endParaRPr/>
          </a:p>
        </p:txBody>
      </p:sp>
      <p:sp>
        <p:nvSpPr>
          <p:cNvPr id="242" name="Google Shape;242;p3"/>
          <p:cNvSpPr txBox="1">
            <a:spLocks noGrp="1"/>
          </p:cNvSpPr>
          <p:nvPr>
            <p:ph type="body" idx="9"/>
          </p:nvPr>
        </p:nvSpPr>
        <p:spPr>
          <a:xfrm>
            <a:off x="8482825" y="2970970"/>
            <a:ext cx="3294600" cy="13227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Then, we will talk about this.</a:t>
            </a:r>
            <a:endParaRPr/>
          </a:p>
        </p:txBody>
      </p:sp>
      <p:sp>
        <p:nvSpPr>
          <p:cNvPr id="243" name="Google Shape;243;p3"/>
          <p:cNvSpPr txBox="1">
            <a:spLocks noGrp="1"/>
          </p:cNvSpPr>
          <p:nvPr>
            <p:ph type="body" idx="13"/>
          </p:nvPr>
        </p:nvSpPr>
        <p:spPr>
          <a:xfrm>
            <a:off x="8482825" y="5012029"/>
            <a:ext cx="3294600" cy="13227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And we will talk about this last.</a:t>
            </a:r>
            <a:endParaRPr/>
          </a:p>
        </p:txBody>
      </p:sp>
      <p:sp>
        <p:nvSpPr>
          <p:cNvPr id="244" name="Google Shape;244;p3"/>
          <p:cNvSpPr txBox="1">
            <a:spLocks noGrp="1"/>
          </p:cNvSpPr>
          <p:nvPr>
            <p:ph type="title" idx="14"/>
          </p:nvPr>
        </p:nvSpPr>
        <p:spPr>
          <a:xfrm>
            <a:off x="8434675" y="2275200"/>
            <a:ext cx="693900" cy="6957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2600"/>
              <a:buNone/>
            </a:pPr>
            <a:r>
              <a:rPr lang="en"/>
              <a:t>03</a:t>
            </a:r>
            <a:endParaRPr/>
          </a:p>
        </p:txBody>
      </p:sp>
      <p:sp>
        <p:nvSpPr>
          <p:cNvPr id="245" name="Google Shape;245;p3"/>
          <p:cNvSpPr txBox="1">
            <a:spLocks noGrp="1"/>
          </p:cNvSpPr>
          <p:nvPr>
            <p:ph type="title" idx="15"/>
          </p:nvPr>
        </p:nvSpPr>
        <p:spPr>
          <a:xfrm>
            <a:off x="8482825" y="4316250"/>
            <a:ext cx="576900" cy="6957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2600"/>
              <a:buNone/>
            </a:pPr>
            <a:r>
              <a:rPr lang="en"/>
              <a:t>06</a:t>
            </a:r>
            <a:endParaRPr/>
          </a:p>
        </p:txBody>
      </p:sp>
      <p:sp>
        <p:nvSpPr>
          <p:cNvPr id="246" name="Google Shape;246;p3"/>
          <p:cNvSpPr/>
          <p:nvPr/>
        </p:nvSpPr>
        <p:spPr>
          <a:xfrm>
            <a:off x="3569199" y="647813"/>
            <a:ext cx="3339706" cy="895924"/>
          </a:xfrm>
          <a:prstGeom prst="rect">
            <a:avLst/>
          </a:prstGeom>
        </p:spPr>
        <p:txBody>
          <a:bodyPr>
            <a:prstTxWarp prst="textPlain">
              <a:avLst/>
            </a:prstTxWarp>
          </a:bodyPr>
          <a:lstStyle/>
          <a:p>
            <a:pPr lvl="0" algn="ctr"/>
            <a:r>
              <a:rPr b="0" i="0">
                <a:ln>
                  <a:noFill/>
                </a:ln>
                <a:solidFill>
                  <a:schemeClr val="accent3"/>
                </a:solidFill>
                <a:latin typeface="Pacifico"/>
              </a:rPr>
              <a:t>of contents.</a:t>
            </a:r>
          </a:p>
        </p:txBody>
      </p:sp>
      <p:sp>
        <p:nvSpPr>
          <p:cNvPr id="247" name="Google Shape;247;p3"/>
          <p:cNvSpPr/>
          <p:nvPr/>
        </p:nvSpPr>
        <p:spPr>
          <a:xfrm>
            <a:off x="1559969" y="2377053"/>
            <a:ext cx="768552" cy="487300"/>
          </a:xfrm>
          <a:prstGeom prst="rect">
            <a:avLst/>
          </a:prstGeom>
        </p:spPr>
        <p:txBody>
          <a:bodyPr>
            <a:prstTxWarp prst="textPlain">
              <a:avLst/>
            </a:prstTxWarp>
          </a:bodyPr>
          <a:lstStyle/>
          <a:p>
            <a:pPr lvl="0" algn="ctr"/>
            <a:r>
              <a:rPr b="0" i="0">
                <a:ln>
                  <a:noFill/>
                </a:ln>
                <a:solidFill>
                  <a:schemeClr val="accent3"/>
                </a:solidFill>
                <a:latin typeface="Pacifico"/>
              </a:rPr>
              <a:t>Dogs</a:t>
            </a:r>
          </a:p>
        </p:txBody>
      </p:sp>
      <p:sp>
        <p:nvSpPr>
          <p:cNvPr id="248" name="Google Shape;248;p3"/>
          <p:cNvSpPr/>
          <p:nvPr/>
        </p:nvSpPr>
        <p:spPr>
          <a:xfrm>
            <a:off x="5552294" y="2453946"/>
            <a:ext cx="694068" cy="333513"/>
          </a:xfrm>
          <a:prstGeom prst="rect">
            <a:avLst/>
          </a:prstGeom>
        </p:spPr>
        <p:txBody>
          <a:bodyPr>
            <a:prstTxWarp prst="textPlain">
              <a:avLst/>
            </a:prstTxWarp>
          </a:bodyPr>
          <a:lstStyle/>
          <a:p>
            <a:pPr lvl="0" algn="ctr"/>
            <a:r>
              <a:rPr b="0" i="0">
                <a:ln>
                  <a:noFill/>
                </a:ln>
                <a:solidFill>
                  <a:schemeClr val="accent3"/>
                </a:solidFill>
                <a:latin typeface="Pacifico"/>
              </a:rPr>
              <a:t>Cats</a:t>
            </a:r>
          </a:p>
        </p:txBody>
      </p:sp>
      <p:sp>
        <p:nvSpPr>
          <p:cNvPr id="249" name="Google Shape;249;p3"/>
          <p:cNvSpPr/>
          <p:nvPr/>
        </p:nvSpPr>
        <p:spPr>
          <a:xfrm>
            <a:off x="9413794" y="4513970"/>
            <a:ext cx="1106507" cy="358341"/>
          </a:xfrm>
          <a:prstGeom prst="rect">
            <a:avLst/>
          </a:prstGeom>
        </p:spPr>
        <p:txBody>
          <a:bodyPr>
            <a:prstTxWarp prst="textPlain">
              <a:avLst/>
            </a:prstTxWarp>
          </a:bodyPr>
          <a:lstStyle/>
          <a:p>
            <a:pPr lvl="0" algn="ctr"/>
            <a:r>
              <a:rPr b="0" i="0">
                <a:ln>
                  <a:noFill/>
                </a:ln>
                <a:solidFill>
                  <a:schemeClr val="accent3"/>
                </a:solidFill>
                <a:latin typeface="Pacifico"/>
              </a:rPr>
              <a:t>Koalas</a:t>
            </a:r>
          </a:p>
        </p:txBody>
      </p:sp>
      <p:sp>
        <p:nvSpPr>
          <p:cNvPr id="250" name="Google Shape;250;p3"/>
          <p:cNvSpPr/>
          <p:nvPr/>
        </p:nvSpPr>
        <p:spPr>
          <a:xfrm>
            <a:off x="5552294" y="4498777"/>
            <a:ext cx="1112807" cy="388728"/>
          </a:xfrm>
          <a:prstGeom prst="rect">
            <a:avLst/>
          </a:prstGeom>
        </p:spPr>
        <p:txBody>
          <a:bodyPr>
            <a:prstTxWarp prst="textPlain">
              <a:avLst/>
            </a:prstTxWarp>
          </a:bodyPr>
          <a:lstStyle/>
          <a:p>
            <a:pPr lvl="0" algn="ctr"/>
            <a:r>
              <a:rPr b="0" i="0">
                <a:ln>
                  <a:noFill/>
                </a:ln>
                <a:solidFill>
                  <a:schemeClr val="accent3"/>
                </a:solidFill>
                <a:latin typeface="Pacifico"/>
              </a:rPr>
              <a:t>Pandas</a:t>
            </a:r>
          </a:p>
        </p:txBody>
      </p:sp>
      <p:sp>
        <p:nvSpPr>
          <p:cNvPr id="251" name="Google Shape;251;p3"/>
          <p:cNvSpPr/>
          <p:nvPr/>
        </p:nvSpPr>
        <p:spPr>
          <a:xfrm>
            <a:off x="1559969" y="4451900"/>
            <a:ext cx="1681624" cy="482482"/>
          </a:xfrm>
          <a:prstGeom prst="rect">
            <a:avLst/>
          </a:prstGeom>
        </p:spPr>
        <p:txBody>
          <a:bodyPr>
            <a:prstTxWarp prst="textPlain">
              <a:avLst/>
            </a:prstTxWarp>
          </a:bodyPr>
          <a:lstStyle/>
          <a:p>
            <a:pPr lvl="0" algn="ctr"/>
            <a:r>
              <a:rPr b="0" i="0">
                <a:ln>
                  <a:noFill/>
                </a:ln>
                <a:solidFill>
                  <a:schemeClr val="accent3"/>
                </a:solidFill>
                <a:latin typeface="Pacifico"/>
              </a:rPr>
              <a:t>Kangaroos</a:t>
            </a:r>
          </a:p>
        </p:txBody>
      </p:sp>
      <p:sp>
        <p:nvSpPr>
          <p:cNvPr id="252" name="Google Shape;252;p3"/>
          <p:cNvSpPr/>
          <p:nvPr/>
        </p:nvSpPr>
        <p:spPr>
          <a:xfrm>
            <a:off x="9413794" y="2361859"/>
            <a:ext cx="1528210" cy="517686"/>
          </a:xfrm>
          <a:prstGeom prst="rect">
            <a:avLst/>
          </a:prstGeom>
        </p:spPr>
        <p:txBody>
          <a:bodyPr>
            <a:prstTxWarp prst="textPlain">
              <a:avLst/>
            </a:prstTxWarp>
          </a:bodyPr>
          <a:lstStyle/>
          <a:p>
            <a:pPr lvl="0" algn="ctr"/>
            <a:r>
              <a:rPr b="0" i="0">
                <a:ln>
                  <a:noFill/>
                </a:ln>
                <a:solidFill>
                  <a:schemeClr val="accent3"/>
                </a:solidFill>
                <a:latin typeface="Pacifico"/>
              </a:rPr>
              <a:t>Elephants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grpSp>
        <p:nvGrpSpPr>
          <p:cNvPr id="257" name="Google Shape;257;p4"/>
          <p:cNvGrpSpPr/>
          <p:nvPr/>
        </p:nvGrpSpPr>
        <p:grpSpPr>
          <a:xfrm>
            <a:off x="4766626" y="505529"/>
            <a:ext cx="2445533" cy="2172423"/>
            <a:chOff x="4766626" y="505529"/>
            <a:chExt cx="2445533" cy="2172423"/>
          </a:xfrm>
        </p:grpSpPr>
        <p:sp>
          <p:nvSpPr>
            <p:cNvPr id="258" name="Google Shape;258;p4"/>
            <p:cNvSpPr/>
            <p:nvPr/>
          </p:nvSpPr>
          <p:spPr>
            <a:xfrm>
              <a:off x="5049652" y="752542"/>
              <a:ext cx="269787" cy="271304"/>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9" name="Google Shape;259;p4"/>
            <p:cNvSpPr/>
            <p:nvPr/>
          </p:nvSpPr>
          <p:spPr>
            <a:xfrm>
              <a:off x="6943662" y="1065442"/>
              <a:ext cx="268497" cy="26934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0" name="Google Shape;260;p4"/>
            <p:cNvSpPr/>
            <p:nvPr/>
          </p:nvSpPr>
          <p:spPr>
            <a:xfrm>
              <a:off x="4989724" y="505529"/>
              <a:ext cx="2171579" cy="2172423"/>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2337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1" name="Google Shape;261;p4"/>
            <p:cNvSpPr/>
            <p:nvPr/>
          </p:nvSpPr>
          <p:spPr>
            <a:xfrm>
              <a:off x="4979819" y="579385"/>
              <a:ext cx="2068489" cy="2024451"/>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2"/>
            </a:solidFill>
            <a:ln>
              <a:noFill/>
            </a:ln>
            <a:effectLst>
              <a:outerShdw blurRad="742950"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2" name="Google Shape;262;p4"/>
            <p:cNvSpPr/>
            <p:nvPr/>
          </p:nvSpPr>
          <p:spPr>
            <a:xfrm>
              <a:off x="4766626" y="1945414"/>
              <a:ext cx="552824" cy="552824"/>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263" name="Google Shape;263;p4"/>
          <p:cNvSpPr txBox="1">
            <a:spLocks noGrp="1"/>
          </p:cNvSpPr>
          <p:nvPr>
            <p:ph type="body" idx="1"/>
          </p:nvPr>
        </p:nvSpPr>
        <p:spPr>
          <a:xfrm>
            <a:off x="2401350" y="4762450"/>
            <a:ext cx="7389300" cy="7635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0"/>
              </a:spcAft>
              <a:buSzPts val="1900"/>
              <a:buNone/>
            </a:pPr>
            <a:r>
              <a:rPr lang="en"/>
              <a:t>Add a brief introduction of your section here: Let’s dive in and get to know some interesting facts about animals!</a:t>
            </a:r>
            <a:endParaRPr/>
          </a:p>
        </p:txBody>
      </p:sp>
      <p:sp>
        <p:nvSpPr>
          <p:cNvPr id="264" name="Google Shape;264;p4"/>
          <p:cNvSpPr txBox="1">
            <a:spLocks noGrp="1"/>
          </p:cNvSpPr>
          <p:nvPr>
            <p:ph type="title"/>
          </p:nvPr>
        </p:nvSpPr>
        <p:spPr>
          <a:xfrm>
            <a:off x="2401350" y="2678800"/>
            <a:ext cx="7389300" cy="12087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6000"/>
              <a:buNone/>
            </a:pPr>
            <a:r>
              <a:rPr lang="en"/>
              <a:t>We will talk about </a:t>
            </a:r>
            <a:endParaRPr/>
          </a:p>
        </p:txBody>
      </p:sp>
      <p:sp>
        <p:nvSpPr>
          <p:cNvPr id="265" name="Google Shape;265;p4"/>
          <p:cNvSpPr/>
          <p:nvPr/>
        </p:nvSpPr>
        <p:spPr>
          <a:xfrm>
            <a:off x="5620600" y="1334800"/>
            <a:ext cx="786923" cy="766701"/>
          </a:xfrm>
          <a:prstGeom prst="rect">
            <a:avLst/>
          </a:prstGeom>
        </p:spPr>
        <p:txBody>
          <a:bodyPr>
            <a:prstTxWarp prst="textPlain">
              <a:avLst/>
            </a:prstTxWarp>
          </a:bodyPr>
          <a:lstStyle/>
          <a:p>
            <a:pPr lvl="0" algn="ctr"/>
            <a:r>
              <a:rPr b="1" i="0">
                <a:ln>
                  <a:noFill/>
                </a:ln>
                <a:solidFill>
                  <a:schemeClr val="dk1"/>
                </a:solidFill>
                <a:latin typeface="Barlow Semi Condensed"/>
              </a:rPr>
              <a:t>01</a:t>
            </a:r>
          </a:p>
        </p:txBody>
      </p:sp>
      <p:sp>
        <p:nvSpPr>
          <p:cNvPr id="266" name="Google Shape;266;p4"/>
          <p:cNvSpPr/>
          <p:nvPr/>
        </p:nvSpPr>
        <p:spPr>
          <a:xfrm>
            <a:off x="4445027" y="3724600"/>
            <a:ext cx="3301925" cy="1037839"/>
          </a:xfrm>
          <a:prstGeom prst="rect">
            <a:avLst/>
          </a:prstGeom>
        </p:spPr>
        <p:txBody>
          <a:bodyPr>
            <a:prstTxWarp prst="textPlain">
              <a:avLst/>
            </a:prstTxWarp>
          </a:bodyPr>
          <a:lstStyle/>
          <a:p>
            <a:pPr lvl="0" algn="ctr"/>
            <a:r>
              <a:rPr b="0" i="0">
                <a:ln>
                  <a:noFill/>
                </a:ln>
                <a:solidFill>
                  <a:schemeClr val="accent3"/>
                </a:solidFill>
                <a:latin typeface="Pacifico"/>
              </a:rPr>
              <a:t>this first.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5"/>
          <p:cNvSpPr txBox="1">
            <a:spLocks noGrp="1"/>
          </p:cNvSpPr>
          <p:nvPr>
            <p:ph type="title"/>
          </p:nvPr>
        </p:nvSpPr>
        <p:spPr>
          <a:xfrm>
            <a:off x="920475" y="1398175"/>
            <a:ext cx="5576400" cy="7635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4000"/>
              <a:buNone/>
            </a:pPr>
            <a:r>
              <a:rPr lang="en"/>
              <a:t>Did you</a:t>
            </a:r>
            <a:endParaRPr/>
          </a:p>
        </p:txBody>
      </p:sp>
      <p:sp>
        <p:nvSpPr>
          <p:cNvPr id="272" name="Google Shape;272;p5"/>
          <p:cNvSpPr txBox="1">
            <a:spLocks noGrp="1"/>
          </p:cNvSpPr>
          <p:nvPr>
            <p:ph type="body" idx="1"/>
          </p:nvPr>
        </p:nvSpPr>
        <p:spPr>
          <a:xfrm>
            <a:off x="920475" y="2217975"/>
            <a:ext cx="5576400" cy="31905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Did you know that elephants can sense storms?</a:t>
            </a:r>
            <a:endParaRPr/>
          </a:p>
          <a:p>
            <a:pPr marL="0" lvl="0" indent="0" algn="l" rtl="0">
              <a:lnSpc>
                <a:spcPct val="115000"/>
              </a:lnSpc>
              <a:spcBef>
                <a:spcPts val="0"/>
              </a:spcBef>
              <a:spcAft>
                <a:spcPts val="0"/>
              </a:spcAft>
              <a:buSzPts val="1900"/>
              <a:buNone/>
            </a:pPr>
            <a:endParaRPr/>
          </a:p>
          <a:p>
            <a:pPr marL="0" lvl="0" indent="0" algn="l" rtl="0">
              <a:lnSpc>
                <a:spcPct val="115000"/>
              </a:lnSpc>
              <a:spcBef>
                <a:spcPts val="0"/>
              </a:spcBef>
              <a:spcAft>
                <a:spcPts val="0"/>
              </a:spcAft>
              <a:buSzPts val="1900"/>
              <a:buNone/>
            </a:pPr>
            <a:r>
              <a:rPr lang="en"/>
              <a:t>Elephants may be able to detect a thunderstorm from hundreds of miles away, and will head towards it, looking for water. </a:t>
            </a:r>
            <a:endParaRPr/>
          </a:p>
          <a:p>
            <a:pPr marL="0" lvl="0" indent="0" algn="l" rtl="0">
              <a:lnSpc>
                <a:spcPct val="115000"/>
              </a:lnSpc>
              <a:spcBef>
                <a:spcPts val="0"/>
              </a:spcBef>
              <a:spcAft>
                <a:spcPts val="0"/>
              </a:spcAft>
              <a:buSzPts val="1900"/>
              <a:buNone/>
            </a:pPr>
            <a:endParaRPr/>
          </a:p>
          <a:p>
            <a:pPr marL="0" lvl="0" indent="0" algn="l" rtl="0">
              <a:lnSpc>
                <a:spcPct val="115000"/>
              </a:lnSpc>
              <a:spcBef>
                <a:spcPts val="0"/>
              </a:spcBef>
              <a:spcAft>
                <a:spcPts val="0"/>
              </a:spcAft>
              <a:buSzPts val="1900"/>
              <a:buNone/>
            </a:pPr>
            <a:r>
              <a:rPr lang="en"/>
              <a:t>You can add a little bit more information. But try to not overload your slides with text.</a:t>
            </a:r>
            <a:endParaRPr/>
          </a:p>
        </p:txBody>
      </p:sp>
      <p:sp>
        <p:nvSpPr>
          <p:cNvPr id="273" name="Google Shape;273;p5"/>
          <p:cNvSpPr/>
          <p:nvPr/>
        </p:nvSpPr>
        <p:spPr>
          <a:xfrm>
            <a:off x="2749577" y="1179950"/>
            <a:ext cx="2159141" cy="780858"/>
          </a:xfrm>
          <a:prstGeom prst="rect">
            <a:avLst/>
          </a:prstGeom>
        </p:spPr>
        <p:txBody>
          <a:bodyPr>
            <a:prstTxWarp prst="textPlain">
              <a:avLst/>
            </a:prstTxWarp>
          </a:bodyPr>
          <a:lstStyle/>
          <a:p>
            <a:pPr lvl="0" algn="ctr"/>
            <a:r>
              <a:rPr b="0" i="0">
                <a:ln>
                  <a:noFill/>
                </a:ln>
                <a:solidFill>
                  <a:schemeClr val="accent3"/>
                </a:solidFill>
                <a:latin typeface="Pacifico"/>
              </a:rPr>
              <a:t>know?</a:t>
            </a:r>
          </a:p>
        </p:txBody>
      </p:sp>
      <p:grpSp>
        <p:nvGrpSpPr>
          <p:cNvPr id="274" name="Google Shape;274;p5"/>
          <p:cNvGrpSpPr/>
          <p:nvPr/>
        </p:nvGrpSpPr>
        <p:grpSpPr>
          <a:xfrm>
            <a:off x="8819012" y="2783770"/>
            <a:ext cx="1610684" cy="1661106"/>
            <a:chOff x="968775" y="1180050"/>
            <a:chExt cx="262750" cy="262775"/>
          </a:xfrm>
        </p:grpSpPr>
        <p:sp>
          <p:nvSpPr>
            <p:cNvPr id="275" name="Google Shape;275;p5"/>
            <p:cNvSpPr/>
            <p:nvPr/>
          </p:nvSpPr>
          <p:spPr>
            <a:xfrm>
              <a:off x="1061550" y="1180050"/>
              <a:ext cx="169975" cy="169550"/>
            </a:xfrm>
            <a:custGeom>
              <a:avLst/>
              <a:gdLst/>
              <a:ahLst/>
              <a:cxnLst/>
              <a:rect l="l" t="t" r="r" b="b"/>
              <a:pathLst>
                <a:path w="6799" h="6782" extrusionOk="0">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5"/>
            <p:cNvSpPr/>
            <p:nvPr/>
          </p:nvSpPr>
          <p:spPr>
            <a:xfrm>
              <a:off x="968775" y="1189875"/>
              <a:ext cx="252950" cy="252950"/>
            </a:xfrm>
            <a:custGeom>
              <a:avLst/>
              <a:gdLst/>
              <a:ahLst/>
              <a:cxnLst/>
              <a:rect l="l" t="t" r="r" b="b"/>
              <a:pathLst>
                <a:path w="10118" h="10118" extrusionOk="0">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5"/>
            <p:cNvSpPr/>
            <p:nvPr/>
          </p:nvSpPr>
          <p:spPr>
            <a:xfrm>
              <a:off x="1015150" y="1236700"/>
              <a:ext cx="160175" cy="159725"/>
            </a:xfrm>
            <a:custGeom>
              <a:avLst/>
              <a:gdLst/>
              <a:ahLst/>
              <a:cxnLst/>
              <a:rect l="l" t="t" r="r" b="b"/>
              <a:pathLst>
                <a:path w="6407" h="6389" extrusionOk="0">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78" name="Google Shape;278;p5"/>
          <p:cNvSpPr/>
          <p:nvPr/>
        </p:nvSpPr>
        <p:spPr>
          <a:xfrm>
            <a:off x="7929526" y="4444876"/>
            <a:ext cx="579053" cy="579053"/>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83" name="Google Shape;283;p6"/>
          <p:cNvPicPr preferRelativeResize="0"/>
          <p:nvPr/>
        </p:nvPicPr>
        <p:blipFill rotWithShape="1">
          <a:blip r:embed="rId3">
            <a:alphaModFix/>
          </a:blip>
          <a:srcRect l="5658" r="5658"/>
          <a:stretch/>
        </p:blipFill>
        <p:spPr>
          <a:xfrm>
            <a:off x="550225" y="802978"/>
            <a:ext cx="5790000" cy="4351500"/>
          </a:xfrm>
          <a:prstGeom prst="roundRect">
            <a:avLst>
              <a:gd name="adj" fmla="val 50000"/>
            </a:avLst>
          </a:prstGeom>
          <a:noFill/>
          <a:ln>
            <a:noFill/>
          </a:ln>
        </p:spPr>
      </p:pic>
      <p:sp>
        <p:nvSpPr>
          <p:cNvPr id="284" name="Google Shape;284;p6"/>
          <p:cNvSpPr txBox="1">
            <a:spLocks noGrp="1"/>
          </p:cNvSpPr>
          <p:nvPr>
            <p:ph type="title" idx="4294967295"/>
          </p:nvPr>
        </p:nvSpPr>
        <p:spPr>
          <a:xfrm>
            <a:off x="6591400" y="802975"/>
            <a:ext cx="5256600" cy="4351500"/>
          </a:xfrm>
          <a:prstGeom prst="rect">
            <a:avLst/>
          </a:prstGeom>
          <a:noFill/>
          <a:ln>
            <a:noFill/>
          </a:ln>
        </p:spPr>
        <p:txBody>
          <a:bodyPr spcFirstLastPara="1" wrap="square" lIns="121900" tIns="121900" rIns="121900" bIns="121900" anchor="ctr" anchorCtr="0">
            <a:noAutofit/>
          </a:bodyPr>
          <a:lstStyle/>
          <a:p>
            <a:pPr marL="0" lvl="0" indent="0" algn="l" rtl="0">
              <a:lnSpc>
                <a:spcPct val="80000"/>
              </a:lnSpc>
              <a:spcBef>
                <a:spcPts val="0"/>
              </a:spcBef>
              <a:spcAft>
                <a:spcPts val="0"/>
              </a:spcAft>
              <a:buSzPts val="4000"/>
              <a:buNone/>
            </a:pPr>
            <a:r>
              <a:rPr lang="en" sz="6500"/>
              <a:t>Koalas are even more than cats.</a:t>
            </a:r>
            <a:endParaRPr sz="6500"/>
          </a:p>
        </p:txBody>
      </p:sp>
      <p:sp>
        <p:nvSpPr>
          <p:cNvPr id="285" name="Google Shape;285;p6"/>
          <p:cNvSpPr txBox="1">
            <a:spLocks noGrp="1"/>
          </p:cNvSpPr>
          <p:nvPr>
            <p:ph type="body" idx="4294967295"/>
          </p:nvPr>
        </p:nvSpPr>
        <p:spPr>
          <a:xfrm>
            <a:off x="550225" y="5341800"/>
            <a:ext cx="11129100" cy="9744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Koalas don’t have much energy and, when not feasting on leaves, they spend their time dozing in the branches. Believe it or not, they can sleep for up to 18 hours a day!</a:t>
            </a:r>
            <a:endParaRPr/>
          </a:p>
        </p:txBody>
      </p:sp>
      <p:sp>
        <p:nvSpPr>
          <p:cNvPr id="286" name="Google Shape;286;p6"/>
          <p:cNvSpPr/>
          <p:nvPr/>
        </p:nvSpPr>
        <p:spPr>
          <a:xfrm flipH="1">
            <a:off x="233762" y="6266329"/>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7" name="Google Shape;287;p6"/>
          <p:cNvSpPr/>
          <p:nvPr/>
        </p:nvSpPr>
        <p:spPr>
          <a:xfrm flipH="1">
            <a:off x="11581724" y="164736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8" name="Google Shape;288;p6"/>
          <p:cNvSpPr/>
          <p:nvPr/>
        </p:nvSpPr>
        <p:spPr>
          <a:xfrm flipH="1">
            <a:off x="719958" y="23170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5" y="0"/>
                  <a:pt x="308181" y="69126"/>
                  <a:pt x="308181" y="154090"/>
                </a:cubicBezTo>
                <a:cubicBezTo>
                  <a:pt x="308181" y="239055"/>
                  <a:pt x="239055" y="308181"/>
                  <a:pt x="154090" y="308181"/>
                </a:cubicBezTo>
                <a:close/>
                <a:moveTo>
                  <a:pt x="154090" y="39010"/>
                </a:moveTo>
                <a:cubicBezTo>
                  <a:pt x="90661" y="39010"/>
                  <a:pt x="39010" y="90660"/>
                  <a:pt x="39010" y="154090"/>
                </a:cubicBezTo>
                <a:cubicBezTo>
                  <a:pt x="39010" y="217521"/>
                  <a:pt x="90661"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9" name="Google Shape;289;p6"/>
          <p:cNvSpPr/>
          <p:nvPr/>
        </p:nvSpPr>
        <p:spPr>
          <a:xfrm flipH="1">
            <a:off x="10677315" y="60615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0" name="Google Shape;290;p6"/>
          <p:cNvSpPr/>
          <p:nvPr/>
        </p:nvSpPr>
        <p:spPr>
          <a:xfrm>
            <a:off x="397825" y="682350"/>
            <a:ext cx="5618100" cy="4619100"/>
          </a:xfrm>
          <a:prstGeom prst="roundRect">
            <a:avLst>
              <a:gd name="adj" fmla="val 50000"/>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6"/>
          <p:cNvSpPr/>
          <p:nvPr/>
        </p:nvSpPr>
        <p:spPr>
          <a:xfrm flipH="1">
            <a:off x="4834916" y="735447"/>
            <a:ext cx="794810" cy="799277"/>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2" name="Google Shape;292;p6"/>
          <p:cNvSpPr/>
          <p:nvPr/>
        </p:nvSpPr>
        <p:spPr>
          <a:xfrm flipH="1">
            <a:off x="462353" y="1211749"/>
            <a:ext cx="620552" cy="622521"/>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3" name="Google Shape;293;p6"/>
          <p:cNvSpPr/>
          <p:nvPr/>
        </p:nvSpPr>
        <p:spPr>
          <a:xfrm flipH="1">
            <a:off x="4834930" y="4092900"/>
            <a:ext cx="1208547" cy="1208547"/>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4" name="Google Shape;294;p6"/>
          <p:cNvSpPr/>
          <p:nvPr/>
        </p:nvSpPr>
        <p:spPr>
          <a:xfrm>
            <a:off x="10316050" y="2376329"/>
            <a:ext cx="1531950" cy="1339845"/>
          </a:xfrm>
          <a:prstGeom prst="rect">
            <a:avLst/>
          </a:prstGeom>
        </p:spPr>
        <p:txBody>
          <a:bodyPr>
            <a:prstTxWarp prst="textPlain">
              <a:avLst/>
            </a:prstTxWarp>
          </a:bodyPr>
          <a:lstStyle/>
          <a:p>
            <a:pPr lvl="0" algn="ctr"/>
            <a:r>
              <a:rPr b="0" i="0">
                <a:ln>
                  <a:noFill/>
                </a:ln>
                <a:solidFill>
                  <a:schemeClr val="accent3"/>
                </a:solidFill>
                <a:latin typeface="Pacifico"/>
              </a:rPr>
              <a:t>lazy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grpSp>
        <p:nvGrpSpPr>
          <p:cNvPr id="299" name="Google Shape;299;p7"/>
          <p:cNvGrpSpPr/>
          <p:nvPr/>
        </p:nvGrpSpPr>
        <p:grpSpPr>
          <a:xfrm>
            <a:off x="4883088" y="241317"/>
            <a:ext cx="2445533" cy="2172423"/>
            <a:chOff x="4766626" y="505529"/>
            <a:chExt cx="2445533" cy="2172423"/>
          </a:xfrm>
        </p:grpSpPr>
        <p:sp>
          <p:nvSpPr>
            <p:cNvPr id="300" name="Google Shape;300;p7"/>
            <p:cNvSpPr/>
            <p:nvPr/>
          </p:nvSpPr>
          <p:spPr>
            <a:xfrm>
              <a:off x="5049652" y="752542"/>
              <a:ext cx="269787" cy="271304"/>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1" name="Google Shape;301;p7"/>
            <p:cNvSpPr/>
            <p:nvPr/>
          </p:nvSpPr>
          <p:spPr>
            <a:xfrm>
              <a:off x="6943662" y="1065442"/>
              <a:ext cx="268497" cy="26934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2" name="Google Shape;302;p7"/>
            <p:cNvSpPr/>
            <p:nvPr/>
          </p:nvSpPr>
          <p:spPr>
            <a:xfrm>
              <a:off x="4989724" y="505529"/>
              <a:ext cx="2171579" cy="2172423"/>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2337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3" name="Google Shape;303;p7"/>
            <p:cNvSpPr/>
            <p:nvPr/>
          </p:nvSpPr>
          <p:spPr>
            <a:xfrm>
              <a:off x="4979819" y="579385"/>
              <a:ext cx="2068489" cy="2024451"/>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2"/>
            </a:solidFill>
            <a:ln>
              <a:noFill/>
            </a:ln>
            <a:effectLst>
              <a:outerShdw blurRad="742950"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4" name="Google Shape;304;p7"/>
            <p:cNvSpPr/>
            <p:nvPr/>
          </p:nvSpPr>
          <p:spPr>
            <a:xfrm>
              <a:off x="4766626" y="1945414"/>
              <a:ext cx="552824" cy="552824"/>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305" name="Google Shape;305;p7"/>
          <p:cNvSpPr txBox="1">
            <a:spLocks noGrp="1"/>
          </p:cNvSpPr>
          <p:nvPr>
            <p:ph type="title"/>
          </p:nvPr>
        </p:nvSpPr>
        <p:spPr>
          <a:xfrm>
            <a:off x="558100" y="2559325"/>
            <a:ext cx="11095500" cy="31608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5000"/>
              <a:buNone/>
            </a:pPr>
            <a:r>
              <a:rPr lang="en"/>
              <a:t>Clearly,                       know more than we think, and think a great deal more than we know.</a:t>
            </a:r>
            <a:endParaRPr/>
          </a:p>
        </p:txBody>
      </p:sp>
      <p:sp>
        <p:nvSpPr>
          <p:cNvPr id="306" name="Google Shape;306;p7"/>
          <p:cNvSpPr txBox="1">
            <a:spLocks noGrp="1"/>
          </p:cNvSpPr>
          <p:nvPr>
            <p:ph type="subTitle" idx="1"/>
          </p:nvPr>
        </p:nvSpPr>
        <p:spPr>
          <a:xfrm>
            <a:off x="632875" y="5919475"/>
            <a:ext cx="11379900" cy="717900"/>
          </a:xfrm>
          <a:prstGeom prst="rect">
            <a:avLst/>
          </a:prstGeom>
          <a:noFill/>
          <a:ln>
            <a:noFill/>
          </a:ln>
        </p:spPr>
        <p:txBody>
          <a:bodyPr spcFirstLastPara="1" wrap="square" lIns="121900" tIns="121900" rIns="121900" bIns="121900" anchor="b" anchorCtr="0">
            <a:noAutofit/>
          </a:bodyPr>
          <a:lstStyle/>
          <a:p>
            <a:pPr marL="457200" lvl="0" indent="0" algn="r" rtl="0">
              <a:lnSpc>
                <a:spcPct val="100000"/>
              </a:lnSpc>
              <a:spcBef>
                <a:spcPts val="0"/>
              </a:spcBef>
              <a:spcAft>
                <a:spcPts val="0"/>
              </a:spcAft>
              <a:buSzPts val="1900"/>
              <a:buNone/>
            </a:pPr>
            <a:r>
              <a:rPr lang="en"/>
              <a:t>― Irene M. Pepperberg</a:t>
            </a:r>
            <a:endParaRPr/>
          </a:p>
        </p:txBody>
      </p:sp>
      <p:grpSp>
        <p:nvGrpSpPr>
          <p:cNvPr id="307" name="Google Shape;307;p7"/>
          <p:cNvGrpSpPr/>
          <p:nvPr/>
        </p:nvGrpSpPr>
        <p:grpSpPr>
          <a:xfrm rot="10800000">
            <a:off x="5477077" y="891526"/>
            <a:ext cx="1237846" cy="872004"/>
            <a:chOff x="621403" y="597265"/>
            <a:chExt cx="1588204" cy="1118814"/>
          </a:xfrm>
        </p:grpSpPr>
        <p:sp>
          <p:nvSpPr>
            <p:cNvPr id="308" name="Google Shape;308;p7"/>
            <p:cNvSpPr/>
            <p:nvPr/>
          </p:nvSpPr>
          <p:spPr>
            <a:xfrm>
              <a:off x="1448058" y="597265"/>
              <a:ext cx="761549" cy="1118814"/>
            </a:xfrm>
            <a:custGeom>
              <a:avLst/>
              <a:gdLst/>
              <a:ahLst/>
              <a:cxnLst/>
              <a:rect l="l" t="t" r="r" b="b"/>
              <a:pathLst>
                <a:path w="761549" h="1118814" extrusionOk="0">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7"/>
            <p:cNvSpPr/>
            <p:nvPr/>
          </p:nvSpPr>
          <p:spPr>
            <a:xfrm>
              <a:off x="621403" y="597265"/>
              <a:ext cx="761549" cy="1118814"/>
            </a:xfrm>
            <a:custGeom>
              <a:avLst/>
              <a:gdLst/>
              <a:ahLst/>
              <a:cxnLst/>
              <a:rect l="l" t="t" r="r" b="b"/>
              <a:pathLst>
                <a:path w="761549" h="1118814" extrusionOk="0">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10" name="Google Shape;310;p7"/>
          <p:cNvSpPr/>
          <p:nvPr/>
        </p:nvSpPr>
        <p:spPr>
          <a:xfrm>
            <a:off x="3276139" y="2862325"/>
            <a:ext cx="2565685" cy="799037"/>
          </a:xfrm>
          <a:prstGeom prst="rect">
            <a:avLst/>
          </a:prstGeom>
        </p:spPr>
        <p:txBody>
          <a:bodyPr>
            <a:prstTxWarp prst="textPlain">
              <a:avLst/>
            </a:prstTxWarp>
          </a:bodyPr>
          <a:lstStyle/>
          <a:p>
            <a:pPr lvl="0" algn="ctr"/>
            <a:r>
              <a:rPr b="0" i="0">
                <a:ln>
                  <a:noFill/>
                </a:ln>
                <a:solidFill>
                  <a:schemeClr val="accent3"/>
                </a:solidFill>
                <a:latin typeface="Pacifico"/>
              </a:rPr>
              <a:t>animals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8"/>
          <p:cNvSpPr txBox="1">
            <a:spLocks noGrp="1"/>
          </p:cNvSpPr>
          <p:nvPr>
            <p:ph type="title"/>
          </p:nvPr>
        </p:nvSpPr>
        <p:spPr>
          <a:xfrm>
            <a:off x="873350" y="988700"/>
            <a:ext cx="10551900" cy="7635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4000"/>
              <a:buNone/>
            </a:pPr>
            <a:r>
              <a:rPr lang="en"/>
              <a:t>Did you</a:t>
            </a:r>
            <a:endParaRPr/>
          </a:p>
        </p:txBody>
      </p:sp>
      <p:sp>
        <p:nvSpPr>
          <p:cNvPr id="316" name="Google Shape;316;p8"/>
          <p:cNvSpPr txBox="1">
            <a:spLocks noGrp="1"/>
          </p:cNvSpPr>
          <p:nvPr>
            <p:ph type="body" idx="2"/>
          </p:nvPr>
        </p:nvSpPr>
        <p:spPr>
          <a:xfrm>
            <a:off x="6464149" y="2265600"/>
            <a:ext cx="4961100" cy="31965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Did you know that a cat uses its whiskers as feelers to determine if a space is too small to squeeze through?</a:t>
            </a:r>
            <a:endParaRPr/>
          </a:p>
          <a:p>
            <a:pPr marL="0" lvl="0" indent="0" algn="l" rtl="0">
              <a:lnSpc>
                <a:spcPct val="115000"/>
              </a:lnSpc>
              <a:spcBef>
                <a:spcPts val="0"/>
              </a:spcBef>
              <a:spcAft>
                <a:spcPts val="0"/>
              </a:spcAft>
              <a:buSzPts val="1900"/>
              <a:buNone/>
            </a:pPr>
            <a:endParaRPr/>
          </a:p>
          <a:p>
            <a:pPr marL="0" lvl="0" indent="0" algn="l" rtl="0">
              <a:lnSpc>
                <a:spcPct val="115000"/>
              </a:lnSpc>
              <a:spcBef>
                <a:spcPts val="0"/>
              </a:spcBef>
              <a:spcAft>
                <a:spcPts val="0"/>
              </a:spcAft>
              <a:buSzPts val="1900"/>
              <a:buNone/>
            </a:pPr>
            <a:r>
              <a:rPr lang="en"/>
              <a:t>Also, cats love to sleep. A fifteen-year-old cat has probably spent ten years of its life sleeping.</a:t>
            </a:r>
            <a:endParaRPr/>
          </a:p>
        </p:txBody>
      </p:sp>
      <p:sp>
        <p:nvSpPr>
          <p:cNvPr id="317" name="Google Shape;317;p8"/>
          <p:cNvSpPr txBox="1">
            <a:spLocks noGrp="1"/>
          </p:cNvSpPr>
          <p:nvPr>
            <p:ph type="body" idx="1"/>
          </p:nvPr>
        </p:nvSpPr>
        <p:spPr>
          <a:xfrm>
            <a:off x="873350" y="2277644"/>
            <a:ext cx="4960800" cy="31965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Did you know that dogs can smell your feelings?</a:t>
            </a:r>
            <a:endParaRPr/>
          </a:p>
          <a:p>
            <a:pPr marL="0" lvl="0" indent="0" algn="l" rtl="0">
              <a:lnSpc>
                <a:spcPct val="115000"/>
              </a:lnSpc>
              <a:spcBef>
                <a:spcPts val="0"/>
              </a:spcBef>
              <a:spcAft>
                <a:spcPts val="0"/>
              </a:spcAft>
              <a:buSzPts val="1900"/>
              <a:buNone/>
            </a:pPr>
            <a:endParaRPr/>
          </a:p>
          <a:p>
            <a:pPr marL="0" lvl="0" indent="0" algn="l" rtl="0">
              <a:lnSpc>
                <a:spcPct val="115000"/>
              </a:lnSpc>
              <a:spcBef>
                <a:spcPts val="0"/>
              </a:spcBef>
              <a:spcAft>
                <a:spcPts val="0"/>
              </a:spcAft>
              <a:buSzPts val="1900"/>
              <a:buNone/>
            </a:pPr>
            <a:r>
              <a:rPr lang="en"/>
              <a:t>Dogs can pick up on subtle changes in your scent, which can help him figure out how you are feeling, such as by smelling your perspiration when you become nervous or fearful.</a:t>
            </a:r>
            <a:endParaRPr/>
          </a:p>
          <a:p>
            <a:pPr marL="0" lvl="0" indent="0" algn="l" rtl="0">
              <a:lnSpc>
                <a:spcPct val="115000"/>
              </a:lnSpc>
              <a:spcBef>
                <a:spcPts val="0"/>
              </a:spcBef>
              <a:spcAft>
                <a:spcPts val="0"/>
              </a:spcAft>
              <a:buSzPts val="1900"/>
              <a:buNone/>
            </a:pPr>
            <a:endParaRPr/>
          </a:p>
        </p:txBody>
      </p:sp>
      <p:sp>
        <p:nvSpPr>
          <p:cNvPr id="318" name="Google Shape;318;p8"/>
          <p:cNvSpPr/>
          <p:nvPr/>
        </p:nvSpPr>
        <p:spPr>
          <a:xfrm>
            <a:off x="2636202" y="845400"/>
            <a:ext cx="2159141" cy="780858"/>
          </a:xfrm>
          <a:prstGeom prst="rect">
            <a:avLst/>
          </a:prstGeom>
        </p:spPr>
        <p:txBody>
          <a:bodyPr>
            <a:prstTxWarp prst="textPlain">
              <a:avLst/>
            </a:prstTxWarp>
          </a:bodyPr>
          <a:lstStyle/>
          <a:p>
            <a:pPr lvl="0" algn="ctr"/>
            <a:r>
              <a:rPr b="0" i="0">
                <a:ln>
                  <a:noFill/>
                </a:ln>
                <a:solidFill>
                  <a:schemeClr val="accent2"/>
                </a:solidFill>
                <a:latin typeface="Pacifico"/>
              </a:rPr>
              <a:t>know?</a:t>
            </a:r>
          </a:p>
        </p:txBody>
      </p:sp>
      <p:sp>
        <p:nvSpPr>
          <p:cNvPr id="319" name="Google Shape;319;p8"/>
          <p:cNvSpPr/>
          <p:nvPr/>
        </p:nvSpPr>
        <p:spPr>
          <a:xfrm>
            <a:off x="10683775" y="5280849"/>
            <a:ext cx="1217164" cy="1245332"/>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9"/>
          <p:cNvSpPr txBox="1">
            <a:spLocks noGrp="1"/>
          </p:cNvSpPr>
          <p:nvPr>
            <p:ph type="title"/>
          </p:nvPr>
        </p:nvSpPr>
        <p:spPr>
          <a:xfrm>
            <a:off x="925500" y="1946013"/>
            <a:ext cx="5170500" cy="799200"/>
          </a:xfrm>
          <a:prstGeom prst="rect">
            <a:avLst/>
          </a:prstGeom>
          <a:noFill/>
          <a:ln>
            <a:noFill/>
          </a:ln>
        </p:spPr>
        <p:txBody>
          <a:bodyPr spcFirstLastPara="1" wrap="square" lIns="121900" tIns="121900" rIns="121900" bIns="121900" anchor="ctr" anchorCtr="0">
            <a:noAutofit/>
          </a:bodyPr>
          <a:lstStyle/>
          <a:p>
            <a:pPr marL="0" lvl="0" indent="0" algn="l" rtl="0">
              <a:lnSpc>
                <a:spcPct val="80000"/>
              </a:lnSpc>
              <a:spcBef>
                <a:spcPts val="0"/>
              </a:spcBef>
              <a:spcAft>
                <a:spcPts val="0"/>
              </a:spcAft>
              <a:buSzPts val="7000"/>
              <a:buNone/>
            </a:pPr>
            <a:r>
              <a:rPr lang="en"/>
              <a:t>Cats love to </a:t>
            </a:r>
            <a:endParaRPr/>
          </a:p>
        </p:txBody>
      </p:sp>
      <p:sp>
        <p:nvSpPr>
          <p:cNvPr id="325" name="Google Shape;325;p9"/>
          <p:cNvSpPr txBox="1">
            <a:spLocks noGrp="1"/>
          </p:cNvSpPr>
          <p:nvPr>
            <p:ph type="body" idx="4294967295"/>
          </p:nvPr>
        </p:nvSpPr>
        <p:spPr>
          <a:xfrm>
            <a:off x="925500" y="2849488"/>
            <a:ext cx="5170500" cy="20625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A fifteen-year-old cat has probably spent ten years of its life sleeping.</a:t>
            </a:r>
            <a:endParaRPr/>
          </a:p>
          <a:p>
            <a:pPr marL="0" lvl="0" indent="0" algn="l" rtl="0">
              <a:lnSpc>
                <a:spcPct val="115000"/>
              </a:lnSpc>
              <a:spcBef>
                <a:spcPts val="0"/>
              </a:spcBef>
              <a:spcAft>
                <a:spcPts val="0"/>
              </a:spcAft>
              <a:buSzPts val="1900"/>
              <a:buNone/>
            </a:pPr>
            <a:endParaRPr/>
          </a:p>
          <a:p>
            <a:pPr marL="0" lvl="0" indent="0" algn="l" rtl="0">
              <a:lnSpc>
                <a:spcPct val="115000"/>
              </a:lnSpc>
              <a:spcBef>
                <a:spcPts val="0"/>
              </a:spcBef>
              <a:spcAft>
                <a:spcPts val="0"/>
              </a:spcAft>
              <a:buSzPts val="1900"/>
              <a:buNone/>
            </a:pPr>
            <a:r>
              <a:rPr lang="en"/>
              <a:t>Also, cats use their whiskers as feelers to determine if a space is too small to squeeze through.</a:t>
            </a:r>
            <a:endParaRPr/>
          </a:p>
        </p:txBody>
      </p:sp>
      <p:pic>
        <p:nvPicPr>
          <p:cNvPr id="326" name="Google Shape;326;p9"/>
          <p:cNvPicPr preferRelativeResize="0"/>
          <p:nvPr/>
        </p:nvPicPr>
        <p:blipFill rotWithShape="1">
          <a:blip r:embed="rId3">
            <a:alphaModFix/>
          </a:blip>
          <a:srcRect t="17299" b="5090"/>
          <a:stretch/>
        </p:blipFill>
        <p:spPr>
          <a:xfrm flipH="1">
            <a:off x="6438000" y="786550"/>
            <a:ext cx="5170500" cy="5618100"/>
          </a:xfrm>
          <a:prstGeom prst="roundRect">
            <a:avLst>
              <a:gd name="adj" fmla="val 50000"/>
            </a:avLst>
          </a:prstGeom>
          <a:noFill/>
          <a:ln>
            <a:noFill/>
          </a:ln>
        </p:spPr>
      </p:pic>
      <p:sp>
        <p:nvSpPr>
          <p:cNvPr id="327" name="Google Shape;327;p9"/>
          <p:cNvSpPr/>
          <p:nvPr/>
        </p:nvSpPr>
        <p:spPr>
          <a:xfrm>
            <a:off x="3543052" y="1715075"/>
            <a:ext cx="1851755" cy="1154348"/>
          </a:xfrm>
          <a:prstGeom prst="rect">
            <a:avLst/>
          </a:prstGeom>
        </p:spPr>
        <p:txBody>
          <a:bodyPr>
            <a:prstTxWarp prst="textPlain">
              <a:avLst/>
            </a:prstTxWarp>
          </a:bodyPr>
          <a:lstStyle/>
          <a:p>
            <a:pPr lvl="0" algn="ctr"/>
            <a:r>
              <a:rPr b="0" i="0">
                <a:ln>
                  <a:noFill/>
                </a:ln>
                <a:solidFill>
                  <a:schemeClr val="accent2"/>
                </a:solidFill>
                <a:latin typeface="Pacifico"/>
              </a:rPr>
              <a:t>sleep.</a:t>
            </a:r>
          </a:p>
        </p:txBody>
      </p:sp>
      <p:sp>
        <p:nvSpPr>
          <p:cNvPr id="328" name="Google Shape;328;p9"/>
          <p:cNvSpPr/>
          <p:nvPr/>
        </p:nvSpPr>
        <p:spPr>
          <a:xfrm>
            <a:off x="6275900" y="470325"/>
            <a:ext cx="5618100" cy="5618100"/>
          </a:xfrm>
          <a:prstGeom prst="roundRect">
            <a:avLst>
              <a:gd name="adj" fmla="val 50000"/>
            </a:avLst>
          </a:pr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p9"/>
          <p:cNvSpPr/>
          <p:nvPr/>
        </p:nvSpPr>
        <p:spPr>
          <a:xfrm>
            <a:off x="6590554" y="1040422"/>
            <a:ext cx="794810" cy="799277"/>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30" name="Google Shape;330;p9"/>
          <p:cNvSpPr/>
          <p:nvPr/>
        </p:nvSpPr>
        <p:spPr>
          <a:xfrm>
            <a:off x="11236475" y="1665499"/>
            <a:ext cx="620552" cy="622521"/>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31" name="Google Shape;331;p9"/>
          <p:cNvSpPr/>
          <p:nvPr/>
        </p:nvSpPr>
        <p:spPr>
          <a:xfrm>
            <a:off x="6275903" y="4546650"/>
            <a:ext cx="1208547" cy="1208547"/>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32" name="Google Shape;332;p9"/>
          <p:cNvSpPr/>
          <p:nvPr/>
        </p:nvSpPr>
        <p:spPr>
          <a:xfrm>
            <a:off x="11581724" y="6266329"/>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33" name="Google Shape;333;p9"/>
          <p:cNvSpPr/>
          <p:nvPr/>
        </p:nvSpPr>
        <p:spPr>
          <a:xfrm>
            <a:off x="233762" y="164736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34" name="Google Shape;334;p9"/>
          <p:cNvSpPr/>
          <p:nvPr/>
        </p:nvSpPr>
        <p:spPr>
          <a:xfrm>
            <a:off x="11095527" y="23170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5" y="0"/>
                  <a:pt x="308181" y="69126"/>
                  <a:pt x="308181" y="154090"/>
                </a:cubicBezTo>
                <a:cubicBezTo>
                  <a:pt x="308181" y="239055"/>
                  <a:pt x="239055" y="308181"/>
                  <a:pt x="154090" y="308181"/>
                </a:cubicBezTo>
                <a:close/>
                <a:moveTo>
                  <a:pt x="154090" y="39010"/>
                </a:moveTo>
                <a:cubicBezTo>
                  <a:pt x="90661" y="39010"/>
                  <a:pt x="39010" y="90660"/>
                  <a:pt x="39010" y="154090"/>
                </a:cubicBezTo>
                <a:cubicBezTo>
                  <a:pt x="39010" y="217521"/>
                  <a:pt x="90661"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35" name="Google Shape;335;p9"/>
          <p:cNvSpPr/>
          <p:nvPr/>
        </p:nvSpPr>
        <p:spPr>
          <a:xfrm>
            <a:off x="1138171" y="60615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10"/>
          <p:cNvSpPr txBox="1">
            <a:spLocks noGrp="1"/>
          </p:cNvSpPr>
          <p:nvPr>
            <p:ph type="title"/>
          </p:nvPr>
        </p:nvSpPr>
        <p:spPr>
          <a:xfrm>
            <a:off x="1308515" y="1534475"/>
            <a:ext cx="3099300" cy="20043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5000"/>
              <a:buNone/>
            </a:pPr>
            <a:r>
              <a:rPr lang="en" sz="12000"/>
              <a:t>Very            </a:t>
            </a:r>
            <a:endParaRPr sz="12000"/>
          </a:p>
        </p:txBody>
      </p:sp>
      <p:sp>
        <p:nvSpPr>
          <p:cNvPr id="341" name="Google Shape;341;p10"/>
          <p:cNvSpPr txBox="1">
            <a:spLocks noGrp="1"/>
          </p:cNvSpPr>
          <p:nvPr>
            <p:ph type="subTitle" idx="1"/>
          </p:nvPr>
        </p:nvSpPr>
        <p:spPr>
          <a:xfrm>
            <a:off x="202350" y="6256000"/>
            <a:ext cx="11787300" cy="3813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1900"/>
              <a:buNone/>
            </a:pPr>
            <a:r>
              <a:rPr lang="en" sz="1200"/>
              <a:t>This is where you section ends. Duplicate this set of slides as many times you need to go over all your sections.</a:t>
            </a:r>
            <a:endParaRPr sz="1200"/>
          </a:p>
        </p:txBody>
      </p:sp>
      <p:sp>
        <p:nvSpPr>
          <p:cNvPr id="342" name="Google Shape;342;p10"/>
          <p:cNvSpPr/>
          <p:nvPr/>
        </p:nvSpPr>
        <p:spPr>
          <a:xfrm>
            <a:off x="4639640" y="1840025"/>
            <a:ext cx="6243845" cy="1917625"/>
          </a:xfrm>
          <a:prstGeom prst="rect">
            <a:avLst/>
          </a:prstGeom>
        </p:spPr>
        <p:txBody>
          <a:bodyPr>
            <a:prstTxWarp prst="textPlain">
              <a:avLst/>
            </a:prstTxWarp>
          </a:bodyPr>
          <a:lstStyle/>
          <a:p>
            <a:pPr lvl="0" algn="ctr"/>
            <a:r>
              <a:rPr b="0" i="0">
                <a:ln>
                  <a:noFill/>
                </a:ln>
                <a:solidFill>
                  <a:schemeClr val="accent3"/>
                </a:solidFill>
                <a:latin typeface="Pacifico"/>
              </a:rPr>
              <a:t>interesting</a:t>
            </a:r>
          </a:p>
        </p:txBody>
      </p:sp>
      <p:sp>
        <p:nvSpPr>
          <p:cNvPr id="343" name="Google Shape;343;p10"/>
          <p:cNvSpPr txBox="1">
            <a:spLocks noGrp="1"/>
          </p:cNvSpPr>
          <p:nvPr>
            <p:ph type="title"/>
          </p:nvPr>
        </p:nvSpPr>
        <p:spPr>
          <a:xfrm>
            <a:off x="548250" y="3165975"/>
            <a:ext cx="11095500" cy="18399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5000"/>
              <a:buNone/>
            </a:pPr>
            <a:r>
              <a:rPr lang="en" sz="12000"/>
              <a:t>facts!</a:t>
            </a:r>
            <a:endParaRPr sz="12000"/>
          </a:p>
        </p:txBody>
      </p:sp>
      <p:grpSp>
        <p:nvGrpSpPr>
          <p:cNvPr id="344" name="Google Shape;344;p10"/>
          <p:cNvGrpSpPr/>
          <p:nvPr/>
        </p:nvGrpSpPr>
        <p:grpSpPr>
          <a:xfrm>
            <a:off x="1308513" y="112448"/>
            <a:ext cx="1064296" cy="945439"/>
            <a:chOff x="4766626" y="505529"/>
            <a:chExt cx="2445533" cy="2172423"/>
          </a:xfrm>
        </p:grpSpPr>
        <p:sp>
          <p:nvSpPr>
            <p:cNvPr id="345" name="Google Shape;345;p10"/>
            <p:cNvSpPr/>
            <p:nvPr/>
          </p:nvSpPr>
          <p:spPr>
            <a:xfrm>
              <a:off x="5049652" y="752542"/>
              <a:ext cx="269787" cy="271304"/>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46" name="Google Shape;346;p10"/>
            <p:cNvSpPr/>
            <p:nvPr/>
          </p:nvSpPr>
          <p:spPr>
            <a:xfrm>
              <a:off x="6943662" y="1065442"/>
              <a:ext cx="268497" cy="26934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47" name="Google Shape;347;p10"/>
            <p:cNvSpPr/>
            <p:nvPr/>
          </p:nvSpPr>
          <p:spPr>
            <a:xfrm>
              <a:off x="4989724" y="505529"/>
              <a:ext cx="2171579" cy="2172423"/>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952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48" name="Google Shape;348;p10"/>
            <p:cNvSpPr/>
            <p:nvPr/>
          </p:nvSpPr>
          <p:spPr>
            <a:xfrm>
              <a:off x="4979819" y="579385"/>
              <a:ext cx="2068489" cy="2024451"/>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2"/>
            </a:solidFill>
            <a:ln>
              <a:noFill/>
            </a:ln>
            <a:effectLst>
              <a:outerShdw blurRad="214313" dist="114300" dir="5700000" algn="bl" rotWithShape="0">
                <a:srgbClr val="000000">
                  <a:alpha val="26666"/>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49" name="Google Shape;349;p10"/>
            <p:cNvSpPr/>
            <p:nvPr/>
          </p:nvSpPr>
          <p:spPr>
            <a:xfrm>
              <a:off x="4766626" y="1945414"/>
              <a:ext cx="552824" cy="552824"/>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350" name="Google Shape;350;p10"/>
          <p:cNvGrpSpPr/>
          <p:nvPr/>
        </p:nvGrpSpPr>
        <p:grpSpPr>
          <a:xfrm>
            <a:off x="10812738" y="5479198"/>
            <a:ext cx="1064296" cy="945439"/>
            <a:chOff x="4766626" y="505529"/>
            <a:chExt cx="2445533" cy="2172423"/>
          </a:xfrm>
        </p:grpSpPr>
        <p:sp>
          <p:nvSpPr>
            <p:cNvPr id="351" name="Google Shape;351;p10"/>
            <p:cNvSpPr/>
            <p:nvPr/>
          </p:nvSpPr>
          <p:spPr>
            <a:xfrm>
              <a:off x="5049652" y="752542"/>
              <a:ext cx="269787" cy="271304"/>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2" name="Google Shape;352;p10"/>
            <p:cNvSpPr/>
            <p:nvPr/>
          </p:nvSpPr>
          <p:spPr>
            <a:xfrm>
              <a:off x="6943662" y="1065442"/>
              <a:ext cx="268497" cy="26934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3" name="Google Shape;353;p10"/>
            <p:cNvSpPr/>
            <p:nvPr/>
          </p:nvSpPr>
          <p:spPr>
            <a:xfrm>
              <a:off x="4989724" y="505529"/>
              <a:ext cx="2171579" cy="2172423"/>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952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4" name="Google Shape;354;p10"/>
            <p:cNvSpPr/>
            <p:nvPr/>
          </p:nvSpPr>
          <p:spPr>
            <a:xfrm>
              <a:off x="4979819" y="579385"/>
              <a:ext cx="2068489" cy="2024451"/>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2"/>
            </a:solidFill>
            <a:ln>
              <a:noFill/>
            </a:ln>
            <a:effectLst>
              <a:outerShdw blurRad="214313" dist="114300" dir="5700000" algn="bl" rotWithShape="0">
                <a:srgbClr val="000000">
                  <a:alpha val="26666"/>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5" name="Google Shape;355;p10"/>
            <p:cNvSpPr/>
            <p:nvPr/>
          </p:nvSpPr>
          <p:spPr>
            <a:xfrm>
              <a:off x="4766626" y="1945414"/>
              <a:ext cx="552824" cy="552824"/>
            </a:xfrm>
            <a:custGeom>
              <a:avLst/>
              <a:gdLst/>
              <a:ahLst/>
              <a:cxnLst/>
              <a:rect l="l" t="t" r="r" b="b"/>
              <a:pathLst>
                <a:path w="807043" h="807043" extrusionOk="0">
                  <a:moveTo>
                    <a:pt x="807044" y="403522"/>
                  </a:moveTo>
                  <a:cubicBezTo>
                    <a:pt x="807044" y="626381"/>
                    <a:pt x="626381" y="807044"/>
                    <a:pt x="403522" y="807044"/>
                  </a:cubicBezTo>
                  <a:cubicBezTo>
                    <a:pt x="180663" y="807044"/>
                    <a:pt x="0" y="626381"/>
                    <a:pt x="0" y="403522"/>
                  </a:cubicBezTo>
                  <a:cubicBezTo>
                    <a:pt x="0" y="180663"/>
                    <a:pt x="180663" y="0"/>
                    <a:pt x="403522" y="0"/>
                  </a:cubicBezTo>
                  <a:cubicBezTo>
                    <a:pt x="626381" y="0"/>
                    <a:pt x="807044" y="180663"/>
                    <a:pt x="807044" y="40352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11"/>
          <p:cNvSpPr txBox="1">
            <a:spLocks noGrp="1"/>
          </p:cNvSpPr>
          <p:nvPr>
            <p:ph type="title"/>
          </p:nvPr>
        </p:nvSpPr>
        <p:spPr>
          <a:xfrm>
            <a:off x="1189050" y="669575"/>
            <a:ext cx="7858200" cy="7635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4000"/>
              <a:buNone/>
            </a:pPr>
            <a:r>
              <a:rPr lang="en"/>
              <a:t>This is our   </a:t>
            </a:r>
            <a:endParaRPr/>
          </a:p>
        </p:txBody>
      </p:sp>
      <p:sp>
        <p:nvSpPr>
          <p:cNvPr id="361" name="Google Shape;361;p11"/>
          <p:cNvSpPr txBox="1">
            <a:spLocks noGrp="1"/>
          </p:cNvSpPr>
          <p:nvPr>
            <p:ph type="subTitle" idx="1"/>
          </p:nvPr>
        </p:nvSpPr>
        <p:spPr>
          <a:xfrm>
            <a:off x="1189052" y="3563475"/>
            <a:ext cx="2658900" cy="6069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2100"/>
              <a:buNone/>
            </a:pPr>
            <a:r>
              <a:rPr lang="en"/>
              <a:t>Erika V.</a:t>
            </a:r>
            <a:endParaRPr/>
          </a:p>
        </p:txBody>
      </p:sp>
      <p:sp>
        <p:nvSpPr>
          <p:cNvPr id="362" name="Google Shape;362;p11"/>
          <p:cNvSpPr txBox="1">
            <a:spLocks noGrp="1"/>
          </p:cNvSpPr>
          <p:nvPr>
            <p:ph type="subTitle" idx="2"/>
          </p:nvPr>
        </p:nvSpPr>
        <p:spPr>
          <a:xfrm>
            <a:off x="4713302" y="3563475"/>
            <a:ext cx="2658900" cy="6069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2100"/>
              <a:buNone/>
            </a:pPr>
            <a:r>
              <a:rPr lang="en"/>
              <a:t>John S.</a:t>
            </a:r>
            <a:endParaRPr/>
          </a:p>
        </p:txBody>
      </p:sp>
      <p:sp>
        <p:nvSpPr>
          <p:cNvPr id="363" name="Google Shape;363;p11"/>
          <p:cNvSpPr txBox="1">
            <a:spLocks noGrp="1"/>
          </p:cNvSpPr>
          <p:nvPr>
            <p:ph type="subTitle" idx="3"/>
          </p:nvPr>
        </p:nvSpPr>
        <p:spPr>
          <a:xfrm>
            <a:off x="8237552" y="3563475"/>
            <a:ext cx="2658600" cy="6069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2100"/>
              <a:buNone/>
            </a:pPr>
            <a:r>
              <a:rPr lang="en"/>
              <a:t>Marie M.</a:t>
            </a:r>
            <a:endParaRPr/>
          </a:p>
        </p:txBody>
      </p:sp>
      <p:sp>
        <p:nvSpPr>
          <p:cNvPr id="364" name="Google Shape;364;p11"/>
          <p:cNvSpPr txBox="1">
            <a:spLocks noGrp="1"/>
          </p:cNvSpPr>
          <p:nvPr>
            <p:ph type="body" idx="4"/>
          </p:nvPr>
        </p:nvSpPr>
        <p:spPr>
          <a:xfrm>
            <a:off x="1189050" y="4129182"/>
            <a:ext cx="2658900" cy="16641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700"/>
              <a:buNone/>
            </a:pPr>
            <a:r>
              <a:rPr lang="en"/>
              <a:t>Lorem ipsum dolor sit amet, consectetuer adipiscing elit. Aenean commodo ligula eget dolor.</a:t>
            </a:r>
            <a:endParaRPr/>
          </a:p>
        </p:txBody>
      </p:sp>
      <p:sp>
        <p:nvSpPr>
          <p:cNvPr id="365" name="Google Shape;365;p11"/>
          <p:cNvSpPr txBox="1">
            <a:spLocks noGrp="1"/>
          </p:cNvSpPr>
          <p:nvPr>
            <p:ph type="body" idx="5"/>
          </p:nvPr>
        </p:nvSpPr>
        <p:spPr>
          <a:xfrm>
            <a:off x="4713300" y="4129182"/>
            <a:ext cx="2658900" cy="16608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700"/>
              <a:buNone/>
            </a:pPr>
            <a:r>
              <a:rPr lang="en"/>
              <a:t>Lorem ipsum dolor sit amet, consectetuer adipiscing elit. Aenean commodo ligula eget dolor.</a:t>
            </a:r>
            <a:endParaRPr/>
          </a:p>
        </p:txBody>
      </p:sp>
      <p:sp>
        <p:nvSpPr>
          <p:cNvPr id="366" name="Google Shape;366;p11"/>
          <p:cNvSpPr txBox="1">
            <a:spLocks noGrp="1"/>
          </p:cNvSpPr>
          <p:nvPr>
            <p:ph type="body" idx="6"/>
          </p:nvPr>
        </p:nvSpPr>
        <p:spPr>
          <a:xfrm>
            <a:off x="8237550" y="4129182"/>
            <a:ext cx="2658900" cy="16608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700"/>
              <a:buNone/>
            </a:pPr>
            <a:r>
              <a:rPr lang="en"/>
              <a:t>Lorem ipsum dolor sit amet, consectetuer adipiscing elit. Aenean commodo ligula eget dolor.</a:t>
            </a:r>
            <a:endParaRPr/>
          </a:p>
        </p:txBody>
      </p:sp>
      <p:sp>
        <p:nvSpPr>
          <p:cNvPr id="367" name="Google Shape;367;p11"/>
          <p:cNvSpPr/>
          <p:nvPr/>
        </p:nvSpPr>
        <p:spPr>
          <a:xfrm>
            <a:off x="1798642" y="1957238"/>
            <a:ext cx="1393200" cy="1393200"/>
          </a:xfrm>
          <a:prstGeom prst="ellipse">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p11"/>
          <p:cNvSpPr/>
          <p:nvPr/>
        </p:nvSpPr>
        <p:spPr>
          <a:xfrm>
            <a:off x="5323717" y="1985967"/>
            <a:ext cx="1393200" cy="1393200"/>
          </a:xfrm>
          <a:prstGeom prst="ellipse">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p11"/>
          <p:cNvSpPr/>
          <p:nvPr/>
        </p:nvSpPr>
        <p:spPr>
          <a:xfrm>
            <a:off x="8847142" y="1985984"/>
            <a:ext cx="1393200" cy="13932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70" name="Google Shape;370;p11"/>
          <p:cNvPicPr preferRelativeResize="0"/>
          <p:nvPr/>
        </p:nvPicPr>
        <p:blipFill rotWithShape="1">
          <a:blip r:embed="rId3">
            <a:alphaModFix/>
          </a:blip>
          <a:srcRect l="33004" t="8689" r="25212" b="61742"/>
          <a:stretch/>
        </p:blipFill>
        <p:spPr>
          <a:xfrm>
            <a:off x="1800302" y="1978607"/>
            <a:ext cx="1389900" cy="1389900"/>
          </a:xfrm>
          <a:prstGeom prst="ellipse">
            <a:avLst/>
          </a:prstGeom>
          <a:noFill/>
          <a:ln>
            <a:noFill/>
          </a:ln>
        </p:spPr>
      </p:pic>
      <p:pic>
        <p:nvPicPr>
          <p:cNvPr id="371" name="Google Shape;371;p11"/>
          <p:cNvPicPr preferRelativeResize="0"/>
          <p:nvPr/>
        </p:nvPicPr>
        <p:blipFill rotWithShape="1">
          <a:blip r:embed="rId4">
            <a:alphaModFix/>
          </a:blip>
          <a:srcRect l="32897" t="19488" r="25726" b="14540"/>
          <a:stretch/>
        </p:blipFill>
        <p:spPr>
          <a:xfrm>
            <a:off x="5325375" y="1987613"/>
            <a:ext cx="1389900" cy="1389900"/>
          </a:xfrm>
          <a:prstGeom prst="ellipse">
            <a:avLst/>
          </a:prstGeom>
          <a:noFill/>
          <a:ln>
            <a:noFill/>
          </a:ln>
        </p:spPr>
      </p:pic>
      <p:pic>
        <p:nvPicPr>
          <p:cNvPr id="372" name="Google Shape;372;p11"/>
          <p:cNvPicPr preferRelativeResize="0"/>
          <p:nvPr/>
        </p:nvPicPr>
        <p:blipFill rotWithShape="1">
          <a:blip r:embed="rId5">
            <a:alphaModFix/>
          </a:blip>
          <a:srcRect l="24173" b="50920"/>
          <a:stretch/>
        </p:blipFill>
        <p:spPr>
          <a:xfrm>
            <a:off x="8848802" y="1967927"/>
            <a:ext cx="1389900" cy="1389900"/>
          </a:xfrm>
          <a:prstGeom prst="ellipse">
            <a:avLst/>
          </a:prstGeom>
          <a:noFill/>
          <a:ln>
            <a:noFill/>
          </a:ln>
        </p:spPr>
      </p:pic>
      <p:sp>
        <p:nvSpPr>
          <p:cNvPr id="373" name="Google Shape;373;p11"/>
          <p:cNvSpPr/>
          <p:nvPr/>
        </p:nvSpPr>
        <p:spPr>
          <a:xfrm>
            <a:off x="6244077" y="613150"/>
            <a:ext cx="1814571" cy="725496"/>
          </a:xfrm>
          <a:prstGeom prst="rect">
            <a:avLst/>
          </a:prstGeom>
        </p:spPr>
        <p:txBody>
          <a:bodyPr>
            <a:prstTxWarp prst="textPlain">
              <a:avLst/>
            </a:prstTxWarp>
          </a:bodyPr>
          <a:lstStyle/>
          <a:p>
            <a:pPr lvl="0" algn="ctr"/>
            <a:r>
              <a:rPr b="0" i="0">
                <a:ln>
                  <a:noFill/>
                </a:ln>
                <a:solidFill>
                  <a:schemeClr val="accent3"/>
                </a:solidFill>
                <a:latin typeface="Pacifico"/>
              </a:rPr>
              <a:t>team.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12"/>
          <p:cNvSpPr/>
          <p:nvPr/>
        </p:nvSpPr>
        <p:spPr>
          <a:xfrm>
            <a:off x="0" y="2912150"/>
            <a:ext cx="12192442" cy="641075"/>
          </a:xfrm>
          <a:custGeom>
            <a:avLst/>
            <a:gdLst/>
            <a:ahLst/>
            <a:cxnLst/>
            <a:rect l="l" t="t" r="r" b="b"/>
            <a:pathLst>
              <a:path w="367104" h="25643" extrusionOk="0">
                <a:moveTo>
                  <a:pt x="0" y="25643"/>
                </a:moveTo>
                <a:cubicBezTo>
                  <a:pt x="7545" y="24000"/>
                  <a:pt x="25624" y="16529"/>
                  <a:pt x="45271" y="15782"/>
                </a:cubicBezTo>
                <a:cubicBezTo>
                  <a:pt x="64919" y="15035"/>
                  <a:pt x="95548" y="22654"/>
                  <a:pt x="117885" y="21160"/>
                </a:cubicBezTo>
                <a:cubicBezTo>
                  <a:pt x="140222" y="19666"/>
                  <a:pt x="158750" y="6966"/>
                  <a:pt x="179294" y="6817"/>
                </a:cubicBezTo>
                <a:cubicBezTo>
                  <a:pt x="199838" y="6668"/>
                  <a:pt x="218066" y="21385"/>
                  <a:pt x="241150" y="20264"/>
                </a:cubicBezTo>
                <a:cubicBezTo>
                  <a:pt x="264234" y="19143"/>
                  <a:pt x="296806" y="840"/>
                  <a:pt x="317798" y="93"/>
                </a:cubicBezTo>
                <a:cubicBezTo>
                  <a:pt x="338790" y="-654"/>
                  <a:pt x="358886" y="13167"/>
                  <a:pt x="367104" y="15782"/>
                </a:cubicBezTo>
              </a:path>
            </a:pathLst>
          </a:cu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2"/>
          <p:cNvSpPr/>
          <p:nvPr/>
        </p:nvSpPr>
        <p:spPr>
          <a:xfrm>
            <a:off x="10586850" y="2764788"/>
            <a:ext cx="318900" cy="3189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p12"/>
          <p:cNvSpPr/>
          <p:nvPr/>
        </p:nvSpPr>
        <p:spPr>
          <a:xfrm>
            <a:off x="8237625" y="3206563"/>
            <a:ext cx="318900" cy="3189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 name="Google Shape;381;p12"/>
          <p:cNvSpPr/>
          <p:nvPr/>
        </p:nvSpPr>
        <p:spPr>
          <a:xfrm>
            <a:off x="5974550" y="2950650"/>
            <a:ext cx="318900" cy="3189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p12"/>
          <p:cNvSpPr/>
          <p:nvPr/>
        </p:nvSpPr>
        <p:spPr>
          <a:xfrm>
            <a:off x="3545375" y="3266388"/>
            <a:ext cx="318900" cy="3189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p12"/>
          <p:cNvSpPr/>
          <p:nvPr/>
        </p:nvSpPr>
        <p:spPr>
          <a:xfrm>
            <a:off x="1183250" y="3144900"/>
            <a:ext cx="318900" cy="3189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 name="Google Shape;384;p12"/>
          <p:cNvSpPr txBox="1">
            <a:spLocks noGrp="1"/>
          </p:cNvSpPr>
          <p:nvPr>
            <p:ph type="title"/>
          </p:nvPr>
        </p:nvSpPr>
        <p:spPr>
          <a:xfrm>
            <a:off x="415600" y="974375"/>
            <a:ext cx="9439200" cy="7635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4000"/>
              <a:buNone/>
            </a:pPr>
            <a:r>
              <a:rPr lang="en"/>
              <a:t>And this is a</a:t>
            </a:r>
            <a:endParaRPr/>
          </a:p>
        </p:txBody>
      </p:sp>
      <p:sp>
        <p:nvSpPr>
          <p:cNvPr id="385" name="Google Shape;385;p12"/>
          <p:cNvSpPr txBox="1">
            <a:spLocks noGrp="1"/>
          </p:cNvSpPr>
          <p:nvPr>
            <p:ph type="subTitle" idx="1"/>
          </p:nvPr>
        </p:nvSpPr>
        <p:spPr>
          <a:xfrm>
            <a:off x="415600" y="2544600"/>
            <a:ext cx="1997700" cy="606900"/>
          </a:xfrm>
          <a:prstGeom prst="rect">
            <a:avLst/>
          </a:prstGeom>
          <a:noFill/>
          <a:ln>
            <a:noFill/>
          </a:ln>
        </p:spPr>
        <p:txBody>
          <a:bodyPr spcFirstLastPara="1" wrap="square" lIns="121900" tIns="121900" rIns="121900" bIns="121900" anchor="ctr" anchorCtr="0">
            <a:noAutofit/>
          </a:bodyPr>
          <a:lstStyle/>
          <a:p>
            <a:pPr marL="0" lvl="0" indent="0" algn="ctr" rtl="0">
              <a:lnSpc>
                <a:spcPct val="115000"/>
              </a:lnSpc>
              <a:spcBef>
                <a:spcPts val="0"/>
              </a:spcBef>
              <a:spcAft>
                <a:spcPts val="0"/>
              </a:spcAft>
              <a:buSzPts val="2200"/>
              <a:buNone/>
            </a:pPr>
            <a:r>
              <a:rPr lang="en" sz="3500">
                <a:solidFill>
                  <a:schemeClr val="accent2"/>
                </a:solidFill>
                <a:latin typeface="Pacifico"/>
                <a:ea typeface="Pacifico"/>
                <a:cs typeface="Pacifico"/>
                <a:sym typeface="Pacifico"/>
              </a:rPr>
              <a:t>1999</a:t>
            </a:r>
            <a:endParaRPr sz="3500">
              <a:solidFill>
                <a:schemeClr val="accent2"/>
              </a:solidFill>
              <a:latin typeface="Pacifico"/>
              <a:ea typeface="Pacifico"/>
              <a:cs typeface="Pacifico"/>
              <a:sym typeface="Pacifico"/>
            </a:endParaRPr>
          </a:p>
        </p:txBody>
      </p:sp>
      <p:sp>
        <p:nvSpPr>
          <p:cNvPr id="386" name="Google Shape;386;p12"/>
          <p:cNvSpPr txBox="1">
            <a:spLocks noGrp="1"/>
          </p:cNvSpPr>
          <p:nvPr>
            <p:ph type="body" idx="7"/>
          </p:nvPr>
        </p:nvSpPr>
        <p:spPr>
          <a:xfrm>
            <a:off x="2775375" y="3619625"/>
            <a:ext cx="1997700" cy="23301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600"/>
              <a:buNone/>
            </a:pPr>
            <a:r>
              <a:rPr lang="en"/>
              <a:t>Lorem ipsum dolor sit amet, consectetuer adipiscing elit.</a:t>
            </a:r>
            <a:endParaRPr/>
          </a:p>
        </p:txBody>
      </p:sp>
      <p:sp>
        <p:nvSpPr>
          <p:cNvPr id="387" name="Google Shape;387;p12"/>
          <p:cNvSpPr txBox="1">
            <a:spLocks noGrp="1"/>
          </p:cNvSpPr>
          <p:nvPr>
            <p:ph type="subTitle" idx="2"/>
          </p:nvPr>
        </p:nvSpPr>
        <p:spPr>
          <a:xfrm>
            <a:off x="2775377" y="2697000"/>
            <a:ext cx="1997700" cy="606900"/>
          </a:xfrm>
          <a:prstGeom prst="rect">
            <a:avLst/>
          </a:prstGeom>
          <a:noFill/>
          <a:ln>
            <a:noFill/>
          </a:ln>
        </p:spPr>
        <p:txBody>
          <a:bodyPr spcFirstLastPara="1" wrap="square" lIns="121900" tIns="121900" rIns="121900" bIns="121900" anchor="ctr" anchorCtr="0">
            <a:noAutofit/>
          </a:bodyPr>
          <a:lstStyle/>
          <a:p>
            <a:pPr marL="0" lvl="0" indent="0" algn="ctr" rtl="0">
              <a:lnSpc>
                <a:spcPct val="115000"/>
              </a:lnSpc>
              <a:spcBef>
                <a:spcPts val="0"/>
              </a:spcBef>
              <a:spcAft>
                <a:spcPts val="0"/>
              </a:spcAft>
              <a:buSzPts val="2200"/>
              <a:buNone/>
            </a:pPr>
            <a:r>
              <a:rPr lang="en" sz="3500">
                <a:solidFill>
                  <a:schemeClr val="accent2"/>
                </a:solidFill>
                <a:latin typeface="Pacifico"/>
                <a:ea typeface="Pacifico"/>
                <a:cs typeface="Pacifico"/>
                <a:sym typeface="Pacifico"/>
              </a:rPr>
              <a:t>2005</a:t>
            </a:r>
            <a:endParaRPr sz="3500">
              <a:solidFill>
                <a:schemeClr val="accent2"/>
              </a:solidFill>
              <a:latin typeface="Pacifico"/>
              <a:ea typeface="Pacifico"/>
              <a:cs typeface="Pacifico"/>
              <a:sym typeface="Pacifico"/>
            </a:endParaRPr>
          </a:p>
        </p:txBody>
      </p:sp>
      <p:sp>
        <p:nvSpPr>
          <p:cNvPr id="388" name="Google Shape;388;p12"/>
          <p:cNvSpPr txBox="1">
            <a:spLocks noGrp="1"/>
          </p:cNvSpPr>
          <p:nvPr>
            <p:ph type="body" idx="8"/>
          </p:nvPr>
        </p:nvSpPr>
        <p:spPr>
          <a:xfrm>
            <a:off x="5135150" y="3314825"/>
            <a:ext cx="1997700" cy="23301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600"/>
              <a:buNone/>
            </a:pPr>
            <a:r>
              <a:rPr lang="en"/>
              <a:t>Lorem ipsum dolor sit amet, consectetuer adipiscing elit.</a:t>
            </a:r>
            <a:endParaRPr/>
          </a:p>
        </p:txBody>
      </p:sp>
      <p:sp>
        <p:nvSpPr>
          <p:cNvPr id="389" name="Google Shape;389;p12"/>
          <p:cNvSpPr txBox="1">
            <a:spLocks noGrp="1"/>
          </p:cNvSpPr>
          <p:nvPr>
            <p:ph type="subTitle" idx="3"/>
          </p:nvPr>
        </p:nvSpPr>
        <p:spPr>
          <a:xfrm>
            <a:off x="5135153" y="2392200"/>
            <a:ext cx="1997700" cy="606900"/>
          </a:xfrm>
          <a:prstGeom prst="rect">
            <a:avLst/>
          </a:prstGeom>
          <a:noFill/>
          <a:ln>
            <a:noFill/>
          </a:ln>
        </p:spPr>
        <p:txBody>
          <a:bodyPr spcFirstLastPara="1" wrap="square" lIns="121900" tIns="121900" rIns="121900" bIns="121900" anchor="ctr" anchorCtr="0">
            <a:noAutofit/>
          </a:bodyPr>
          <a:lstStyle/>
          <a:p>
            <a:pPr marL="0" lvl="0" indent="0" algn="ctr" rtl="0">
              <a:lnSpc>
                <a:spcPct val="115000"/>
              </a:lnSpc>
              <a:spcBef>
                <a:spcPts val="0"/>
              </a:spcBef>
              <a:spcAft>
                <a:spcPts val="0"/>
              </a:spcAft>
              <a:buSzPts val="2200"/>
              <a:buNone/>
            </a:pPr>
            <a:r>
              <a:rPr lang="en" sz="3500">
                <a:solidFill>
                  <a:schemeClr val="accent2"/>
                </a:solidFill>
                <a:latin typeface="Pacifico"/>
                <a:ea typeface="Pacifico"/>
                <a:cs typeface="Pacifico"/>
                <a:sym typeface="Pacifico"/>
              </a:rPr>
              <a:t>2015</a:t>
            </a:r>
            <a:endParaRPr sz="3500">
              <a:solidFill>
                <a:schemeClr val="accent2"/>
              </a:solidFill>
              <a:latin typeface="Pacifico"/>
              <a:ea typeface="Pacifico"/>
              <a:cs typeface="Pacifico"/>
              <a:sym typeface="Pacifico"/>
            </a:endParaRPr>
          </a:p>
        </p:txBody>
      </p:sp>
      <p:sp>
        <p:nvSpPr>
          <p:cNvPr id="390" name="Google Shape;390;p12"/>
          <p:cNvSpPr txBox="1">
            <a:spLocks noGrp="1"/>
          </p:cNvSpPr>
          <p:nvPr>
            <p:ph type="body" idx="9"/>
          </p:nvPr>
        </p:nvSpPr>
        <p:spPr>
          <a:xfrm>
            <a:off x="7494925" y="3543425"/>
            <a:ext cx="1997700" cy="23301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600"/>
              <a:buNone/>
            </a:pPr>
            <a:r>
              <a:rPr lang="en"/>
              <a:t>Lorem ipsum dolor sit amet, consectetuer adipiscing elit.</a:t>
            </a:r>
            <a:endParaRPr/>
          </a:p>
        </p:txBody>
      </p:sp>
      <p:sp>
        <p:nvSpPr>
          <p:cNvPr id="391" name="Google Shape;391;p12"/>
          <p:cNvSpPr txBox="1">
            <a:spLocks noGrp="1"/>
          </p:cNvSpPr>
          <p:nvPr>
            <p:ph type="subTitle" idx="4"/>
          </p:nvPr>
        </p:nvSpPr>
        <p:spPr>
          <a:xfrm>
            <a:off x="7494930" y="2620800"/>
            <a:ext cx="1997700" cy="606900"/>
          </a:xfrm>
          <a:prstGeom prst="rect">
            <a:avLst/>
          </a:prstGeom>
          <a:noFill/>
          <a:ln>
            <a:noFill/>
          </a:ln>
        </p:spPr>
        <p:txBody>
          <a:bodyPr spcFirstLastPara="1" wrap="square" lIns="121900" tIns="121900" rIns="121900" bIns="121900" anchor="ctr" anchorCtr="0">
            <a:noAutofit/>
          </a:bodyPr>
          <a:lstStyle/>
          <a:p>
            <a:pPr marL="0" lvl="0" indent="0" algn="ctr" rtl="0">
              <a:lnSpc>
                <a:spcPct val="115000"/>
              </a:lnSpc>
              <a:spcBef>
                <a:spcPts val="0"/>
              </a:spcBef>
              <a:spcAft>
                <a:spcPts val="0"/>
              </a:spcAft>
              <a:buSzPts val="2200"/>
              <a:buNone/>
            </a:pPr>
            <a:r>
              <a:rPr lang="en" sz="3500">
                <a:solidFill>
                  <a:schemeClr val="accent2"/>
                </a:solidFill>
                <a:latin typeface="Pacifico"/>
                <a:ea typeface="Pacifico"/>
                <a:cs typeface="Pacifico"/>
                <a:sym typeface="Pacifico"/>
              </a:rPr>
              <a:t>2019</a:t>
            </a:r>
            <a:endParaRPr sz="3500">
              <a:solidFill>
                <a:schemeClr val="accent2"/>
              </a:solidFill>
              <a:latin typeface="Pacifico"/>
              <a:ea typeface="Pacifico"/>
              <a:cs typeface="Pacifico"/>
              <a:sym typeface="Pacifico"/>
            </a:endParaRPr>
          </a:p>
        </p:txBody>
      </p:sp>
      <p:sp>
        <p:nvSpPr>
          <p:cNvPr id="392" name="Google Shape;392;p12"/>
          <p:cNvSpPr txBox="1">
            <a:spLocks noGrp="1"/>
          </p:cNvSpPr>
          <p:nvPr>
            <p:ph type="subTitle" idx="5"/>
          </p:nvPr>
        </p:nvSpPr>
        <p:spPr>
          <a:xfrm>
            <a:off x="9854707" y="2163600"/>
            <a:ext cx="1997700" cy="606900"/>
          </a:xfrm>
          <a:prstGeom prst="rect">
            <a:avLst/>
          </a:prstGeom>
          <a:noFill/>
          <a:ln>
            <a:noFill/>
          </a:ln>
        </p:spPr>
        <p:txBody>
          <a:bodyPr spcFirstLastPara="1" wrap="square" lIns="121900" tIns="121900" rIns="121900" bIns="121900" anchor="ctr" anchorCtr="0">
            <a:noAutofit/>
          </a:bodyPr>
          <a:lstStyle/>
          <a:p>
            <a:pPr marL="0" lvl="0" indent="0" algn="ctr" rtl="0">
              <a:lnSpc>
                <a:spcPct val="115000"/>
              </a:lnSpc>
              <a:spcBef>
                <a:spcPts val="0"/>
              </a:spcBef>
              <a:spcAft>
                <a:spcPts val="0"/>
              </a:spcAft>
              <a:buSzPts val="2200"/>
              <a:buNone/>
            </a:pPr>
            <a:r>
              <a:rPr lang="en" sz="3500">
                <a:solidFill>
                  <a:schemeClr val="accent2"/>
                </a:solidFill>
                <a:latin typeface="Pacifico"/>
                <a:ea typeface="Pacifico"/>
                <a:cs typeface="Pacifico"/>
                <a:sym typeface="Pacifico"/>
              </a:rPr>
              <a:t>2022</a:t>
            </a:r>
            <a:endParaRPr sz="3500">
              <a:solidFill>
                <a:schemeClr val="accent2"/>
              </a:solidFill>
              <a:latin typeface="Pacifico"/>
              <a:ea typeface="Pacifico"/>
              <a:cs typeface="Pacifico"/>
              <a:sym typeface="Pacifico"/>
            </a:endParaRPr>
          </a:p>
        </p:txBody>
      </p:sp>
      <p:sp>
        <p:nvSpPr>
          <p:cNvPr id="393" name="Google Shape;393;p12"/>
          <p:cNvSpPr txBox="1">
            <a:spLocks noGrp="1"/>
          </p:cNvSpPr>
          <p:nvPr>
            <p:ph type="body" idx="6"/>
          </p:nvPr>
        </p:nvSpPr>
        <p:spPr>
          <a:xfrm>
            <a:off x="415600" y="3467225"/>
            <a:ext cx="1997700" cy="23301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600"/>
              <a:buNone/>
            </a:pPr>
            <a:r>
              <a:rPr lang="en"/>
              <a:t>Lorem ipsum dolor sit amet, consectetuer adipiscing elit.</a:t>
            </a:r>
            <a:endParaRPr/>
          </a:p>
        </p:txBody>
      </p:sp>
      <p:sp>
        <p:nvSpPr>
          <p:cNvPr id="394" name="Google Shape;394;p12"/>
          <p:cNvSpPr txBox="1">
            <a:spLocks noGrp="1"/>
          </p:cNvSpPr>
          <p:nvPr>
            <p:ph type="body" idx="13"/>
          </p:nvPr>
        </p:nvSpPr>
        <p:spPr>
          <a:xfrm>
            <a:off x="9854700" y="3086225"/>
            <a:ext cx="1997700" cy="23301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600"/>
              <a:buNone/>
            </a:pPr>
            <a:r>
              <a:rPr lang="en"/>
              <a:t>Lorem ipsum dolor sit amet, consectetuer adipiscing elit.</a:t>
            </a:r>
            <a:endParaRPr/>
          </a:p>
        </p:txBody>
      </p:sp>
      <p:sp>
        <p:nvSpPr>
          <p:cNvPr id="395" name="Google Shape;395;p12"/>
          <p:cNvSpPr/>
          <p:nvPr/>
        </p:nvSpPr>
        <p:spPr>
          <a:xfrm>
            <a:off x="6518652" y="846950"/>
            <a:ext cx="2902818" cy="780858"/>
          </a:xfrm>
          <a:prstGeom prst="rect">
            <a:avLst/>
          </a:prstGeom>
        </p:spPr>
        <p:txBody>
          <a:bodyPr>
            <a:prstTxWarp prst="textPlain">
              <a:avLst/>
            </a:prstTxWarp>
          </a:bodyPr>
          <a:lstStyle/>
          <a:p>
            <a:pPr lvl="0" algn="ctr"/>
            <a:r>
              <a:rPr b="0" i="0">
                <a:ln>
                  <a:noFill/>
                </a:ln>
                <a:solidFill>
                  <a:schemeClr val="accent3"/>
                </a:solidFill>
                <a:latin typeface="Pacifico"/>
              </a:rPr>
              <a:t>timeline.</a:t>
            </a:r>
          </a:p>
        </p:txBody>
      </p:sp>
      <p:sp>
        <p:nvSpPr>
          <p:cNvPr id="396" name="Google Shape;396;p12"/>
          <p:cNvSpPr/>
          <p:nvPr/>
        </p:nvSpPr>
        <p:spPr>
          <a:xfrm>
            <a:off x="1147687" y="311751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7" name="Google Shape;397;p12"/>
          <p:cNvSpPr/>
          <p:nvPr/>
        </p:nvSpPr>
        <p:spPr>
          <a:xfrm>
            <a:off x="3517612" y="323861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8" name="Google Shape;398;p12"/>
          <p:cNvSpPr/>
          <p:nvPr/>
        </p:nvSpPr>
        <p:spPr>
          <a:xfrm>
            <a:off x="5946787" y="2922888"/>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9" name="Google Shape;399;p12"/>
          <p:cNvSpPr/>
          <p:nvPr/>
        </p:nvSpPr>
        <p:spPr>
          <a:xfrm>
            <a:off x="8182087" y="3178788"/>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0" name="Google Shape;400;p12"/>
          <p:cNvSpPr/>
          <p:nvPr/>
        </p:nvSpPr>
        <p:spPr>
          <a:xfrm>
            <a:off x="10559087" y="2737026"/>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13"/>
          <p:cNvSpPr/>
          <p:nvPr/>
        </p:nvSpPr>
        <p:spPr>
          <a:xfrm flipH="1">
            <a:off x="6057844" y="4195151"/>
            <a:ext cx="442238" cy="442238"/>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6" name="Google Shape;406;p13"/>
          <p:cNvSpPr/>
          <p:nvPr/>
        </p:nvSpPr>
        <p:spPr>
          <a:xfrm flipH="1">
            <a:off x="377357" y="147175"/>
            <a:ext cx="442238" cy="442238"/>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5" y="0"/>
                  <a:pt x="308181" y="69126"/>
                  <a:pt x="308181" y="154090"/>
                </a:cubicBezTo>
                <a:cubicBezTo>
                  <a:pt x="308181" y="239055"/>
                  <a:pt x="239055" y="308181"/>
                  <a:pt x="154090" y="308181"/>
                </a:cubicBezTo>
                <a:close/>
                <a:moveTo>
                  <a:pt x="154090" y="39010"/>
                </a:moveTo>
                <a:cubicBezTo>
                  <a:pt x="90661" y="39010"/>
                  <a:pt x="39010" y="90660"/>
                  <a:pt x="39010" y="154090"/>
                </a:cubicBezTo>
                <a:cubicBezTo>
                  <a:pt x="39010" y="217521"/>
                  <a:pt x="90661"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7" name="Google Shape;407;p13"/>
          <p:cNvSpPr/>
          <p:nvPr/>
        </p:nvSpPr>
        <p:spPr>
          <a:xfrm flipH="1">
            <a:off x="1883150" y="5838390"/>
            <a:ext cx="442238" cy="442238"/>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8" name="Google Shape;408;p13"/>
          <p:cNvSpPr/>
          <p:nvPr/>
        </p:nvSpPr>
        <p:spPr>
          <a:xfrm flipH="1">
            <a:off x="5046978" y="1583741"/>
            <a:ext cx="642564" cy="646176"/>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9" name="Google Shape;409;p13"/>
          <p:cNvSpPr/>
          <p:nvPr/>
        </p:nvSpPr>
        <p:spPr>
          <a:xfrm flipH="1">
            <a:off x="537303" y="2329263"/>
            <a:ext cx="639492" cy="641521"/>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0" name="Google Shape;410;p13"/>
          <p:cNvSpPr/>
          <p:nvPr/>
        </p:nvSpPr>
        <p:spPr>
          <a:xfrm flipH="1">
            <a:off x="660186" y="995203"/>
            <a:ext cx="5172142" cy="5174154"/>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2337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1" name="Google Shape;411;p13"/>
          <p:cNvSpPr/>
          <p:nvPr/>
        </p:nvSpPr>
        <p:spPr>
          <a:xfrm flipH="1">
            <a:off x="929319" y="1171174"/>
            <a:ext cx="4926609" cy="4821722"/>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2"/>
          </a:solidFill>
          <a:ln>
            <a:noFill/>
          </a:ln>
          <a:effectLst>
            <a:outerShdw blurRad="742950"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2" name="Google Shape;412;p13"/>
          <p:cNvSpPr/>
          <p:nvPr/>
        </p:nvSpPr>
        <p:spPr>
          <a:xfrm flipH="1">
            <a:off x="5162" y="4786828"/>
            <a:ext cx="2020492" cy="2067250"/>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3" name="Google Shape;413;p13"/>
          <p:cNvSpPr/>
          <p:nvPr/>
        </p:nvSpPr>
        <p:spPr>
          <a:xfrm flipH="1">
            <a:off x="11493205" y="164736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4" name="Google Shape;414;p13"/>
          <p:cNvSpPr/>
          <p:nvPr/>
        </p:nvSpPr>
        <p:spPr>
          <a:xfrm flipH="1">
            <a:off x="10588796" y="60615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415" name="Google Shape;415;p13"/>
          <p:cNvGrpSpPr/>
          <p:nvPr/>
        </p:nvGrpSpPr>
        <p:grpSpPr>
          <a:xfrm>
            <a:off x="2025714" y="656999"/>
            <a:ext cx="2721476" cy="5544000"/>
            <a:chOff x="1020102" y="533174"/>
            <a:chExt cx="2721476" cy="5544000"/>
          </a:xfrm>
        </p:grpSpPr>
        <p:sp>
          <p:nvSpPr>
            <p:cNvPr id="416" name="Google Shape;416;p13"/>
            <p:cNvSpPr/>
            <p:nvPr/>
          </p:nvSpPr>
          <p:spPr>
            <a:xfrm rot="5322">
              <a:off x="1024388" y="535271"/>
              <a:ext cx="2712903" cy="5539807"/>
            </a:xfrm>
            <a:prstGeom prst="roundRect">
              <a:avLst>
                <a:gd name="adj" fmla="val 13728"/>
              </a:avLst>
            </a:prstGeom>
            <a:solidFill>
              <a:srgbClr val="262626"/>
            </a:solidFill>
            <a:ln w="38100" cap="flat" cmpd="sng">
              <a:solidFill>
                <a:srgbClr val="434343"/>
              </a:solidFill>
              <a:prstDash val="solid"/>
              <a:round/>
              <a:headEnd type="none" w="sm" len="sm"/>
              <a:tailEnd type="none" w="sm" len="sm"/>
            </a:ln>
            <a:effectLst>
              <a:outerShdw blurRad="177800" dist="1143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7" name="Google Shape;417;p13"/>
            <p:cNvSpPr/>
            <p:nvPr/>
          </p:nvSpPr>
          <p:spPr>
            <a:xfrm rot="5339">
              <a:off x="1117826" y="634766"/>
              <a:ext cx="2511303" cy="5315706"/>
            </a:xfrm>
            <a:prstGeom prst="roundRect">
              <a:avLst>
                <a:gd name="adj" fmla="val 11202"/>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8" name="Google Shape;418;p13"/>
            <p:cNvSpPr/>
            <p:nvPr/>
          </p:nvSpPr>
          <p:spPr>
            <a:xfrm rot="-10793156">
              <a:off x="1702602" y="592275"/>
              <a:ext cx="1356303" cy="243601"/>
            </a:xfrm>
            <a:prstGeom prst="round2SameRect">
              <a:avLst>
                <a:gd name="adj1" fmla="val 50000"/>
                <a:gd name="adj2" fmla="val 0"/>
              </a:avLst>
            </a:prstGeom>
            <a:solidFill>
              <a:srgbClr val="25252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9" name="Google Shape;419;p13"/>
            <p:cNvSpPr/>
            <p:nvPr/>
          </p:nvSpPr>
          <p:spPr>
            <a:xfrm>
              <a:off x="1848856" y="5858818"/>
              <a:ext cx="1063200" cy="37800"/>
            </a:xfrm>
            <a:prstGeom prst="roundRect">
              <a:avLst>
                <a:gd name="adj" fmla="val 50000"/>
              </a:avLst>
            </a:prstGeom>
            <a:solidFill>
              <a:srgbClr val="3A383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0" name="Google Shape;420;p13"/>
            <p:cNvSpPr/>
            <p:nvPr/>
          </p:nvSpPr>
          <p:spPr>
            <a:xfrm rot="5827501">
              <a:off x="2668055" y="715407"/>
              <a:ext cx="62886" cy="62886"/>
            </a:xfrm>
            <a:prstGeom prst="ellipse">
              <a:avLst/>
            </a:prstGeom>
            <a:gradFill>
              <a:gsLst>
                <a:gs pos="0">
                  <a:srgbClr val="424242"/>
                </a:gs>
                <a:gs pos="100000">
                  <a:srgbClr val="010101"/>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 name="Google Shape;421;p13"/>
            <p:cNvSpPr/>
            <p:nvPr/>
          </p:nvSpPr>
          <p:spPr>
            <a:xfrm>
              <a:off x="2176639" y="720996"/>
              <a:ext cx="408300" cy="37800"/>
            </a:xfrm>
            <a:prstGeom prst="roundRect">
              <a:avLst>
                <a:gd name="adj" fmla="val 50000"/>
              </a:avLst>
            </a:prstGeom>
            <a:gradFill>
              <a:gsLst>
                <a:gs pos="0">
                  <a:srgbClr val="424242"/>
                </a:gs>
                <a:gs pos="100000">
                  <a:srgbClr val="010101"/>
                </a:gs>
              </a:gsLst>
              <a:lin ang="2700006"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22" name="Google Shape;422;p13"/>
          <p:cNvSpPr txBox="1">
            <a:spLocks noGrp="1"/>
          </p:cNvSpPr>
          <p:nvPr>
            <p:ph type="title"/>
          </p:nvPr>
        </p:nvSpPr>
        <p:spPr>
          <a:xfrm>
            <a:off x="6500075" y="2122000"/>
            <a:ext cx="4537800" cy="1242900"/>
          </a:xfrm>
          <a:prstGeom prst="rect">
            <a:avLst/>
          </a:prstGeom>
          <a:no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4000"/>
              <a:buNone/>
            </a:pPr>
            <a:r>
              <a:rPr lang="en"/>
              <a:t>Presenting a website </a:t>
            </a:r>
            <a:endParaRPr/>
          </a:p>
          <a:p>
            <a:pPr marL="0" lvl="0" indent="0" algn="l" rtl="0">
              <a:lnSpc>
                <a:spcPct val="100000"/>
              </a:lnSpc>
              <a:spcBef>
                <a:spcPts val="0"/>
              </a:spcBef>
              <a:spcAft>
                <a:spcPts val="0"/>
              </a:spcAft>
              <a:buSzPts val="4000"/>
              <a:buNone/>
            </a:pPr>
            <a:endParaRPr/>
          </a:p>
        </p:txBody>
      </p:sp>
      <p:sp>
        <p:nvSpPr>
          <p:cNvPr id="423" name="Google Shape;423;p13"/>
          <p:cNvSpPr txBox="1">
            <a:spLocks noGrp="1"/>
          </p:cNvSpPr>
          <p:nvPr>
            <p:ph type="body" idx="1"/>
          </p:nvPr>
        </p:nvSpPr>
        <p:spPr>
          <a:xfrm>
            <a:off x="6500157" y="3503650"/>
            <a:ext cx="4537800" cy="17025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1900"/>
              <a:buNone/>
            </a:pPr>
            <a:r>
              <a:rPr lang="en"/>
              <a:t>If you are presenting a website, an internet product or an app, you can place a screenshot of it here.</a:t>
            </a:r>
            <a:endParaRPr/>
          </a:p>
        </p:txBody>
      </p:sp>
      <p:sp>
        <p:nvSpPr>
          <p:cNvPr id="424" name="Google Shape;424;p13"/>
          <p:cNvSpPr/>
          <p:nvPr/>
        </p:nvSpPr>
        <p:spPr>
          <a:xfrm>
            <a:off x="6610627" y="2630450"/>
            <a:ext cx="3615095" cy="1075849"/>
          </a:xfrm>
          <a:prstGeom prst="rect">
            <a:avLst/>
          </a:prstGeom>
        </p:spPr>
        <p:txBody>
          <a:bodyPr>
            <a:prstTxWarp prst="textPlain">
              <a:avLst/>
            </a:prstTxWarp>
          </a:bodyPr>
          <a:lstStyle/>
          <a:p>
            <a:pPr lvl="0" algn="ctr"/>
            <a:r>
              <a:rPr b="0" i="0">
                <a:ln>
                  <a:noFill/>
                </a:ln>
                <a:solidFill>
                  <a:schemeClr val="accent3"/>
                </a:solidFill>
                <a:latin typeface="Pacifico"/>
              </a:rPr>
              <a:t>or an app?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14"/>
          <p:cNvSpPr/>
          <p:nvPr/>
        </p:nvSpPr>
        <p:spPr>
          <a:xfrm>
            <a:off x="5601323" y="4195151"/>
            <a:ext cx="442238" cy="442238"/>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0" name="Google Shape;430;p14"/>
          <p:cNvSpPr/>
          <p:nvPr/>
        </p:nvSpPr>
        <p:spPr>
          <a:xfrm>
            <a:off x="11281835" y="132675"/>
            <a:ext cx="442238" cy="442238"/>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5" y="0"/>
                  <a:pt x="308181" y="69126"/>
                  <a:pt x="308181" y="154090"/>
                </a:cubicBezTo>
                <a:cubicBezTo>
                  <a:pt x="308181" y="239055"/>
                  <a:pt x="239055" y="308181"/>
                  <a:pt x="154090" y="308181"/>
                </a:cubicBezTo>
                <a:close/>
                <a:moveTo>
                  <a:pt x="154090" y="39010"/>
                </a:moveTo>
                <a:cubicBezTo>
                  <a:pt x="90661" y="39010"/>
                  <a:pt x="39010" y="90660"/>
                  <a:pt x="39010" y="154090"/>
                </a:cubicBezTo>
                <a:cubicBezTo>
                  <a:pt x="39010" y="217521"/>
                  <a:pt x="90661"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1" name="Google Shape;431;p14"/>
          <p:cNvSpPr/>
          <p:nvPr/>
        </p:nvSpPr>
        <p:spPr>
          <a:xfrm>
            <a:off x="9776017" y="5838390"/>
            <a:ext cx="442238" cy="442238"/>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2" name="Google Shape;432;p14"/>
          <p:cNvSpPr/>
          <p:nvPr/>
        </p:nvSpPr>
        <p:spPr>
          <a:xfrm>
            <a:off x="6411863" y="1583741"/>
            <a:ext cx="642564" cy="646176"/>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3" name="Google Shape;433;p14"/>
          <p:cNvSpPr/>
          <p:nvPr/>
        </p:nvSpPr>
        <p:spPr>
          <a:xfrm>
            <a:off x="10924610" y="2329263"/>
            <a:ext cx="639492" cy="641521"/>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4" name="Google Shape;434;p14"/>
          <p:cNvSpPr/>
          <p:nvPr/>
        </p:nvSpPr>
        <p:spPr>
          <a:xfrm>
            <a:off x="6269077" y="995203"/>
            <a:ext cx="5172142" cy="5174154"/>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2337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5" name="Google Shape;435;p14"/>
          <p:cNvSpPr/>
          <p:nvPr/>
        </p:nvSpPr>
        <p:spPr>
          <a:xfrm>
            <a:off x="6245478" y="1171174"/>
            <a:ext cx="4926609" cy="4821722"/>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2"/>
          </a:solidFill>
          <a:ln>
            <a:noFill/>
          </a:ln>
          <a:effectLst>
            <a:outerShdw blurRad="742950"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6" name="Google Shape;436;p14"/>
          <p:cNvSpPr/>
          <p:nvPr/>
        </p:nvSpPr>
        <p:spPr>
          <a:xfrm>
            <a:off x="10075751" y="4786828"/>
            <a:ext cx="2020492" cy="2067250"/>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437" name="Google Shape;437;p14"/>
          <p:cNvGrpSpPr/>
          <p:nvPr/>
        </p:nvGrpSpPr>
        <p:grpSpPr>
          <a:xfrm rot="5400000">
            <a:off x="5899790" y="1376119"/>
            <a:ext cx="5778042" cy="3955122"/>
            <a:chOff x="2345366" y="140711"/>
            <a:chExt cx="6483441" cy="4437974"/>
          </a:xfrm>
        </p:grpSpPr>
        <p:sp>
          <p:nvSpPr>
            <p:cNvPr id="438" name="Google Shape;438;p14"/>
            <p:cNvSpPr/>
            <p:nvPr/>
          </p:nvSpPr>
          <p:spPr>
            <a:xfrm>
              <a:off x="2362377" y="163678"/>
              <a:ext cx="6449417" cy="4392004"/>
            </a:xfrm>
            <a:custGeom>
              <a:avLst/>
              <a:gdLst/>
              <a:ahLst/>
              <a:cxnLst/>
              <a:rect l="l" t="t" r="r" b="b"/>
              <a:pathLst>
                <a:path w="7889195" h="6142663" extrusionOk="0">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solidFill>
              <a:srgbClr val="262626"/>
            </a:solidFill>
            <a:ln w="38100" cap="flat" cmpd="sng">
              <a:solidFill>
                <a:srgbClr val="434343"/>
              </a:solidFill>
              <a:prstDash val="solid"/>
              <a:round/>
              <a:headEnd type="none" w="sm" len="sm"/>
              <a:tailEnd type="none" w="sm" len="sm"/>
            </a:ln>
            <a:effectLst>
              <a:outerShdw blurRad="177800" dist="1143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439" name="Google Shape;439;p14"/>
            <p:cNvGrpSpPr/>
            <p:nvPr/>
          </p:nvGrpSpPr>
          <p:grpSpPr>
            <a:xfrm>
              <a:off x="2345366" y="140711"/>
              <a:ext cx="6483441" cy="4437974"/>
              <a:chOff x="390725" y="192901"/>
              <a:chExt cx="9367780" cy="6412330"/>
            </a:xfrm>
          </p:grpSpPr>
          <p:sp>
            <p:nvSpPr>
              <p:cNvPr id="440" name="Google Shape;440;p14"/>
              <p:cNvSpPr/>
              <p:nvPr/>
            </p:nvSpPr>
            <p:spPr>
              <a:xfrm>
                <a:off x="433022" y="255001"/>
                <a:ext cx="9309250" cy="6342300"/>
              </a:xfrm>
              <a:custGeom>
                <a:avLst/>
                <a:gdLst/>
                <a:ahLst/>
                <a:cxnLst/>
                <a:rect l="l" t="t" r="r" b="b"/>
                <a:pathLst>
                  <a:path w="7889195" h="6142663" extrusionOk="0">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gradFill>
                <a:gsLst>
                  <a:gs pos="0">
                    <a:srgbClr val="4E4F51"/>
                  </a:gs>
                  <a:gs pos="15000">
                    <a:srgbClr val="4E4F51"/>
                  </a:gs>
                  <a:gs pos="97000">
                    <a:srgbClr val="000000"/>
                  </a:gs>
                  <a:gs pos="100000">
                    <a:srgbClr val="000000"/>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441" name="Google Shape;441;p14"/>
              <p:cNvGrpSpPr/>
              <p:nvPr/>
            </p:nvGrpSpPr>
            <p:grpSpPr>
              <a:xfrm>
                <a:off x="9036100" y="3183177"/>
                <a:ext cx="492960" cy="492960"/>
                <a:chOff x="9132580" y="3159701"/>
                <a:chExt cx="371233" cy="371233"/>
              </a:xfrm>
            </p:grpSpPr>
            <p:sp>
              <p:nvSpPr>
                <p:cNvPr id="442" name="Google Shape;442;p14"/>
                <p:cNvSpPr/>
                <p:nvPr/>
              </p:nvSpPr>
              <p:spPr>
                <a:xfrm>
                  <a:off x="9132580" y="3159701"/>
                  <a:ext cx="371233" cy="371233"/>
                </a:xfrm>
                <a:custGeom>
                  <a:avLst/>
                  <a:gdLst/>
                  <a:ahLst/>
                  <a:cxnLst/>
                  <a:rect l="l" t="t" r="r" b="b"/>
                  <a:pathLst>
                    <a:path w="358679" h="358679" extrusionOk="0">
                      <a:moveTo>
                        <a:pt x="178613" y="269"/>
                      </a:moveTo>
                      <a:cubicBezTo>
                        <a:pt x="277673" y="269"/>
                        <a:pt x="357919" y="80562"/>
                        <a:pt x="357919" y="179608"/>
                      </a:cubicBezTo>
                      <a:cubicBezTo>
                        <a:pt x="357919" y="278655"/>
                        <a:pt x="277673" y="358948"/>
                        <a:pt x="178613" y="358948"/>
                      </a:cubicBezTo>
                      <a:cubicBezTo>
                        <a:pt x="79553" y="358948"/>
                        <a:pt x="-761" y="278655"/>
                        <a:pt x="-761" y="179608"/>
                      </a:cubicBezTo>
                      <a:cubicBezTo>
                        <a:pt x="-761" y="80562"/>
                        <a:pt x="79553" y="269"/>
                        <a:pt x="178613" y="269"/>
                      </a:cubicBezTo>
                      <a:close/>
                    </a:path>
                  </a:pathLst>
                </a:custGeom>
                <a:solidFill>
                  <a:srgbClr val="15151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3" name="Google Shape;443;p14"/>
                <p:cNvSpPr/>
                <p:nvPr/>
              </p:nvSpPr>
              <p:spPr>
                <a:xfrm>
                  <a:off x="9138858" y="3166118"/>
                  <a:ext cx="267486" cy="358181"/>
                </a:xfrm>
                <a:custGeom>
                  <a:avLst/>
                  <a:gdLst/>
                  <a:ahLst/>
                  <a:cxnLst/>
                  <a:rect l="l" t="t" r="r" b="b"/>
                  <a:pathLst>
                    <a:path w="258441" h="346069" extrusionOk="0">
                      <a:moveTo>
                        <a:pt x="172543" y="269"/>
                      </a:moveTo>
                      <a:cubicBezTo>
                        <a:pt x="76788" y="269"/>
                        <a:pt x="-761" y="77750"/>
                        <a:pt x="-761" y="173303"/>
                      </a:cubicBezTo>
                      <a:cubicBezTo>
                        <a:pt x="-761" y="268857"/>
                        <a:pt x="76788" y="346338"/>
                        <a:pt x="172543" y="346338"/>
                      </a:cubicBezTo>
                      <a:cubicBezTo>
                        <a:pt x="188728" y="346338"/>
                        <a:pt x="204912" y="343978"/>
                        <a:pt x="219747" y="339662"/>
                      </a:cubicBezTo>
                      <a:cubicBezTo>
                        <a:pt x="270997" y="207155"/>
                        <a:pt x="269648" y="108769"/>
                        <a:pt x="219747" y="6810"/>
                      </a:cubicBezTo>
                      <a:cubicBezTo>
                        <a:pt x="204238" y="2561"/>
                        <a:pt x="188728" y="269"/>
                        <a:pt x="172543" y="269"/>
                      </a:cubicBezTo>
                      <a:close/>
                    </a:path>
                  </a:pathLst>
                </a:custGeom>
                <a:solidFill>
                  <a:srgbClr val="07070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4" name="Google Shape;444;p14"/>
                <p:cNvSpPr/>
                <p:nvPr/>
              </p:nvSpPr>
              <p:spPr>
                <a:xfrm>
                  <a:off x="9249765" y="3279048"/>
                  <a:ext cx="129816" cy="130304"/>
                </a:xfrm>
                <a:custGeom>
                  <a:avLst/>
                  <a:gdLst/>
                  <a:ahLst/>
                  <a:cxnLst/>
                  <a:rect l="l" t="t" r="r" b="b"/>
                  <a:pathLst>
                    <a:path w="125426" h="125898" extrusionOk="0">
                      <a:moveTo>
                        <a:pt x="-761" y="98857"/>
                      </a:moveTo>
                      <a:cubicBezTo>
                        <a:pt x="-761" y="113962"/>
                        <a:pt x="11377" y="126167"/>
                        <a:pt x="26213" y="126167"/>
                      </a:cubicBezTo>
                      <a:lnTo>
                        <a:pt x="97692" y="126167"/>
                      </a:lnTo>
                      <a:cubicBezTo>
                        <a:pt x="112527" y="126167"/>
                        <a:pt x="124666" y="113962"/>
                        <a:pt x="124666" y="98857"/>
                      </a:cubicBezTo>
                      <a:lnTo>
                        <a:pt x="124666" y="27579"/>
                      </a:lnTo>
                      <a:cubicBezTo>
                        <a:pt x="124666" y="12474"/>
                        <a:pt x="112527" y="269"/>
                        <a:pt x="97692" y="269"/>
                      </a:cubicBezTo>
                      <a:lnTo>
                        <a:pt x="26213" y="269"/>
                      </a:lnTo>
                      <a:cubicBezTo>
                        <a:pt x="11377" y="269"/>
                        <a:pt x="-761" y="12474"/>
                        <a:pt x="-761" y="27579"/>
                      </a:cubicBezTo>
                      <a:lnTo>
                        <a:pt x="-761" y="98857"/>
                      </a:lnTo>
                      <a:close/>
                      <a:moveTo>
                        <a:pt x="9354" y="96429"/>
                      </a:moveTo>
                      <a:lnTo>
                        <a:pt x="9354" y="30007"/>
                      </a:lnTo>
                      <a:cubicBezTo>
                        <a:pt x="9354" y="19352"/>
                        <a:pt x="18120" y="10721"/>
                        <a:pt x="28910" y="10721"/>
                      </a:cubicBezTo>
                      <a:lnTo>
                        <a:pt x="94995" y="10721"/>
                      </a:lnTo>
                      <a:cubicBezTo>
                        <a:pt x="105784" y="10721"/>
                        <a:pt x="114551" y="19352"/>
                        <a:pt x="114551" y="30007"/>
                      </a:cubicBezTo>
                      <a:lnTo>
                        <a:pt x="114551" y="96429"/>
                      </a:lnTo>
                      <a:cubicBezTo>
                        <a:pt x="114551" y="107083"/>
                        <a:pt x="105784" y="115580"/>
                        <a:pt x="94995" y="115580"/>
                      </a:cubicBezTo>
                      <a:lnTo>
                        <a:pt x="28910" y="115580"/>
                      </a:lnTo>
                      <a:cubicBezTo>
                        <a:pt x="18120" y="115580"/>
                        <a:pt x="9354" y="107083"/>
                        <a:pt x="9354" y="96429"/>
                      </a:cubicBezTo>
                      <a:close/>
                    </a:path>
                  </a:pathLst>
                </a:custGeom>
                <a:solidFill>
                  <a:srgbClr val="CCCED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445" name="Google Shape;445;p14"/>
              <p:cNvGrpSpPr/>
              <p:nvPr/>
            </p:nvGrpSpPr>
            <p:grpSpPr>
              <a:xfrm>
                <a:off x="390725" y="192901"/>
                <a:ext cx="9367780" cy="6412330"/>
                <a:chOff x="1194635" y="234866"/>
                <a:chExt cx="9244824" cy="6489556"/>
              </a:xfrm>
            </p:grpSpPr>
            <p:sp>
              <p:nvSpPr>
                <p:cNvPr id="446" name="Google Shape;446;p14"/>
                <p:cNvSpPr/>
                <p:nvPr/>
              </p:nvSpPr>
              <p:spPr>
                <a:xfrm>
                  <a:off x="1217565" y="240980"/>
                  <a:ext cx="9221894" cy="6483314"/>
                </a:xfrm>
                <a:custGeom>
                  <a:avLst/>
                  <a:gdLst/>
                  <a:ahLst/>
                  <a:cxnLst/>
                  <a:rect l="l" t="t" r="r" b="b"/>
                  <a:pathLst>
                    <a:path w="9221894" h="6483314" extrusionOk="0">
                      <a:moveTo>
                        <a:pt x="0" y="6063936"/>
                      </a:moveTo>
                      <a:cubicBezTo>
                        <a:pt x="0" y="6296301"/>
                        <a:pt x="187014" y="6483315"/>
                        <a:pt x="419380" y="6483315"/>
                      </a:cubicBezTo>
                      <a:lnTo>
                        <a:pt x="8802005" y="6483315"/>
                      </a:lnTo>
                      <a:cubicBezTo>
                        <a:pt x="9034371" y="6483315"/>
                        <a:pt x="9221895" y="6296301"/>
                        <a:pt x="9221895" y="6063936"/>
                      </a:cubicBezTo>
                      <a:lnTo>
                        <a:pt x="9221895" y="419634"/>
                      </a:lnTo>
                      <a:cubicBezTo>
                        <a:pt x="9221895" y="187269"/>
                        <a:pt x="9034371" y="0"/>
                        <a:pt x="8802005" y="0"/>
                      </a:cubicBezTo>
                      <a:lnTo>
                        <a:pt x="419380" y="0"/>
                      </a:lnTo>
                      <a:cubicBezTo>
                        <a:pt x="187014" y="0"/>
                        <a:pt x="0" y="187141"/>
                        <a:pt x="0" y="419634"/>
                      </a:cubicBezTo>
                      <a:lnTo>
                        <a:pt x="0" y="6063936"/>
                      </a:lnTo>
                      <a:lnTo>
                        <a:pt x="0" y="6063936"/>
                      </a:lnTo>
                      <a:lnTo>
                        <a:pt x="0" y="6063936"/>
                      </a:lnTo>
                      <a:close/>
                      <a:moveTo>
                        <a:pt x="16052" y="6040495"/>
                      </a:moveTo>
                      <a:lnTo>
                        <a:pt x="16052" y="432119"/>
                      </a:lnTo>
                      <a:cubicBezTo>
                        <a:pt x="16052" y="200772"/>
                        <a:pt x="202301" y="14523"/>
                        <a:pt x="433648" y="14523"/>
                      </a:cubicBezTo>
                      <a:lnTo>
                        <a:pt x="8782642" y="14523"/>
                      </a:lnTo>
                      <a:cubicBezTo>
                        <a:pt x="9014244" y="14650"/>
                        <a:pt x="9200365" y="200772"/>
                        <a:pt x="9200365" y="432119"/>
                      </a:cubicBezTo>
                      <a:lnTo>
                        <a:pt x="9200365" y="6051196"/>
                      </a:lnTo>
                      <a:cubicBezTo>
                        <a:pt x="9200365" y="6282543"/>
                        <a:pt x="9014244" y="6468792"/>
                        <a:pt x="8782642" y="6468792"/>
                      </a:cubicBezTo>
                      <a:lnTo>
                        <a:pt x="433648" y="6457964"/>
                      </a:lnTo>
                      <a:cubicBezTo>
                        <a:pt x="202556" y="6457964"/>
                        <a:pt x="16306" y="6271714"/>
                        <a:pt x="16306" y="6040368"/>
                      </a:cubicBezTo>
                      <a:lnTo>
                        <a:pt x="16052" y="6040368"/>
                      </a:lnTo>
                      <a:close/>
                    </a:path>
                  </a:pathLst>
                </a:custGeom>
                <a:solidFill>
                  <a:srgbClr val="DCDDE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7" name="Google Shape;447;p14"/>
                <p:cNvSpPr/>
                <p:nvPr/>
              </p:nvSpPr>
              <p:spPr>
                <a:xfrm>
                  <a:off x="2119512" y="237923"/>
                  <a:ext cx="97838" cy="15287"/>
                </a:xfrm>
                <a:custGeom>
                  <a:avLst/>
                  <a:gdLst/>
                  <a:ahLst/>
                  <a:cxnLst/>
                  <a:rect l="l" t="t" r="r" b="b"/>
                  <a:pathLst>
                    <a:path w="97838" h="15287" extrusionOk="0">
                      <a:moveTo>
                        <a:pt x="0" y="0"/>
                      </a:moveTo>
                      <a:lnTo>
                        <a:pt x="0" y="15287"/>
                      </a:lnTo>
                      <a:lnTo>
                        <a:pt x="97838" y="15287"/>
                      </a:lnTo>
                      <a:lnTo>
                        <a:pt x="97838" y="8790"/>
                      </a:lnTo>
                      <a:cubicBezTo>
                        <a:pt x="97838" y="4204"/>
                        <a:pt x="92615" y="0"/>
                        <a:pt x="84207" y="0"/>
                      </a:cubicBezTo>
                      <a:lnTo>
                        <a:pt x="0" y="0"/>
                      </a:lnTo>
                      <a:lnTo>
                        <a:pt x="0" y="0"/>
                      </a:lnTo>
                      <a:lnTo>
                        <a:pt x="0" y="0"/>
                      </a:lnTo>
                      <a:close/>
                    </a:path>
                  </a:pathLst>
                </a:custGeom>
                <a:solidFill>
                  <a:srgbClr val="262A2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8" name="Google Shape;448;p14"/>
                <p:cNvSpPr/>
                <p:nvPr/>
              </p:nvSpPr>
              <p:spPr>
                <a:xfrm>
                  <a:off x="2510865" y="234866"/>
                  <a:ext cx="203320" cy="18344"/>
                </a:xfrm>
                <a:custGeom>
                  <a:avLst/>
                  <a:gdLst/>
                  <a:ahLst/>
                  <a:cxnLst/>
                  <a:rect l="l" t="t" r="r" b="b"/>
                  <a:pathLst>
                    <a:path w="203320" h="18344" extrusionOk="0">
                      <a:moveTo>
                        <a:pt x="0" y="7261"/>
                      </a:moveTo>
                      <a:lnTo>
                        <a:pt x="0" y="18345"/>
                      </a:lnTo>
                      <a:lnTo>
                        <a:pt x="203320" y="18345"/>
                      </a:lnTo>
                      <a:lnTo>
                        <a:pt x="203320" y="10701"/>
                      </a:lnTo>
                      <a:cubicBezTo>
                        <a:pt x="187906" y="9045"/>
                        <a:pt x="124591" y="0"/>
                        <a:pt x="107648" y="0"/>
                      </a:cubicBezTo>
                      <a:lnTo>
                        <a:pt x="3567" y="0"/>
                      </a:lnTo>
                      <a:cubicBezTo>
                        <a:pt x="1401" y="0"/>
                        <a:pt x="0" y="3312"/>
                        <a:pt x="0" y="7261"/>
                      </a:cubicBezTo>
                      <a:lnTo>
                        <a:pt x="0" y="7261"/>
                      </a:lnTo>
                      <a:close/>
                    </a:path>
                  </a:pathLst>
                </a:custGeom>
                <a:solidFill>
                  <a:srgbClr val="262A2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9" name="Google Shape;449;p14"/>
                <p:cNvSpPr/>
                <p:nvPr/>
              </p:nvSpPr>
              <p:spPr>
                <a:xfrm>
                  <a:off x="2831897" y="234866"/>
                  <a:ext cx="201791" cy="18344"/>
                </a:xfrm>
                <a:custGeom>
                  <a:avLst/>
                  <a:gdLst/>
                  <a:ahLst/>
                  <a:cxnLst/>
                  <a:rect l="l" t="t" r="r" b="b"/>
                  <a:pathLst>
                    <a:path w="201791" h="18344" extrusionOk="0">
                      <a:moveTo>
                        <a:pt x="201791" y="7261"/>
                      </a:moveTo>
                      <a:lnTo>
                        <a:pt x="201791" y="18345"/>
                      </a:lnTo>
                      <a:lnTo>
                        <a:pt x="0" y="18345"/>
                      </a:lnTo>
                      <a:lnTo>
                        <a:pt x="0" y="10701"/>
                      </a:lnTo>
                      <a:cubicBezTo>
                        <a:pt x="15415" y="9045"/>
                        <a:pt x="78220" y="0"/>
                        <a:pt x="94908" y="0"/>
                      </a:cubicBezTo>
                      <a:lnTo>
                        <a:pt x="198224" y="0"/>
                      </a:lnTo>
                      <a:cubicBezTo>
                        <a:pt x="200390" y="0"/>
                        <a:pt x="201791" y="3312"/>
                        <a:pt x="201791" y="7261"/>
                      </a:cubicBezTo>
                      <a:lnTo>
                        <a:pt x="201791" y="7261"/>
                      </a:lnTo>
                      <a:close/>
                    </a:path>
                  </a:pathLst>
                </a:custGeom>
                <a:solidFill>
                  <a:srgbClr val="262A2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0" name="Google Shape;450;p14"/>
                <p:cNvSpPr/>
                <p:nvPr/>
              </p:nvSpPr>
              <p:spPr>
                <a:xfrm>
                  <a:off x="2510865" y="245567"/>
                  <a:ext cx="203320" cy="7643"/>
                </a:xfrm>
                <a:custGeom>
                  <a:avLst/>
                  <a:gdLst/>
                  <a:ahLst/>
                  <a:cxnLst/>
                  <a:rect l="l" t="t" r="r" b="b"/>
                  <a:pathLst>
                    <a:path w="203320" h="7643" extrusionOk="0">
                      <a:moveTo>
                        <a:pt x="0" y="0"/>
                      </a:moveTo>
                      <a:lnTo>
                        <a:pt x="203320" y="0"/>
                      </a:lnTo>
                      <a:lnTo>
                        <a:pt x="203320" y="7644"/>
                      </a:lnTo>
                      <a:lnTo>
                        <a:pt x="0" y="7644"/>
                      </a:lnTo>
                      <a:lnTo>
                        <a:pt x="0" y="0"/>
                      </a:lnTo>
                      <a:close/>
                    </a:path>
                  </a:pathLst>
                </a:custGeom>
                <a:solidFill>
                  <a:srgbClr val="393A3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1" name="Google Shape;451;p14"/>
                <p:cNvSpPr/>
                <p:nvPr/>
              </p:nvSpPr>
              <p:spPr>
                <a:xfrm>
                  <a:off x="2831897" y="245567"/>
                  <a:ext cx="201791" cy="7643"/>
                </a:xfrm>
                <a:custGeom>
                  <a:avLst/>
                  <a:gdLst/>
                  <a:ahLst/>
                  <a:cxnLst/>
                  <a:rect l="l" t="t" r="r" b="b"/>
                  <a:pathLst>
                    <a:path w="201791" h="7643" extrusionOk="0">
                      <a:moveTo>
                        <a:pt x="0" y="0"/>
                      </a:moveTo>
                      <a:lnTo>
                        <a:pt x="201791" y="0"/>
                      </a:lnTo>
                      <a:lnTo>
                        <a:pt x="201791" y="7644"/>
                      </a:lnTo>
                      <a:lnTo>
                        <a:pt x="0" y="7644"/>
                      </a:lnTo>
                      <a:lnTo>
                        <a:pt x="0" y="0"/>
                      </a:lnTo>
                      <a:close/>
                    </a:path>
                  </a:pathLst>
                </a:custGeom>
                <a:solidFill>
                  <a:srgbClr val="44444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2" name="Google Shape;452;p14"/>
                <p:cNvSpPr/>
                <p:nvPr/>
              </p:nvSpPr>
              <p:spPr>
                <a:xfrm>
                  <a:off x="2119512" y="245567"/>
                  <a:ext cx="97838" cy="7643"/>
                </a:xfrm>
                <a:custGeom>
                  <a:avLst/>
                  <a:gdLst/>
                  <a:ahLst/>
                  <a:cxnLst/>
                  <a:rect l="l" t="t" r="r" b="b"/>
                  <a:pathLst>
                    <a:path w="97838" h="7643" extrusionOk="0">
                      <a:moveTo>
                        <a:pt x="0" y="0"/>
                      </a:moveTo>
                      <a:lnTo>
                        <a:pt x="97838" y="0"/>
                      </a:lnTo>
                      <a:lnTo>
                        <a:pt x="97838" y="7644"/>
                      </a:lnTo>
                      <a:lnTo>
                        <a:pt x="0" y="7644"/>
                      </a:lnTo>
                      <a:lnTo>
                        <a:pt x="0" y="0"/>
                      </a:lnTo>
                      <a:close/>
                    </a:path>
                  </a:pathLst>
                </a:custGeom>
                <a:solidFill>
                  <a:srgbClr val="35353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3" name="Google Shape;453;p14"/>
                <p:cNvSpPr/>
                <p:nvPr/>
              </p:nvSpPr>
              <p:spPr>
                <a:xfrm>
                  <a:off x="1217565" y="251681"/>
                  <a:ext cx="9221894" cy="6472613"/>
                </a:xfrm>
                <a:custGeom>
                  <a:avLst/>
                  <a:gdLst/>
                  <a:ahLst/>
                  <a:cxnLst/>
                  <a:rect l="l" t="t" r="r" b="b"/>
                  <a:pathLst>
                    <a:path w="9221894" h="6472613" extrusionOk="0">
                      <a:moveTo>
                        <a:pt x="0" y="6053234"/>
                      </a:moveTo>
                      <a:cubicBezTo>
                        <a:pt x="0" y="6285600"/>
                        <a:pt x="187014" y="6472614"/>
                        <a:pt x="419380" y="6472614"/>
                      </a:cubicBezTo>
                      <a:lnTo>
                        <a:pt x="8802005" y="6472614"/>
                      </a:lnTo>
                      <a:cubicBezTo>
                        <a:pt x="9034371" y="6472614"/>
                        <a:pt x="9221895" y="6285600"/>
                        <a:pt x="9221895" y="6053234"/>
                      </a:cubicBezTo>
                      <a:lnTo>
                        <a:pt x="9221895" y="419634"/>
                      </a:lnTo>
                      <a:cubicBezTo>
                        <a:pt x="9221895" y="187269"/>
                        <a:pt x="9034371" y="0"/>
                        <a:pt x="8802005" y="0"/>
                      </a:cubicBezTo>
                      <a:lnTo>
                        <a:pt x="419380" y="0"/>
                      </a:lnTo>
                      <a:cubicBezTo>
                        <a:pt x="187014" y="0"/>
                        <a:pt x="0" y="187269"/>
                        <a:pt x="0" y="419634"/>
                      </a:cubicBezTo>
                      <a:lnTo>
                        <a:pt x="0" y="6053234"/>
                      </a:lnTo>
                      <a:lnTo>
                        <a:pt x="0" y="6053234"/>
                      </a:lnTo>
                      <a:lnTo>
                        <a:pt x="0" y="6053234"/>
                      </a:lnTo>
                      <a:close/>
                      <a:moveTo>
                        <a:pt x="16052" y="6040622"/>
                      </a:moveTo>
                      <a:lnTo>
                        <a:pt x="16052" y="432246"/>
                      </a:lnTo>
                      <a:cubicBezTo>
                        <a:pt x="16052" y="200900"/>
                        <a:pt x="202301" y="14650"/>
                        <a:pt x="433648" y="14650"/>
                      </a:cubicBezTo>
                      <a:lnTo>
                        <a:pt x="8782642" y="14650"/>
                      </a:lnTo>
                      <a:cubicBezTo>
                        <a:pt x="9014244" y="14650"/>
                        <a:pt x="9200365" y="200900"/>
                        <a:pt x="9200365" y="432246"/>
                      </a:cubicBezTo>
                      <a:lnTo>
                        <a:pt x="9200365" y="6040622"/>
                      </a:lnTo>
                      <a:cubicBezTo>
                        <a:pt x="9200365" y="6271969"/>
                        <a:pt x="9014244" y="6458218"/>
                        <a:pt x="8782642" y="6458218"/>
                      </a:cubicBezTo>
                      <a:lnTo>
                        <a:pt x="433648" y="6458218"/>
                      </a:lnTo>
                      <a:cubicBezTo>
                        <a:pt x="202556" y="6458218"/>
                        <a:pt x="16306" y="6271969"/>
                        <a:pt x="16306" y="6040622"/>
                      </a:cubicBezTo>
                      <a:lnTo>
                        <a:pt x="16052" y="6040622"/>
                      </a:lnTo>
                      <a:close/>
                    </a:path>
                  </a:pathLst>
                </a:custGeom>
                <a:solidFill>
                  <a:srgbClr val="989AA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4" name="Google Shape;454;p14"/>
                <p:cNvSpPr/>
                <p:nvPr/>
              </p:nvSpPr>
              <p:spPr>
                <a:xfrm>
                  <a:off x="1232853" y="266969"/>
                  <a:ext cx="9184950" cy="6442039"/>
                </a:xfrm>
                <a:custGeom>
                  <a:avLst/>
                  <a:gdLst/>
                  <a:ahLst/>
                  <a:cxnLst/>
                  <a:rect l="l" t="t" r="r" b="b"/>
                  <a:pathLst>
                    <a:path w="9184950" h="6442039" extrusionOk="0">
                      <a:moveTo>
                        <a:pt x="0" y="6024571"/>
                      </a:moveTo>
                      <a:cubicBezTo>
                        <a:pt x="0" y="6255917"/>
                        <a:pt x="186249" y="6442040"/>
                        <a:pt x="417596" y="6442040"/>
                      </a:cubicBezTo>
                      <a:lnTo>
                        <a:pt x="8767227" y="6442040"/>
                      </a:lnTo>
                      <a:cubicBezTo>
                        <a:pt x="8998829" y="6442040"/>
                        <a:pt x="9184951" y="6255917"/>
                        <a:pt x="9184951" y="6024571"/>
                      </a:cubicBezTo>
                      <a:lnTo>
                        <a:pt x="9184951" y="417469"/>
                      </a:lnTo>
                      <a:cubicBezTo>
                        <a:pt x="9184951" y="186122"/>
                        <a:pt x="8998829" y="0"/>
                        <a:pt x="8767227" y="0"/>
                      </a:cubicBezTo>
                      <a:lnTo>
                        <a:pt x="417596" y="0"/>
                      </a:lnTo>
                      <a:cubicBezTo>
                        <a:pt x="186504" y="0"/>
                        <a:pt x="255" y="186122"/>
                        <a:pt x="255" y="417469"/>
                      </a:cubicBezTo>
                      <a:lnTo>
                        <a:pt x="255" y="6024571"/>
                      </a:lnTo>
                      <a:lnTo>
                        <a:pt x="0" y="6024571"/>
                      </a:lnTo>
                      <a:lnTo>
                        <a:pt x="0" y="6024571"/>
                      </a:lnTo>
                      <a:close/>
                      <a:moveTo>
                        <a:pt x="28791" y="6016672"/>
                      </a:moveTo>
                      <a:lnTo>
                        <a:pt x="28791" y="425495"/>
                      </a:lnTo>
                      <a:cubicBezTo>
                        <a:pt x="28791" y="205358"/>
                        <a:pt x="205995" y="28154"/>
                        <a:pt x="426132" y="28154"/>
                      </a:cubicBezTo>
                      <a:lnTo>
                        <a:pt x="8743659" y="28154"/>
                      </a:lnTo>
                      <a:cubicBezTo>
                        <a:pt x="8964051" y="28154"/>
                        <a:pt x="9141127" y="205358"/>
                        <a:pt x="9141127" y="425495"/>
                      </a:cubicBezTo>
                      <a:lnTo>
                        <a:pt x="9141127" y="6016672"/>
                      </a:lnTo>
                      <a:cubicBezTo>
                        <a:pt x="9141127" y="6236808"/>
                        <a:pt x="8964051" y="6414013"/>
                        <a:pt x="8743659" y="6414013"/>
                      </a:cubicBezTo>
                      <a:lnTo>
                        <a:pt x="426132" y="6414013"/>
                      </a:lnTo>
                      <a:cubicBezTo>
                        <a:pt x="205741" y="6414013"/>
                        <a:pt x="28409" y="6236808"/>
                        <a:pt x="28409" y="6016672"/>
                      </a:cubicBezTo>
                      <a:lnTo>
                        <a:pt x="28791" y="6016672"/>
                      </a:lnTo>
                      <a:close/>
                    </a:path>
                  </a:pathLst>
                </a:custGeom>
                <a:solidFill>
                  <a:srgbClr val="EAEAE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5" name="Google Shape;455;p14"/>
                <p:cNvSpPr/>
                <p:nvPr/>
              </p:nvSpPr>
              <p:spPr>
                <a:xfrm>
                  <a:off x="1261898" y="294486"/>
                  <a:ext cx="8971056" cy="6387005"/>
                </a:xfrm>
                <a:custGeom>
                  <a:avLst/>
                  <a:gdLst/>
                  <a:ahLst/>
                  <a:cxnLst/>
                  <a:rect l="l" t="t" r="r" b="b"/>
                  <a:pathLst>
                    <a:path w="8971056" h="6387005" extrusionOk="0">
                      <a:moveTo>
                        <a:pt x="255" y="5989665"/>
                      </a:moveTo>
                      <a:cubicBezTo>
                        <a:pt x="255" y="6209801"/>
                        <a:pt x="177459" y="6387006"/>
                        <a:pt x="397595" y="6387006"/>
                      </a:cubicBezTo>
                      <a:lnTo>
                        <a:pt x="8714232" y="6387006"/>
                      </a:lnTo>
                      <a:cubicBezTo>
                        <a:pt x="8811433" y="6387006"/>
                        <a:pt x="8900990" y="6351972"/>
                        <a:pt x="8970292" y="6293881"/>
                      </a:cubicBezTo>
                      <a:cubicBezTo>
                        <a:pt x="8902392" y="6348023"/>
                        <a:pt x="8815637" y="6380381"/>
                        <a:pt x="8721875" y="6380381"/>
                      </a:cubicBezTo>
                      <a:lnTo>
                        <a:pt x="401035" y="6380254"/>
                      </a:lnTo>
                      <a:cubicBezTo>
                        <a:pt x="180899" y="6380254"/>
                        <a:pt x="3567" y="6203431"/>
                        <a:pt x="3567" y="5983677"/>
                      </a:cubicBezTo>
                      <a:lnTo>
                        <a:pt x="3567" y="403073"/>
                      </a:lnTo>
                      <a:cubicBezTo>
                        <a:pt x="3567" y="183319"/>
                        <a:pt x="180899" y="6497"/>
                        <a:pt x="401162" y="6497"/>
                      </a:cubicBezTo>
                      <a:lnTo>
                        <a:pt x="8722002" y="6497"/>
                      </a:lnTo>
                      <a:cubicBezTo>
                        <a:pt x="8816401" y="6497"/>
                        <a:pt x="8902519" y="38982"/>
                        <a:pt x="8971057" y="93507"/>
                      </a:cubicBezTo>
                      <a:cubicBezTo>
                        <a:pt x="8901755" y="35161"/>
                        <a:pt x="8812197" y="0"/>
                        <a:pt x="8714232" y="0"/>
                      </a:cubicBezTo>
                      <a:lnTo>
                        <a:pt x="397595" y="0"/>
                      </a:lnTo>
                      <a:cubicBezTo>
                        <a:pt x="177205" y="0"/>
                        <a:pt x="0" y="177205"/>
                        <a:pt x="0" y="397341"/>
                      </a:cubicBezTo>
                      <a:lnTo>
                        <a:pt x="0" y="5989665"/>
                      </a:lnTo>
                      <a:lnTo>
                        <a:pt x="255" y="5989665"/>
                      </a:lnTo>
                      <a:lnTo>
                        <a:pt x="255" y="5989665"/>
                      </a:lnTo>
                      <a:close/>
                    </a:path>
                  </a:pathLst>
                </a:custGeom>
                <a:solidFill>
                  <a:srgbClr val="000000">
                    <a:alpha val="23529"/>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6" name="Google Shape;456;p14"/>
                <p:cNvSpPr/>
                <p:nvPr/>
              </p:nvSpPr>
              <p:spPr>
                <a:xfrm>
                  <a:off x="1266484" y="294484"/>
                  <a:ext cx="9114629" cy="6380892"/>
                </a:xfrm>
                <a:custGeom>
                  <a:avLst/>
                  <a:gdLst/>
                  <a:ahLst/>
                  <a:cxnLst/>
                  <a:rect l="l" t="t" r="r" b="b"/>
                  <a:pathLst>
                    <a:path w="9114629" h="6380892" extrusionOk="0">
                      <a:moveTo>
                        <a:pt x="0" y="5984316"/>
                      </a:moveTo>
                      <a:cubicBezTo>
                        <a:pt x="0" y="6204070"/>
                        <a:pt x="177332" y="6380892"/>
                        <a:pt x="397468" y="6380892"/>
                      </a:cubicBezTo>
                      <a:lnTo>
                        <a:pt x="8717289" y="6380892"/>
                      </a:lnTo>
                      <a:cubicBezTo>
                        <a:pt x="8937679" y="6380892"/>
                        <a:pt x="9114629" y="6204070"/>
                        <a:pt x="9114629" y="5984316"/>
                      </a:cubicBezTo>
                      <a:lnTo>
                        <a:pt x="9114629" y="396578"/>
                      </a:lnTo>
                      <a:cubicBezTo>
                        <a:pt x="9114629" y="176824"/>
                        <a:pt x="8937679" y="2"/>
                        <a:pt x="8717289" y="2"/>
                      </a:cubicBezTo>
                      <a:lnTo>
                        <a:pt x="397468" y="2"/>
                      </a:lnTo>
                      <a:cubicBezTo>
                        <a:pt x="177459" y="-635"/>
                        <a:pt x="127" y="163575"/>
                        <a:pt x="127" y="383202"/>
                      </a:cubicBezTo>
                      <a:lnTo>
                        <a:pt x="127" y="5983679"/>
                      </a:lnTo>
                      <a:lnTo>
                        <a:pt x="0" y="5984316"/>
                      </a:lnTo>
                      <a:lnTo>
                        <a:pt x="0" y="5984316"/>
                      </a:lnTo>
                      <a:close/>
                      <a:moveTo>
                        <a:pt x="8663" y="5979475"/>
                      </a:moveTo>
                      <a:lnTo>
                        <a:pt x="8663" y="389826"/>
                      </a:lnTo>
                      <a:cubicBezTo>
                        <a:pt x="8663" y="170582"/>
                        <a:pt x="185740" y="6626"/>
                        <a:pt x="405494" y="6626"/>
                      </a:cubicBezTo>
                      <a:lnTo>
                        <a:pt x="8712066" y="6626"/>
                      </a:lnTo>
                      <a:cubicBezTo>
                        <a:pt x="8931692" y="6626"/>
                        <a:pt x="9108770" y="183066"/>
                        <a:pt x="9108770" y="402311"/>
                      </a:cubicBezTo>
                      <a:lnTo>
                        <a:pt x="9108770" y="5979348"/>
                      </a:lnTo>
                      <a:cubicBezTo>
                        <a:pt x="9108770" y="6198592"/>
                        <a:pt x="8931820" y="6375032"/>
                        <a:pt x="8712066" y="6375032"/>
                      </a:cubicBezTo>
                      <a:lnTo>
                        <a:pt x="405494" y="6375032"/>
                      </a:lnTo>
                      <a:cubicBezTo>
                        <a:pt x="185995" y="6375032"/>
                        <a:pt x="8918" y="6198465"/>
                        <a:pt x="8918" y="5979348"/>
                      </a:cubicBezTo>
                      <a:lnTo>
                        <a:pt x="8663" y="5979475"/>
                      </a:lnTo>
                      <a:close/>
                    </a:path>
                  </a:pathLst>
                </a:custGeom>
                <a:solidFill>
                  <a:srgbClr val="A6A7A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7" name="Google Shape;457;p14"/>
                <p:cNvSpPr/>
                <p:nvPr/>
              </p:nvSpPr>
              <p:spPr>
                <a:xfrm>
                  <a:off x="1217565" y="6135737"/>
                  <a:ext cx="434157" cy="588685"/>
                </a:xfrm>
                <a:custGeom>
                  <a:avLst/>
                  <a:gdLst/>
                  <a:ahLst/>
                  <a:cxnLst/>
                  <a:rect l="l" t="t" r="r" b="b"/>
                  <a:pathLst>
                    <a:path w="434157" h="588685" extrusionOk="0">
                      <a:moveTo>
                        <a:pt x="127" y="169561"/>
                      </a:moveTo>
                      <a:cubicBezTo>
                        <a:pt x="127" y="401799"/>
                        <a:pt x="187269" y="588686"/>
                        <a:pt x="419889" y="588686"/>
                      </a:cubicBezTo>
                      <a:lnTo>
                        <a:pt x="434157" y="574163"/>
                      </a:lnTo>
                      <a:cubicBezTo>
                        <a:pt x="202556" y="574163"/>
                        <a:pt x="16052" y="388041"/>
                        <a:pt x="16052" y="156949"/>
                      </a:cubicBezTo>
                      <a:lnTo>
                        <a:pt x="16052" y="0"/>
                      </a:lnTo>
                      <a:lnTo>
                        <a:pt x="0" y="0"/>
                      </a:lnTo>
                      <a:lnTo>
                        <a:pt x="127" y="169561"/>
                      </a:lnTo>
                      <a:lnTo>
                        <a:pt x="127" y="169561"/>
                      </a:lnTo>
                      <a:lnTo>
                        <a:pt x="127" y="169561"/>
                      </a:lnTo>
                      <a:close/>
                    </a:path>
                  </a:pathLst>
                </a:custGeom>
                <a:solidFill>
                  <a:srgbClr val="686A6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8" name="Google Shape;458;p14"/>
                <p:cNvSpPr/>
                <p:nvPr/>
              </p:nvSpPr>
              <p:spPr>
                <a:xfrm>
                  <a:off x="1217565" y="251681"/>
                  <a:ext cx="843855" cy="3364719"/>
                </a:xfrm>
                <a:custGeom>
                  <a:avLst/>
                  <a:gdLst/>
                  <a:ahLst/>
                  <a:cxnLst/>
                  <a:rect l="l" t="t" r="r" b="b"/>
                  <a:pathLst>
                    <a:path w="843855" h="3364719" extrusionOk="0">
                      <a:moveTo>
                        <a:pt x="16052" y="432374"/>
                      </a:moveTo>
                      <a:cubicBezTo>
                        <a:pt x="16052" y="201027"/>
                        <a:pt x="202301" y="14778"/>
                        <a:pt x="433648" y="14778"/>
                      </a:cubicBezTo>
                      <a:lnTo>
                        <a:pt x="843855" y="14778"/>
                      </a:lnTo>
                      <a:lnTo>
                        <a:pt x="843855" y="0"/>
                      </a:lnTo>
                      <a:lnTo>
                        <a:pt x="419380" y="0"/>
                      </a:lnTo>
                      <a:cubicBezTo>
                        <a:pt x="187014" y="0"/>
                        <a:pt x="0" y="187269"/>
                        <a:pt x="0" y="419762"/>
                      </a:cubicBezTo>
                      <a:lnTo>
                        <a:pt x="0" y="3364720"/>
                      </a:lnTo>
                      <a:lnTo>
                        <a:pt x="16052" y="3364720"/>
                      </a:lnTo>
                      <a:lnTo>
                        <a:pt x="16052" y="432374"/>
                      </a:lnTo>
                      <a:lnTo>
                        <a:pt x="16052" y="432374"/>
                      </a:lnTo>
                      <a:lnTo>
                        <a:pt x="16052" y="432374"/>
                      </a:lnTo>
                      <a:close/>
                    </a:path>
                  </a:pathLst>
                </a:custGeom>
                <a:solidFill>
                  <a:srgbClr val="5D5E6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9" name="Google Shape;459;p14"/>
                <p:cNvSpPr/>
                <p:nvPr/>
              </p:nvSpPr>
              <p:spPr>
                <a:xfrm>
                  <a:off x="9999061" y="251681"/>
                  <a:ext cx="438743" cy="432628"/>
                </a:xfrm>
                <a:custGeom>
                  <a:avLst/>
                  <a:gdLst/>
                  <a:ahLst/>
                  <a:cxnLst/>
                  <a:rect l="l" t="t" r="r" b="b"/>
                  <a:pathLst>
                    <a:path w="438743" h="432628" extrusionOk="0">
                      <a:moveTo>
                        <a:pt x="0" y="14650"/>
                      </a:moveTo>
                      <a:cubicBezTo>
                        <a:pt x="231601" y="14650"/>
                        <a:pt x="417723" y="201027"/>
                        <a:pt x="417723" y="432629"/>
                      </a:cubicBezTo>
                      <a:lnTo>
                        <a:pt x="438744" y="419889"/>
                      </a:lnTo>
                      <a:cubicBezTo>
                        <a:pt x="438744" y="187269"/>
                        <a:pt x="251857" y="0"/>
                        <a:pt x="19618" y="0"/>
                      </a:cubicBezTo>
                      <a:lnTo>
                        <a:pt x="0" y="14650"/>
                      </a:lnTo>
                      <a:lnTo>
                        <a:pt x="0" y="14650"/>
                      </a:lnTo>
                      <a:lnTo>
                        <a:pt x="0" y="14650"/>
                      </a:lnTo>
                      <a:close/>
                    </a:path>
                  </a:pathLst>
                </a:custGeom>
                <a:solidFill>
                  <a:srgbClr val="686A6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0" name="Google Shape;460;p14"/>
                <p:cNvSpPr/>
                <p:nvPr/>
              </p:nvSpPr>
              <p:spPr>
                <a:xfrm>
                  <a:off x="10000589" y="6291667"/>
                  <a:ext cx="438743" cy="432628"/>
                </a:xfrm>
                <a:custGeom>
                  <a:avLst/>
                  <a:gdLst/>
                  <a:ahLst/>
                  <a:cxnLst/>
                  <a:rect l="l" t="t" r="r" b="b"/>
                  <a:pathLst>
                    <a:path w="438743" h="432628" extrusionOk="0">
                      <a:moveTo>
                        <a:pt x="18854" y="432629"/>
                      </a:moveTo>
                      <a:cubicBezTo>
                        <a:pt x="251221" y="432629"/>
                        <a:pt x="438744" y="245360"/>
                        <a:pt x="438744" y="12612"/>
                      </a:cubicBezTo>
                      <a:lnTo>
                        <a:pt x="417087" y="0"/>
                      </a:lnTo>
                      <a:cubicBezTo>
                        <a:pt x="417087" y="231601"/>
                        <a:pt x="230965" y="418106"/>
                        <a:pt x="0" y="418106"/>
                      </a:cubicBezTo>
                      <a:lnTo>
                        <a:pt x="18854" y="432629"/>
                      </a:lnTo>
                      <a:lnTo>
                        <a:pt x="18854" y="432629"/>
                      </a:lnTo>
                      <a:lnTo>
                        <a:pt x="18854" y="432629"/>
                      </a:lnTo>
                      <a:close/>
                    </a:path>
                  </a:pathLst>
                </a:custGeom>
                <a:solidFill>
                  <a:srgbClr val="686A6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1" name="Google Shape;461;p14"/>
                <p:cNvSpPr/>
                <p:nvPr/>
              </p:nvSpPr>
              <p:spPr>
                <a:xfrm>
                  <a:off x="1194635" y="927377"/>
                  <a:ext cx="19873" cy="337847"/>
                </a:xfrm>
                <a:custGeom>
                  <a:avLst/>
                  <a:gdLst/>
                  <a:ahLst/>
                  <a:cxnLst/>
                  <a:rect l="l" t="t" r="r" b="b"/>
                  <a:pathLst>
                    <a:path w="19873" h="337847" extrusionOk="0">
                      <a:moveTo>
                        <a:pt x="0" y="328930"/>
                      </a:moveTo>
                      <a:lnTo>
                        <a:pt x="0" y="8918"/>
                      </a:lnTo>
                      <a:cubicBezTo>
                        <a:pt x="0" y="3949"/>
                        <a:pt x="4331" y="0"/>
                        <a:pt x="9555" y="0"/>
                      </a:cubicBezTo>
                      <a:lnTo>
                        <a:pt x="19873" y="0"/>
                      </a:lnTo>
                      <a:lnTo>
                        <a:pt x="19873" y="337848"/>
                      </a:lnTo>
                      <a:lnTo>
                        <a:pt x="9555" y="337848"/>
                      </a:lnTo>
                      <a:cubicBezTo>
                        <a:pt x="4331" y="337848"/>
                        <a:pt x="0" y="333899"/>
                        <a:pt x="0" y="328930"/>
                      </a:cubicBezTo>
                      <a:lnTo>
                        <a:pt x="0" y="328930"/>
                      </a:lnTo>
                      <a:close/>
                    </a:path>
                  </a:pathLst>
                </a:custGeom>
                <a:solidFill>
                  <a:srgbClr val="14141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2" name="Google Shape;462;p14"/>
                <p:cNvSpPr/>
                <p:nvPr/>
              </p:nvSpPr>
              <p:spPr>
                <a:xfrm>
                  <a:off x="1200749" y="925848"/>
                  <a:ext cx="13758" cy="339376"/>
                </a:xfrm>
                <a:custGeom>
                  <a:avLst/>
                  <a:gdLst/>
                  <a:ahLst/>
                  <a:cxnLst/>
                  <a:rect l="l" t="t" r="r" b="b"/>
                  <a:pathLst>
                    <a:path w="13758" h="339376" extrusionOk="0">
                      <a:moveTo>
                        <a:pt x="13759" y="339376"/>
                      </a:moveTo>
                      <a:lnTo>
                        <a:pt x="3057" y="339376"/>
                      </a:lnTo>
                      <a:cubicBezTo>
                        <a:pt x="1911" y="339376"/>
                        <a:pt x="1019" y="338994"/>
                        <a:pt x="0" y="338740"/>
                      </a:cubicBezTo>
                      <a:cubicBezTo>
                        <a:pt x="3949" y="337593"/>
                        <a:pt x="6879" y="334408"/>
                        <a:pt x="6879" y="330332"/>
                      </a:cubicBezTo>
                      <a:lnTo>
                        <a:pt x="6879" y="8918"/>
                      </a:lnTo>
                      <a:cubicBezTo>
                        <a:pt x="6879" y="4968"/>
                        <a:pt x="3949" y="1529"/>
                        <a:pt x="0" y="382"/>
                      </a:cubicBezTo>
                      <a:cubicBezTo>
                        <a:pt x="1019" y="127"/>
                        <a:pt x="1911" y="0"/>
                        <a:pt x="3057" y="0"/>
                      </a:cubicBezTo>
                      <a:lnTo>
                        <a:pt x="13759" y="0"/>
                      </a:lnTo>
                      <a:lnTo>
                        <a:pt x="13759" y="339376"/>
                      </a:lnTo>
                      <a:lnTo>
                        <a:pt x="13759" y="339376"/>
                      </a:lnTo>
                      <a:lnTo>
                        <a:pt x="13759" y="339376"/>
                      </a:lnTo>
                      <a:close/>
                    </a:path>
                  </a:pathLst>
                </a:custGeom>
                <a:solidFill>
                  <a:srgbClr val="4040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sp>
          <p:nvSpPr>
            <p:cNvPr id="463" name="Google Shape;463;p14"/>
            <p:cNvSpPr/>
            <p:nvPr/>
          </p:nvSpPr>
          <p:spPr>
            <a:xfrm>
              <a:off x="2893720" y="349978"/>
              <a:ext cx="5332800" cy="40011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64" name="Google Shape;464;p14"/>
            <p:cNvSpPr/>
            <p:nvPr/>
          </p:nvSpPr>
          <p:spPr>
            <a:xfrm rot="5829469">
              <a:off x="2617236" y="2327108"/>
              <a:ext cx="65007" cy="65007"/>
            </a:xfrm>
            <a:prstGeom prst="ellipse">
              <a:avLst/>
            </a:prstGeom>
            <a:gradFill>
              <a:gsLst>
                <a:gs pos="0">
                  <a:srgbClr val="424242"/>
                </a:gs>
                <a:gs pos="100000">
                  <a:srgbClr val="010101"/>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65" name="Google Shape;465;p14"/>
          <p:cNvSpPr txBox="1">
            <a:spLocks noGrp="1"/>
          </p:cNvSpPr>
          <p:nvPr>
            <p:ph type="title"/>
          </p:nvPr>
        </p:nvSpPr>
        <p:spPr>
          <a:xfrm>
            <a:off x="876425" y="1981100"/>
            <a:ext cx="4522800" cy="1264200"/>
          </a:xfrm>
          <a:prstGeom prst="rect">
            <a:avLst/>
          </a:prstGeom>
          <a:noFill/>
          <a:ln>
            <a:noFill/>
          </a:ln>
        </p:spPr>
        <p:txBody>
          <a:bodyPr spcFirstLastPara="1" wrap="square" lIns="121900" tIns="121900" rIns="121900" bIns="121900" anchor="ctr" anchorCtr="0">
            <a:noAutofit/>
          </a:bodyPr>
          <a:lstStyle/>
          <a:p>
            <a:pPr marL="0" lvl="0" indent="0" algn="r" rtl="0">
              <a:lnSpc>
                <a:spcPct val="100000"/>
              </a:lnSpc>
              <a:spcBef>
                <a:spcPts val="0"/>
              </a:spcBef>
              <a:spcAft>
                <a:spcPts val="0"/>
              </a:spcAft>
              <a:buSzPts val="4000"/>
              <a:buNone/>
            </a:pPr>
            <a:r>
              <a:rPr lang="en"/>
              <a:t>Presenting a                       or an app?</a:t>
            </a:r>
            <a:endParaRPr/>
          </a:p>
        </p:txBody>
      </p:sp>
      <p:sp>
        <p:nvSpPr>
          <p:cNvPr id="466" name="Google Shape;466;p14"/>
          <p:cNvSpPr txBox="1">
            <a:spLocks noGrp="1"/>
          </p:cNvSpPr>
          <p:nvPr>
            <p:ph type="body" idx="1"/>
          </p:nvPr>
        </p:nvSpPr>
        <p:spPr>
          <a:xfrm>
            <a:off x="876506" y="3438950"/>
            <a:ext cx="4522800" cy="1702500"/>
          </a:xfrm>
          <a:prstGeom prst="rect">
            <a:avLst/>
          </a:prstGeom>
          <a:noFill/>
          <a:ln>
            <a:noFill/>
          </a:ln>
        </p:spPr>
        <p:txBody>
          <a:bodyPr spcFirstLastPara="1" wrap="square" lIns="121900" tIns="121900" rIns="121900" bIns="121900" anchor="t" anchorCtr="0">
            <a:noAutofit/>
          </a:bodyPr>
          <a:lstStyle/>
          <a:p>
            <a:pPr marL="0" lvl="0" indent="0" algn="r" rtl="0">
              <a:lnSpc>
                <a:spcPct val="115000"/>
              </a:lnSpc>
              <a:spcBef>
                <a:spcPts val="0"/>
              </a:spcBef>
              <a:spcAft>
                <a:spcPts val="0"/>
              </a:spcAft>
              <a:buSzPts val="1900"/>
              <a:buNone/>
            </a:pPr>
            <a:r>
              <a:rPr lang="en"/>
              <a:t>If you are presenting a website, an internet product or an app, you can place a screenshot of it here.</a:t>
            </a:r>
            <a:endParaRPr/>
          </a:p>
        </p:txBody>
      </p:sp>
      <p:sp>
        <p:nvSpPr>
          <p:cNvPr id="467" name="Google Shape;467;p14"/>
          <p:cNvSpPr/>
          <p:nvPr/>
        </p:nvSpPr>
        <p:spPr>
          <a:xfrm>
            <a:off x="539027" y="2345325"/>
            <a:ext cx="2489664" cy="799037"/>
          </a:xfrm>
          <a:prstGeom prst="rect">
            <a:avLst/>
          </a:prstGeom>
        </p:spPr>
        <p:txBody>
          <a:bodyPr>
            <a:prstTxWarp prst="textPlain">
              <a:avLst/>
            </a:prstTxWarp>
          </a:bodyPr>
          <a:lstStyle/>
          <a:p>
            <a:pPr lvl="0" algn="ctr"/>
            <a:r>
              <a:rPr b="0" i="0">
                <a:ln>
                  <a:noFill/>
                </a:ln>
                <a:solidFill>
                  <a:schemeClr val="accent3"/>
                </a:solidFill>
                <a:latin typeface="Pacifico"/>
              </a:rPr>
              <a:t>website</a:t>
            </a:r>
          </a:p>
        </p:txBody>
      </p:sp>
      <p:sp>
        <p:nvSpPr>
          <p:cNvPr id="468" name="Google Shape;468;p14"/>
          <p:cNvSpPr/>
          <p:nvPr/>
        </p:nvSpPr>
        <p:spPr>
          <a:xfrm>
            <a:off x="233762" y="164736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9" name="Google Shape;469;p14"/>
          <p:cNvSpPr/>
          <p:nvPr/>
        </p:nvSpPr>
        <p:spPr>
          <a:xfrm>
            <a:off x="1138171" y="60615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15"/>
          <p:cNvSpPr/>
          <p:nvPr/>
        </p:nvSpPr>
        <p:spPr>
          <a:xfrm>
            <a:off x="7219100" y="4291430"/>
            <a:ext cx="1716201" cy="1755917"/>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5" name="Google Shape;475;p15"/>
          <p:cNvSpPr/>
          <p:nvPr/>
        </p:nvSpPr>
        <p:spPr>
          <a:xfrm>
            <a:off x="2494699" y="598746"/>
            <a:ext cx="2434328" cy="2490663"/>
          </a:xfrm>
          <a:custGeom>
            <a:avLst/>
            <a:gdLst/>
            <a:ahLst/>
            <a:cxnLst/>
            <a:rect l="l" t="t" r="r" b="b"/>
            <a:pathLst>
              <a:path w="2434328" h="2490663" extrusionOk="0">
                <a:moveTo>
                  <a:pt x="1613967" y="2439995"/>
                </a:moveTo>
                <a:cubicBezTo>
                  <a:pt x="1627959" y="2439995"/>
                  <a:pt x="1639300" y="2451337"/>
                  <a:pt x="1639300" y="2465328"/>
                </a:cubicBezTo>
                <a:lnTo>
                  <a:pt x="1637961" y="2468561"/>
                </a:lnTo>
                <a:lnTo>
                  <a:pt x="1604714" y="2480730"/>
                </a:lnTo>
                <a:lnTo>
                  <a:pt x="1595946" y="2482984"/>
                </a:lnTo>
                <a:lnTo>
                  <a:pt x="1588632" y="2465328"/>
                </a:lnTo>
                <a:cubicBezTo>
                  <a:pt x="1588632" y="2451337"/>
                  <a:pt x="1599975" y="2439995"/>
                  <a:pt x="1613967" y="2439995"/>
                </a:cubicBezTo>
                <a:close/>
                <a:moveTo>
                  <a:pt x="1454943" y="2439995"/>
                </a:moveTo>
                <a:cubicBezTo>
                  <a:pt x="1468935" y="2439995"/>
                  <a:pt x="1480276" y="2451337"/>
                  <a:pt x="1480276" y="2465328"/>
                </a:cubicBezTo>
                <a:cubicBezTo>
                  <a:pt x="1480276" y="2479320"/>
                  <a:pt x="1468935" y="2490663"/>
                  <a:pt x="1454943" y="2490663"/>
                </a:cubicBezTo>
                <a:cubicBezTo>
                  <a:pt x="1440951" y="2490663"/>
                  <a:pt x="1429608" y="2479320"/>
                  <a:pt x="1429608" y="2465328"/>
                </a:cubicBezTo>
                <a:cubicBezTo>
                  <a:pt x="1429608" y="2451337"/>
                  <a:pt x="1440951" y="2439995"/>
                  <a:pt x="1454943" y="2439995"/>
                </a:cubicBezTo>
                <a:close/>
                <a:moveTo>
                  <a:pt x="1296014" y="2439995"/>
                </a:moveTo>
                <a:cubicBezTo>
                  <a:pt x="1310006" y="2439995"/>
                  <a:pt x="1321347" y="2451337"/>
                  <a:pt x="1321347" y="2465328"/>
                </a:cubicBezTo>
                <a:cubicBezTo>
                  <a:pt x="1321347" y="2479320"/>
                  <a:pt x="1310006" y="2490663"/>
                  <a:pt x="1296014" y="2490663"/>
                </a:cubicBezTo>
                <a:cubicBezTo>
                  <a:pt x="1282022" y="2490663"/>
                  <a:pt x="1270679" y="2479320"/>
                  <a:pt x="1270679" y="2465328"/>
                </a:cubicBezTo>
                <a:cubicBezTo>
                  <a:pt x="1270679" y="2451337"/>
                  <a:pt x="1282022" y="2439995"/>
                  <a:pt x="1296014" y="2439995"/>
                </a:cubicBezTo>
                <a:close/>
                <a:moveTo>
                  <a:pt x="1138413" y="2439995"/>
                </a:moveTo>
                <a:cubicBezTo>
                  <a:pt x="1152405" y="2439995"/>
                  <a:pt x="1163746" y="2451337"/>
                  <a:pt x="1163746" y="2465328"/>
                </a:cubicBezTo>
                <a:cubicBezTo>
                  <a:pt x="1163746" y="2479320"/>
                  <a:pt x="1152405" y="2490663"/>
                  <a:pt x="1138413" y="2490663"/>
                </a:cubicBezTo>
                <a:cubicBezTo>
                  <a:pt x="1124421" y="2490663"/>
                  <a:pt x="1113078" y="2479320"/>
                  <a:pt x="1113078" y="2465328"/>
                </a:cubicBezTo>
                <a:cubicBezTo>
                  <a:pt x="1113078" y="2451337"/>
                  <a:pt x="1124421" y="2439995"/>
                  <a:pt x="1138413" y="2439995"/>
                </a:cubicBezTo>
                <a:close/>
                <a:moveTo>
                  <a:pt x="979386" y="2439995"/>
                </a:moveTo>
                <a:cubicBezTo>
                  <a:pt x="993378" y="2439995"/>
                  <a:pt x="1004720" y="2451337"/>
                  <a:pt x="1004720" y="2465328"/>
                </a:cubicBezTo>
                <a:cubicBezTo>
                  <a:pt x="1004720" y="2479320"/>
                  <a:pt x="993378" y="2490663"/>
                  <a:pt x="979386" y="2490663"/>
                </a:cubicBezTo>
                <a:cubicBezTo>
                  <a:pt x="965395" y="2490663"/>
                  <a:pt x="954052" y="2479320"/>
                  <a:pt x="954052" y="2465328"/>
                </a:cubicBezTo>
                <a:cubicBezTo>
                  <a:pt x="954052" y="2451337"/>
                  <a:pt x="965395" y="2439995"/>
                  <a:pt x="979386" y="2439995"/>
                </a:cubicBezTo>
                <a:close/>
                <a:moveTo>
                  <a:pt x="820362" y="2439995"/>
                </a:moveTo>
                <a:cubicBezTo>
                  <a:pt x="834354" y="2439995"/>
                  <a:pt x="845696" y="2451337"/>
                  <a:pt x="845696" y="2465328"/>
                </a:cubicBezTo>
                <a:lnTo>
                  <a:pt x="840598" y="2477638"/>
                </a:lnTo>
                <a:lnTo>
                  <a:pt x="796600" y="2461535"/>
                </a:lnTo>
                <a:lnTo>
                  <a:pt x="802449" y="2447415"/>
                </a:lnTo>
                <a:cubicBezTo>
                  <a:pt x="807033" y="2442831"/>
                  <a:pt x="813367" y="2439995"/>
                  <a:pt x="820362" y="2439995"/>
                </a:cubicBezTo>
                <a:close/>
                <a:moveTo>
                  <a:pt x="1932015" y="2292925"/>
                </a:moveTo>
                <a:cubicBezTo>
                  <a:pt x="1939011" y="2292925"/>
                  <a:pt x="1945344" y="2295761"/>
                  <a:pt x="1949929" y="2300345"/>
                </a:cubicBezTo>
                <a:lnTo>
                  <a:pt x="1953424" y="2308783"/>
                </a:lnTo>
                <a:lnTo>
                  <a:pt x="1937278" y="2320856"/>
                </a:lnTo>
                <a:lnTo>
                  <a:pt x="1913692" y="2335185"/>
                </a:lnTo>
                <a:lnTo>
                  <a:pt x="1906681" y="2318258"/>
                </a:lnTo>
                <a:cubicBezTo>
                  <a:pt x="1906681" y="2304267"/>
                  <a:pt x="1918023" y="2292925"/>
                  <a:pt x="1932015" y="2292925"/>
                </a:cubicBezTo>
                <a:close/>
                <a:moveTo>
                  <a:pt x="1772991" y="2292925"/>
                </a:moveTo>
                <a:cubicBezTo>
                  <a:pt x="1786983" y="2292925"/>
                  <a:pt x="1798324" y="2304267"/>
                  <a:pt x="1798324" y="2318258"/>
                </a:cubicBezTo>
                <a:cubicBezTo>
                  <a:pt x="1798324" y="2332250"/>
                  <a:pt x="1786983" y="2343593"/>
                  <a:pt x="1772991" y="2343593"/>
                </a:cubicBezTo>
                <a:cubicBezTo>
                  <a:pt x="1758999" y="2343593"/>
                  <a:pt x="1747656" y="2332250"/>
                  <a:pt x="1747656" y="2318258"/>
                </a:cubicBezTo>
                <a:cubicBezTo>
                  <a:pt x="1747656" y="2304267"/>
                  <a:pt x="1758999" y="2292925"/>
                  <a:pt x="1772991" y="2292925"/>
                </a:cubicBezTo>
                <a:close/>
                <a:moveTo>
                  <a:pt x="1613967" y="2292925"/>
                </a:moveTo>
                <a:cubicBezTo>
                  <a:pt x="1627959" y="2292925"/>
                  <a:pt x="1639300" y="2304267"/>
                  <a:pt x="1639300" y="2318258"/>
                </a:cubicBezTo>
                <a:cubicBezTo>
                  <a:pt x="1639300" y="2332250"/>
                  <a:pt x="1627959" y="2343593"/>
                  <a:pt x="1613967" y="2343593"/>
                </a:cubicBezTo>
                <a:cubicBezTo>
                  <a:pt x="1599975" y="2343593"/>
                  <a:pt x="1588632" y="2332250"/>
                  <a:pt x="1588632" y="2318258"/>
                </a:cubicBezTo>
                <a:cubicBezTo>
                  <a:pt x="1588632" y="2304267"/>
                  <a:pt x="1599975" y="2292925"/>
                  <a:pt x="1613967" y="2292925"/>
                </a:cubicBezTo>
                <a:close/>
                <a:moveTo>
                  <a:pt x="1454943" y="2292925"/>
                </a:moveTo>
                <a:cubicBezTo>
                  <a:pt x="1468935" y="2292925"/>
                  <a:pt x="1480276" y="2304267"/>
                  <a:pt x="1480276" y="2318258"/>
                </a:cubicBezTo>
                <a:cubicBezTo>
                  <a:pt x="1480276" y="2332250"/>
                  <a:pt x="1468935" y="2343593"/>
                  <a:pt x="1454943" y="2343593"/>
                </a:cubicBezTo>
                <a:cubicBezTo>
                  <a:pt x="1440951" y="2343593"/>
                  <a:pt x="1429608" y="2332250"/>
                  <a:pt x="1429608" y="2318258"/>
                </a:cubicBezTo>
                <a:cubicBezTo>
                  <a:pt x="1429608" y="2304267"/>
                  <a:pt x="1440951" y="2292925"/>
                  <a:pt x="1454943" y="2292925"/>
                </a:cubicBezTo>
                <a:close/>
                <a:moveTo>
                  <a:pt x="1296014" y="2292925"/>
                </a:moveTo>
                <a:cubicBezTo>
                  <a:pt x="1310006" y="2292925"/>
                  <a:pt x="1321347" y="2304267"/>
                  <a:pt x="1321347" y="2318258"/>
                </a:cubicBezTo>
                <a:cubicBezTo>
                  <a:pt x="1321347" y="2332250"/>
                  <a:pt x="1310006" y="2343593"/>
                  <a:pt x="1296014" y="2343593"/>
                </a:cubicBezTo>
                <a:cubicBezTo>
                  <a:pt x="1282022" y="2343593"/>
                  <a:pt x="1270679" y="2332250"/>
                  <a:pt x="1270679" y="2318258"/>
                </a:cubicBezTo>
                <a:cubicBezTo>
                  <a:pt x="1270679" y="2304267"/>
                  <a:pt x="1282022" y="2292925"/>
                  <a:pt x="1296014" y="2292925"/>
                </a:cubicBezTo>
                <a:close/>
                <a:moveTo>
                  <a:pt x="1138413" y="2292925"/>
                </a:moveTo>
                <a:cubicBezTo>
                  <a:pt x="1152405" y="2292925"/>
                  <a:pt x="1163746" y="2304267"/>
                  <a:pt x="1163746" y="2318258"/>
                </a:cubicBezTo>
                <a:cubicBezTo>
                  <a:pt x="1163746" y="2332250"/>
                  <a:pt x="1152405" y="2343593"/>
                  <a:pt x="1138413" y="2343593"/>
                </a:cubicBezTo>
                <a:cubicBezTo>
                  <a:pt x="1124421" y="2343593"/>
                  <a:pt x="1113078" y="2332250"/>
                  <a:pt x="1113078" y="2318258"/>
                </a:cubicBezTo>
                <a:cubicBezTo>
                  <a:pt x="1113078" y="2304267"/>
                  <a:pt x="1124421" y="2292925"/>
                  <a:pt x="1138413" y="2292925"/>
                </a:cubicBezTo>
                <a:close/>
                <a:moveTo>
                  <a:pt x="979386" y="2292925"/>
                </a:moveTo>
                <a:cubicBezTo>
                  <a:pt x="993378" y="2292925"/>
                  <a:pt x="1004720" y="2304267"/>
                  <a:pt x="1004720" y="2318258"/>
                </a:cubicBezTo>
                <a:cubicBezTo>
                  <a:pt x="1004720" y="2332250"/>
                  <a:pt x="993378" y="2343593"/>
                  <a:pt x="979386" y="2343593"/>
                </a:cubicBezTo>
                <a:cubicBezTo>
                  <a:pt x="965395" y="2343593"/>
                  <a:pt x="954052" y="2332250"/>
                  <a:pt x="954052" y="2318258"/>
                </a:cubicBezTo>
                <a:cubicBezTo>
                  <a:pt x="954052" y="2304267"/>
                  <a:pt x="965395" y="2292925"/>
                  <a:pt x="979386" y="2292925"/>
                </a:cubicBezTo>
                <a:close/>
                <a:moveTo>
                  <a:pt x="820362" y="2292925"/>
                </a:moveTo>
                <a:cubicBezTo>
                  <a:pt x="834354" y="2292925"/>
                  <a:pt x="845696" y="2304267"/>
                  <a:pt x="845696" y="2318258"/>
                </a:cubicBezTo>
                <a:cubicBezTo>
                  <a:pt x="845696" y="2332250"/>
                  <a:pt x="834354" y="2343593"/>
                  <a:pt x="820362" y="2343593"/>
                </a:cubicBezTo>
                <a:cubicBezTo>
                  <a:pt x="806371" y="2343593"/>
                  <a:pt x="795028" y="2332250"/>
                  <a:pt x="795028" y="2318258"/>
                </a:cubicBezTo>
                <a:cubicBezTo>
                  <a:pt x="795028" y="2304267"/>
                  <a:pt x="806371" y="2292925"/>
                  <a:pt x="820362" y="2292925"/>
                </a:cubicBezTo>
                <a:close/>
                <a:moveTo>
                  <a:pt x="661338" y="2292925"/>
                </a:moveTo>
                <a:cubicBezTo>
                  <a:pt x="675330" y="2292925"/>
                  <a:pt x="686672" y="2304267"/>
                  <a:pt x="686672" y="2318258"/>
                </a:cubicBezTo>
                <a:cubicBezTo>
                  <a:pt x="686672" y="2332250"/>
                  <a:pt x="675330" y="2343593"/>
                  <a:pt x="661338" y="2343593"/>
                </a:cubicBezTo>
                <a:cubicBezTo>
                  <a:pt x="647347" y="2343593"/>
                  <a:pt x="636004" y="2332250"/>
                  <a:pt x="636004" y="2318258"/>
                </a:cubicBezTo>
                <a:cubicBezTo>
                  <a:pt x="636004" y="2304267"/>
                  <a:pt x="647347" y="2292925"/>
                  <a:pt x="661338" y="2292925"/>
                </a:cubicBezTo>
                <a:close/>
                <a:moveTo>
                  <a:pt x="502312" y="2292925"/>
                </a:moveTo>
                <a:cubicBezTo>
                  <a:pt x="516304" y="2292925"/>
                  <a:pt x="527647" y="2304267"/>
                  <a:pt x="527647" y="2318258"/>
                </a:cubicBezTo>
                <a:lnTo>
                  <a:pt x="524542" y="2325754"/>
                </a:lnTo>
                <a:lnTo>
                  <a:pt x="516480" y="2320856"/>
                </a:lnTo>
                <a:lnTo>
                  <a:pt x="487393" y="2299105"/>
                </a:lnTo>
                <a:close/>
                <a:moveTo>
                  <a:pt x="2091040" y="2145761"/>
                </a:moveTo>
                <a:cubicBezTo>
                  <a:pt x="2105031" y="2145761"/>
                  <a:pt x="2116374" y="2157104"/>
                  <a:pt x="2116374" y="2171096"/>
                </a:cubicBezTo>
                <a:lnTo>
                  <a:pt x="2114552" y="2175495"/>
                </a:lnTo>
                <a:lnTo>
                  <a:pt x="2091918" y="2196065"/>
                </a:lnTo>
                <a:lnTo>
                  <a:pt x="2091040" y="2196429"/>
                </a:lnTo>
                <a:cubicBezTo>
                  <a:pt x="2077049" y="2196429"/>
                  <a:pt x="2065706" y="2185087"/>
                  <a:pt x="2065706" y="2171096"/>
                </a:cubicBezTo>
                <a:cubicBezTo>
                  <a:pt x="2065706" y="2157104"/>
                  <a:pt x="2077049" y="2145761"/>
                  <a:pt x="2091040" y="2145761"/>
                </a:cubicBezTo>
                <a:close/>
                <a:moveTo>
                  <a:pt x="1932015" y="2145761"/>
                </a:moveTo>
                <a:cubicBezTo>
                  <a:pt x="1946006" y="2145761"/>
                  <a:pt x="1957349" y="2157104"/>
                  <a:pt x="1957349" y="2171096"/>
                </a:cubicBezTo>
                <a:cubicBezTo>
                  <a:pt x="1957349" y="2185087"/>
                  <a:pt x="1946006" y="2196429"/>
                  <a:pt x="1932015" y="2196429"/>
                </a:cubicBezTo>
                <a:cubicBezTo>
                  <a:pt x="1918023" y="2196429"/>
                  <a:pt x="1906681" y="2185087"/>
                  <a:pt x="1906681" y="2171096"/>
                </a:cubicBezTo>
                <a:cubicBezTo>
                  <a:pt x="1906681" y="2157104"/>
                  <a:pt x="1918023" y="2145761"/>
                  <a:pt x="1932015" y="2145761"/>
                </a:cubicBezTo>
                <a:close/>
                <a:moveTo>
                  <a:pt x="1772991" y="2145761"/>
                </a:moveTo>
                <a:cubicBezTo>
                  <a:pt x="1786983" y="2145761"/>
                  <a:pt x="1798324" y="2157104"/>
                  <a:pt x="1798324" y="2171096"/>
                </a:cubicBezTo>
                <a:cubicBezTo>
                  <a:pt x="1798324" y="2185087"/>
                  <a:pt x="1786983" y="2196429"/>
                  <a:pt x="1772991" y="2196429"/>
                </a:cubicBezTo>
                <a:cubicBezTo>
                  <a:pt x="1758999" y="2196429"/>
                  <a:pt x="1747656" y="2185087"/>
                  <a:pt x="1747656" y="2171096"/>
                </a:cubicBezTo>
                <a:cubicBezTo>
                  <a:pt x="1747656" y="2157104"/>
                  <a:pt x="1758999" y="2145761"/>
                  <a:pt x="1772991" y="2145761"/>
                </a:cubicBezTo>
                <a:close/>
                <a:moveTo>
                  <a:pt x="1613967" y="2145761"/>
                </a:moveTo>
                <a:cubicBezTo>
                  <a:pt x="1627959" y="2145761"/>
                  <a:pt x="1639300" y="2157104"/>
                  <a:pt x="1639300" y="2171096"/>
                </a:cubicBezTo>
                <a:cubicBezTo>
                  <a:pt x="1639300" y="2185087"/>
                  <a:pt x="1627959" y="2196429"/>
                  <a:pt x="1613967" y="2196429"/>
                </a:cubicBezTo>
                <a:cubicBezTo>
                  <a:pt x="1599975" y="2196429"/>
                  <a:pt x="1588632" y="2185087"/>
                  <a:pt x="1588632" y="2171096"/>
                </a:cubicBezTo>
                <a:cubicBezTo>
                  <a:pt x="1588632" y="2157104"/>
                  <a:pt x="1599975" y="2145761"/>
                  <a:pt x="1613967" y="2145761"/>
                </a:cubicBezTo>
                <a:close/>
                <a:moveTo>
                  <a:pt x="1454943" y="2145761"/>
                </a:moveTo>
                <a:cubicBezTo>
                  <a:pt x="1468935" y="2145761"/>
                  <a:pt x="1480276" y="2157104"/>
                  <a:pt x="1480276" y="2171096"/>
                </a:cubicBezTo>
                <a:cubicBezTo>
                  <a:pt x="1480276" y="2185087"/>
                  <a:pt x="1468935" y="2196429"/>
                  <a:pt x="1454943" y="2196429"/>
                </a:cubicBezTo>
                <a:cubicBezTo>
                  <a:pt x="1440951" y="2196429"/>
                  <a:pt x="1429608" y="2185087"/>
                  <a:pt x="1429608" y="2171096"/>
                </a:cubicBezTo>
                <a:cubicBezTo>
                  <a:pt x="1429608" y="2157104"/>
                  <a:pt x="1440951" y="2145761"/>
                  <a:pt x="1454943" y="2145761"/>
                </a:cubicBezTo>
                <a:close/>
                <a:moveTo>
                  <a:pt x="1296014" y="2145761"/>
                </a:moveTo>
                <a:cubicBezTo>
                  <a:pt x="1310006" y="2145761"/>
                  <a:pt x="1321347" y="2157104"/>
                  <a:pt x="1321347" y="2171096"/>
                </a:cubicBezTo>
                <a:cubicBezTo>
                  <a:pt x="1321347" y="2185087"/>
                  <a:pt x="1310006" y="2196429"/>
                  <a:pt x="1296014" y="2196429"/>
                </a:cubicBezTo>
                <a:cubicBezTo>
                  <a:pt x="1282022" y="2196429"/>
                  <a:pt x="1270679" y="2185087"/>
                  <a:pt x="1270679" y="2171096"/>
                </a:cubicBezTo>
                <a:cubicBezTo>
                  <a:pt x="1270679" y="2157104"/>
                  <a:pt x="1282022" y="2145761"/>
                  <a:pt x="1296014" y="2145761"/>
                </a:cubicBezTo>
                <a:close/>
                <a:moveTo>
                  <a:pt x="1138413" y="2145761"/>
                </a:moveTo>
                <a:cubicBezTo>
                  <a:pt x="1152405" y="2145761"/>
                  <a:pt x="1163746" y="2157104"/>
                  <a:pt x="1163746" y="2171096"/>
                </a:cubicBezTo>
                <a:cubicBezTo>
                  <a:pt x="1163746" y="2185087"/>
                  <a:pt x="1152405" y="2196429"/>
                  <a:pt x="1138413" y="2196429"/>
                </a:cubicBezTo>
                <a:cubicBezTo>
                  <a:pt x="1124421" y="2196429"/>
                  <a:pt x="1113078" y="2185087"/>
                  <a:pt x="1113078" y="2171096"/>
                </a:cubicBezTo>
                <a:cubicBezTo>
                  <a:pt x="1113078" y="2157104"/>
                  <a:pt x="1124421" y="2145761"/>
                  <a:pt x="1138413" y="2145761"/>
                </a:cubicBezTo>
                <a:close/>
                <a:moveTo>
                  <a:pt x="979386" y="2145761"/>
                </a:moveTo>
                <a:cubicBezTo>
                  <a:pt x="993378" y="2145761"/>
                  <a:pt x="1004720" y="2157104"/>
                  <a:pt x="1004720" y="2171096"/>
                </a:cubicBezTo>
                <a:cubicBezTo>
                  <a:pt x="1004720" y="2185087"/>
                  <a:pt x="993378" y="2196429"/>
                  <a:pt x="979386" y="2196429"/>
                </a:cubicBezTo>
                <a:cubicBezTo>
                  <a:pt x="965395" y="2196429"/>
                  <a:pt x="954052" y="2185087"/>
                  <a:pt x="954052" y="2171096"/>
                </a:cubicBezTo>
                <a:cubicBezTo>
                  <a:pt x="954052" y="2157104"/>
                  <a:pt x="965395" y="2145761"/>
                  <a:pt x="979386" y="2145761"/>
                </a:cubicBezTo>
                <a:close/>
                <a:moveTo>
                  <a:pt x="820362" y="2145761"/>
                </a:moveTo>
                <a:cubicBezTo>
                  <a:pt x="834354" y="2145761"/>
                  <a:pt x="845696" y="2157104"/>
                  <a:pt x="845696" y="2171096"/>
                </a:cubicBezTo>
                <a:cubicBezTo>
                  <a:pt x="845696" y="2185087"/>
                  <a:pt x="834354" y="2196429"/>
                  <a:pt x="820362" y="2196429"/>
                </a:cubicBezTo>
                <a:cubicBezTo>
                  <a:pt x="806371" y="2196429"/>
                  <a:pt x="795028" y="2185087"/>
                  <a:pt x="795028" y="2171096"/>
                </a:cubicBezTo>
                <a:cubicBezTo>
                  <a:pt x="795028" y="2157104"/>
                  <a:pt x="806371" y="2145761"/>
                  <a:pt x="820362" y="2145761"/>
                </a:cubicBezTo>
                <a:close/>
                <a:moveTo>
                  <a:pt x="661338" y="2145761"/>
                </a:moveTo>
                <a:cubicBezTo>
                  <a:pt x="675330" y="2145761"/>
                  <a:pt x="686672" y="2157104"/>
                  <a:pt x="686672" y="2171096"/>
                </a:cubicBezTo>
                <a:cubicBezTo>
                  <a:pt x="686672" y="2185087"/>
                  <a:pt x="675330" y="2196429"/>
                  <a:pt x="661338" y="2196429"/>
                </a:cubicBezTo>
                <a:cubicBezTo>
                  <a:pt x="647347" y="2196429"/>
                  <a:pt x="636004" y="2185087"/>
                  <a:pt x="636004" y="2171096"/>
                </a:cubicBezTo>
                <a:cubicBezTo>
                  <a:pt x="636004" y="2157104"/>
                  <a:pt x="647347" y="2145761"/>
                  <a:pt x="661338" y="2145761"/>
                </a:cubicBezTo>
                <a:close/>
                <a:moveTo>
                  <a:pt x="502312" y="2145761"/>
                </a:moveTo>
                <a:cubicBezTo>
                  <a:pt x="516304" y="2145761"/>
                  <a:pt x="527647" y="2157104"/>
                  <a:pt x="527647" y="2171096"/>
                </a:cubicBezTo>
                <a:cubicBezTo>
                  <a:pt x="527647" y="2185087"/>
                  <a:pt x="516304" y="2196429"/>
                  <a:pt x="502312" y="2196429"/>
                </a:cubicBezTo>
                <a:cubicBezTo>
                  <a:pt x="488321" y="2196429"/>
                  <a:pt x="476979" y="2185087"/>
                  <a:pt x="476979" y="2171096"/>
                </a:cubicBezTo>
                <a:cubicBezTo>
                  <a:pt x="476979" y="2157104"/>
                  <a:pt x="488321" y="2145761"/>
                  <a:pt x="502312" y="2145761"/>
                </a:cubicBezTo>
                <a:close/>
                <a:moveTo>
                  <a:pt x="343288" y="2145761"/>
                </a:moveTo>
                <a:cubicBezTo>
                  <a:pt x="357280" y="2145761"/>
                  <a:pt x="368623" y="2157104"/>
                  <a:pt x="368623" y="2171096"/>
                </a:cubicBezTo>
                <a:cubicBezTo>
                  <a:pt x="368623" y="2178092"/>
                  <a:pt x="365788" y="2184425"/>
                  <a:pt x="361203" y="2189009"/>
                </a:cubicBezTo>
                <a:lnTo>
                  <a:pt x="356307" y="2191037"/>
                </a:lnTo>
                <a:lnTo>
                  <a:pt x="328436" y="2165706"/>
                </a:lnTo>
                <a:lnTo>
                  <a:pt x="322770" y="2159472"/>
                </a:lnTo>
                <a:lnTo>
                  <a:pt x="325375" y="2153182"/>
                </a:lnTo>
                <a:cubicBezTo>
                  <a:pt x="329960" y="2148597"/>
                  <a:pt x="336293" y="2145761"/>
                  <a:pt x="343288" y="2145761"/>
                </a:cubicBezTo>
                <a:close/>
                <a:moveTo>
                  <a:pt x="191101" y="2001486"/>
                </a:moveTo>
                <a:lnTo>
                  <a:pt x="202273" y="2006114"/>
                </a:lnTo>
                <a:cubicBezTo>
                  <a:pt x="206858" y="2010698"/>
                  <a:pt x="209693" y="2017032"/>
                  <a:pt x="209693" y="2024028"/>
                </a:cubicBezTo>
                <a:lnTo>
                  <a:pt x="209075" y="2025522"/>
                </a:lnTo>
                <a:close/>
                <a:moveTo>
                  <a:pt x="2250065" y="1998693"/>
                </a:moveTo>
                <a:lnTo>
                  <a:pt x="2261274" y="2003336"/>
                </a:lnTo>
                <a:lnTo>
                  <a:pt x="2232345" y="2042022"/>
                </a:lnTo>
                <a:lnTo>
                  <a:pt x="2232150" y="2041941"/>
                </a:lnTo>
                <a:cubicBezTo>
                  <a:pt x="2227566" y="2037357"/>
                  <a:pt x="2224730" y="2031024"/>
                  <a:pt x="2224730" y="2024028"/>
                </a:cubicBezTo>
                <a:cubicBezTo>
                  <a:pt x="2224730" y="2010036"/>
                  <a:pt x="2236073" y="1998693"/>
                  <a:pt x="2250065" y="1998693"/>
                </a:cubicBezTo>
                <a:close/>
                <a:moveTo>
                  <a:pt x="2091040" y="1998693"/>
                </a:moveTo>
                <a:cubicBezTo>
                  <a:pt x="2105031" y="1998693"/>
                  <a:pt x="2116374" y="2010036"/>
                  <a:pt x="2116374" y="2024028"/>
                </a:cubicBezTo>
                <a:cubicBezTo>
                  <a:pt x="2116374" y="2038019"/>
                  <a:pt x="2105031" y="2049361"/>
                  <a:pt x="2091040" y="2049361"/>
                </a:cubicBezTo>
                <a:cubicBezTo>
                  <a:pt x="2077049" y="2049361"/>
                  <a:pt x="2065706" y="2038019"/>
                  <a:pt x="2065706" y="2024028"/>
                </a:cubicBezTo>
                <a:cubicBezTo>
                  <a:pt x="2065706" y="2010036"/>
                  <a:pt x="2077049" y="1998693"/>
                  <a:pt x="2091040" y="1998693"/>
                </a:cubicBezTo>
                <a:close/>
                <a:moveTo>
                  <a:pt x="1932015" y="1998693"/>
                </a:moveTo>
                <a:cubicBezTo>
                  <a:pt x="1946006" y="1998693"/>
                  <a:pt x="1957349" y="2010036"/>
                  <a:pt x="1957349" y="2024028"/>
                </a:cubicBezTo>
                <a:cubicBezTo>
                  <a:pt x="1957349" y="2038019"/>
                  <a:pt x="1946006" y="2049361"/>
                  <a:pt x="1932015" y="2049361"/>
                </a:cubicBezTo>
                <a:cubicBezTo>
                  <a:pt x="1918023" y="2049361"/>
                  <a:pt x="1906681" y="2038019"/>
                  <a:pt x="1906681" y="2024028"/>
                </a:cubicBezTo>
                <a:cubicBezTo>
                  <a:pt x="1906681" y="2010036"/>
                  <a:pt x="1918023" y="1998693"/>
                  <a:pt x="1932015" y="1998693"/>
                </a:cubicBezTo>
                <a:close/>
                <a:moveTo>
                  <a:pt x="1772991" y="1998693"/>
                </a:moveTo>
                <a:cubicBezTo>
                  <a:pt x="1786983" y="1998693"/>
                  <a:pt x="1798324" y="2010036"/>
                  <a:pt x="1798324" y="2024028"/>
                </a:cubicBezTo>
                <a:cubicBezTo>
                  <a:pt x="1798324" y="2038019"/>
                  <a:pt x="1786983" y="2049361"/>
                  <a:pt x="1772991" y="2049361"/>
                </a:cubicBezTo>
                <a:cubicBezTo>
                  <a:pt x="1758999" y="2049361"/>
                  <a:pt x="1747656" y="2038019"/>
                  <a:pt x="1747656" y="2024028"/>
                </a:cubicBezTo>
                <a:cubicBezTo>
                  <a:pt x="1747656" y="2010036"/>
                  <a:pt x="1758999" y="1998693"/>
                  <a:pt x="1772991" y="1998693"/>
                </a:cubicBezTo>
                <a:close/>
                <a:moveTo>
                  <a:pt x="1613967" y="1998693"/>
                </a:moveTo>
                <a:cubicBezTo>
                  <a:pt x="1627959" y="1998693"/>
                  <a:pt x="1639300" y="2010036"/>
                  <a:pt x="1639300" y="2024028"/>
                </a:cubicBezTo>
                <a:cubicBezTo>
                  <a:pt x="1639300" y="2038019"/>
                  <a:pt x="1627959" y="2049361"/>
                  <a:pt x="1613967" y="2049361"/>
                </a:cubicBezTo>
                <a:cubicBezTo>
                  <a:pt x="1599975" y="2049361"/>
                  <a:pt x="1588632" y="2038019"/>
                  <a:pt x="1588632" y="2024028"/>
                </a:cubicBezTo>
                <a:cubicBezTo>
                  <a:pt x="1588632" y="2010036"/>
                  <a:pt x="1599975" y="1998693"/>
                  <a:pt x="1613967" y="1998693"/>
                </a:cubicBezTo>
                <a:close/>
                <a:moveTo>
                  <a:pt x="1454943" y="1998693"/>
                </a:moveTo>
                <a:cubicBezTo>
                  <a:pt x="1468935" y="1998693"/>
                  <a:pt x="1480276" y="2010036"/>
                  <a:pt x="1480276" y="2024028"/>
                </a:cubicBezTo>
                <a:cubicBezTo>
                  <a:pt x="1480276" y="2038019"/>
                  <a:pt x="1468935" y="2049361"/>
                  <a:pt x="1454943" y="2049361"/>
                </a:cubicBezTo>
                <a:cubicBezTo>
                  <a:pt x="1440951" y="2049361"/>
                  <a:pt x="1429608" y="2038019"/>
                  <a:pt x="1429608" y="2024028"/>
                </a:cubicBezTo>
                <a:cubicBezTo>
                  <a:pt x="1429608" y="2010036"/>
                  <a:pt x="1440951" y="1998693"/>
                  <a:pt x="1454943" y="1998693"/>
                </a:cubicBezTo>
                <a:close/>
                <a:moveTo>
                  <a:pt x="1296014" y="1998693"/>
                </a:moveTo>
                <a:cubicBezTo>
                  <a:pt x="1310006" y="1998693"/>
                  <a:pt x="1321347" y="2010036"/>
                  <a:pt x="1321347" y="2024028"/>
                </a:cubicBezTo>
                <a:cubicBezTo>
                  <a:pt x="1321347" y="2038019"/>
                  <a:pt x="1310006" y="2049361"/>
                  <a:pt x="1296014" y="2049361"/>
                </a:cubicBezTo>
                <a:cubicBezTo>
                  <a:pt x="1282022" y="2049361"/>
                  <a:pt x="1270679" y="2038019"/>
                  <a:pt x="1270679" y="2024028"/>
                </a:cubicBezTo>
                <a:cubicBezTo>
                  <a:pt x="1270679" y="2010036"/>
                  <a:pt x="1282022" y="1998693"/>
                  <a:pt x="1296014" y="1998693"/>
                </a:cubicBezTo>
                <a:close/>
                <a:moveTo>
                  <a:pt x="1138413" y="1998693"/>
                </a:moveTo>
                <a:cubicBezTo>
                  <a:pt x="1152405" y="1998693"/>
                  <a:pt x="1163746" y="2010036"/>
                  <a:pt x="1163746" y="2024028"/>
                </a:cubicBezTo>
                <a:cubicBezTo>
                  <a:pt x="1163746" y="2038019"/>
                  <a:pt x="1152405" y="2049361"/>
                  <a:pt x="1138413" y="2049361"/>
                </a:cubicBezTo>
                <a:cubicBezTo>
                  <a:pt x="1124421" y="2049361"/>
                  <a:pt x="1113078" y="2038019"/>
                  <a:pt x="1113078" y="2024028"/>
                </a:cubicBezTo>
                <a:cubicBezTo>
                  <a:pt x="1113078" y="2010036"/>
                  <a:pt x="1124421" y="1998693"/>
                  <a:pt x="1138413" y="1998693"/>
                </a:cubicBezTo>
                <a:close/>
                <a:moveTo>
                  <a:pt x="979386" y="1998693"/>
                </a:moveTo>
                <a:cubicBezTo>
                  <a:pt x="993378" y="1998693"/>
                  <a:pt x="1004720" y="2010036"/>
                  <a:pt x="1004720" y="2024028"/>
                </a:cubicBezTo>
                <a:cubicBezTo>
                  <a:pt x="1004720" y="2038019"/>
                  <a:pt x="993378" y="2049361"/>
                  <a:pt x="979386" y="2049361"/>
                </a:cubicBezTo>
                <a:cubicBezTo>
                  <a:pt x="965395" y="2049361"/>
                  <a:pt x="954052" y="2038019"/>
                  <a:pt x="954052" y="2024028"/>
                </a:cubicBezTo>
                <a:cubicBezTo>
                  <a:pt x="954052" y="2010036"/>
                  <a:pt x="965395" y="1998693"/>
                  <a:pt x="979386" y="1998693"/>
                </a:cubicBezTo>
                <a:close/>
                <a:moveTo>
                  <a:pt x="820362" y="1998693"/>
                </a:moveTo>
                <a:cubicBezTo>
                  <a:pt x="834354" y="1998693"/>
                  <a:pt x="845696" y="2010036"/>
                  <a:pt x="845696" y="2024028"/>
                </a:cubicBezTo>
                <a:cubicBezTo>
                  <a:pt x="845696" y="2038019"/>
                  <a:pt x="834354" y="2049361"/>
                  <a:pt x="820362" y="2049361"/>
                </a:cubicBezTo>
                <a:cubicBezTo>
                  <a:pt x="806371" y="2049361"/>
                  <a:pt x="795028" y="2038019"/>
                  <a:pt x="795028" y="2024028"/>
                </a:cubicBezTo>
                <a:cubicBezTo>
                  <a:pt x="795028" y="2010036"/>
                  <a:pt x="806371" y="1998693"/>
                  <a:pt x="820362" y="1998693"/>
                </a:cubicBezTo>
                <a:close/>
                <a:moveTo>
                  <a:pt x="661338" y="1998693"/>
                </a:moveTo>
                <a:cubicBezTo>
                  <a:pt x="675330" y="1998693"/>
                  <a:pt x="686672" y="2010036"/>
                  <a:pt x="686672" y="2024028"/>
                </a:cubicBezTo>
                <a:cubicBezTo>
                  <a:pt x="686672" y="2038019"/>
                  <a:pt x="675330" y="2049361"/>
                  <a:pt x="661338" y="2049361"/>
                </a:cubicBezTo>
                <a:cubicBezTo>
                  <a:pt x="647347" y="2049361"/>
                  <a:pt x="636004" y="2038019"/>
                  <a:pt x="636004" y="2024028"/>
                </a:cubicBezTo>
                <a:cubicBezTo>
                  <a:pt x="636004" y="2010036"/>
                  <a:pt x="647347" y="1998693"/>
                  <a:pt x="661338" y="1998693"/>
                </a:cubicBezTo>
                <a:close/>
                <a:moveTo>
                  <a:pt x="502312" y="1998693"/>
                </a:moveTo>
                <a:cubicBezTo>
                  <a:pt x="516304" y="1998693"/>
                  <a:pt x="527647" y="2010036"/>
                  <a:pt x="527647" y="2024028"/>
                </a:cubicBezTo>
                <a:cubicBezTo>
                  <a:pt x="527647" y="2038019"/>
                  <a:pt x="516304" y="2049361"/>
                  <a:pt x="502312" y="2049361"/>
                </a:cubicBezTo>
                <a:cubicBezTo>
                  <a:pt x="488321" y="2049361"/>
                  <a:pt x="476979" y="2038019"/>
                  <a:pt x="476979" y="2024028"/>
                </a:cubicBezTo>
                <a:cubicBezTo>
                  <a:pt x="476979" y="2010036"/>
                  <a:pt x="488321" y="1998693"/>
                  <a:pt x="502312" y="1998693"/>
                </a:cubicBezTo>
                <a:close/>
                <a:moveTo>
                  <a:pt x="343288" y="1998693"/>
                </a:moveTo>
                <a:cubicBezTo>
                  <a:pt x="357280" y="1998693"/>
                  <a:pt x="368623" y="2010036"/>
                  <a:pt x="368623" y="2024028"/>
                </a:cubicBezTo>
                <a:cubicBezTo>
                  <a:pt x="368623" y="2038019"/>
                  <a:pt x="357280" y="2049361"/>
                  <a:pt x="343288" y="2049361"/>
                </a:cubicBezTo>
                <a:cubicBezTo>
                  <a:pt x="329297" y="2049361"/>
                  <a:pt x="317955" y="2038019"/>
                  <a:pt x="317955" y="2024028"/>
                </a:cubicBezTo>
                <a:cubicBezTo>
                  <a:pt x="317955" y="2010036"/>
                  <a:pt x="329297" y="1998693"/>
                  <a:pt x="343288" y="1998693"/>
                </a:cubicBezTo>
                <a:close/>
                <a:moveTo>
                  <a:pt x="2250065" y="1851623"/>
                </a:moveTo>
                <a:cubicBezTo>
                  <a:pt x="2264057" y="1851623"/>
                  <a:pt x="2275398" y="1862966"/>
                  <a:pt x="2275398" y="1876958"/>
                </a:cubicBezTo>
                <a:cubicBezTo>
                  <a:pt x="2275398" y="1890949"/>
                  <a:pt x="2264057" y="1902291"/>
                  <a:pt x="2250065" y="1902291"/>
                </a:cubicBezTo>
                <a:cubicBezTo>
                  <a:pt x="2236073" y="1902291"/>
                  <a:pt x="2224730" y="1890949"/>
                  <a:pt x="2224730" y="1876958"/>
                </a:cubicBezTo>
                <a:cubicBezTo>
                  <a:pt x="2224730" y="1862966"/>
                  <a:pt x="2236073" y="1851623"/>
                  <a:pt x="2250065" y="1851623"/>
                </a:cubicBezTo>
                <a:close/>
                <a:moveTo>
                  <a:pt x="2091040" y="1851623"/>
                </a:moveTo>
                <a:cubicBezTo>
                  <a:pt x="2105031" y="1851623"/>
                  <a:pt x="2116374" y="1862966"/>
                  <a:pt x="2116374" y="1876958"/>
                </a:cubicBezTo>
                <a:cubicBezTo>
                  <a:pt x="2116374" y="1890949"/>
                  <a:pt x="2105031" y="1902291"/>
                  <a:pt x="2091040" y="1902291"/>
                </a:cubicBezTo>
                <a:cubicBezTo>
                  <a:pt x="2077049" y="1902291"/>
                  <a:pt x="2065706" y="1890949"/>
                  <a:pt x="2065706" y="1876958"/>
                </a:cubicBezTo>
                <a:cubicBezTo>
                  <a:pt x="2065706" y="1862966"/>
                  <a:pt x="2077049" y="1851623"/>
                  <a:pt x="2091040" y="1851623"/>
                </a:cubicBezTo>
                <a:close/>
                <a:moveTo>
                  <a:pt x="1932015" y="1851623"/>
                </a:moveTo>
                <a:cubicBezTo>
                  <a:pt x="1946006" y="1851623"/>
                  <a:pt x="1957349" y="1862966"/>
                  <a:pt x="1957349" y="1876958"/>
                </a:cubicBezTo>
                <a:cubicBezTo>
                  <a:pt x="1957349" y="1890949"/>
                  <a:pt x="1946006" y="1902291"/>
                  <a:pt x="1932015" y="1902291"/>
                </a:cubicBezTo>
                <a:cubicBezTo>
                  <a:pt x="1918023" y="1902291"/>
                  <a:pt x="1906681" y="1890949"/>
                  <a:pt x="1906681" y="1876958"/>
                </a:cubicBezTo>
                <a:cubicBezTo>
                  <a:pt x="1906681" y="1862966"/>
                  <a:pt x="1918023" y="1851623"/>
                  <a:pt x="1932015" y="1851623"/>
                </a:cubicBezTo>
                <a:close/>
                <a:moveTo>
                  <a:pt x="1772991" y="1851623"/>
                </a:moveTo>
                <a:cubicBezTo>
                  <a:pt x="1786983" y="1851623"/>
                  <a:pt x="1798324" y="1862966"/>
                  <a:pt x="1798324" y="1876958"/>
                </a:cubicBezTo>
                <a:cubicBezTo>
                  <a:pt x="1798324" y="1890949"/>
                  <a:pt x="1786983" y="1902291"/>
                  <a:pt x="1772991" y="1902291"/>
                </a:cubicBezTo>
                <a:cubicBezTo>
                  <a:pt x="1758999" y="1902291"/>
                  <a:pt x="1747656" y="1890949"/>
                  <a:pt x="1747656" y="1876958"/>
                </a:cubicBezTo>
                <a:cubicBezTo>
                  <a:pt x="1747656" y="1862966"/>
                  <a:pt x="1758999" y="1851623"/>
                  <a:pt x="1772991" y="1851623"/>
                </a:cubicBezTo>
                <a:close/>
                <a:moveTo>
                  <a:pt x="1613967" y="1851623"/>
                </a:moveTo>
                <a:cubicBezTo>
                  <a:pt x="1627959" y="1851623"/>
                  <a:pt x="1639300" y="1862966"/>
                  <a:pt x="1639300" y="1876958"/>
                </a:cubicBezTo>
                <a:cubicBezTo>
                  <a:pt x="1639300" y="1890949"/>
                  <a:pt x="1627959" y="1902291"/>
                  <a:pt x="1613967" y="1902291"/>
                </a:cubicBezTo>
                <a:cubicBezTo>
                  <a:pt x="1599975" y="1902291"/>
                  <a:pt x="1588632" y="1890949"/>
                  <a:pt x="1588632" y="1876958"/>
                </a:cubicBezTo>
                <a:cubicBezTo>
                  <a:pt x="1588632" y="1862966"/>
                  <a:pt x="1599975" y="1851623"/>
                  <a:pt x="1613967" y="1851623"/>
                </a:cubicBezTo>
                <a:close/>
                <a:moveTo>
                  <a:pt x="1454943" y="1851623"/>
                </a:moveTo>
                <a:cubicBezTo>
                  <a:pt x="1468935" y="1851623"/>
                  <a:pt x="1480276" y="1862966"/>
                  <a:pt x="1480276" y="1876958"/>
                </a:cubicBezTo>
                <a:cubicBezTo>
                  <a:pt x="1480276" y="1890949"/>
                  <a:pt x="1468935" y="1902291"/>
                  <a:pt x="1454943" y="1902291"/>
                </a:cubicBezTo>
                <a:cubicBezTo>
                  <a:pt x="1440951" y="1902291"/>
                  <a:pt x="1429608" y="1890949"/>
                  <a:pt x="1429608" y="1876958"/>
                </a:cubicBezTo>
                <a:cubicBezTo>
                  <a:pt x="1429608" y="1862966"/>
                  <a:pt x="1440951" y="1851623"/>
                  <a:pt x="1454943" y="1851623"/>
                </a:cubicBezTo>
                <a:close/>
                <a:moveTo>
                  <a:pt x="1296014" y="1851623"/>
                </a:moveTo>
                <a:cubicBezTo>
                  <a:pt x="1310006" y="1851623"/>
                  <a:pt x="1321347" y="1862966"/>
                  <a:pt x="1321347" y="1876958"/>
                </a:cubicBezTo>
                <a:cubicBezTo>
                  <a:pt x="1321347" y="1890949"/>
                  <a:pt x="1310006" y="1902291"/>
                  <a:pt x="1296014" y="1902291"/>
                </a:cubicBezTo>
                <a:cubicBezTo>
                  <a:pt x="1282022" y="1902291"/>
                  <a:pt x="1270679" y="1890949"/>
                  <a:pt x="1270679" y="1876958"/>
                </a:cubicBezTo>
                <a:cubicBezTo>
                  <a:pt x="1270679" y="1862966"/>
                  <a:pt x="1282022" y="1851623"/>
                  <a:pt x="1296014" y="1851623"/>
                </a:cubicBezTo>
                <a:close/>
                <a:moveTo>
                  <a:pt x="1138413" y="1851623"/>
                </a:moveTo>
                <a:cubicBezTo>
                  <a:pt x="1152405" y="1851623"/>
                  <a:pt x="1163746" y="1862966"/>
                  <a:pt x="1163746" y="1876958"/>
                </a:cubicBezTo>
                <a:cubicBezTo>
                  <a:pt x="1163746" y="1890949"/>
                  <a:pt x="1152405" y="1902291"/>
                  <a:pt x="1138413" y="1902291"/>
                </a:cubicBezTo>
                <a:cubicBezTo>
                  <a:pt x="1124421" y="1902291"/>
                  <a:pt x="1113078" y="1890949"/>
                  <a:pt x="1113078" y="1876958"/>
                </a:cubicBezTo>
                <a:cubicBezTo>
                  <a:pt x="1113078" y="1862966"/>
                  <a:pt x="1124421" y="1851623"/>
                  <a:pt x="1138413" y="1851623"/>
                </a:cubicBezTo>
                <a:close/>
                <a:moveTo>
                  <a:pt x="979386" y="1851623"/>
                </a:moveTo>
                <a:cubicBezTo>
                  <a:pt x="993378" y="1851623"/>
                  <a:pt x="1004720" y="1862966"/>
                  <a:pt x="1004720" y="1876958"/>
                </a:cubicBezTo>
                <a:cubicBezTo>
                  <a:pt x="1004720" y="1890949"/>
                  <a:pt x="993378" y="1902291"/>
                  <a:pt x="979386" y="1902291"/>
                </a:cubicBezTo>
                <a:cubicBezTo>
                  <a:pt x="965395" y="1902291"/>
                  <a:pt x="954052" y="1890949"/>
                  <a:pt x="954052" y="1876958"/>
                </a:cubicBezTo>
                <a:cubicBezTo>
                  <a:pt x="954052" y="1862966"/>
                  <a:pt x="965395" y="1851623"/>
                  <a:pt x="979386" y="1851623"/>
                </a:cubicBezTo>
                <a:close/>
                <a:moveTo>
                  <a:pt x="820362" y="1851623"/>
                </a:moveTo>
                <a:cubicBezTo>
                  <a:pt x="834354" y="1851623"/>
                  <a:pt x="845696" y="1862966"/>
                  <a:pt x="845696" y="1876958"/>
                </a:cubicBezTo>
                <a:cubicBezTo>
                  <a:pt x="845696" y="1890949"/>
                  <a:pt x="834354" y="1902291"/>
                  <a:pt x="820362" y="1902291"/>
                </a:cubicBezTo>
                <a:cubicBezTo>
                  <a:pt x="806371" y="1902291"/>
                  <a:pt x="795028" y="1890949"/>
                  <a:pt x="795028" y="1876958"/>
                </a:cubicBezTo>
                <a:cubicBezTo>
                  <a:pt x="795028" y="1862966"/>
                  <a:pt x="806371" y="1851623"/>
                  <a:pt x="820362" y="1851623"/>
                </a:cubicBezTo>
                <a:close/>
                <a:moveTo>
                  <a:pt x="661338" y="1851623"/>
                </a:moveTo>
                <a:cubicBezTo>
                  <a:pt x="675330" y="1851623"/>
                  <a:pt x="686672" y="1862966"/>
                  <a:pt x="686672" y="1876958"/>
                </a:cubicBezTo>
                <a:cubicBezTo>
                  <a:pt x="686672" y="1890949"/>
                  <a:pt x="675330" y="1902291"/>
                  <a:pt x="661338" y="1902291"/>
                </a:cubicBezTo>
                <a:cubicBezTo>
                  <a:pt x="647347" y="1902291"/>
                  <a:pt x="636004" y="1890949"/>
                  <a:pt x="636004" y="1876958"/>
                </a:cubicBezTo>
                <a:cubicBezTo>
                  <a:pt x="636004" y="1862966"/>
                  <a:pt x="647347" y="1851623"/>
                  <a:pt x="661338" y="1851623"/>
                </a:cubicBezTo>
                <a:close/>
                <a:moveTo>
                  <a:pt x="502312" y="1851623"/>
                </a:moveTo>
                <a:cubicBezTo>
                  <a:pt x="516304" y="1851623"/>
                  <a:pt x="527647" y="1862966"/>
                  <a:pt x="527647" y="1876958"/>
                </a:cubicBezTo>
                <a:cubicBezTo>
                  <a:pt x="527647" y="1890949"/>
                  <a:pt x="516304" y="1902291"/>
                  <a:pt x="502312" y="1902291"/>
                </a:cubicBezTo>
                <a:cubicBezTo>
                  <a:pt x="488321" y="1902291"/>
                  <a:pt x="476979" y="1890949"/>
                  <a:pt x="476979" y="1876958"/>
                </a:cubicBezTo>
                <a:cubicBezTo>
                  <a:pt x="476979" y="1862966"/>
                  <a:pt x="488321" y="1851623"/>
                  <a:pt x="502312" y="1851623"/>
                </a:cubicBezTo>
                <a:close/>
                <a:moveTo>
                  <a:pt x="343288" y="1851623"/>
                </a:moveTo>
                <a:cubicBezTo>
                  <a:pt x="357280" y="1851623"/>
                  <a:pt x="368623" y="1862966"/>
                  <a:pt x="368623" y="1876958"/>
                </a:cubicBezTo>
                <a:cubicBezTo>
                  <a:pt x="368623" y="1890949"/>
                  <a:pt x="357280" y="1902291"/>
                  <a:pt x="343288" y="1902291"/>
                </a:cubicBezTo>
                <a:cubicBezTo>
                  <a:pt x="329297" y="1902291"/>
                  <a:pt x="317955" y="1890949"/>
                  <a:pt x="317955" y="1876958"/>
                </a:cubicBezTo>
                <a:cubicBezTo>
                  <a:pt x="317955" y="1862966"/>
                  <a:pt x="329297" y="1851623"/>
                  <a:pt x="343288" y="1851623"/>
                </a:cubicBezTo>
                <a:close/>
                <a:moveTo>
                  <a:pt x="184358" y="1851623"/>
                </a:moveTo>
                <a:cubicBezTo>
                  <a:pt x="198350" y="1851623"/>
                  <a:pt x="209693" y="1862966"/>
                  <a:pt x="209693" y="1876958"/>
                </a:cubicBezTo>
                <a:cubicBezTo>
                  <a:pt x="209693" y="1890949"/>
                  <a:pt x="198350" y="1902291"/>
                  <a:pt x="184358" y="1902291"/>
                </a:cubicBezTo>
                <a:cubicBezTo>
                  <a:pt x="170367" y="1902291"/>
                  <a:pt x="159025" y="1890949"/>
                  <a:pt x="159025" y="1876958"/>
                </a:cubicBezTo>
                <a:cubicBezTo>
                  <a:pt x="159025" y="1862966"/>
                  <a:pt x="170367" y="1851623"/>
                  <a:pt x="184358" y="1851623"/>
                </a:cubicBezTo>
                <a:close/>
                <a:moveTo>
                  <a:pt x="36931" y="1709358"/>
                </a:moveTo>
                <a:lnTo>
                  <a:pt x="43248" y="1711975"/>
                </a:lnTo>
                <a:cubicBezTo>
                  <a:pt x="47833" y="1716559"/>
                  <a:pt x="50668" y="1722893"/>
                  <a:pt x="50668" y="1729889"/>
                </a:cubicBezTo>
                <a:lnTo>
                  <a:pt x="47365" y="1737864"/>
                </a:lnTo>
                <a:close/>
                <a:moveTo>
                  <a:pt x="2408995" y="1704554"/>
                </a:moveTo>
                <a:lnTo>
                  <a:pt x="2417323" y="1708004"/>
                </a:lnTo>
                <a:lnTo>
                  <a:pt x="2401219" y="1752001"/>
                </a:lnTo>
                <a:lnTo>
                  <a:pt x="2391080" y="1747802"/>
                </a:lnTo>
                <a:cubicBezTo>
                  <a:pt x="2386496" y="1743218"/>
                  <a:pt x="2383660" y="1736885"/>
                  <a:pt x="2383660" y="1729889"/>
                </a:cubicBezTo>
                <a:cubicBezTo>
                  <a:pt x="2383660" y="1715897"/>
                  <a:pt x="2395003" y="1704554"/>
                  <a:pt x="2408995" y="1704554"/>
                </a:cubicBezTo>
                <a:close/>
                <a:moveTo>
                  <a:pt x="2250065" y="1704554"/>
                </a:moveTo>
                <a:cubicBezTo>
                  <a:pt x="2264057" y="1704554"/>
                  <a:pt x="2275398" y="1715897"/>
                  <a:pt x="2275398" y="1729889"/>
                </a:cubicBezTo>
                <a:cubicBezTo>
                  <a:pt x="2275398" y="1743880"/>
                  <a:pt x="2264057" y="1755222"/>
                  <a:pt x="2250065" y="1755222"/>
                </a:cubicBezTo>
                <a:cubicBezTo>
                  <a:pt x="2236073" y="1755222"/>
                  <a:pt x="2224730" y="1743880"/>
                  <a:pt x="2224730" y="1729889"/>
                </a:cubicBezTo>
                <a:cubicBezTo>
                  <a:pt x="2224730" y="1715897"/>
                  <a:pt x="2236073" y="1704554"/>
                  <a:pt x="2250065" y="1704554"/>
                </a:cubicBezTo>
                <a:close/>
                <a:moveTo>
                  <a:pt x="2091040" y="1704554"/>
                </a:moveTo>
                <a:cubicBezTo>
                  <a:pt x="2105031" y="1704554"/>
                  <a:pt x="2116374" y="1715897"/>
                  <a:pt x="2116374" y="1729889"/>
                </a:cubicBezTo>
                <a:cubicBezTo>
                  <a:pt x="2116374" y="1743880"/>
                  <a:pt x="2105031" y="1755222"/>
                  <a:pt x="2091040" y="1755222"/>
                </a:cubicBezTo>
                <a:cubicBezTo>
                  <a:pt x="2077049" y="1755222"/>
                  <a:pt x="2065706" y="1743880"/>
                  <a:pt x="2065706" y="1729889"/>
                </a:cubicBezTo>
                <a:cubicBezTo>
                  <a:pt x="2065706" y="1715897"/>
                  <a:pt x="2077049" y="1704554"/>
                  <a:pt x="2091040" y="1704554"/>
                </a:cubicBezTo>
                <a:close/>
                <a:moveTo>
                  <a:pt x="1932015" y="1704554"/>
                </a:moveTo>
                <a:cubicBezTo>
                  <a:pt x="1946006" y="1704554"/>
                  <a:pt x="1957349" y="1715897"/>
                  <a:pt x="1957349" y="1729889"/>
                </a:cubicBezTo>
                <a:cubicBezTo>
                  <a:pt x="1957349" y="1743880"/>
                  <a:pt x="1946006" y="1755222"/>
                  <a:pt x="1932015" y="1755222"/>
                </a:cubicBezTo>
                <a:cubicBezTo>
                  <a:pt x="1918023" y="1755222"/>
                  <a:pt x="1906681" y="1743880"/>
                  <a:pt x="1906681" y="1729889"/>
                </a:cubicBezTo>
                <a:cubicBezTo>
                  <a:pt x="1906681" y="1715897"/>
                  <a:pt x="1918023" y="1704554"/>
                  <a:pt x="1932015" y="1704554"/>
                </a:cubicBezTo>
                <a:close/>
                <a:moveTo>
                  <a:pt x="1772991" y="1704554"/>
                </a:moveTo>
                <a:cubicBezTo>
                  <a:pt x="1786983" y="1704554"/>
                  <a:pt x="1798324" y="1715897"/>
                  <a:pt x="1798324" y="1729889"/>
                </a:cubicBezTo>
                <a:cubicBezTo>
                  <a:pt x="1798324" y="1743880"/>
                  <a:pt x="1786983" y="1755222"/>
                  <a:pt x="1772991" y="1755222"/>
                </a:cubicBezTo>
                <a:cubicBezTo>
                  <a:pt x="1758999" y="1755222"/>
                  <a:pt x="1747656" y="1743880"/>
                  <a:pt x="1747656" y="1729889"/>
                </a:cubicBezTo>
                <a:cubicBezTo>
                  <a:pt x="1747656" y="1715897"/>
                  <a:pt x="1758999" y="1704554"/>
                  <a:pt x="1772991" y="1704554"/>
                </a:cubicBezTo>
                <a:close/>
                <a:moveTo>
                  <a:pt x="1613967" y="1704554"/>
                </a:moveTo>
                <a:cubicBezTo>
                  <a:pt x="1627959" y="1704554"/>
                  <a:pt x="1639300" y="1715897"/>
                  <a:pt x="1639300" y="1729889"/>
                </a:cubicBezTo>
                <a:cubicBezTo>
                  <a:pt x="1639300" y="1743880"/>
                  <a:pt x="1627959" y="1755222"/>
                  <a:pt x="1613967" y="1755222"/>
                </a:cubicBezTo>
                <a:cubicBezTo>
                  <a:pt x="1599975" y="1755222"/>
                  <a:pt x="1588632" y="1743880"/>
                  <a:pt x="1588632" y="1729889"/>
                </a:cubicBezTo>
                <a:cubicBezTo>
                  <a:pt x="1588632" y="1715897"/>
                  <a:pt x="1599975" y="1704554"/>
                  <a:pt x="1613967" y="1704554"/>
                </a:cubicBezTo>
                <a:close/>
                <a:moveTo>
                  <a:pt x="1454943" y="1704554"/>
                </a:moveTo>
                <a:cubicBezTo>
                  <a:pt x="1468935" y="1704554"/>
                  <a:pt x="1480276" y="1715897"/>
                  <a:pt x="1480276" y="1729889"/>
                </a:cubicBezTo>
                <a:cubicBezTo>
                  <a:pt x="1480276" y="1743880"/>
                  <a:pt x="1468935" y="1755222"/>
                  <a:pt x="1454943" y="1755222"/>
                </a:cubicBezTo>
                <a:cubicBezTo>
                  <a:pt x="1440951" y="1755222"/>
                  <a:pt x="1429608" y="1743880"/>
                  <a:pt x="1429608" y="1729889"/>
                </a:cubicBezTo>
                <a:cubicBezTo>
                  <a:pt x="1429608" y="1715897"/>
                  <a:pt x="1440951" y="1704554"/>
                  <a:pt x="1454943" y="1704554"/>
                </a:cubicBezTo>
                <a:close/>
                <a:moveTo>
                  <a:pt x="1296014" y="1704554"/>
                </a:moveTo>
                <a:cubicBezTo>
                  <a:pt x="1310006" y="1704554"/>
                  <a:pt x="1321347" y="1715897"/>
                  <a:pt x="1321347" y="1729889"/>
                </a:cubicBezTo>
                <a:cubicBezTo>
                  <a:pt x="1321347" y="1743880"/>
                  <a:pt x="1310006" y="1755222"/>
                  <a:pt x="1296014" y="1755222"/>
                </a:cubicBezTo>
                <a:cubicBezTo>
                  <a:pt x="1282022" y="1755222"/>
                  <a:pt x="1270679" y="1743880"/>
                  <a:pt x="1270679" y="1729889"/>
                </a:cubicBezTo>
                <a:cubicBezTo>
                  <a:pt x="1270679" y="1715897"/>
                  <a:pt x="1282022" y="1704554"/>
                  <a:pt x="1296014" y="1704554"/>
                </a:cubicBezTo>
                <a:close/>
                <a:moveTo>
                  <a:pt x="1138413" y="1704554"/>
                </a:moveTo>
                <a:cubicBezTo>
                  <a:pt x="1152405" y="1704554"/>
                  <a:pt x="1163746" y="1715897"/>
                  <a:pt x="1163746" y="1729889"/>
                </a:cubicBezTo>
                <a:cubicBezTo>
                  <a:pt x="1163746" y="1743880"/>
                  <a:pt x="1152405" y="1755222"/>
                  <a:pt x="1138413" y="1755222"/>
                </a:cubicBezTo>
                <a:cubicBezTo>
                  <a:pt x="1124421" y="1755222"/>
                  <a:pt x="1113078" y="1743880"/>
                  <a:pt x="1113078" y="1729889"/>
                </a:cubicBezTo>
                <a:cubicBezTo>
                  <a:pt x="1113078" y="1715897"/>
                  <a:pt x="1124421" y="1704554"/>
                  <a:pt x="1138413" y="1704554"/>
                </a:cubicBezTo>
                <a:close/>
                <a:moveTo>
                  <a:pt x="979386" y="1704554"/>
                </a:moveTo>
                <a:cubicBezTo>
                  <a:pt x="993378" y="1704554"/>
                  <a:pt x="1004720" y="1715897"/>
                  <a:pt x="1004720" y="1729889"/>
                </a:cubicBezTo>
                <a:cubicBezTo>
                  <a:pt x="1004720" y="1743880"/>
                  <a:pt x="993378" y="1755222"/>
                  <a:pt x="979386" y="1755222"/>
                </a:cubicBezTo>
                <a:cubicBezTo>
                  <a:pt x="965395" y="1755222"/>
                  <a:pt x="954052" y="1743880"/>
                  <a:pt x="954052" y="1729889"/>
                </a:cubicBezTo>
                <a:cubicBezTo>
                  <a:pt x="954052" y="1715897"/>
                  <a:pt x="965395" y="1704554"/>
                  <a:pt x="979386" y="1704554"/>
                </a:cubicBezTo>
                <a:close/>
                <a:moveTo>
                  <a:pt x="820362" y="1704554"/>
                </a:moveTo>
                <a:cubicBezTo>
                  <a:pt x="834354" y="1704554"/>
                  <a:pt x="845696" y="1715897"/>
                  <a:pt x="845696" y="1729889"/>
                </a:cubicBezTo>
                <a:cubicBezTo>
                  <a:pt x="845696" y="1743880"/>
                  <a:pt x="834354" y="1755222"/>
                  <a:pt x="820362" y="1755222"/>
                </a:cubicBezTo>
                <a:cubicBezTo>
                  <a:pt x="806371" y="1755222"/>
                  <a:pt x="795028" y="1743880"/>
                  <a:pt x="795028" y="1729889"/>
                </a:cubicBezTo>
                <a:cubicBezTo>
                  <a:pt x="795028" y="1715897"/>
                  <a:pt x="806371" y="1704554"/>
                  <a:pt x="820362" y="1704554"/>
                </a:cubicBezTo>
                <a:close/>
                <a:moveTo>
                  <a:pt x="661338" y="1704554"/>
                </a:moveTo>
                <a:cubicBezTo>
                  <a:pt x="675330" y="1704554"/>
                  <a:pt x="686672" y="1715897"/>
                  <a:pt x="686672" y="1729889"/>
                </a:cubicBezTo>
                <a:cubicBezTo>
                  <a:pt x="686672" y="1743880"/>
                  <a:pt x="675330" y="1755222"/>
                  <a:pt x="661338" y="1755222"/>
                </a:cubicBezTo>
                <a:cubicBezTo>
                  <a:pt x="647347" y="1755222"/>
                  <a:pt x="636004" y="1743880"/>
                  <a:pt x="636004" y="1729889"/>
                </a:cubicBezTo>
                <a:cubicBezTo>
                  <a:pt x="636004" y="1715897"/>
                  <a:pt x="647347" y="1704554"/>
                  <a:pt x="661338" y="1704554"/>
                </a:cubicBezTo>
                <a:close/>
                <a:moveTo>
                  <a:pt x="502312" y="1704554"/>
                </a:moveTo>
                <a:cubicBezTo>
                  <a:pt x="516304" y="1704554"/>
                  <a:pt x="527647" y="1715897"/>
                  <a:pt x="527647" y="1729889"/>
                </a:cubicBezTo>
                <a:cubicBezTo>
                  <a:pt x="527647" y="1743880"/>
                  <a:pt x="516304" y="1755222"/>
                  <a:pt x="502312" y="1755222"/>
                </a:cubicBezTo>
                <a:cubicBezTo>
                  <a:pt x="488321" y="1755222"/>
                  <a:pt x="476979" y="1743880"/>
                  <a:pt x="476979" y="1729889"/>
                </a:cubicBezTo>
                <a:cubicBezTo>
                  <a:pt x="476979" y="1715897"/>
                  <a:pt x="488321" y="1704554"/>
                  <a:pt x="502312" y="1704554"/>
                </a:cubicBezTo>
                <a:close/>
                <a:moveTo>
                  <a:pt x="343288" y="1704554"/>
                </a:moveTo>
                <a:cubicBezTo>
                  <a:pt x="357280" y="1704554"/>
                  <a:pt x="368623" y="1715897"/>
                  <a:pt x="368623" y="1729889"/>
                </a:cubicBezTo>
                <a:cubicBezTo>
                  <a:pt x="368623" y="1743880"/>
                  <a:pt x="357280" y="1755222"/>
                  <a:pt x="343288" y="1755222"/>
                </a:cubicBezTo>
                <a:cubicBezTo>
                  <a:pt x="329297" y="1755222"/>
                  <a:pt x="317955" y="1743880"/>
                  <a:pt x="317955" y="1729889"/>
                </a:cubicBezTo>
                <a:cubicBezTo>
                  <a:pt x="317955" y="1715897"/>
                  <a:pt x="329297" y="1704554"/>
                  <a:pt x="343288" y="1704554"/>
                </a:cubicBezTo>
                <a:close/>
                <a:moveTo>
                  <a:pt x="184358" y="1704554"/>
                </a:moveTo>
                <a:cubicBezTo>
                  <a:pt x="198350" y="1704554"/>
                  <a:pt x="209693" y="1715897"/>
                  <a:pt x="209693" y="1729889"/>
                </a:cubicBezTo>
                <a:cubicBezTo>
                  <a:pt x="209693" y="1743880"/>
                  <a:pt x="198350" y="1755222"/>
                  <a:pt x="184358" y="1755222"/>
                </a:cubicBezTo>
                <a:cubicBezTo>
                  <a:pt x="170367" y="1755222"/>
                  <a:pt x="159025" y="1743880"/>
                  <a:pt x="159025" y="1729889"/>
                </a:cubicBezTo>
                <a:cubicBezTo>
                  <a:pt x="159025" y="1715897"/>
                  <a:pt x="170367" y="1704554"/>
                  <a:pt x="184358" y="1704554"/>
                </a:cubicBezTo>
                <a:close/>
                <a:moveTo>
                  <a:pt x="2408995" y="1557390"/>
                </a:moveTo>
                <a:cubicBezTo>
                  <a:pt x="2422987" y="1557390"/>
                  <a:pt x="2434328" y="1568733"/>
                  <a:pt x="2434328" y="1582723"/>
                </a:cubicBezTo>
                <a:cubicBezTo>
                  <a:pt x="2434328" y="1596715"/>
                  <a:pt x="2422987" y="1608058"/>
                  <a:pt x="2408995" y="1608058"/>
                </a:cubicBezTo>
                <a:cubicBezTo>
                  <a:pt x="2395003" y="1608058"/>
                  <a:pt x="2383660" y="1596715"/>
                  <a:pt x="2383660" y="1582723"/>
                </a:cubicBezTo>
                <a:cubicBezTo>
                  <a:pt x="2383660" y="1568733"/>
                  <a:pt x="2395003" y="1557390"/>
                  <a:pt x="2408995" y="1557390"/>
                </a:cubicBezTo>
                <a:close/>
                <a:moveTo>
                  <a:pt x="2250065" y="1557390"/>
                </a:moveTo>
                <a:cubicBezTo>
                  <a:pt x="2264057" y="1557390"/>
                  <a:pt x="2275398" y="1568733"/>
                  <a:pt x="2275398" y="1582723"/>
                </a:cubicBezTo>
                <a:cubicBezTo>
                  <a:pt x="2275398" y="1596715"/>
                  <a:pt x="2264057" y="1608058"/>
                  <a:pt x="2250065" y="1608058"/>
                </a:cubicBezTo>
                <a:cubicBezTo>
                  <a:pt x="2236073" y="1608058"/>
                  <a:pt x="2224730" y="1596715"/>
                  <a:pt x="2224730" y="1582723"/>
                </a:cubicBezTo>
                <a:cubicBezTo>
                  <a:pt x="2224730" y="1568733"/>
                  <a:pt x="2236073" y="1557390"/>
                  <a:pt x="2250065" y="1557390"/>
                </a:cubicBezTo>
                <a:close/>
                <a:moveTo>
                  <a:pt x="2091040" y="1557390"/>
                </a:moveTo>
                <a:cubicBezTo>
                  <a:pt x="2105031" y="1557390"/>
                  <a:pt x="2116374" y="1568733"/>
                  <a:pt x="2116374" y="1582723"/>
                </a:cubicBezTo>
                <a:cubicBezTo>
                  <a:pt x="2116374" y="1596715"/>
                  <a:pt x="2105031" y="1608058"/>
                  <a:pt x="2091040" y="1608058"/>
                </a:cubicBezTo>
                <a:cubicBezTo>
                  <a:pt x="2077049" y="1608058"/>
                  <a:pt x="2065706" y="1596715"/>
                  <a:pt x="2065706" y="1582723"/>
                </a:cubicBezTo>
                <a:cubicBezTo>
                  <a:pt x="2065706" y="1568733"/>
                  <a:pt x="2077049" y="1557390"/>
                  <a:pt x="2091040" y="1557390"/>
                </a:cubicBezTo>
                <a:close/>
                <a:moveTo>
                  <a:pt x="1932015" y="1557390"/>
                </a:moveTo>
                <a:cubicBezTo>
                  <a:pt x="1946006" y="1557390"/>
                  <a:pt x="1957349" y="1568733"/>
                  <a:pt x="1957349" y="1582723"/>
                </a:cubicBezTo>
                <a:cubicBezTo>
                  <a:pt x="1957349" y="1596715"/>
                  <a:pt x="1946006" y="1608058"/>
                  <a:pt x="1932015" y="1608058"/>
                </a:cubicBezTo>
                <a:cubicBezTo>
                  <a:pt x="1918023" y="1608058"/>
                  <a:pt x="1906681" y="1596715"/>
                  <a:pt x="1906681" y="1582723"/>
                </a:cubicBezTo>
                <a:cubicBezTo>
                  <a:pt x="1906681" y="1568733"/>
                  <a:pt x="1918023" y="1557390"/>
                  <a:pt x="1932015" y="1557390"/>
                </a:cubicBezTo>
                <a:close/>
                <a:moveTo>
                  <a:pt x="1772991" y="1557390"/>
                </a:moveTo>
                <a:cubicBezTo>
                  <a:pt x="1786983" y="1557390"/>
                  <a:pt x="1798324" y="1568733"/>
                  <a:pt x="1798324" y="1582723"/>
                </a:cubicBezTo>
                <a:cubicBezTo>
                  <a:pt x="1798324" y="1596715"/>
                  <a:pt x="1786983" y="1608058"/>
                  <a:pt x="1772991" y="1608058"/>
                </a:cubicBezTo>
                <a:cubicBezTo>
                  <a:pt x="1758999" y="1608058"/>
                  <a:pt x="1747656" y="1596715"/>
                  <a:pt x="1747656" y="1582723"/>
                </a:cubicBezTo>
                <a:cubicBezTo>
                  <a:pt x="1747656" y="1568733"/>
                  <a:pt x="1758999" y="1557390"/>
                  <a:pt x="1772991" y="1557390"/>
                </a:cubicBezTo>
                <a:close/>
                <a:moveTo>
                  <a:pt x="1613967" y="1557390"/>
                </a:moveTo>
                <a:cubicBezTo>
                  <a:pt x="1627959" y="1557390"/>
                  <a:pt x="1639300" y="1568733"/>
                  <a:pt x="1639300" y="1582723"/>
                </a:cubicBezTo>
                <a:cubicBezTo>
                  <a:pt x="1639300" y="1596715"/>
                  <a:pt x="1627959" y="1608058"/>
                  <a:pt x="1613967" y="1608058"/>
                </a:cubicBezTo>
                <a:cubicBezTo>
                  <a:pt x="1599975" y="1608058"/>
                  <a:pt x="1588632" y="1596715"/>
                  <a:pt x="1588632" y="1582723"/>
                </a:cubicBezTo>
                <a:cubicBezTo>
                  <a:pt x="1588632" y="1568733"/>
                  <a:pt x="1599975" y="1557390"/>
                  <a:pt x="1613967" y="1557390"/>
                </a:cubicBezTo>
                <a:close/>
                <a:moveTo>
                  <a:pt x="1454943" y="1557390"/>
                </a:moveTo>
                <a:cubicBezTo>
                  <a:pt x="1468935" y="1557390"/>
                  <a:pt x="1480276" y="1568733"/>
                  <a:pt x="1480276" y="1582723"/>
                </a:cubicBezTo>
                <a:cubicBezTo>
                  <a:pt x="1480276" y="1596715"/>
                  <a:pt x="1468935" y="1608058"/>
                  <a:pt x="1454943" y="1608058"/>
                </a:cubicBezTo>
                <a:cubicBezTo>
                  <a:pt x="1440951" y="1608058"/>
                  <a:pt x="1429608" y="1596715"/>
                  <a:pt x="1429608" y="1582723"/>
                </a:cubicBezTo>
                <a:cubicBezTo>
                  <a:pt x="1429608" y="1568733"/>
                  <a:pt x="1440951" y="1557390"/>
                  <a:pt x="1454943" y="1557390"/>
                </a:cubicBezTo>
                <a:close/>
                <a:moveTo>
                  <a:pt x="1296014" y="1557390"/>
                </a:moveTo>
                <a:cubicBezTo>
                  <a:pt x="1310006" y="1557390"/>
                  <a:pt x="1321347" y="1568733"/>
                  <a:pt x="1321347" y="1582723"/>
                </a:cubicBezTo>
                <a:cubicBezTo>
                  <a:pt x="1321347" y="1596715"/>
                  <a:pt x="1310006" y="1608058"/>
                  <a:pt x="1296014" y="1608058"/>
                </a:cubicBezTo>
                <a:cubicBezTo>
                  <a:pt x="1282022" y="1608058"/>
                  <a:pt x="1270679" y="1596715"/>
                  <a:pt x="1270679" y="1582723"/>
                </a:cubicBezTo>
                <a:cubicBezTo>
                  <a:pt x="1270679" y="1568733"/>
                  <a:pt x="1282022" y="1557390"/>
                  <a:pt x="1296014" y="1557390"/>
                </a:cubicBezTo>
                <a:close/>
                <a:moveTo>
                  <a:pt x="1138413" y="1557390"/>
                </a:moveTo>
                <a:cubicBezTo>
                  <a:pt x="1152405" y="1557390"/>
                  <a:pt x="1163746" y="1568733"/>
                  <a:pt x="1163746" y="1582723"/>
                </a:cubicBezTo>
                <a:cubicBezTo>
                  <a:pt x="1163746" y="1596715"/>
                  <a:pt x="1152405" y="1608058"/>
                  <a:pt x="1138413" y="1608058"/>
                </a:cubicBezTo>
                <a:cubicBezTo>
                  <a:pt x="1124421" y="1608058"/>
                  <a:pt x="1113078" y="1596715"/>
                  <a:pt x="1113078" y="1582723"/>
                </a:cubicBezTo>
                <a:cubicBezTo>
                  <a:pt x="1113078" y="1568733"/>
                  <a:pt x="1124421" y="1557390"/>
                  <a:pt x="1138413" y="1557390"/>
                </a:cubicBezTo>
                <a:close/>
                <a:moveTo>
                  <a:pt x="979386" y="1557390"/>
                </a:moveTo>
                <a:cubicBezTo>
                  <a:pt x="993378" y="1557390"/>
                  <a:pt x="1004720" y="1568733"/>
                  <a:pt x="1004720" y="1582723"/>
                </a:cubicBezTo>
                <a:cubicBezTo>
                  <a:pt x="1004720" y="1596715"/>
                  <a:pt x="993378" y="1608058"/>
                  <a:pt x="979386" y="1608058"/>
                </a:cubicBezTo>
                <a:cubicBezTo>
                  <a:pt x="965395" y="1608058"/>
                  <a:pt x="954052" y="1596715"/>
                  <a:pt x="954052" y="1582723"/>
                </a:cubicBezTo>
                <a:cubicBezTo>
                  <a:pt x="954052" y="1568733"/>
                  <a:pt x="965395" y="1557390"/>
                  <a:pt x="979386" y="1557390"/>
                </a:cubicBezTo>
                <a:close/>
                <a:moveTo>
                  <a:pt x="820362" y="1557390"/>
                </a:moveTo>
                <a:cubicBezTo>
                  <a:pt x="834354" y="1557390"/>
                  <a:pt x="845696" y="1568733"/>
                  <a:pt x="845696" y="1582723"/>
                </a:cubicBezTo>
                <a:cubicBezTo>
                  <a:pt x="845696" y="1596715"/>
                  <a:pt x="834354" y="1608058"/>
                  <a:pt x="820362" y="1608058"/>
                </a:cubicBezTo>
                <a:cubicBezTo>
                  <a:pt x="806371" y="1608058"/>
                  <a:pt x="795028" y="1596715"/>
                  <a:pt x="795028" y="1582723"/>
                </a:cubicBezTo>
                <a:cubicBezTo>
                  <a:pt x="795028" y="1568733"/>
                  <a:pt x="806371" y="1557390"/>
                  <a:pt x="820362" y="1557390"/>
                </a:cubicBezTo>
                <a:close/>
                <a:moveTo>
                  <a:pt x="661338" y="1557390"/>
                </a:moveTo>
                <a:cubicBezTo>
                  <a:pt x="675330" y="1557390"/>
                  <a:pt x="686672" y="1568733"/>
                  <a:pt x="686672" y="1582723"/>
                </a:cubicBezTo>
                <a:cubicBezTo>
                  <a:pt x="686672" y="1596715"/>
                  <a:pt x="675330" y="1608058"/>
                  <a:pt x="661338" y="1608058"/>
                </a:cubicBezTo>
                <a:cubicBezTo>
                  <a:pt x="647347" y="1608058"/>
                  <a:pt x="636004" y="1596715"/>
                  <a:pt x="636004" y="1582723"/>
                </a:cubicBezTo>
                <a:cubicBezTo>
                  <a:pt x="636004" y="1568733"/>
                  <a:pt x="647347" y="1557390"/>
                  <a:pt x="661338" y="1557390"/>
                </a:cubicBezTo>
                <a:close/>
                <a:moveTo>
                  <a:pt x="502312" y="1557390"/>
                </a:moveTo>
                <a:cubicBezTo>
                  <a:pt x="516304" y="1557390"/>
                  <a:pt x="527647" y="1568733"/>
                  <a:pt x="527647" y="1582723"/>
                </a:cubicBezTo>
                <a:cubicBezTo>
                  <a:pt x="527647" y="1596715"/>
                  <a:pt x="516304" y="1608058"/>
                  <a:pt x="502312" y="1608058"/>
                </a:cubicBezTo>
                <a:cubicBezTo>
                  <a:pt x="488321" y="1608058"/>
                  <a:pt x="476979" y="1596715"/>
                  <a:pt x="476979" y="1582723"/>
                </a:cubicBezTo>
                <a:cubicBezTo>
                  <a:pt x="476979" y="1568733"/>
                  <a:pt x="488321" y="1557390"/>
                  <a:pt x="502312" y="1557390"/>
                </a:cubicBezTo>
                <a:close/>
                <a:moveTo>
                  <a:pt x="343288" y="1557390"/>
                </a:moveTo>
                <a:cubicBezTo>
                  <a:pt x="357280" y="1557390"/>
                  <a:pt x="368623" y="1568733"/>
                  <a:pt x="368623" y="1582723"/>
                </a:cubicBezTo>
                <a:cubicBezTo>
                  <a:pt x="368623" y="1596715"/>
                  <a:pt x="357280" y="1608058"/>
                  <a:pt x="343288" y="1608058"/>
                </a:cubicBezTo>
                <a:cubicBezTo>
                  <a:pt x="329297" y="1608058"/>
                  <a:pt x="317955" y="1596715"/>
                  <a:pt x="317955" y="1582723"/>
                </a:cubicBezTo>
                <a:cubicBezTo>
                  <a:pt x="317955" y="1568733"/>
                  <a:pt x="329297" y="1557390"/>
                  <a:pt x="343288" y="1557390"/>
                </a:cubicBezTo>
                <a:close/>
                <a:moveTo>
                  <a:pt x="184358" y="1557390"/>
                </a:moveTo>
                <a:cubicBezTo>
                  <a:pt x="198350" y="1557390"/>
                  <a:pt x="209693" y="1568733"/>
                  <a:pt x="209693" y="1582723"/>
                </a:cubicBezTo>
                <a:cubicBezTo>
                  <a:pt x="209693" y="1596715"/>
                  <a:pt x="198350" y="1608058"/>
                  <a:pt x="184358" y="1608058"/>
                </a:cubicBezTo>
                <a:cubicBezTo>
                  <a:pt x="170367" y="1608058"/>
                  <a:pt x="159025" y="1596715"/>
                  <a:pt x="159025" y="1582723"/>
                </a:cubicBezTo>
                <a:cubicBezTo>
                  <a:pt x="159025" y="1568733"/>
                  <a:pt x="170367" y="1557390"/>
                  <a:pt x="184358" y="1557390"/>
                </a:cubicBezTo>
                <a:close/>
                <a:moveTo>
                  <a:pt x="25335" y="1557390"/>
                </a:moveTo>
                <a:cubicBezTo>
                  <a:pt x="39326" y="1557390"/>
                  <a:pt x="50668" y="1568733"/>
                  <a:pt x="50668" y="1582723"/>
                </a:cubicBezTo>
                <a:cubicBezTo>
                  <a:pt x="50668" y="1596715"/>
                  <a:pt x="39326" y="1608058"/>
                  <a:pt x="25335" y="1608058"/>
                </a:cubicBezTo>
                <a:cubicBezTo>
                  <a:pt x="11343" y="1608058"/>
                  <a:pt x="0" y="1596715"/>
                  <a:pt x="0" y="1582723"/>
                </a:cubicBezTo>
                <a:cubicBezTo>
                  <a:pt x="0" y="1568733"/>
                  <a:pt x="11343" y="1557390"/>
                  <a:pt x="25335" y="1557390"/>
                </a:cubicBezTo>
                <a:close/>
                <a:moveTo>
                  <a:pt x="2408995" y="1410321"/>
                </a:moveTo>
                <a:cubicBezTo>
                  <a:pt x="2422987" y="1410321"/>
                  <a:pt x="2434328" y="1421664"/>
                  <a:pt x="2434328" y="1435654"/>
                </a:cubicBezTo>
                <a:cubicBezTo>
                  <a:pt x="2434328" y="1449646"/>
                  <a:pt x="2422987" y="1460989"/>
                  <a:pt x="2408995" y="1460989"/>
                </a:cubicBezTo>
                <a:cubicBezTo>
                  <a:pt x="2395003" y="1460989"/>
                  <a:pt x="2383660" y="1449646"/>
                  <a:pt x="2383660" y="1435654"/>
                </a:cubicBezTo>
                <a:cubicBezTo>
                  <a:pt x="2383660" y="1421664"/>
                  <a:pt x="2395003" y="1410321"/>
                  <a:pt x="2408995" y="1410321"/>
                </a:cubicBezTo>
                <a:close/>
                <a:moveTo>
                  <a:pt x="2250065" y="1410321"/>
                </a:moveTo>
                <a:cubicBezTo>
                  <a:pt x="2264057" y="1410321"/>
                  <a:pt x="2275398" y="1421664"/>
                  <a:pt x="2275398" y="1435654"/>
                </a:cubicBezTo>
                <a:cubicBezTo>
                  <a:pt x="2275398" y="1449646"/>
                  <a:pt x="2264057" y="1460989"/>
                  <a:pt x="2250065" y="1460989"/>
                </a:cubicBezTo>
                <a:cubicBezTo>
                  <a:pt x="2236073" y="1460989"/>
                  <a:pt x="2224730" y="1449646"/>
                  <a:pt x="2224730" y="1435654"/>
                </a:cubicBezTo>
                <a:cubicBezTo>
                  <a:pt x="2224730" y="1421664"/>
                  <a:pt x="2236073" y="1410321"/>
                  <a:pt x="2250065" y="1410321"/>
                </a:cubicBezTo>
                <a:close/>
                <a:moveTo>
                  <a:pt x="2091040" y="1410321"/>
                </a:moveTo>
                <a:cubicBezTo>
                  <a:pt x="2105031" y="1410321"/>
                  <a:pt x="2116374" y="1421664"/>
                  <a:pt x="2116374" y="1435654"/>
                </a:cubicBezTo>
                <a:cubicBezTo>
                  <a:pt x="2116374" y="1449646"/>
                  <a:pt x="2105031" y="1460989"/>
                  <a:pt x="2091040" y="1460989"/>
                </a:cubicBezTo>
                <a:cubicBezTo>
                  <a:pt x="2077049" y="1460989"/>
                  <a:pt x="2065706" y="1449646"/>
                  <a:pt x="2065706" y="1435654"/>
                </a:cubicBezTo>
                <a:cubicBezTo>
                  <a:pt x="2065706" y="1421664"/>
                  <a:pt x="2077049" y="1410321"/>
                  <a:pt x="2091040" y="1410321"/>
                </a:cubicBezTo>
                <a:close/>
                <a:moveTo>
                  <a:pt x="1932015" y="1410321"/>
                </a:moveTo>
                <a:cubicBezTo>
                  <a:pt x="1946006" y="1410321"/>
                  <a:pt x="1957349" y="1421664"/>
                  <a:pt x="1957349" y="1435654"/>
                </a:cubicBezTo>
                <a:cubicBezTo>
                  <a:pt x="1957349" y="1449646"/>
                  <a:pt x="1946006" y="1460989"/>
                  <a:pt x="1932015" y="1460989"/>
                </a:cubicBezTo>
                <a:cubicBezTo>
                  <a:pt x="1918023" y="1460989"/>
                  <a:pt x="1906681" y="1449646"/>
                  <a:pt x="1906681" y="1435654"/>
                </a:cubicBezTo>
                <a:cubicBezTo>
                  <a:pt x="1906681" y="1421664"/>
                  <a:pt x="1918023" y="1410321"/>
                  <a:pt x="1932015" y="1410321"/>
                </a:cubicBezTo>
                <a:close/>
                <a:moveTo>
                  <a:pt x="1772991" y="1410321"/>
                </a:moveTo>
                <a:cubicBezTo>
                  <a:pt x="1786983" y="1410321"/>
                  <a:pt x="1798324" y="1421664"/>
                  <a:pt x="1798324" y="1435654"/>
                </a:cubicBezTo>
                <a:cubicBezTo>
                  <a:pt x="1798324" y="1449646"/>
                  <a:pt x="1786983" y="1460989"/>
                  <a:pt x="1772991" y="1460989"/>
                </a:cubicBezTo>
                <a:cubicBezTo>
                  <a:pt x="1758999" y="1460989"/>
                  <a:pt x="1747656" y="1449646"/>
                  <a:pt x="1747656" y="1435654"/>
                </a:cubicBezTo>
                <a:cubicBezTo>
                  <a:pt x="1747656" y="1421664"/>
                  <a:pt x="1758999" y="1410321"/>
                  <a:pt x="1772991" y="1410321"/>
                </a:cubicBezTo>
                <a:close/>
                <a:moveTo>
                  <a:pt x="1613967" y="1410321"/>
                </a:moveTo>
                <a:cubicBezTo>
                  <a:pt x="1627959" y="1410321"/>
                  <a:pt x="1639300" y="1421664"/>
                  <a:pt x="1639300" y="1435654"/>
                </a:cubicBezTo>
                <a:cubicBezTo>
                  <a:pt x="1639300" y="1449646"/>
                  <a:pt x="1627959" y="1460989"/>
                  <a:pt x="1613967" y="1460989"/>
                </a:cubicBezTo>
                <a:cubicBezTo>
                  <a:pt x="1599975" y="1460989"/>
                  <a:pt x="1588632" y="1449646"/>
                  <a:pt x="1588632" y="1435654"/>
                </a:cubicBezTo>
                <a:cubicBezTo>
                  <a:pt x="1588632" y="1421664"/>
                  <a:pt x="1599975" y="1410321"/>
                  <a:pt x="1613967" y="1410321"/>
                </a:cubicBezTo>
                <a:close/>
                <a:moveTo>
                  <a:pt x="1454943" y="1410321"/>
                </a:moveTo>
                <a:cubicBezTo>
                  <a:pt x="1468935" y="1410321"/>
                  <a:pt x="1480276" y="1421664"/>
                  <a:pt x="1480276" y="1435654"/>
                </a:cubicBezTo>
                <a:cubicBezTo>
                  <a:pt x="1480276" y="1449646"/>
                  <a:pt x="1468935" y="1460989"/>
                  <a:pt x="1454943" y="1460989"/>
                </a:cubicBezTo>
                <a:cubicBezTo>
                  <a:pt x="1440951" y="1460989"/>
                  <a:pt x="1429608" y="1449646"/>
                  <a:pt x="1429608" y="1435654"/>
                </a:cubicBezTo>
                <a:cubicBezTo>
                  <a:pt x="1429608" y="1421664"/>
                  <a:pt x="1440951" y="1410321"/>
                  <a:pt x="1454943" y="1410321"/>
                </a:cubicBezTo>
                <a:close/>
                <a:moveTo>
                  <a:pt x="1296014" y="1410321"/>
                </a:moveTo>
                <a:cubicBezTo>
                  <a:pt x="1310006" y="1410321"/>
                  <a:pt x="1321347" y="1421664"/>
                  <a:pt x="1321347" y="1435654"/>
                </a:cubicBezTo>
                <a:cubicBezTo>
                  <a:pt x="1321347" y="1449646"/>
                  <a:pt x="1310006" y="1460989"/>
                  <a:pt x="1296014" y="1460989"/>
                </a:cubicBezTo>
                <a:cubicBezTo>
                  <a:pt x="1282022" y="1460989"/>
                  <a:pt x="1270679" y="1449646"/>
                  <a:pt x="1270679" y="1435654"/>
                </a:cubicBezTo>
                <a:cubicBezTo>
                  <a:pt x="1270679" y="1421664"/>
                  <a:pt x="1282022" y="1410321"/>
                  <a:pt x="1296014" y="1410321"/>
                </a:cubicBezTo>
                <a:close/>
                <a:moveTo>
                  <a:pt x="1138413" y="1410321"/>
                </a:moveTo>
                <a:cubicBezTo>
                  <a:pt x="1152405" y="1410321"/>
                  <a:pt x="1163746" y="1421664"/>
                  <a:pt x="1163746" y="1435654"/>
                </a:cubicBezTo>
                <a:cubicBezTo>
                  <a:pt x="1163746" y="1449646"/>
                  <a:pt x="1152405" y="1460989"/>
                  <a:pt x="1138413" y="1460989"/>
                </a:cubicBezTo>
                <a:cubicBezTo>
                  <a:pt x="1124421" y="1460989"/>
                  <a:pt x="1113078" y="1449646"/>
                  <a:pt x="1113078" y="1435654"/>
                </a:cubicBezTo>
                <a:cubicBezTo>
                  <a:pt x="1113078" y="1421664"/>
                  <a:pt x="1124421" y="1410321"/>
                  <a:pt x="1138413" y="1410321"/>
                </a:cubicBezTo>
                <a:close/>
                <a:moveTo>
                  <a:pt x="979386" y="1410321"/>
                </a:moveTo>
                <a:cubicBezTo>
                  <a:pt x="993378" y="1410321"/>
                  <a:pt x="1004720" y="1421664"/>
                  <a:pt x="1004720" y="1435654"/>
                </a:cubicBezTo>
                <a:cubicBezTo>
                  <a:pt x="1004720" y="1449646"/>
                  <a:pt x="993378" y="1460989"/>
                  <a:pt x="979386" y="1460989"/>
                </a:cubicBezTo>
                <a:cubicBezTo>
                  <a:pt x="965395" y="1460989"/>
                  <a:pt x="954052" y="1449646"/>
                  <a:pt x="954052" y="1435654"/>
                </a:cubicBezTo>
                <a:cubicBezTo>
                  <a:pt x="954052" y="1421664"/>
                  <a:pt x="965395" y="1410321"/>
                  <a:pt x="979386" y="1410321"/>
                </a:cubicBezTo>
                <a:close/>
                <a:moveTo>
                  <a:pt x="820362" y="1410321"/>
                </a:moveTo>
                <a:cubicBezTo>
                  <a:pt x="834354" y="1410321"/>
                  <a:pt x="845696" y="1421664"/>
                  <a:pt x="845696" y="1435654"/>
                </a:cubicBezTo>
                <a:cubicBezTo>
                  <a:pt x="845696" y="1449646"/>
                  <a:pt x="834354" y="1460989"/>
                  <a:pt x="820362" y="1460989"/>
                </a:cubicBezTo>
                <a:cubicBezTo>
                  <a:pt x="806371" y="1460989"/>
                  <a:pt x="795028" y="1449646"/>
                  <a:pt x="795028" y="1435654"/>
                </a:cubicBezTo>
                <a:cubicBezTo>
                  <a:pt x="795028" y="1421664"/>
                  <a:pt x="806371" y="1410321"/>
                  <a:pt x="820362" y="1410321"/>
                </a:cubicBezTo>
                <a:close/>
                <a:moveTo>
                  <a:pt x="661338" y="1410321"/>
                </a:moveTo>
                <a:cubicBezTo>
                  <a:pt x="675330" y="1410321"/>
                  <a:pt x="686672" y="1421664"/>
                  <a:pt x="686672" y="1435654"/>
                </a:cubicBezTo>
                <a:cubicBezTo>
                  <a:pt x="686672" y="1449646"/>
                  <a:pt x="675330" y="1460989"/>
                  <a:pt x="661338" y="1460989"/>
                </a:cubicBezTo>
                <a:cubicBezTo>
                  <a:pt x="647347" y="1460989"/>
                  <a:pt x="636004" y="1449646"/>
                  <a:pt x="636004" y="1435654"/>
                </a:cubicBezTo>
                <a:cubicBezTo>
                  <a:pt x="636004" y="1421664"/>
                  <a:pt x="647347" y="1410321"/>
                  <a:pt x="661338" y="1410321"/>
                </a:cubicBezTo>
                <a:close/>
                <a:moveTo>
                  <a:pt x="502312" y="1410321"/>
                </a:moveTo>
                <a:cubicBezTo>
                  <a:pt x="516304" y="1410321"/>
                  <a:pt x="527647" y="1421664"/>
                  <a:pt x="527647" y="1435654"/>
                </a:cubicBezTo>
                <a:cubicBezTo>
                  <a:pt x="527647" y="1449646"/>
                  <a:pt x="516304" y="1460989"/>
                  <a:pt x="502312" y="1460989"/>
                </a:cubicBezTo>
                <a:cubicBezTo>
                  <a:pt x="488321" y="1460989"/>
                  <a:pt x="476979" y="1449646"/>
                  <a:pt x="476979" y="1435654"/>
                </a:cubicBezTo>
                <a:cubicBezTo>
                  <a:pt x="476979" y="1421664"/>
                  <a:pt x="488321" y="1410321"/>
                  <a:pt x="502312" y="1410321"/>
                </a:cubicBezTo>
                <a:close/>
                <a:moveTo>
                  <a:pt x="343288" y="1410321"/>
                </a:moveTo>
                <a:cubicBezTo>
                  <a:pt x="357280" y="1410321"/>
                  <a:pt x="368623" y="1421664"/>
                  <a:pt x="368623" y="1435654"/>
                </a:cubicBezTo>
                <a:cubicBezTo>
                  <a:pt x="368623" y="1449646"/>
                  <a:pt x="357280" y="1460989"/>
                  <a:pt x="343288" y="1460989"/>
                </a:cubicBezTo>
                <a:cubicBezTo>
                  <a:pt x="329297" y="1460989"/>
                  <a:pt x="317955" y="1449646"/>
                  <a:pt x="317955" y="1435654"/>
                </a:cubicBezTo>
                <a:cubicBezTo>
                  <a:pt x="317955" y="1421664"/>
                  <a:pt x="329297" y="1410321"/>
                  <a:pt x="343288" y="1410321"/>
                </a:cubicBezTo>
                <a:close/>
                <a:moveTo>
                  <a:pt x="184358" y="1410321"/>
                </a:moveTo>
                <a:cubicBezTo>
                  <a:pt x="198350" y="1410321"/>
                  <a:pt x="209693" y="1421664"/>
                  <a:pt x="209693" y="1435654"/>
                </a:cubicBezTo>
                <a:cubicBezTo>
                  <a:pt x="209693" y="1449646"/>
                  <a:pt x="198350" y="1460989"/>
                  <a:pt x="184358" y="1460989"/>
                </a:cubicBezTo>
                <a:cubicBezTo>
                  <a:pt x="170367" y="1460989"/>
                  <a:pt x="159025" y="1449646"/>
                  <a:pt x="159025" y="1435654"/>
                </a:cubicBezTo>
                <a:cubicBezTo>
                  <a:pt x="159025" y="1421664"/>
                  <a:pt x="170367" y="1410321"/>
                  <a:pt x="184358" y="1410321"/>
                </a:cubicBezTo>
                <a:close/>
                <a:moveTo>
                  <a:pt x="25335" y="1410321"/>
                </a:moveTo>
                <a:cubicBezTo>
                  <a:pt x="39326" y="1410321"/>
                  <a:pt x="50668" y="1421664"/>
                  <a:pt x="50668" y="1435654"/>
                </a:cubicBezTo>
                <a:cubicBezTo>
                  <a:pt x="50668" y="1449646"/>
                  <a:pt x="39326" y="1460989"/>
                  <a:pt x="25335" y="1460989"/>
                </a:cubicBezTo>
                <a:cubicBezTo>
                  <a:pt x="11343" y="1460989"/>
                  <a:pt x="0" y="1449646"/>
                  <a:pt x="0" y="1435654"/>
                </a:cubicBezTo>
                <a:cubicBezTo>
                  <a:pt x="0" y="1421664"/>
                  <a:pt x="11343" y="1410321"/>
                  <a:pt x="25335" y="1410321"/>
                </a:cubicBezTo>
                <a:close/>
                <a:moveTo>
                  <a:pt x="2408995" y="1263252"/>
                </a:moveTo>
                <a:cubicBezTo>
                  <a:pt x="2422987" y="1263252"/>
                  <a:pt x="2434328" y="1274595"/>
                  <a:pt x="2434328" y="1288585"/>
                </a:cubicBezTo>
                <a:cubicBezTo>
                  <a:pt x="2434328" y="1302577"/>
                  <a:pt x="2422987" y="1313920"/>
                  <a:pt x="2408995" y="1313920"/>
                </a:cubicBezTo>
                <a:cubicBezTo>
                  <a:pt x="2395003" y="1313920"/>
                  <a:pt x="2383660" y="1302577"/>
                  <a:pt x="2383660" y="1288585"/>
                </a:cubicBezTo>
                <a:cubicBezTo>
                  <a:pt x="2383660" y="1274595"/>
                  <a:pt x="2395003" y="1263252"/>
                  <a:pt x="2408995" y="1263252"/>
                </a:cubicBezTo>
                <a:close/>
                <a:moveTo>
                  <a:pt x="2250065" y="1263252"/>
                </a:moveTo>
                <a:cubicBezTo>
                  <a:pt x="2264057" y="1263252"/>
                  <a:pt x="2275398" y="1274595"/>
                  <a:pt x="2275398" y="1288585"/>
                </a:cubicBezTo>
                <a:cubicBezTo>
                  <a:pt x="2275398" y="1302577"/>
                  <a:pt x="2264057" y="1313920"/>
                  <a:pt x="2250065" y="1313920"/>
                </a:cubicBezTo>
                <a:cubicBezTo>
                  <a:pt x="2236073" y="1313920"/>
                  <a:pt x="2224730" y="1302577"/>
                  <a:pt x="2224730" y="1288585"/>
                </a:cubicBezTo>
                <a:cubicBezTo>
                  <a:pt x="2224730" y="1274595"/>
                  <a:pt x="2236073" y="1263252"/>
                  <a:pt x="2250065" y="1263252"/>
                </a:cubicBezTo>
                <a:close/>
                <a:moveTo>
                  <a:pt x="2091040" y="1263252"/>
                </a:moveTo>
                <a:cubicBezTo>
                  <a:pt x="2105031" y="1263252"/>
                  <a:pt x="2116374" y="1274595"/>
                  <a:pt x="2116374" y="1288585"/>
                </a:cubicBezTo>
                <a:cubicBezTo>
                  <a:pt x="2116374" y="1302577"/>
                  <a:pt x="2105031" y="1313920"/>
                  <a:pt x="2091040" y="1313920"/>
                </a:cubicBezTo>
                <a:cubicBezTo>
                  <a:pt x="2077049" y="1313920"/>
                  <a:pt x="2065706" y="1302577"/>
                  <a:pt x="2065706" y="1288585"/>
                </a:cubicBezTo>
                <a:cubicBezTo>
                  <a:pt x="2065706" y="1274595"/>
                  <a:pt x="2077049" y="1263252"/>
                  <a:pt x="2091040" y="1263252"/>
                </a:cubicBezTo>
                <a:close/>
                <a:moveTo>
                  <a:pt x="1932015" y="1263252"/>
                </a:moveTo>
                <a:cubicBezTo>
                  <a:pt x="1946006" y="1263252"/>
                  <a:pt x="1957349" y="1274595"/>
                  <a:pt x="1957349" y="1288585"/>
                </a:cubicBezTo>
                <a:cubicBezTo>
                  <a:pt x="1957349" y="1302577"/>
                  <a:pt x="1946006" y="1313920"/>
                  <a:pt x="1932015" y="1313920"/>
                </a:cubicBezTo>
                <a:cubicBezTo>
                  <a:pt x="1918023" y="1313920"/>
                  <a:pt x="1906681" y="1302577"/>
                  <a:pt x="1906681" y="1288585"/>
                </a:cubicBezTo>
                <a:cubicBezTo>
                  <a:pt x="1906681" y="1274595"/>
                  <a:pt x="1918023" y="1263252"/>
                  <a:pt x="1932015" y="1263252"/>
                </a:cubicBezTo>
                <a:close/>
                <a:moveTo>
                  <a:pt x="1772991" y="1263252"/>
                </a:moveTo>
                <a:cubicBezTo>
                  <a:pt x="1786983" y="1263252"/>
                  <a:pt x="1798324" y="1274595"/>
                  <a:pt x="1798324" y="1288585"/>
                </a:cubicBezTo>
                <a:cubicBezTo>
                  <a:pt x="1798324" y="1302577"/>
                  <a:pt x="1786983" y="1313920"/>
                  <a:pt x="1772991" y="1313920"/>
                </a:cubicBezTo>
                <a:cubicBezTo>
                  <a:pt x="1758999" y="1313920"/>
                  <a:pt x="1747656" y="1302577"/>
                  <a:pt x="1747656" y="1288585"/>
                </a:cubicBezTo>
                <a:cubicBezTo>
                  <a:pt x="1747656" y="1274595"/>
                  <a:pt x="1758999" y="1263252"/>
                  <a:pt x="1772991" y="1263252"/>
                </a:cubicBezTo>
                <a:close/>
                <a:moveTo>
                  <a:pt x="1613967" y="1263252"/>
                </a:moveTo>
                <a:cubicBezTo>
                  <a:pt x="1627959" y="1263252"/>
                  <a:pt x="1639300" y="1274595"/>
                  <a:pt x="1639300" y="1288585"/>
                </a:cubicBezTo>
                <a:cubicBezTo>
                  <a:pt x="1639300" y="1302577"/>
                  <a:pt x="1627959" y="1313920"/>
                  <a:pt x="1613967" y="1313920"/>
                </a:cubicBezTo>
                <a:cubicBezTo>
                  <a:pt x="1599975" y="1313920"/>
                  <a:pt x="1588632" y="1302577"/>
                  <a:pt x="1588632" y="1288585"/>
                </a:cubicBezTo>
                <a:cubicBezTo>
                  <a:pt x="1588632" y="1274595"/>
                  <a:pt x="1599975" y="1263252"/>
                  <a:pt x="1613967" y="1263252"/>
                </a:cubicBezTo>
                <a:close/>
                <a:moveTo>
                  <a:pt x="1454943" y="1263252"/>
                </a:moveTo>
                <a:cubicBezTo>
                  <a:pt x="1468935" y="1263252"/>
                  <a:pt x="1480276" y="1274595"/>
                  <a:pt x="1480276" y="1288585"/>
                </a:cubicBezTo>
                <a:cubicBezTo>
                  <a:pt x="1480276" y="1302577"/>
                  <a:pt x="1468935" y="1313920"/>
                  <a:pt x="1454943" y="1313920"/>
                </a:cubicBezTo>
                <a:cubicBezTo>
                  <a:pt x="1440951" y="1313920"/>
                  <a:pt x="1429608" y="1302577"/>
                  <a:pt x="1429608" y="1288585"/>
                </a:cubicBezTo>
                <a:cubicBezTo>
                  <a:pt x="1429608" y="1274595"/>
                  <a:pt x="1440951" y="1263252"/>
                  <a:pt x="1454943" y="1263252"/>
                </a:cubicBezTo>
                <a:close/>
                <a:moveTo>
                  <a:pt x="1296014" y="1263252"/>
                </a:moveTo>
                <a:cubicBezTo>
                  <a:pt x="1310006" y="1263252"/>
                  <a:pt x="1321347" y="1274595"/>
                  <a:pt x="1321347" y="1288585"/>
                </a:cubicBezTo>
                <a:cubicBezTo>
                  <a:pt x="1321347" y="1302577"/>
                  <a:pt x="1310006" y="1313920"/>
                  <a:pt x="1296014" y="1313920"/>
                </a:cubicBezTo>
                <a:cubicBezTo>
                  <a:pt x="1282022" y="1313920"/>
                  <a:pt x="1270679" y="1302577"/>
                  <a:pt x="1270679" y="1288585"/>
                </a:cubicBezTo>
                <a:cubicBezTo>
                  <a:pt x="1270679" y="1274595"/>
                  <a:pt x="1282022" y="1263252"/>
                  <a:pt x="1296014" y="1263252"/>
                </a:cubicBezTo>
                <a:close/>
                <a:moveTo>
                  <a:pt x="1138413" y="1263252"/>
                </a:moveTo>
                <a:cubicBezTo>
                  <a:pt x="1152405" y="1263252"/>
                  <a:pt x="1163746" y="1274595"/>
                  <a:pt x="1163746" y="1288585"/>
                </a:cubicBezTo>
                <a:cubicBezTo>
                  <a:pt x="1163746" y="1302577"/>
                  <a:pt x="1152405" y="1313920"/>
                  <a:pt x="1138413" y="1313920"/>
                </a:cubicBezTo>
                <a:cubicBezTo>
                  <a:pt x="1124421" y="1313920"/>
                  <a:pt x="1113078" y="1302577"/>
                  <a:pt x="1113078" y="1288585"/>
                </a:cubicBezTo>
                <a:cubicBezTo>
                  <a:pt x="1113078" y="1274595"/>
                  <a:pt x="1124421" y="1263252"/>
                  <a:pt x="1138413" y="1263252"/>
                </a:cubicBezTo>
                <a:close/>
                <a:moveTo>
                  <a:pt x="979386" y="1263252"/>
                </a:moveTo>
                <a:cubicBezTo>
                  <a:pt x="993378" y="1263252"/>
                  <a:pt x="1004720" y="1274595"/>
                  <a:pt x="1004720" y="1288585"/>
                </a:cubicBezTo>
                <a:cubicBezTo>
                  <a:pt x="1004720" y="1302577"/>
                  <a:pt x="993378" y="1313920"/>
                  <a:pt x="979386" y="1313920"/>
                </a:cubicBezTo>
                <a:cubicBezTo>
                  <a:pt x="965395" y="1313920"/>
                  <a:pt x="954052" y="1302577"/>
                  <a:pt x="954052" y="1288585"/>
                </a:cubicBezTo>
                <a:cubicBezTo>
                  <a:pt x="954052" y="1274595"/>
                  <a:pt x="965395" y="1263252"/>
                  <a:pt x="979386" y="1263252"/>
                </a:cubicBezTo>
                <a:close/>
                <a:moveTo>
                  <a:pt x="820362" y="1263252"/>
                </a:moveTo>
                <a:cubicBezTo>
                  <a:pt x="834354" y="1263252"/>
                  <a:pt x="845696" y="1274595"/>
                  <a:pt x="845696" y="1288585"/>
                </a:cubicBezTo>
                <a:cubicBezTo>
                  <a:pt x="845696" y="1302577"/>
                  <a:pt x="834354" y="1313920"/>
                  <a:pt x="820362" y="1313920"/>
                </a:cubicBezTo>
                <a:cubicBezTo>
                  <a:pt x="806371" y="1313920"/>
                  <a:pt x="795028" y="1302577"/>
                  <a:pt x="795028" y="1288585"/>
                </a:cubicBezTo>
                <a:cubicBezTo>
                  <a:pt x="795028" y="1274595"/>
                  <a:pt x="806371" y="1263252"/>
                  <a:pt x="820362" y="1263252"/>
                </a:cubicBezTo>
                <a:close/>
                <a:moveTo>
                  <a:pt x="661338" y="1263252"/>
                </a:moveTo>
                <a:cubicBezTo>
                  <a:pt x="675330" y="1263252"/>
                  <a:pt x="686672" y="1274595"/>
                  <a:pt x="686672" y="1288585"/>
                </a:cubicBezTo>
                <a:cubicBezTo>
                  <a:pt x="686672" y="1302577"/>
                  <a:pt x="675330" y="1313920"/>
                  <a:pt x="661338" y="1313920"/>
                </a:cubicBezTo>
                <a:cubicBezTo>
                  <a:pt x="647347" y="1313920"/>
                  <a:pt x="636004" y="1302577"/>
                  <a:pt x="636004" y="1288585"/>
                </a:cubicBezTo>
                <a:cubicBezTo>
                  <a:pt x="636004" y="1274595"/>
                  <a:pt x="647347" y="1263252"/>
                  <a:pt x="661338" y="1263252"/>
                </a:cubicBezTo>
                <a:close/>
                <a:moveTo>
                  <a:pt x="502312" y="1263252"/>
                </a:moveTo>
                <a:cubicBezTo>
                  <a:pt x="516304" y="1263252"/>
                  <a:pt x="527647" y="1274595"/>
                  <a:pt x="527647" y="1288585"/>
                </a:cubicBezTo>
                <a:cubicBezTo>
                  <a:pt x="527647" y="1302577"/>
                  <a:pt x="516304" y="1313920"/>
                  <a:pt x="502312" y="1313920"/>
                </a:cubicBezTo>
                <a:cubicBezTo>
                  <a:pt x="488321" y="1313920"/>
                  <a:pt x="476979" y="1302577"/>
                  <a:pt x="476979" y="1288585"/>
                </a:cubicBezTo>
                <a:cubicBezTo>
                  <a:pt x="476979" y="1274595"/>
                  <a:pt x="488321" y="1263252"/>
                  <a:pt x="502312" y="1263252"/>
                </a:cubicBezTo>
                <a:close/>
                <a:moveTo>
                  <a:pt x="343288" y="1263252"/>
                </a:moveTo>
                <a:cubicBezTo>
                  <a:pt x="357280" y="1263252"/>
                  <a:pt x="368623" y="1274595"/>
                  <a:pt x="368623" y="1288585"/>
                </a:cubicBezTo>
                <a:cubicBezTo>
                  <a:pt x="368623" y="1302577"/>
                  <a:pt x="357280" y="1313920"/>
                  <a:pt x="343288" y="1313920"/>
                </a:cubicBezTo>
                <a:cubicBezTo>
                  <a:pt x="329297" y="1313920"/>
                  <a:pt x="317955" y="1302577"/>
                  <a:pt x="317955" y="1288585"/>
                </a:cubicBezTo>
                <a:cubicBezTo>
                  <a:pt x="317955" y="1274595"/>
                  <a:pt x="329297" y="1263252"/>
                  <a:pt x="343288" y="1263252"/>
                </a:cubicBezTo>
                <a:close/>
                <a:moveTo>
                  <a:pt x="184358" y="1263252"/>
                </a:moveTo>
                <a:cubicBezTo>
                  <a:pt x="198350" y="1263252"/>
                  <a:pt x="209693" y="1274595"/>
                  <a:pt x="209693" y="1288585"/>
                </a:cubicBezTo>
                <a:cubicBezTo>
                  <a:pt x="209693" y="1302577"/>
                  <a:pt x="198350" y="1313920"/>
                  <a:pt x="184358" y="1313920"/>
                </a:cubicBezTo>
                <a:cubicBezTo>
                  <a:pt x="170367" y="1313920"/>
                  <a:pt x="159025" y="1302577"/>
                  <a:pt x="159025" y="1288585"/>
                </a:cubicBezTo>
                <a:cubicBezTo>
                  <a:pt x="159025" y="1274595"/>
                  <a:pt x="170367" y="1263252"/>
                  <a:pt x="184358" y="1263252"/>
                </a:cubicBezTo>
                <a:close/>
                <a:moveTo>
                  <a:pt x="25335" y="1263252"/>
                </a:moveTo>
                <a:cubicBezTo>
                  <a:pt x="39326" y="1263252"/>
                  <a:pt x="50668" y="1274595"/>
                  <a:pt x="50668" y="1288585"/>
                </a:cubicBezTo>
                <a:cubicBezTo>
                  <a:pt x="50668" y="1302577"/>
                  <a:pt x="39326" y="1313920"/>
                  <a:pt x="25335" y="1313920"/>
                </a:cubicBezTo>
                <a:cubicBezTo>
                  <a:pt x="11343" y="1313920"/>
                  <a:pt x="0" y="1302577"/>
                  <a:pt x="0" y="1288585"/>
                </a:cubicBezTo>
                <a:cubicBezTo>
                  <a:pt x="0" y="1274595"/>
                  <a:pt x="11343" y="1263252"/>
                  <a:pt x="25335" y="1263252"/>
                </a:cubicBezTo>
                <a:close/>
                <a:moveTo>
                  <a:pt x="1613967" y="1127393"/>
                </a:moveTo>
                <a:cubicBezTo>
                  <a:pt x="1627959" y="1127393"/>
                  <a:pt x="1639300" y="1138734"/>
                  <a:pt x="1639300" y="1152722"/>
                </a:cubicBezTo>
                <a:cubicBezTo>
                  <a:pt x="1639300" y="1166712"/>
                  <a:pt x="1627959" y="1178053"/>
                  <a:pt x="1613967" y="1178053"/>
                </a:cubicBezTo>
                <a:cubicBezTo>
                  <a:pt x="1599975" y="1178053"/>
                  <a:pt x="1588632" y="1166712"/>
                  <a:pt x="1588632" y="1152722"/>
                </a:cubicBezTo>
                <a:cubicBezTo>
                  <a:pt x="1588632" y="1138734"/>
                  <a:pt x="1599975" y="1127393"/>
                  <a:pt x="1613967" y="1127393"/>
                </a:cubicBezTo>
                <a:close/>
                <a:moveTo>
                  <a:pt x="1454943" y="1127393"/>
                </a:moveTo>
                <a:cubicBezTo>
                  <a:pt x="1468935" y="1127393"/>
                  <a:pt x="1480276" y="1138734"/>
                  <a:pt x="1480276" y="1152722"/>
                </a:cubicBezTo>
                <a:cubicBezTo>
                  <a:pt x="1480276" y="1166712"/>
                  <a:pt x="1468935" y="1178053"/>
                  <a:pt x="1454943" y="1178053"/>
                </a:cubicBezTo>
                <a:cubicBezTo>
                  <a:pt x="1440951" y="1178053"/>
                  <a:pt x="1429608" y="1166712"/>
                  <a:pt x="1429608" y="1152722"/>
                </a:cubicBezTo>
                <a:cubicBezTo>
                  <a:pt x="1429608" y="1138734"/>
                  <a:pt x="1440951" y="1127393"/>
                  <a:pt x="1454943" y="1127393"/>
                </a:cubicBezTo>
                <a:close/>
                <a:moveTo>
                  <a:pt x="1296014" y="1127393"/>
                </a:moveTo>
                <a:cubicBezTo>
                  <a:pt x="1310006" y="1127393"/>
                  <a:pt x="1321347" y="1138734"/>
                  <a:pt x="1321347" y="1152722"/>
                </a:cubicBezTo>
                <a:cubicBezTo>
                  <a:pt x="1321347" y="1166712"/>
                  <a:pt x="1310006" y="1178053"/>
                  <a:pt x="1296014" y="1178053"/>
                </a:cubicBezTo>
                <a:cubicBezTo>
                  <a:pt x="1282022" y="1178053"/>
                  <a:pt x="1270679" y="1166712"/>
                  <a:pt x="1270679" y="1152722"/>
                </a:cubicBezTo>
                <a:cubicBezTo>
                  <a:pt x="1270679" y="1138734"/>
                  <a:pt x="1282022" y="1127393"/>
                  <a:pt x="1296014" y="1127393"/>
                </a:cubicBezTo>
                <a:close/>
                <a:moveTo>
                  <a:pt x="2408995" y="1127392"/>
                </a:moveTo>
                <a:cubicBezTo>
                  <a:pt x="2422987" y="1127392"/>
                  <a:pt x="2434328" y="1138732"/>
                  <a:pt x="2434328" y="1152722"/>
                </a:cubicBezTo>
                <a:cubicBezTo>
                  <a:pt x="2434328" y="1166712"/>
                  <a:pt x="2422987" y="1178053"/>
                  <a:pt x="2408995" y="1178053"/>
                </a:cubicBezTo>
                <a:cubicBezTo>
                  <a:pt x="2395003" y="1178053"/>
                  <a:pt x="2383660" y="1166712"/>
                  <a:pt x="2383660" y="1152722"/>
                </a:cubicBezTo>
                <a:cubicBezTo>
                  <a:pt x="2383660" y="1138732"/>
                  <a:pt x="2395003" y="1127392"/>
                  <a:pt x="2408995" y="1127392"/>
                </a:cubicBezTo>
                <a:close/>
                <a:moveTo>
                  <a:pt x="2250065" y="1127392"/>
                </a:moveTo>
                <a:cubicBezTo>
                  <a:pt x="2264057" y="1127392"/>
                  <a:pt x="2275398" y="1138733"/>
                  <a:pt x="2275398" y="1152722"/>
                </a:cubicBezTo>
                <a:cubicBezTo>
                  <a:pt x="2275398" y="1166712"/>
                  <a:pt x="2264057" y="1178053"/>
                  <a:pt x="2250065" y="1178053"/>
                </a:cubicBezTo>
                <a:cubicBezTo>
                  <a:pt x="2236073" y="1178053"/>
                  <a:pt x="2224730" y="1166712"/>
                  <a:pt x="2224730" y="1152722"/>
                </a:cubicBezTo>
                <a:cubicBezTo>
                  <a:pt x="2224730" y="1138733"/>
                  <a:pt x="2236073" y="1127392"/>
                  <a:pt x="2250065" y="1127392"/>
                </a:cubicBezTo>
                <a:close/>
                <a:moveTo>
                  <a:pt x="2091040" y="1127392"/>
                </a:moveTo>
                <a:cubicBezTo>
                  <a:pt x="2105031" y="1127392"/>
                  <a:pt x="2116374" y="1138733"/>
                  <a:pt x="2116374" y="1152722"/>
                </a:cubicBezTo>
                <a:cubicBezTo>
                  <a:pt x="2116374" y="1166712"/>
                  <a:pt x="2105031" y="1178053"/>
                  <a:pt x="2091040" y="1178053"/>
                </a:cubicBezTo>
                <a:cubicBezTo>
                  <a:pt x="2077049" y="1178053"/>
                  <a:pt x="2065706" y="1166712"/>
                  <a:pt x="2065706" y="1152722"/>
                </a:cubicBezTo>
                <a:cubicBezTo>
                  <a:pt x="2065706" y="1138733"/>
                  <a:pt x="2077049" y="1127392"/>
                  <a:pt x="2091040" y="1127392"/>
                </a:cubicBezTo>
                <a:close/>
                <a:moveTo>
                  <a:pt x="1932015" y="1127392"/>
                </a:moveTo>
                <a:cubicBezTo>
                  <a:pt x="1946006" y="1127392"/>
                  <a:pt x="1957349" y="1138734"/>
                  <a:pt x="1957349" y="1152722"/>
                </a:cubicBezTo>
                <a:cubicBezTo>
                  <a:pt x="1957349" y="1166712"/>
                  <a:pt x="1946006" y="1178053"/>
                  <a:pt x="1932015" y="1178053"/>
                </a:cubicBezTo>
                <a:cubicBezTo>
                  <a:pt x="1918023" y="1178053"/>
                  <a:pt x="1906681" y="1166712"/>
                  <a:pt x="1906681" y="1152722"/>
                </a:cubicBezTo>
                <a:cubicBezTo>
                  <a:pt x="1906681" y="1138734"/>
                  <a:pt x="1918023" y="1127392"/>
                  <a:pt x="1932015" y="1127392"/>
                </a:cubicBezTo>
                <a:close/>
                <a:moveTo>
                  <a:pt x="1772991" y="1127392"/>
                </a:moveTo>
                <a:cubicBezTo>
                  <a:pt x="1786983" y="1127392"/>
                  <a:pt x="1798324" y="1138734"/>
                  <a:pt x="1798324" y="1152722"/>
                </a:cubicBezTo>
                <a:cubicBezTo>
                  <a:pt x="1798324" y="1166712"/>
                  <a:pt x="1786983" y="1178053"/>
                  <a:pt x="1772991" y="1178053"/>
                </a:cubicBezTo>
                <a:cubicBezTo>
                  <a:pt x="1758999" y="1178053"/>
                  <a:pt x="1747656" y="1166712"/>
                  <a:pt x="1747656" y="1152722"/>
                </a:cubicBezTo>
                <a:cubicBezTo>
                  <a:pt x="1747656" y="1138734"/>
                  <a:pt x="1758999" y="1127392"/>
                  <a:pt x="1772991" y="1127392"/>
                </a:cubicBezTo>
                <a:close/>
                <a:moveTo>
                  <a:pt x="343288" y="1127385"/>
                </a:moveTo>
                <a:cubicBezTo>
                  <a:pt x="357280" y="1127385"/>
                  <a:pt x="368623" y="1138727"/>
                  <a:pt x="368623" y="1152716"/>
                </a:cubicBezTo>
                <a:cubicBezTo>
                  <a:pt x="368623" y="1166708"/>
                  <a:pt x="357280" y="1178050"/>
                  <a:pt x="343288" y="1178050"/>
                </a:cubicBezTo>
                <a:cubicBezTo>
                  <a:pt x="329297" y="1178050"/>
                  <a:pt x="317955" y="1166708"/>
                  <a:pt x="317955" y="1152716"/>
                </a:cubicBezTo>
                <a:cubicBezTo>
                  <a:pt x="317955" y="1138727"/>
                  <a:pt x="329297" y="1127385"/>
                  <a:pt x="343288" y="1127385"/>
                </a:cubicBezTo>
                <a:close/>
                <a:moveTo>
                  <a:pt x="184358" y="1127385"/>
                </a:moveTo>
                <a:cubicBezTo>
                  <a:pt x="198350" y="1127385"/>
                  <a:pt x="209693" y="1138727"/>
                  <a:pt x="209693" y="1152717"/>
                </a:cubicBezTo>
                <a:cubicBezTo>
                  <a:pt x="209693" y="1166708"/>
                  <a:pt x="198350" y="1178050"/>
                  <a:pt x="184358" y="1178050"/>
                </a:cubicBezTo>
                <a:cubicBezTo>
                  <a:pt x="170367" y="1178050"/>
                  <a:pt x="159025" y="1166708"/>
                  <a:pt x="159025" y="1152717"/>
                </a:cubicBezTo>
                <a:cubicBezTo>
                  <a:pt x="159025" y="1138727"/>
                  <a:pt x="170367" y="1127385"/>
                  <a:pt x="184358" y="1127385"/>
                </a:cubicBezTo>
                <a:close/>
                <a:moveTo>
                  <a:pt x="25335" y="1127385"/>
                </a:moveTo>
                <a:cubicBezTo>
                  <a:pt x="39326" y="1127385"/>
                  <a:pt x="50668" y="1138727"/>
                  <a:pt x="50668" y="1152717"/>
                </a:cubicBezTo>
                <a:cubicBezTo>
                  <a:pt x="50668" y="1166708"/>
                  <a:pt x="39326" y="1178050"/>
                  <a:pt x="25335" y="1178050"/>
                </a:cubicBezTo>
                <a:cubicBezTo>
                  <a:pt x="11343" y="1178050"/>
                  <a:pt x="0" y="1166708"/>
                  <a:pt x="0" y="1152717"/>
                </a:cubicBezTo>
                <a:cubicBezTo>
                  <a:pt x="0" y="1138727"/>
                  <a:pt x="11343" y="1127385"/>
                  <a:pt x="25335" y="1127385"/>
                </a:cubicBezTo>
                <a:close/>
                <a:moveTo>
                  <a:pt x="820362" y="1127384"/>
                </a:moveTo>
                <a:cubicBezTo>
                  <a:pt x="834354" y="1127384"/>
                  <a:pt x="845696" y="1138726"/>
                  <a:pt x="845696" y="1152716"/>
                </a:cubicBezTo>
                <a:cubicBezTo>
                  <a:pt x="845696" y="1166707"/>
                  <a:pt x="834354" y="1178049"/>
                  <a:pt x="820362" y="1178049"/>
                </a:cubicBezTo>
                <a:cubicBezTo>
                  <a:pt x="806371" y="1178049"/>
                  <a:pt x="795028" y="1166707"/>
                  <a:pt x="795028" y="1152716"/>
                </a:cubicBezTo>
                <a:cubicBezTo>
                  <a:pt x="795028" y="1138726"/>
                  <a:pt x="806371" y="1127384"/>
                  <a:pt x="820362" y="1127384"/>
                </a:cubicBezTo>
                <a:close/>
                <a:moveTo>
                  <a:pt x="661338" y="1127384"/>
                </a:moveTo>
                <a:cubicBezTo>
                  <a:pt x="675330" y="1127384"/>
                  <a:pt x="686672" y="1138726"/>
                  <a:pt x="686672" y="1152716"/>
                </a:cubicBezTo>
                <a:cubicBezTo>
                  <a:pt x="686672" y="1166707"/>
                  <a:pt x="675330" y="1178049"/>
                  <a:pt x="661338" y="1178049"/>
                </a:cubicBezTo>
                <a:cubicBezTo>
                  <a:pt x="647347" y="1178049"/>
                  <a:pt x="636004" y="1166707"/>
                  <a:pt x="636004" y="1152716"/>
                </a:cubicBezTo>
                <a:cubicBezTo>
                  <a:pt x="636004" y="1138726"/>
                  <a:pt x="647347" y="1127384"/>
                  <a:pt x="661338" y="1127384"/>
                </a:cubicBezTo>
                <a:close/>
                <a:moveTo>
                  <a:pt x="502312" y="1127384"/>
                </a:moveTo>
                <a:cubicBezTo>
                  <a:pt x="516304" y="1127384"/>
                  <a:pt x="527647" y="1138727"/>
                  <a:pt x="527647" y="1152716"/>
                </a:cubicBezTo>
                <a:cubicBezTo>
                  <a:pt x="527647" y="1166707"/>
                  <a:pt x="516304" y="1178050"/>
                  <a:pt x="502312" y="1178050"/>
                </a:cubicBezTo>
                <a:cubicBezTo>
                  <a:pt x="488321" y="1178050"/>
                  <a:pt x="476979" y="1166707"/>
                  <a:pt x="476979" y="1152716"/>
                </a:cubicBezTo>
                <a:cubicBezTo>
                  <a:pt x="476979" y="1138727"/>
                  <a:pt x="488321" y="1127384"/>
                  <a:pt x="502312" y="1127384"/>
                </a:cubicBezTo>
                <a:close/>
                <a:moveTo>
                  <a:pt x="1138413" y="1127383"/>
                </a:moveTo>
                <a:cubicBezTo>
                  <a:pt x="1152405" y="1127383"/>
                  <a:pt x="1163746" y="1138726"/>
                  <a:pt x="1163746" y="1152715"/>
                </a:cubicBezTo>
                <a:cubicBezTo>
                  <a:pt x="1163746" y="1166707"/>
                  <a:pt x="1152405" y="1178049"/>
                  <a:pt x="1138413" y="1178049"/>
                </a:cubicBezTo>
                <a:cubicBezTo>
                  <a:pt x="1124421" y="1178049"/>
                  <a:pt x="1113078" y="1166707"/>
                  <a:pt x="1113078" y="1152715"/>
                </a:cubicBezTo>
                <a:cubicBezTo>
                  <a:pt x="1113078" y="1138726"/>
                  <a:pt x="1124421" y="1127383"/>
                  <a:pt x="1138413" y="1127383"/>
                </a:cubicBezTo>
                <a:close/>
                <a:moveTo>
                  <a:pt x="979386" y="1127383"/>
                </a:moveTo>
                <a:cubicBezTo>
                  <a:pt x="993378" y="1127383"/>
                  <a:pt x="1004720" y="1138726"/>
                  <a:pt x="1004720" y="1152715"/>
                </a:cubicBezTo>
                <a:cubicBezTo>
                  <a:pt x="1004720" y="1166707"/>
                  <a:pt x="993378" y="1178049"/>
                  <a:pt x="979386" y="1178049"/>
                </a:cubicBezTo>
                <a:cubicBezTo>
                  <a:pt x="965395" y="1178049"/>
                  <a:pt x="954052" y="1166707"/>
                  <a:pt x="954052" y="1152715"/>
                </a:cubicBezTo>
                <a:cubicBezTo>
                  <a:pt x="954052" y="1138726"/>
                  <a:pt x="965395" y="1127383"/>
                  <a:pt x="979386" y="1127383"/>
                </a:cubicBezTo>
                <a:close/>
                <a:moveTo>
                  <a:pt x="1296014" y="980347"/>
                </a:moveTo>
                <a:cubicBezTo>
                  <a:pt x="1310006" y="980347"/>
                  <a:pt x="1321347" y="991688"/>
                  <a:pt x="1321347" y="1005676"/>
                </a:cubicBezTo>
                <a:cubicBezTo>
                  <a:pt x="1321347" y="1019666"/>
                  <a:pt x="1310006" y="1031008"/>
                  <a:pt x="1296014" y="1031008"/>
                </a:cubicBezTo>
                <a:cubicBezTo>
                  <a:pt x="1282022" y="1031008"/>
                  <a:pt x="1270679" y="1019666"/>
                  <a:pt x="1270679" y="1005676"/>
                </a:cubicBezTo>
                <a:cubicBezTo>
                  <a:pt x="1270679" y="991688"/>
                  <a:pt x="1282022" y="980347"/>
                  <a:pt x="1296014" y="980347"/>
                </a:cubicBezTo>
                <a:close/>
                <a:moveTo>
                  <a:pt x="1613967" y="980346"/>
                </a:moveTo>
                <a:cubicBezTo>
                  <a:pt x="1627959" y="980346"/>
                  <a:pt x="1639300" y="991687"/>
                  <a:pt x="1639300" y="1005675"/>
                </a:cubicBezTo>
                <a:cubicBezTo>
                  <a:pt x="1639300" y="1019665"/>
                  <a:pt x="1627959" y="1031006"/>
                  <a:pt x="1613967" y="1031006"/>
                </a:cubicBezTo>
                <a:cubicBezTo>
                  <a:pt x="1599975" y="1031006"/>
                  <a:pt x="1588632" y="1019665"/>
                  <a:pt x="1588632" y="1005675"/>
                </a:cubicBezTo>
                <a:cubicBezTo>
                  <a:pt x="1588632" y="991687"/>
                  <a:pt x="1599975" y="980346"/>
                  <a:pt x="1613967" y="980346"/>
                </a:cubicBezTo>
                <a:close/>
                <a:moveTo>
                  <a:pt x="1454943" y="980346"/>
                </a:moveTo>
                <a:cubicBezTo>
                  <a:pt x="1468935" y="980346"/>
                  <a:pt x="1480276" y="991688"/>
                  <a:pt x="1480276" y="1005676"/>
                </a:cubicBezTo>
                <a:cubicBezTo>
                  <a:pt x="1480276" y="1019666"/>
                  <a:pt x="1468935" y="1031007"/>
                  <a:pt x="1454943" y="1031007"/>
                </a:cubicBezTo>
                <a:cubicBezTo>
                  <a:pt x="1440951" y="1031007"/>
                  <a:pt x="1429608" y="1019666"/>
                  <a:pt x="1429608" y="1005676"/>
                </a:cubicBezTo>
                <a:cubicBezTo>
                  <a:pt x="1429608" y="991688"/>
                  <a:pt x="1440951" y="980346"/>
                  <a:pt x="1454943" y="980346"/>
                </a:cubicBezTo>
                <a:close/>
                <a:moveTo>
                  <a:pt x="1772991" y="980345"/>
                </a:moveTo>
                <a:cubicBezTo>
                  <a:pt x="1786983" y="980345"/>
                  <a:pt x="1798324" y="991686"/>
                  <a:pt x="1798324" y="1005675"/>
                </a:cubicBezTo>
                <a:cubicBezTo>
                  <a:pt x="1798324" y="1019664"/>
                  <a:pt x="1786983" y="1031006"/>
                  <a:pt x="1772991" y="1031006"/>
                </a:cubicBezTo>
                <a:cubicBezTo>
                  <a:pt x="1758999" y="1031006"/>
                  <a:pt x="1747656" y="1019664"/>
                  <a:pt x="1747656" y="1005675"/>
                </a:cubicBezTo>
                <a:cubicBezTo>
                  <a:pt x="1747656" y="991686"/>
                  <a:pt x="1758999" y="980345"/>
                  <a:pt x="1772991" y="980345"/>
                </a:cubicBezTo>
                <a:close/>
                <a:moveTo>
                  <a:pt x="2091040" y="980344"/>
                </a:moveTo>
                <a:cubicBezTo>
                  <a:pt x="2105031" y="980344"/>
                  <a:pt x="2116374" y="991685"/>
                  <a:pt x="2116374" y="1005674"/>
                </a:cubicBezTo>
                <a:cubicBezTo>
                  <a:pt x="2116374" y="1019663"/>
                  <a:pt x="2105031" y="1031005"/>
                  <a:pt x="2091040" y="1031005"/>
                </a:cubicBezTo>
                <a:cubicBezTo>
                  <a:pt x="2077049" y="1031005"/>
                  <a:pt x="2065706" y="1019663"/>
                  <a:pt x="2065706" y="1005674"/>
                </a:cubicBezTo>
                <a:cubicBezTo>
                  <a:pt x="2065706" y="991685"/>
                  <a:pt x="2077049" y="980344"/>
                  <a:pt x="2091040" y="980344"/>
                </a:cubicBezTo>
                <a:close/>
                <a:moveTo>
                  <a:pt x="1932015" y="980344"/>
                </a:moveTo>
                <a:cubicBezTo>
                  <a:pt x="1946006" y="980344"/>
                  <a:pt x="1957349" y="991686"/>
                  <a:pt x="1957349" y="1005674"/>
                </a:cubicBezTo>
                <a:cubicBezTo>
                  <a:pt x="1957349" y="1019664"/>
                  <a:pt x="1946006" y="1031005"/>
                  <a:pt x="1932015" y="1031005"/>
                </a:cubicBezTo>
                <a:cubicBezTo>
                  <a:pt x="1918023" y="1031005"/>
                  <a:pt x="1906681" y="1019664"/>
                  <a:pt x="1906681" y="1005674"/>
                </a:cubicBezTo>
                <a:cubicBezTo>
                  <a:pt x="1906681" y="991686"/>
                  <a:pt x="1918023" y="980344"/>
                  <a:pt x="1932015" y="980344"/>
                </a:cubicBezTo>
                <a:close/>
                <a:moveTo>
                  <a:pt x="2250065" y="980343"/>
                </a:moveTo>
                <a:cubicBezTo>
                  <a:pt x="2264057" y="980343"/>
                  <a:pt x="2275398" y="991684"/>
                  <a:pt x="2275398" y="1005672"/>
                </a:cubicBezTo>
                <a:cubicBezTo>
                  <a:pt x="2275398" y="1019663"/>
                  <a:pt x="2264057" y="1031004"/>
                  <a:pt x="2250065" y="1031004"/>
                </a:cubicBezTo>
                <a:cubicBezTo>
                  <a:pt x="2236073" y="1031004"/>
                  <a:pt x="2224730" y="1019663"/>
                  <a:pt x="2224730" y="1005672"/>
                </a:cubicBezTo>
                <a:cubicBezTo>
                  <a:pt x="2224730" y="991684"/>
                  <a:pt x="2236073" y="980343"/>
                  <a:pt x="2250065" y="980343"/>
                </a:cubicBezTo>
                <a:close/>
                <a:moveTo>
                  <a:pt x="2408995" y="980342"/>
                </a:moveTo>
                <a:cubicBezTo>
                  <a:pt x="2422987" y="980342"/>
                  <a:pt x="2434328" y="991684"/>
                  <a:pt x="2434328" y="1005672"/>
                </a:cubicBezTo>
                <a:cubicBezTo>
                  <a:pt x="2434328" y="1019662"/>
                  <a:pt x="2422987" y="1031004"/>
                  <a:pt x="2408995" y="1031004"/>
                </a:cubicBezTo>
                <a:cubicBezTo>
                  <a:pt x="2395003" y="1031004"/>
                  <a:pt x="2383660" y="1019662"/>
                  <a:pt x="2383660" y="1005672"/>
                </a:cubicBezTo>
                <a:cubicBezTo>
                  <a:pt x="2383660" y="991684"/>
                  <a:pt x="2395003" y="980342"/>
                  <a:pt x="2408995" y="980342"/>
                </a:cubicBezTo>
                <a:close/>
                <a:moveTo>
                  <a:pt x="25335" y="980327"/>
                </a:moveTo>
                <a:cubicBezTo>
                  <a:pt x="39326" y="980327"/>
                  <a:pt x="50668" y="991669"/>
                  <a:pt x="50668" y="1005658"/>
                </a:cubicBezTo>
                <a:cubicBezTo>
                  <a:pt x="50668" y="1019649"/>
                  <a:pt x="39326" y="1030992"/>
                  <a:pt x="25335" y="1030992"/>
                </a:cubicBezTo>
                <a:cubicBezTo>
                  <a:pt x="11343" y="1030992"/>
                  <a:pt x="0" y="1019649"/>
                  <a:pt x="0" y="1005658"/>
                </a:cubicBezTo>
                <a:cubicBezTo>
                  <a:pt x="0" y="991669"/>
                  <a:pt x="11343" y="980327"/>
                  <a:pt x="25335" y="980327"/>
                </a:cubicBezTo>
                <a:close/>
                <a:moveTo>
                  <a:pt x="184358" y="980326"/>
                </a:moveTo>
                <a:cubicBezTo>
                  <a:pt x="198350" y="980326"/>
                  <a:pt x="209693" y="991668"/>
                  <a:pt x="209693" y="1005658"/>
                </a:cubicBezTo>
                <a:cubicBezTo>
                  <a:pt x="209693" y="1019649"/>
                  <a:pt x="198350" y="1030991"/>
                  <a:pt x="184358" y="1030991"/>
                </a:cubicBezTo>
                <a:cubicBezTo>
                  <a:pt x="170367" y="1030991"/>
                  <a:pt x="159025" y="1019649"/>
                  <a:pt x="159025" y="1005658"/>
                </a:cubicBezTo>
                <a:cubicBezTo>
                  <a:pt x="159025" y="991668"/>
                  <a:pt x="170367" y="980326"/>
                  <a:pt x="184358" y="980326"/>
                </a:cubicBezTo>
                <a:close/>
                <a:moveTo>
                  <a:pt x="343288" y="980325"/>
                </a:moveTo>
                <a:cubicBezTo>
                  <a:pt x="357280" y="980325"/>
                  <a:pt x="368623" y="991667"/>
                  <a:pt x="368623" y="1005657"/>
                </a:cubicBezTo>
                <a:cubicBezTo>
                  <a:pt x="368623" y="1019648"/>
                  <a:pt x="357280" y="1030990"/>
                  <a:pt x="343288" y="1030990"/>
                </a:cubicBezTo>
                <a:cubicBezTo>
                  <a:pt x="329297" y="1030990"/>
                  <a:pt x="317955" y="1019648"/>
                  <a:pt x="317955" y="1005657"/>
                </a:cubicBezTo>
                <a:cubicBezTo>
                  <a:pt x="317955" y="991667"/>
                  <a:pt x="329297" y="980325"/>
                  <a:pt x="343288" y="980325"/>
                </a:cubicBezTo>
                <a:close/>
                <a:moveTo>
                  <a:pt x="502312" y="980324"/>
                </a:moveTo>
                <a:cubicBezTo>
                  <a:pt x="516304" y="980324"/>
                  <a:pt x="527647" y="991666"/>
                  <a:pt x="527647" y="1005656"/>
                </a:cubicBezTo>
                <a:cubicBezTo>
                  <a:pt x="527647" y="1019647"/>
                  <a:pt x="516304" y="1030989"/>
                  <a:pt x="502312" y="1030989"/>
                </a:cubicBezTo>
                <a:cubicBezTo>
                  <a:pt x="488321" y="1030989"/>
                  <a:pt x="476979" y="1019647"/>
                  <a:pt x="476979" y="1005656"/>
                </a:cubicBezTo>
                <a:cubicBezTo>
                  <a:pt x="476979" y="991666"/>
                  <a:pt x="488321" y="980324"/>
                  <a:pt x="502312" y="980324"/>
                </a:cubicBezTo>
                <a:close/>
                <a:moveTo>
                  <a:pt x="661338" y="980323"/>
                </a:moveTo>
                <a:cubicBezTo>
                  <a:pt x="675330" y="980323"/>
                  <a:pt x="686672" y="991665"/>
                  <a:pt x="686672" y="1005655"/>
                </a:cubicBezTo>
                <a:cubicBezTo>
                  <a:pt x="686672" y="1019646"/>
                  <a:pt x="675330" y="1030988"/>
                  <a:pt x="661338" y="1030988"/>
                </a:cubicBezTo>
                <a:cubicBezTo>
                  <a:pt x="647347" y="1030988"/>
                  <a:pt x="636004" y="1019646"/>
                  <a:pt x="636004" y="1005655"/>
                </a:cubicBezTo>
                <a:cubicBezTo>
                  <a:pt x="636004" y="991665"/>
                  <a:pt x="647347" y="980323"/>
                  <a:pt x="661338" y="980323"/>
                </a:cubicBezTo>
                <a:close/>
                <a:moveTo>
                  <a:pt x="820362" y="980322"/>
                </a:moveTo>
                <a:cubicBezTo>
                  <a:pt x="834354" y="980322"/>
                  <a:pt x="845696" y="991665"/>
                  <a:pt x="845696" y="1005654"/>
                </a:cubicBezTo>
                <a:cubicBezTo>
                  <a:pt x="845696" y="1019645"/>
                  <a:pt x="834354" y="1030988"/>
                  <a:pt x="820362" y="1030988"/>
                </a:cubicBezTo>
                <a:cubicBezTo>
                  <a:pt x="806371" y="1030988"/>
                  <a:pt x="795028" y="1019645"/>
                  <a:pt x="795028" y="1005654"/>
                </a:cubicBezTo>
                <a:cubicBezTo>
                  <a:pt x="795028" y="991665"/>
                  <a:pt x="806371" y="980322"/>
                  <a:pt x="820362" y="980322"/>
                </a:cubicBezTo>
                <a:close/>
                <a:moveTo>
                  <a:pt x="979386" y="980321"/>
                </a:moveTo>
                <a:cubicBezTo>
                  <a:pt x="993378" y="980321"/>
                  <a:pt x="1004720" y="991664"/>
                  <a:pt x="1004720" y="1005653"/>
                </a:cubicBezTo>
                <a:cubicBezTo>
                  <a:pt x="1004720" y="1019644"/>
                  <a:pt x="993378" y="1030987"/>
                  <a:pt x="979386" y="1030987"/>
                </a:cubicBezTo>
                <a:cubicBezTo>
                  <a:pt x="965395" y="1030987"/>
                  <a:pt x="954052" y="1019644"/>
                  <a:pt x="954052" y="1005653"/>
                </a:cubicBezTo>
                <a:cubicBezTo>
                  <a:pt x="954052" y="991664"/>
                  <a:pt x="965395" y="980321"/>
                  <a:pt x="979386" y="980321"/>
                </a:cubicBezTo>
                <a:close/>
                <a:moveTo>
                  <a:pt x="1138413" y="980320"/>
                </a:moveTo>
                <a:cubicBezTo>
                  <a:pt x="1152405" y="980320"/>
                  <a:pt x="1163746" y="991662"/>
                  <a:pt x="1163746" y="1005653"/>
                </a:cubicBezTo>
                <a:cubicBezTo>
                  <a:pt x="1163746" y="1019644"/>
                  <a:pt x="1152405" y="1030986"/>
                  <a:pt x="1138413" y="1030986"/>
                </a:cubicBezTo>
                <a:cubicBezTo>
                  <a:pt x="1124421" y="1030986"/>
                  <a:pt x="1113078" y="1019644"/>
                  <a:pt x="1113078" y="1005653"/>
                </a:cubicBezTo>
                <a:cubicBezTo>
                  <a:pt x="1113078" y="991662"/>
                  <a:pt x="1124421" y="980320"/>
                  <a:pt x="1138413" y="980320"/>
                </a:cubicBezTo>
                <a:close/>
                <a:moveTo>
                  <a:pt x="32832" y="836367"/>
                </a:moveTo>
                <a:lnTo>
                  <a:pt x="43248" y="840683"/>
                </a:lnTo>
                <a:cubicBezTo>
                  <a:pt x="47833" y="845268"/>
                  <a:pt x="50668" y="851602"/>
                  <a:pt x="50668" y="858598"/>
                </a:cubicBezTo>
                <a:cubicBezTo>
                  <a:pt x="50668" y="872587"/>
                  <a:pt x="39326" y="883922"/>
                  <a:pt x="25335" y="883922"/>
                </a:cubicBezTo>
                <a:lnTo>
                  <a:pt x="16730" y="880360"/>
                </a:lnTo>
                <a:close/>
                <a:moveTo>
                  <a:pt x="1454943" y="833283"/>
                </a:moveTo>
                <a:cubicBezTo>
                  <a:pt x="1468935" y="833283"/>
                  <a:pt x="1480276" y="844627"/>
                  <a:pt x="1480276" y="858620"/>
                </a:cubicBezTo>
                <a:cubicBezTo>
                  <a:pt x="1480276" y="872609"/>
                  <a:pt x="1468935" y="883934"/>
                  <a:pt x="1454943" y="883934"/>
                </a:cubicBezTo>
                <a:cubicBezTo>
                  <a:pt x="1440951" y="883934"/>
                  <a:pt x="1429608" y="872609"/>
                  <a:pt x="1429608" y="858620"/>
                </a:cubicBezTo>
                <a:cubicBezTo>
                  <a:pt x="1429608" y="844627"/>
                  <a:pt x="1440951" y="833283"/>
                  <a:pt x="1454943" y="833283"/>
                </a:cubicBezTo>
                <a:close/>
                <a:moveTo>
                  <a:pt x="1296014" y="833283"/>
                </a:moveTo>
                <a:cubicBezTo>
                  <a:pt x="1310006" y="833283"/>
                  <a:pt x="1321347" y="844628"/>
                  <a:pt x="1321347" y="858620"/>
                </a:cubicBezTo>
                <a:cubicBezTo>
                  <a:pt x="1321347" y="872609"/>
                  <a:pt x="1310006" y="883934"/>
                  <a:pt x="1296014" y="883934"/>
                </a:cubicBezTo>
                <a:cubicBezTo>
                  <a:pt x="1282022" y="883934"/>
                  <a:pt x="1270679" y="872609"/>
                  <a:pt x="1270679" y="858620"/>
                </a:cubicBezTo>
                <a:cubicBezTo>
                  <a:pt x="1270679" y="844628"/>
                  <a:pt x="1282022" y="833283"/>
                  <a:pt x="1296014" y="833283"/>
                </a:cubicBezTo>
                <a:close/>
                <a:moveTo>
                  <a:pt x="1613967" y="833282"/>
                </a:moveTo>
                <a:cubicBezTo>
                  <a:pt x="1627959" y="833282"/>
                  <a:pt x="1639300" y="844626"/>
                  <a:pt x="1639300" y="858619"/>
                </a:cubicBezTo>
                <a:cubicBezTo>
                  <a:pt x="1639300" y="872609"/>
                  <a:pt x="1627959" y="883934"/>
                  <a:pt x="1613967" y="883934"/>
                </a:cubicBezTo>
                <a:cubicBezTo>
                  <a:pt x="1599975" y="883934"/>
                  <a:pt x="1588632" y="872609"/>
                  <a:pt x="1588632" y="858619"/>
                </a:cubicBezTo>
                <a:cubicBezTo>
                  <a:pt x="1588632" y="844626"/>
                  <a:pt x="1599975" y="833282"/>
                  <a:pt x="1613967" y="833282"/>
                </a:cubicBezTo>
                <a:close/>
                <a:moveTo>
                  <a:pt x="2091040" y="833281"/>
                </a:moveTo>
                <a:cubicBezTo>
                  <a:pt x="2105031" y="833281"/>
                  <a:pt x="2116374" y="844625"/>
                  <a:pt x="2116374" y="858619"/>
                </a:cubicBezTo>
                <a:cubicBezTo>
                  <a:pt x="2116374" y="872606"/>
                  <a:pt x="2105031" y="883934"/>
                  <a:pt x="2091040" y="883934"/>
                </a:cubicBezTo>
                <a:cubicBezTo>
                  <a:pt x="2077049" y="883934"/>
                  <a:pt x="2065706" y="872606"/>
                  <a:pt x="2065706" y="858619"/>
                </a:cubicBezTo>
                <a:cubicBezTo>
                  <a:pt x="2065706" y="844625"/>
                  <a:pt x="2077049" y="833281"/>
                  <a:pt x="2091040" y="833281"/>
                </a:cubicBezTo>
                <a:close/>
                <a:moveTo>
                  <a:pt x="1932015" y="833281"/>
                </a:moveTo>
                <a:cubicBezTo>
                  <a:pt x="1946006" y="833281"/>
                  <a:pt x="1957349" y="844626"/>
                  <a:pt x="1957349" y="858619"/>
                </a:cubicBezTo>
                <a:cubicBezTo>
                  <a:pt x="1957349" y="872606"/>
                  <a:pt x="1946006" y="883934"/>
                  <a:pt x="1932015" y="883934"/>
                </a:cubicBezTo>
                <a:cubicBezTo>
                  <a:pt x="1918023" y="883934"/>
                  <a:pt x="1906681" y="872606"/>
                  <a:pt x="1906681" y="858619"/>
                </a:cubicBezTo>
                <a:cubicBezTo>
                  <a:pt x="1906681" y="844626"/>
                  <a:pt x="1918023" y="833281"/>
                  <a:pt x="1932015" y="833281"/>
                </a:cubicBezTo>
                <a:close/>
                <a:moveTo>
                  <a:pt x="1772991" y="833281"/>
                </a:moveTo>
                <a:cubicBezTo>
                  <a:pt x="1786983" y="833281"/>
                  <a:pt x="1798324" y="844626"/>
                  <a:pt x="1798324" y="858619"/>
                </a:cubicBezTo>
                <a:cubicBezTo>
                  <a:pt x="1798324" y="872606"/>
                  <a:pt x="1786983" y="883934"/>
                  <a:pt x="1772991" y="883934"/>
                </a:cubicBezTo>
                <a:cubicBezTo>
                  <a:pt x="1758999" y="883934"/>
                  <a:pt x="1747656" y="872606"/>
                  <a:pt x="1747656" y="858619"/>
                </a:cubicBezTo>
                <a:cubicBezTo>
                  <a:pt x="1747656" y="844626"/>
                  <a:pt x="1758999" y="833281"/>
                  <a:pt x="1772991" y="833281"/>
                </a:cubicBezTo>
                <a:close/>
                <a:moveTo>
                  <a:pt x="2408995" y="833280"/>
                </a:moveTo>
                <a:lnTo>
                  <a:pt x="2421727" y="838555"/>
                </a:lnTo>
                <a:lnTo>
                  <a:pt x="2431536" y="865355"/>
                </a:lnTo>
                <a:lnTo>
                  <a:pt x="2426909" y="876522"/>
                </a:lnTo>
                <a:cubicBezTo>
                  <a:pt x="2422324" y="881102"/>
                  <a:pt x="2415991" y="883934"/>
                  <a:pt x="2408995" y="883934"/>
                </a:cubicBezTo>
                <a:cubicBezTo>
                  <a:pt x="2395003" y="883934"/>
                  <a:pt x="2383660" y="872606"/>
                  <a:pt x="2383660" y="858619"/>
                </a:cubicBezTo>
                <a:cubicBezTo>
                  <a:pt x="2383660" y="844625"/>
                  <a:pt x="2395003" y="833280"/>
                  <a:pt x="2408995" y="833280"/>
                </a:cubicBezTo>
                <a:close/>
                <a:moveTo>
                  <a:pt x="2250065" y="833280"/>
                </a:moveTo>
                <a:cubicBezTo>
                  <a:pt x="2264057" y="833280"/>
                  <a:pt x="2275398" y="844625"/>
                  <a:pt x="2275398" y="858619"/>
                </a:cubicBezTo>
                <a:cubicBezTo>
                  <a:pt x="2275398" y="872606"/>
                  <a:pt x="2264057" y="883934"/>
                  <a:pt x="2250065" y="883934"/>
                </a:cubicBezTo>
                <a:cubicBezTo>
                  <a:pt x="2236073" y="883934"/>
                  <a:pt x="2224730" y="872606"/>
                  <a:pt x="2224730" y="858619"/>
                </a:cubicBezTo>
                <a:cubicBezTo>
                  <a:pt x="2224730" y="844625"/>
                  <a:pt x="2236073" y="833280"/>
                  <a:pt x="2250065" y="833280"/>
                </a:cubicBezTo>
                <a:close/>
                <a:moveTo>
                  <a:pt x="184358" y="833260"/>
                </a:moveTo>
                <a:cubicBezTo>
                  <a:pt x="198350" y="833260"/>
                  <a:pt x="209693" y="844604"/>
                  <a:pt x="209693" y="858597"/>
                </a:cubicBezTo>
                <a:cubicBezTo>
                  <a:pt x="209693" y="872587"/>
                  <a:pt x="198350" y="883922"/>
                  <a:pt x="184358" y="883922"/>
                </a:cubicBezTo>
                <a:cubicBezTo>
                  <a:pt x="170367" y="883922"/>
                  <a:pt x="159025" y="872587"/>
                  <a:pt x="159025" y="858597"/>
                </a:cubicBezTo>
                <a:cubicBezTo>
                  <a:pt x="159025" y="844604"/>
                  <a:pt x="170367" y="833260"/>
                  <a:pt x="184358" y="833260"/>
                </a:cubicBezTo>
                <a:close/>
                <a:moveTo>
                  <a:pt x="343288" y="833259"/>
                </a:moveTo>
                <a:cubicBezTo>
                  <a:pt x="357280" y="833259"/>
                  <a:pt x="368623" y="844604"/>
                  <a:pt x="368623" y="858596"/>
                </a:cubicBezTo>
                <a:cubicBezTo>
                  <a:pt x="368623" y="872584"/>
                  <a:pt x="357280" y="883920"/>
                  <a:pt x="343288" y="883920"/>
                </a:cubicBezTo>
                <a:cubicBezTo>
                  <a:pt x="329297" y="883920"/>
                  <a:pt x="317955" y="872584"/>
                  <a:pt x="317955" y="858596"/>
                </a:cubicBezTo>
                <a:cubicBezTo>
                  <a:pt x="317955" y="844604"/>
                  <a:pt x="329297" y="833259"/>
                  <a:pt x="343288" y="833259"/>
                </a:cubicBezTo>
                <a:close/>
                <a:moveTo>
                  <a:pt x="502312" y="833258"/>
                </a:moveTo>
                <a:cubicBezTo>
                  <a:pt x="516304" y="833258"/>
                  <a:pt x="527647" y="844602"/>
                  <a:pt x="527647" y="858594"/>
                </a:cubicBezTo>
                <a:cubicBezTo>
                  <a:pt x="527647" y="872584"/>
                  <a:pt x="516304" y="883920"/>
                  <a:pt x="502312" y="883920"/>
                </a:cubicBezTo>
                <a:cubicBezTo>
                  <a:pt x="488321" y="883920"/>
                  <a:pt x="476979" y="872584"/>
                  <a:pt x="476979" y="858594"/>
                </a:cubicBezTo>
                <a:cubicBezTo>
                  <a:pt x="476979" y="844602"/>
                  <a:pt x="488321" y="833258"/>
                  <a:pt x="502312" y="833258"/>
                </a:cubicBezTo>
                <a:close/>
                <a:moveTo>
                  <a:pt x="661338" y="833257"/>
                </a:moveTo>
                <a:cubicBezTo>
                  <a:pt x="675330" y="833257"/>
                  <a:pt x="686672" y="844601"/>
                  <a:pt x="686672" y="858593"/>
                </a:cubicBezTo>
                <a:cubicBezTo>
                  <a:pt x="686672" y="872582"/>
                  <a:pt x="675330" y="883920"/>
                  <a:pt x="661338" y="883920"/>
                </a:cubicBezTo>
                <a:cubicBezTo>
                  <a:pt x="647347" y="883920"/>
                  <a:pt x="636004" y="872582"/>
                  <a:pt x="636004" y="858593"/>
                </a:cubicBezTo>
                <a:cubicBezTo>
                  <a:pt x="636004" y="844601"/>
                  <a:pt x="647347" y="833257"/>
                  <a:pt x="661338" y="833257"/>
                </a:cubicBezTo>
                <a:close/>
                <a:moveTo>
                  <a:pt x="820362" y="833256"/>
                </a:moveTo>
                <a:cubicBezTo>
                  <a:pt x="834354" y="833256"/>
                  <a:pt x="845696" y="844600"/>
                  <a:pt x="845696" y="858592"/>
                </a:cubicBezTo>
                <a:cubicBezTo>
                  <a:pt x="845696" y="872582"/>
                  <a:pt x="834354" y="883917"/>
                  <a:pt x="820362" y="883917"/>
                </a:cubicBezTo>
                <a:cubicBezTo>
                  <a:pt x="806371" y="883917"/>
                  <a:pt x="795028" y="872582"/>
                  <a:pt x="795028" y="858592"/>
                </a:cubicBezTo>
                <a:cubicBezTo>
                  <a:pt x="795028" y="844600"/>
                  <a:pt x="806371" y="833256"/>
                  <a:pt x="820362" y="833256"/>
                </a:cubicBezTo>
                <a:close/>
                <a:moveTo>
                  <a:pt x="1138413" y="833254"/>
                </a:moveTo>
                <a:cubicBezTo>
                  <a:pt x="1152405" y="833254"/>
                  <a:pt x="1163746" y="844598"/>
                  <a:pt x="1163746" y="858589"/>
                </a:cubicBezTo>
                <a:cubicBezTo>
                  <a:pt x="1163746" y="872580"/>
                  <a:pt x="1152405" y="883917"/>
                  <a:pt x="1138413" y="883917"/>
                </a:cubicBezTo>
                <a:cubicBezTo>
                  <a:pt x="1124421" y="883917"/>
                  <a:pt x="1113078" y="872580"/>
                  <a:pt x="1113078" y="858589"/>
                </a:cubicBezTo>
                <a:cubicBezTo>
                  <a:pt x="1113078" y="844598"/>
                  <a:pt x="1124421" y="833254"/>
                  <a:pt x="1138413" y="833254"/>
                </a:cubicBezTo>
                <a:close/>
                <a:moveTo>
                  <a:pt x="979386" y="833254"/>
                </a:moveTo>
                <a:cubicBezTo>
                  <a:pt x="993378" y="833254"/>
                  <a:pt x="1004720" y="844599"/>
                  <a:pt x="1004720" y="858591"/>
                </a:cubicBezTo>
                <a:cubicBezTo>
                  <a:pt x="1004720" y="872580"/>
                  <a:pt x="993378" y="883917"/>
                  <a:pt x="979386" y="883917"/>
                </a:cubicBezTo>
                <a:cubicBezTo>
                  <a:pt x="965395" y="883917"/>
                  <a:pt x="954052" y="872580"/>
                  <a:pt x="954052" y="858591"/>
                </a:cubicBezTo>
                <a:cubicBezTo>
                  <a:pt x="954052" y="844599"/>
                  <a:pt x="965395" y="833254"/>
                  <a:pt x="979386" y="833254"/>
                </a:cubicBezTo>
                <a:close/>
                <a:moveTo>
                  <a:pt x="1613967" y="686174"/>
                </a:moveTo>
                <a:cubicBezTo>
                  <a:pt x="1627959" y="686174"/>
                  <a:pt x="1639300" y="697522"/>
                  <a:pt x="1639300" y="711518"/>
                </a:cubicBezTo>
                <a:cubicBezTo>
                  <a:pt x="1639300" y="725515"/>
                  <a:pt x="1627959" y="736863"/>
                  <a:pt x="1613967" y="736863"/>
                </a:cubicBezTo>
                <a:cubicBezTo>
                  <a:pt x="1599975" y="736863"/>
                  <a:pt x="1588632" y="725515"/>
                  <a:pt x="1588632" y="711518"/>
                </a:cubicBezTo>
                <a:cubicBezTo>
                  <a:pt x="1588632" y="697522"/>
                  <a:pt x="1599975" y="686174"/>
                  <a:pt x="1613967" y="686174"/>
                </a:cubicBezTo>
                <a:close/>
                <a:moveTo>
                  <a:pt x="1454943" y="686174"/>
                </a:moveTo>
                <a:cubicBezTo>
                  <a:pt x="1468935" y="686174"/>
                  <a:pt x="1480276" y="697522"/>
                  <a:pt x="1480276" y="711518"/>
                </a:cubicBezTo>
                <a:cubicBezTo>
                  <a:pt x="1480276" y="725517"/>
                  <a:pt x="1468935" y="736865"/>
                  <a:pt x="1454943" y="736865"/>
                </a:cubicBezTo>
                <a:cubicBezTo>
                  <a:pt x="1440951" y="736865"/>
                  <a:pt x="1429608" y="725517"/>
                  <a:pt x="1429608" y="711518"/>
                </a:cubicBezTo>
                <a:cubicBezTo>
                  <a:pt x="1429608" y="697522"/>
                  <a:pt x="1440951" y="686174"/>
                  <a:pt x="1454943" y="686174"/>
                </a:cubicBezTo>
                <a:close/>
                <a:moveTo>
                  <a:pt x="1296014" y="686174"/>
                </a:moveTo>
                <a:cubicBezTo>
                  <a:pt x="1310006" y="686174"/>
                  <a:pt x="1321347" y="697524"/>
                  <a:pt x="1321347" y="711520"/>
                </a:cubicBezTo>
                <a:cubicBezTo>
                  <a:pt x="1321347" y="725519"/>
                  <a:pt x="1310006" y="736866"/>
                  <a:pt x="1296014" y="736866"/>
                </a:cubicBezTo>
                <a:cubicBezTo>
                  <a:pt x="1282022" y="736866"/>
                  <a:pt x="1270679" y="725519"/>
                  <a:pt x="1270679" y="711520"/>
                </a:cubicBezTo>
                <a:cubicBezTo>
                  <a:pt x="1270679" y="697524"/>
                  <a:pt x="1282022" y="686174"/>
                  <a:pt x="1296014" y="686174"/>
                </a:cubicBezTo>
                <a:close/>
                <a:moveTo>
                  <a:pt x="2250065" y="686173"/>
                </a:moveTo>
                <a:cubicBezTo>
                  <a:pt x="2264057" y="686173"/>
                  <a:pt x="2275398" y="697519"/>
                  <a:pt x="2275398" y="711514"/>
                </a:cubicBezTo>
                <a:cubicBezTo>
                  <a:pt x="2275398" y="725511"/>
                  <a:pt x="2264057" y="736858"/>
                  <a:pt x="2250065" y="736858"/>
                </a:cubicBezTo>
                <a:cubicBezTo>
                  <a:pt x="2236073" y="736858"/>
                  <a:pt x="2224730" y="725511"/>
                  <a:pt x="2224730" y="711514"/>
                </a:cubicBezTo>
                <a:cubicBezTo>
                  <a:pt x="2224730" y="697519"/>
                  <a:pt x="2236073" y="686173"/>
                  <a:pt x="2250065" y="686173"/>
                </a:cubicBezTo>
                <a:close/>
                <a:moveTo>
                  <a:pt x="2091040" y="686173"/>
                </a:moveTo>
                <a:cubicBezTo>
                  <a:pt x="2105031" y="686173"/>
                  <a:pt x="2116374" y="697519"/>
                  <a:pt x="2116374" y="711516"/>
                </a:cubicBezTo>
                <a:cubicBezTo>
                  <a:pt x="2116374" y="725513"/>
                  <a:pt x="2105031" y="736860"/>
                  <a:pt x="2091040" y="736860"/>
                </a:cubicBezTo>
                <a:cubicBezTo>
                  <a:pt x="2077049" y="736860"/>
                  <a:pt x="2065706" y="725513"/>
                  <a:pt x="2065706" y="711516"/>
                </a:cubicBezTo>
                <a:cubicBezTo>
                  <a:pt x="2065706" y="697519"/>
                  <a:pt x="2077049" y="686173"/>
                  <a:pt x="2091040" y="686173"/>
                </a:cubicBezTo>
                <a:close/>
                <a:moveTo>
                  <a:pt x="1932015" y="686173"/>
                </a:moveTo>
                <a:cubicBezTo>
                  <a:pt x="1946006" y="686173"/>
                  <a:pt x="1957349" y="697522"/>
                  <a:pt x="1957349" y="711516"/>
                </a:cubicBezTo>
                <a:cubicBezTo>
                  <a:pt x="1957349" y="725513"/>
                  <a:pt x="1946006" y="736860"/>
                  <a:pt x="1932015" y="736860"/>
                </a:cubicBezTo>
                <a:cubicBezTo>
                  <a:pt x="1918023" y="736860"/>
                  <a:pt x="1906681" y="725513"/>
                  <a:pt x="1906681" y="711516"/>
                </a:cubicBezTo>
                <a:cubicBezTo>
                  <a:pt x="1906681" y="697522"/>
                  <a:pt x="1918023" y="686173"/>
                  <a:pt x="1932015" y="686173"/>
                </a:cubicBezTo>
                <a:close/>
                <a:moveTo>
                  <a:pt x="1772991" y="686173"/>
                </a:moveTo>
                <a:cubicBezTo>
                  <a:pt x="1786983" y="686173"/>
                  <a:pt x="1798324" y="697522"/>
                  <a:pt x="1798324" y="711516"/>
                </a:cubicBezTo>
                <a:cubicBezTo>
                  <a:pt x="1798324" y="725515"/>
                  <a:pt x="1786983" y="736862"/>
                  <a:pt x="1772991" y="736862"/>
                </a:cubicBezTo>
                <a:cubicBezTo>
                  <a:pt x="1758999" y="736862"/>
                  <a:pt x="1747656" y="725515"/>
                  <a:pt x="1747656" y="711516"/>
                </a:cubicBezTo>
                <a:cubicBezTo>
                  <a:pt x="1747656" y="697522"/>
                  <a:pt x="1758999" y="686173"/>
                  <a:pt x="1772991" y="686173"/>
                </a:cubicBezTo>
                <a:close/>
                <a:moveTo>
                  <a:pt x="1138413" y="686171"/>
                </a:moveTo>
                <a:cubicBezTo>
                  <a:pt x="1152405" y="686171"/>
                  <a:pt x="1163746" y="697515"/>
                  <a:pt x="1163746" y="711507"/>
                </a:cubicBezTo>
                <a:cubicBezTo>
                  <a:pt x="1163746" y="725500"/>
                  <a:pt x="1152405" y="736843"/>
                  <a:pt x="1138413" y="736843"/>
                </a:cubicBezTo>
                <a:cubicBezTo>
                  <a:pt x="1124421" y="736843"/>
                  <a:pt x="1113078" y="725500"/>
                  <a:pt x="1113078" y="711507"/>
                </a:cubicBezTo>
                <a:cubicBezTo>
                  <a:pt x="1113078" y="697515"/>
                  <a:pt x="1124421" y="686171"/>
                  <a:pt x="1138413" y="686171"/>
                </a:cubicBezTo>
                <a:close/>
                <a:moveTo>
                  <a:pt x="979386" y="686171"/>
                </a:moveTo>
                <a:cubicBezTo>
                  <a:pt x="993378" y="686171"/>
                  <a:pt x="1004720" y="697515"/>
                  <a:pt x="1004720" y="711507"/>
                </a:cubicBezTo>
                <a:cubicBezTo>
                  <a:pt x="1004720" y="725500"/>
                  <a:pt x="993378" y="736844"/>
                  <a:pt x="979386" y="736844"/>
                </a:cubicBezTo>
                <a:cubicBezTo>
                  <a:pt x="965395" y="736844"/>
                  <a:pt x="954052" y="725500"/>
                  <a:pt x="954052" y="711507"/>
                </a:cubicBezTo>
                <a:cubicBezTo>
                  <a:pt x="954052" y="697515"/>
                  <a:pt x="965395" y="686171"/>
                  <a:pt x="979386" y="686171"/>
                </a:cubicBezTo>
                <a:close/>
                <a:moveTo>
                  <a:pt x="820362" y="686171"/>
                </a:moveTo>
                <a:cubicBezTo>
                  <a:pt x="834354" y="686171"/>
                  <a:pt x="845696" y="697516"/>
                  <a:pt x="845696" y="711507"/>
                </a:cubicBezTo>
                <a:cubicBezTo>
                  <a:pt x="845696" y="725500"/>
                  <a:pt x="834354" y="736844"/>
                  <a:pt x="820362" y="736844"/>
                </a:cubicBezTo>
                <a:cubicBezTo>
                  <a:pt x="806371" y="736844"/>
                  <a:pt x="795028" y="725500"/>
                  <a:pt x="795028" y="711507"/>
                </a:cubicBezTo>
                <a:cubicBezTo>
                  <a:pt x="795028" y="697516"/>
                  <a:pt x="806371" y="686171"/>
                  <a:pt x="820362" y="686171"/>
                </a:cubicBezTo>
                <a:close/>
                <a:moveTo>
                  <a:pt x="661338" y="686171"/>
                </a:moveTo>
                <a:cubicBezTo>
                  <a:pt x="675330" y="686171"/>
                  <a:pt x="686672" y="697516"/>
                  <a:pt x="686672" y="711507"/>
                </a:cubicBezTo>
                <a:cubicBezTo>
                  <a:pt x="686672" y="725501"/>
                  <a:pt x="675330" y="736845"/>
                  <a:pt x="661338" y="736845"/>
                </a:cubicBezTo>
                <a:cubicBezTo>
                  <a:pt x="647347" y="736845"/>
                  <a:pt x="636004" y="725501"/>
                  <a:pt x="636004" y="711507"/>
                </a:cubicBezTo>
                <a:cubicBezTo>
                  <a:pt x="636004" y="697516"/>
                  <a:pt x="647347" y="686171"/>
                  <a:pt x="661338" y="686171"/>
                </a:cubicBezTo>
                <a:close/>
                <a:moveTo>
                  <a:pt x="502312" y="686171"/>
                </a:moveTo>
                <a:cubicBezTo>
                  <a:pt x="516304" y="686171"/>
                  <a:pt x="527647" y="697516"/>
                  <a:pt x="527647" y="711508"/>
                </a:cubicBezTo>
                <a:cubicBezTo>
                  <a:pt x="527647" y="725501"/>
                  <a:pt x="516304" y="736845"/>
                  <a:pt x="502312" y="736845"/>
                </a:cubicBezTo>
                <a:cubicBezTo>
                  <a:pt x="488321" y="736845"/>
                  <a:pt x="476979" y="725501"/>
                  <a:pt x="476979" y="711508"/>
                </a:cubicBezTo>
                <a:cubicBezTo>
                  <a:pt x="476979" y="697516"/>
                  <a:pt x="488321" y="686171"/>
                  <a:pt x="502312" y="686171"/>
                </a:cubicBezTo>
                <a:close/>
                <a:moveTo>
                  <a:pt x="343288" y="686171"/>
                </a:moveTo>
                <a:cubicBezTo>
                  <a:pt x="357280" y="686171"/>
                  <a:pt x="368623" y="697516"/>
                  <a:pt x="368623" y="711508"/>
                </a:cubicBezTo>
                <a:cubicBezTo>
                  <a:pt x="368623" y="725502"/>
                  <a:pt x="357280" y="736846"/>
                  <a:pt x="343288" y="736846"/>
                </a:cubicBezTo>
                <a:cubicBezTo>
                  <a:pt x="329297" y="736846"/>
                  <a:pt x="317955" y="725502"/>
                  <a:pt x="317955" y="711508"/>
                </a:cubicBezTo>
                <a:cubicBezTo>
                  <a:pt x="317955" y="697516"/>
                  <a:pt x="329297" y="686171"/>
                  <a:pt x="343288" y="686171"/>
                </a:cubicBezTo>
                <a:close/>
                <a:moveTo>
                  <a:pt x="184358" y="686171"/>
                </a:moveTo>
                <a:cubicBezTo>
                  <a:pt x="198350" y="686171"/>
                  <a:pt x="209693" y="697516"/>
                  <a:pt x="209693" y="711508"/>
                </a:cubicBezTo>
                <a:cubicBezTo>
                  <a:pt x="209693" y="725502"/>
                  <a:pt x="198350" y="736846"/>
                  <a:pt x="184358" y="736846"/>
                </a:cubicBezTo>
                <a:cubicBezTo>
                  <a:pt x="170367" y="736846"/>
                  <a:pt x="159025" y="725502"/>
                  <a:pt x="159025" y="711508"/>
                </a:cubicBezTo>
                <a:cubicBezTo>
                  <a:pt x="159025" y="697516"/>
                  <a:pt x="170367" y="686171"/>
                  <a:pt x="184358" y="686171"/>
                </a:cubicBezTo>
                <a:close/>
                <a:moveTo>
                  <a:pt x="186093" y="539736"/>
                </a:moveTo>
                <a:lnTo>
                  <a:pt x="202273" y="546438"/>
                </a:lnTo>
                <a:cubicBezTo>
                  <a:pt x="206858" y="551023"/>
                  <a:pt x="209693" y="557356"/>
                  <a:pt x="209693" y="564351"/>
                </a:cubicBezTo>
                <a:cubicBezTo>
                  <a:pt x="209693" y="578343"/>
                  <a:pt x="198350" y="589686"/>
                  <a:pt x="184358" y="589686"/>
                </a:cubicBezTo>
                <a:cubicBezTo>
                  <a:pt x="177363" y="589686"/>
                  <a:pt x="171030" y="586850"/>
                  <a:pt x="166445" y="582266"/>
                </a:cubicBezTo>
                <a:lnTo>
                  <a:pt x="162962" y="573855"/>
                </a:lnTo>
                <a:lnTo>
                  <a:pt x="173285" y="556863"/>
                </a:lnTo>
                <a:close/>
                <a:moveTo>
                  <a:pt x="1296014" y="539031"/>
                </a:moveTo>
                <a:cubicBezTo>
                  <a:pt x="1310006" y="539031"/>
                  <a:pt x="1321347" y="550376"/>
                  <a:pt x="1321347" y="564365"/>
                </a:cubicBezTo>
                <a:cubicBezTo>
                  <a:pt x="1321347" y="578357"/>
                  <a:pt x="1310006" y="589702"/>
                  <a:pt x="1296014" y="589702"/>
                </a:cubicBezTo>
                <a:cubicBezTo>
                  <a:pt x="1282022" y="589702"/>
                  <a:pt x="1270679" y="578357"/>
                  <a:pt x="1270679" y="564365"/>
                </a:cubicBezTo>
                <a:cubicBezTo>
                  <a:pt x="1270679" y="550376"/>
                  <a:pt x="1282022" y="539031"/>
                  <a:pt x="1296014" y="539031"/>
                </a:cubicBezTo>
                <a:close/>
                <a:moveTo>
                  <a:pt x="1772991" y="539030"/>
                </a:moveTo>
                <a:cubicBezTo>
                  <a:pt x="1786983" y="539030"/>
                  <a:pt x="1798324" y="550375"/>
                  <a:pt x="1798324" y="564364"/>
                </a:cubicBezTo>
                <a:cubicBezTo>
                  <a:pt x="1798324" y="578356"/>
                  <a:pt x="1786983" y="589699"/>
                  <a:pt x="1772991" y="589699"/>
                </a:cubicBezTo>
                <a:cubicBezTo>
                  <a:pt x="1758999" y="589699"/>
                  <a:pt x="1747656" y="578356"/>
                  <a:pt x="1747656" y="564364"/>
                </a:cubicBezTo>
                <a:cubicBezTo>
                  <a:pt x="1747656" y="550375"/>
                  <a:pt x="1758999" y="539030"/>
                  <a:pt x="1772991" y="539030"/>
                </a:cubicBezTo>
                <a:close/>
                <a:moveTo>
                  <a:pt x="1613967" y="539030"/>
                </a:moveTo>
                <a:cubicBezTo>
                  <a:pt x="1627959" y="539030"/>
                  <a:pt x="1639300" y="550376"/>
                  <a:pt x="1639300" y="564364"/>
                </a:cubicBezTo>
                <a:cubicBezTo>
                  <a:pt x="1639300" y="578356"/>
                  <a:pt x="1627959" y="589699"/>
                  <a:pt x="1613967" y="589699"/>
                </a:cubicBezTo>
                <a:cubicBezTo>
                  <a:pt x="1599975" y="589699"/>
                  <a:pt x="1588632" y="578356"/>
                  <a:pt x="1588632" y="564364"/>
                </a:cubicBezTo>
                <a:cubicBezTo>
                  <a:pt x="1588632" y="550376"/>
                  <a:pt x="1599975" y="539030"/>
                  <a:pt x="1613967" y="539030"/>
                </a:cubicBezTo>
                <a:close/>
                <a:moveTo>
                  <a:pt x="1454943" y="539030"/>
                </a:moveTo>
                <a:cubicBezTo>
                  <a:pt x="1468935" y="539030"/>
                  <a:pt x="1480276" y="550376"/>
                  <a:pt x="1480276" y="564365"/>
                </a:cubicBezTo>
                <a:cubicBezTo>
                  <a:pt x="1480276" y="578357"/>
                  <a:pt x="1468935" y="589699"/>
                  <a:pt x="1454943" y="589699"/>
                </a:cubicBezTo>
                <a:cubicBezTo>
                  <a:pt x="1440951" y="589699"/>
                  <a:pt x="1429608" y="578357"/>
                  <a:pt x="1429608" y="564365"/>
                </a:cubicBezTo>
                <a:cubicBezTo>
                  <a:pt x="1429608" y="550376"/>
                  <a:pt x="1440951" y="539030"/>
                  <a:pt x="1454943" y="539030"/>
                </a:cubicBezTo>
                <a:close/>
                <a:moveTo>
                  <a:pt x="1932015" y="539029"/>
                </a:moveTo>
                <a:cubicBezTo>
                  <a:pt x="1946006" y="539029"/>
                  <a:pt x="1957349" y="550374"/>
                  <a:pt x="1957349" y="564363"/>
                </a:cubicBezTo>
                <a:cubicBezTo>
                  <a:pt x="1957349" y="578355"/>
                  <a:pt x="1946006" y="589699"/>
                  <a:pt x="1932015" y="589699"/>
                </a:cubicBezTo>
                <a:cubicBezTo>
                  <a:pt x="1918023" y="589699"/>
                  <a:pt x="1906681" y="578355"/>
                  <a:pt x="1906681" y="564363"/>
                </a:cubicBezTo>
                <a:cubicBezTo>
                  <a:pt x="1906681" y="550374"/>
                  <a:pt x="1918023" y="539029"/>
                  <a:pt x="1932015" y="539029"/>
                </a:cubicBezTo>
                <a:close/>
                <a:moveTo>
                  <a:pt x="2250065" y="539028"/>
                </a:moveTo>
                <a:cubicBezTo>
                  <a:pt x="2264057" y="539028"/>
                  <a:pt x="2275398" y="550374"/>
                  <a:pt x="2275398" y="564362"/>
                </a:cubicBezTo>
                <a:cubicBezTo>
                  <a:pt x="2275398" y="578354"/>
                  <a:pt x="2264057" y="589699"/>
                  <a:pt x="2250065" y="589699"/>
                </a:cubicBezTo>
                <a:cubicBezTo>
                  <a:pt x="2236073" y="589699"/>
                  <a:pt x="2224730" y="578354"/>
                  <a:pt x="2224730" y="564362"/>
                </a:cubicBezTo>
                <a:cubicBezTo>
                  <a:pt x="2224730" y="550374"/>
                  <a:pt x="2236073" y="539028"/>
                  <a:pt x="2250065" y="539028"/>
                </a:cubicBezTo>
                <a:close/>
                <a:moveTo>
                  <a:pt x="2091040" y="539028"/>
                </a:moveTo>
                <a:cubicBezTo>
                  <a:pt x="2105031" y="539028"/>
                  <a:pt x="2116374" y="550374"/>
                  <a:pt x="2116374" y="564363"/>
                </a:cubicBezTo>
                <a:cubicBezTo>
                  <a:pt x="2116374" y="578354"/>
                  <a:pt x="2105031" y="589699"/>
                  <a:pt x="2091040" y="589699"/>
                </a:cubicBezTo>
                <a:cubicBezTo>
                  <a:pt x="2077049" y="589699"/>
                  <a:pt x="2065706" y="578354"/>
                  <a:pt x="2065706" y="564363"/>
                </a:cubicBezTo>
                <a:cubicBezTo>
                  <a:pt x="2065706" y="550374"/>
                  <a:pt x="2077049" y="539028"/>
                  <a:pt x="2091040" y="539028"/>
                </a:cubicBezTo>
                <a:close/>
                <a:moveTo>
                  <a:pt x="343288" y="539017"/>
                </a:moveTo>
                <a:cubicBezTo>
                  <a:pt x="357280" y="539017"/>
                  <a:pt x="368623" y="550361"/>
                  <a:pt x="368623" y="564351"/>
                </a:cubicBezTo>
                <a:cubicBezTo>
                  <a:pt x="368623" y="578342"/>
                  <a:pt x="357280" y="589686"/>
                  <a:pt x="343288" y="589686"/>
                </a:cubicBezTo>
                <a:cubicBezTo>
                  <a:pt x="329297" y="589686"/>
                  <a:pt x="317955" y="578342"/>
                  <a:pt x="317955" y="564351"/>
                </a:cubicBezTo>
                <a:cubicBezTo>
                  <a:pt x="317955" y="550361"/>
                  <a:pt x="329297" y="539017"/>
                  <a:pt x="343288" y="539017"/>
                </a:cubicBezTo>
                <a:close/>
                <a:moveTo>
                  <a:pt x="502312" y="539016"/>
                </a:moveTo>
                <a:cubicBezTo>
                  <a:pt x="516304" y="539016"/>
                  <a:pt x="527647" y="550360"/>
                  <a:pt x="527647" y="564350"/>
                </a:cubicBezTo>
                <a:cubicBezTo>
                  <a:pt x="527647" y="578342"/>
                  <a:pt x="516304" y="589686"/>
                  <a:pt x="502312" y="589686"/>
                </a:cubicBezTo>
                <a:cubicBezTo>
                  <a:pt x="488321" y="589686"/>
                  <a:pt x="476979" y="578342"/>
                  <a:pt x="476979" y="564350"/>
                </a:cubicBezTo>
                <a:cubicBezTo>
                  <a:pt x="476979" y="550360"/>
                  <a:pt x="488321" y="539016"/>
                  <a:pt x="502312" y="539016"/>
                </a:cubicBezTo>
                <a:close/>
                <a:moveTo>
                  <a:pt x="820362" y="539015"/>
                </a:moveTo>
                <a:cubicBezTo>
                  <a:pt x="834354" y="539015"/>
                  <a:pt x="845696" y="550359"/>
                  <a:pt x="845696" y="564349"/>
                </a:cubicBezTo>
                <a:cubicBezTo>
                  <a:pt x="845696" y="578341"/>
                  <a:pt x="834354" y="589683"/>
                  <a:pt x="820362" y="589683"/>
                </a:cubicBezTo>
                <a:cubicBezTo>
                  <a:pt x="806371" y="589683"/>
                  <a:pt x="795028" y="578341"/>
                  <a:pt x="795028" y="564349"/>
                </a:cubicBezTo>
                <a:cubicBezTo>
                  <a:pt x="795028" y="550359"/>
                  <a:pt x="806371" y="539015"/>
                  <a:pt x="820362" y="539015"/>
                </a:cubicBezTo>
                <a:close/>
                <a:moveTo>
                  <a:pt x="661338" y="539015"/>
                </a:moveTo>
                <a:cubicBezTo>
                  <a:pt x="675330" y="539015"/>
                  <a:pt x="686672" y="550360"/>
                  <a:pt x="686672" y="564350"/>
                </a:cubicBezTo>
                <a:cubicBezTo>
                  <a:pt x="686672" y="578341"/>
                  <a:pt x="675330" y="589684"/>
                  <a:pt x="661338" y="589684"/>
                </a:cubicBezTo>
                <a:cubicBezTo>
                  <a:pt x="647347" y="589684"/>
                  <a:pt x="636004" y="578341"/>
                  <a:pt x="636004" y="564350"/>
                </a:cubicBezTo>
                <a:cubicBezTo>
                  <a:pt x="636004" y="550360"/>
                  <a:pt x="647347" y="539015"/>
                  <a:pt x="661338" y="539015"/>
                </a:cubicBezTo>
                <a:close/>
                <a:moveTo>
                  <a:pt x="1138413" y="539014"/>
                </a:moveTo>
                <a:cubicBezTo>
                  <a:pt x="1152405" y="539014"/>
                  <a:pt x="1163746" y="550358"/>
                  <a:pt x="1163746" y="564347"/>
                </a:cubicBezTo>
                <a:cubicBezTo>
                  <a:pt x="1163746" y="578340"/>
                  <a:pt x="1152405" y="589683"/>
                  <a:pt x="1138413" y="589683"/>
                </a:cubicBezTo>
                <a:cubicBezTo>
                  <a:pt x="1124421" y="589683"/>
                  <a:pt x="1113078" y="578340"/>
                  <a:pt x="1113078" y="564347"/>
                </a:cubicBezTo>
                <a:cubicBezTo>
                  <a:pt x="1113078" y="550358"/>
                  <a:pt x="1124421" y="539014"/>
                  <a:pt x="1138413" y="539014"/>
                </a:cubicBezTo>
                <a:close/>
                <a:moveTo>
                  <a:pt x="979386" y="539014"/>
                </a:moveTo>
                <a:cubicBezTo>
                  <a:pt x="993378" y="539014"/>
                  <a:pt x="1004720" y="550358"/>
                  <a:pt x="1004720" y="564349"/>
                </a:cubicBezTo>
                <a:cubicBezTo>
                  <a:pt x="1004720" y="578340"/>
                  <a:pt x="993378" y="589683"/>
                  <a:pt x="979386" y="589683"/>
                </a:cubicBezTo>
                <a:cubicBezTo>
                  <a:pt x="965395" y="589683"/>
                  <a:pt x="954052" y="578340"/>
                  <a:pt x="954052" y="564349"/>
                </a:cubicBezTo>
                <a:cubicBezTo>
                  <a:pt x="954052" y="550358"/>
                  <a:pt x="965395" y="539014"/>
                  <a:pt x="979386" y="539014"/>
                </a:cubicBezTo>
                <a:close/>
                <a:moveTo>
                  <a:pt x="1454943" y="391964"/>
                </a:moveTo>
                <a:cubicBezTo>
                  <a:pt x="1468935" y="391964"/>
                  <a:pt x="1480276" y="403306"/>
                  <a:pt x="1480276" y="417296"/>
                </a:cubicBezTo>
                <a:cubicBezTo>
                  <a:pt x="1480276" y="431287"/>
                  <a:pt x="1468935" y="442630"/>
                  <a:pt x="1454943" y="442630"/>
                </a:cubicBezTo>
                <a:cubicBezTo>
                  <a:pt x="1440951" y="442630"/>
                  <a:pt x="1429608" y="431287"/>
                  <a:pt x="1429608" y="417296"/>
                </a:cubicBezTo>
                <a:cubicBezTo>
                  <a:pt x="1429608" y="403306"/>
                  <a:pt x="1440951" y="391964"/>
                  <a:pt x="1454943" y="391964"/>
                </a:cubicBezTo>
                <a:close/>
                <a:moveTo>
                  <a:pt x="1296014" y="391964"/>
                </a:moveTo>
                <a:cubicBezTo>
                  <a:pt x="1310006" y="391964"/>
                  <a:pt x="1321347" y="403307"/>
                  <a:pt x="1321347" y="417297"/>
                </a:cubicBezTo>
                <a:cubicBezTo>
                  <a:pt x="1321347" y="431288"/>
                  <a:pt x="1310006" y="442631"/>
                  <a:pt x="1296014" y="442631"/>
                </a:cubicBezTo>
                <a:cubicBezTo>
                  <a:pt x="1282022" y="442631"/>
                  <a:pt x="1270679" y="431288"/>
                  <a:pt x="1270679" y="417297"/>
                </a:cubicBezTo>
                <a:cubicBezTo>
                  <a:pt x="1270679" y="403307"/>
                  <a:pt x="1282022" y="391964"/>
                  <a:pt x="1296014" y="391964"/>
                </a:cubicBezTo>
                <a:close/>
                <a:moveTo>
                  <a:pt x="1613967" y="391963"/>
                </a:moveTo>
                <a:cubicBezTo>
                  <a:pt x="1627959" y="391963"/>
                  <a:pt x="1639300" y="403306"/>
                  <a:pt x="1639300" y="417296"/>
                </a:cubicBezTo>
                <a:cubicBezTo>
                  <a:pt x="1639300" y="431287"/>
                  <a:pt x="1627959" y="442630"/>
                  <a:pt x="1613967" y="442630"/>
                </a:cubicBezTo>
                <a:cubicBezTo>
                  <a:pt x="1599975" y="442630"/>
                  <a:pt x="1588632" y="431287"/>
                  <a:pt x="1588632" y="417296"/>
                </a:cubicBezTo>
                <a:cubicBezTo>
                  <a:pt x="1588632" y="403306"/>
                  <a:pt x="1599975" y="391963"/>
                  <a:pt x="1613967" y="391963"/>
                </a:cubicBezTo>
                <a:close/>
                <a:moveTo>
                  <a:pt x="1932015" y="391962"/>
                </a:moveTo>
                <a:cubicBezTo>
                  <a:pt x="1946006" y="391962"/>
                  <a:pt x="1957349" y="403305"/>
                  <a:pt x="1957349" y="417295"/>
                </a:cubicBezTo>
                <a:cubicBezTo>
                  <a:pt x="1957349" y="431286"/>
                  <a:pt x="1946006" y="442629"/>
                  <a:pt x="1932015" y="442629"/>
                </a:cubicBezTo>
                <a:cubicBezTo>
                  <a:pt x="1918023" y="442629"/>
                  <a:pt x="1906681" y="431286"/>
                  <a:pt x="1906681" y="417295"/>
                </a:cubicBezTo>
                <a:cubicBezTo>
                  <a:pt x="1906681" y="403305"/>
                  <a:pt x="1918023" y="391962"/>
                  <a:pt x="1932015" y="391962"/>
                </a:cubicBezTo>
                <a:close/>
                <a:moveTo>
                  <a:pt x="1772991" y="391962"/>
                </a:moveTo>
                <a:cubicBezTo>
                  <a:pt x="1786983" y="391962"/>
                  <a:pt x="1798324" y="403305"/>
                  <a:pt x="1798324" y="417295"/>
                </a:cubicBezTo>
                <a:cubicBezTo>
                  <a:pt x="1798324" y="431287"/>
                  <a:pt x="1786983" y="442629"/>
                  <a:pt x="1772991" y="442629"/>
                </a:cubicBezTo>
                <a:cubicBezTo>
                  <a:pt x="1758999" y="442629"/>
                  <a:pt x="1747656" y="431287"/>
                  <a:pt x="1747656" y="417295"/>
                </a:cubicBezTo>
                <a:cubicBezTo>
                  <a:pt x="1747656" y="403305"/>
                  <a:pt x="1758999" y="391962"/>
                  <a:pt x="1772991" y="391962"/>
                </a:cubicBezTo>
                <a:close/>
                <a:moveTo>
                  <a:pt x="2091040" y="391961"/>
                </a:moveTo>
                <a:cubicBezTo>
                  <a:pt x="2105031" y="391961"/>
                  <a:pt x="2116374" y="403304"/>
                  <a:pt x="2116374" y="417294"/>
                </a:cubicBezTo>
                <a:cubicBezTo>
                  <a:pt x="2116374" y="431285"/>
                  <a:pt x="2105031" y="442628"/>
                  <a:pt x="2091040" y="442628"/>
                </a:cubicBezTo>
                <a:cubicBezTo>
                  <a:pt x="2077049" y="442628"/>
                  <a:pt x="2065706" y="431285"/>
                  <a:pt x="2065706" y="417294"/>
                </a:cubicBezTo>
                <a:cubicBezTo>
                  <a:pt x="2065706" y="403304"/>
                  <a:pt x="2077049" y="391961"/>
                  <a:pt x="2091040" y="391961"/>
                </a:cubicBezTo>
                <a:close/>
                <a:moveTo>
                  <a:pt x="343288" y="391949"/>
                </a:moveTo>
                <a:cubicBezTo>
                  <a:pt x="357280" y="391949"/>
                  <a:pt x="368623" y="403291"/>
                  <a:pt x="368623" y="417282"/>
                </a:cubicBezTo>
                <a:cubicBezTo>
                  <a:pt x="368623" y="431273"/>
                  <a:pt x="357280" y="442616"/>
                  <a:pt x="343288" y="442616"/>
                </a:cubicBezTo>
                <a:cubicBezTo>
                  <a:pt x="329297" y="442616"/>
                  <a:pt x="317955" y="431273"/>
                  <a:pt x="317955" y="417282"/>
                </a:cubicBezTo>
                <a:cubicBezTo>
                  <a:pt x="317955" y="403291"/>
                  <a:pt x="329297" y="391949"/>
                  <a:pt x="343288" y="391949"/>
                </a:cubicBezTo>
                <a:close/>
                <a:moveTo>
                  <a:pt x="502312" y="391948"/>
                </a:moveTo>
                <a:cubicBezTo>
                  <a:pt x="516304" y="391948"/>
                  <a:pt x="527647" y="403291"/>
                  <a:pt x="527647" y="417281"/>
                </a:cubicBezTo>
                <a:cubicBezTo>
                  <a:pt x="527647" y="431273"/>
                  <a:pt x="516304" y="442616"/>
                  <a:pt x="502312" y="442616"/>
                </a:cubicBezTo>
                <a:cubicBezTo>
                  <a:pt x="488321" y="442616"/>
                  <a:pt x="476979" y="431273"/>
                  <a:pt x="476979" y="417281"/>
                </a:cubicBezTo>
                <a:cubicBezTo>
                  <a:pt x="476979" y="403291"/>
                  <a:pt x="488321" y="391948"/>
                  <a:pt x="502312" y="391948"/>
                </a:cubicBezTo>
                <a:close/>
                <a:moveTo>
                  <a:pt x="820362" y="391947"/>
                </a:moveTo>
                <a:cubicBezTo>
                  <a:pt x="834354" y="391947"/>
                  <a:pt x="845696" y="403290"/>
                  <a:pt x="845696" y="417280"/>
                </a:cubicBezTo>
                <a:cubicBezTo>
                  <a:pt x="845696" y="431272"/>
                  <a:pt x="834354" y="442615"/>
                  <a:pt x="820362" y="442615"/>
                </a:cubicBezTo>
                <a:cubicBezTo>
                  <a:pt x="806371" y="442615"/>
                  <a:pt x="795028" y="431272"/>
                  <a:pt x="795028" y="417280"/>
                </a:cubicBezTo>
                <a:cubicBezTo>
                  <a:pt x="795028" y="403290"/>
                  <a:pt x="806371" y="391947"/>
                  <a:pt x="820362" y="391947"/>
                </a:cubicBezTo>
                <a:close/>
                <a:moveTo>
                  <a:pt x="661338" y="391947"/>
                </a:moveTo>
                <a:cubicBezTo>
                  <a:pt x="675330" y="391947"/>
                  <a:pt x="686672" y="403290"/>
                  <a:pt x="686672" y="417281"/>
                </a:cubicBezTo>
                <a:cubicBezTo>
                  <a:pt x="686672" y="431272"/>
                  <a:pt x="675330" y="442615"/>
                  <a:pt x="661338" y="442615"/>
                </a:cubicBezTo>
                <a:cubicBezTo>
                  <a:pt x="647347" y="442615"/>
                  <a:pt x="636004" y="431272"/>
                  <a:pt x="636004" y="417281"/>
                </a:cubicBezTo>
                <a:cubicBezTo>
                  <a:pt x="636004" y="403290"/>
                  <a:pt x="647347" y="391947"/>
                  <a:pt x="661338" y="391947"/>
                </a:cubicBezTo>
                <a:close/>
                <a:moveTo>
                  <a:pt x="1138413" y="391946"/>
                </a:moveTo>
                <a:cubicBezTo>
                  <a:pt x="1152405" y="391946"/>
                  <a:pt x="1163746" y="403289"/>
                  <a:pt x="1163746" y="417279"/>
                </a:cubicBezTo>
                <a:cubicBezTo>
                  <a:pt x="1163746" y="431271"/>
                  <a:pt x="1152405" y="442613"/>
                  <a:pt x="1138413" y="442613"/>
                </a:cubicBezTo>
                <a:cubicBezTo>
                  <a:pt x="1124421" y="442613"/>
                  <a:pt x="1113078" y="431271"/>
                  <a:pt x="1113078" y="417279"/>
                </a:cubicBezTo>
                <a:cubicBezTo>
                  <a:pt x="1113078" y="403289"/>
                  <a:pt x="1124421" y="391946"/>
                  <a:pt x="1138413" y="391946"/>
                </a:cubicBezTo>
                <a:close/>
                <a:moveTo>
                  <a:pt x="979386" y="391946"/>
                </a:moveTo>
                <a:cubicBezTo>
                  <a:pt x="993378" y="391946"/>
                  <a:pt x="1004720" y="403289"/>
                  <a:pt x="1004720" y="417280"/>
                </a:cubicBezTo>
                <a:cubicBezTo>
                  <a:pt x="1004720" y="431271"/>
                  <a:pt x="993378" y="442614"/>
                  <a:pt x="979386" y="442614"/>
                </a:cubicBezTo>
                <a:cubicBezTo>
                  <a:pt x="965395" y="442614"/>
                  <a:pt x="954052" y="431271"/>
                  <a:pt x="954052" y="417280"/>
                </a:cubicBezTo>
                <a:cubicBezTo>
                  <a:pt x="954052" y="403289"/>
                  <a:pt x="965395" y="391946"/>
                  <a:pt x="979386" y="391946"/>
                </a:cubicBezTo>
                <a:close/>
                <a:moveTo>
                  <a:pt x="1296014" y="244899"/>
                </a:moveTo>
                <a:cubicBezTo>
                  <a:pt x="1310006" y="244899"/>
                  <a:pt x="1321347" y="256241"/>
                  <a:pt x="1321347" y="270231"/>
                </a:cubicBezTo>
                <a:cubicBezTo>
                  <a:pt x="1321347" y="284223"/>
                  <a:pt x="1310006" y="295565"/>
                  <a:pt x="1296014" y="295565"/>
                </a:cubicBezTo>
                <a:cubicBezTo>
                  <a:pt x="1282022" y="295565"/>
                  <a:pt x="1270679" y="284223"/>
                  <a:pt x="1270679" y="270231"/>
                </a:cubicBezTo>
                <a:cubicBezTo>
                  <a:pt x="1270679" y="256241"/>
                  <a:pt x="1282022" y="244899"/>
                  <a:pt x="1296014" y="244899"/>
                </a:cubicBezTo>
                <a:close/>
                <a:moveTo>
                  <a:pt x="1454943" y="244898"/>
                </a:moveTo>
                <a:cubicBezTo>
                  <a:pt x="1468935" y="244898"/>
                  <a:pt x="1480276" y="256240"/>
                  <a:pt x="1480276" y="270231"/>
                </a:cubicBezTo>
                <a:cubicBezTo>
                  <a:pt x="1480276" y="284222"/>
                  <a:pt x="1468935" y="295565"/>
                  <a:pt x="1454943" y="295565"/>
                </a:cubicBezTo>
                <a:cubicBezTo>
                  <a:pt x="1440951" y="295565"/>
                  <a:pt x="1429608" y="284222"/>
                  <a:pt x="1429608" y="270231"/>
                </a:cubicBezTo>
                <a:cubicBezTo>
                  <a:pt x="1429608" y="256240"/>
                  <a:pt x="1440951" y="244898"/>
                  <a:pt x="1454943" y="244898"/>
                </a:cubicBezTo>
                <a:close/>
                <a:moveTo>
                  <a:pt x="1772991" y="244897"/>
                </a:moveTo>
                <a:cubicBezTo>
                  <a:pt x="1786983" y="244897"/>
                  <a:pt x="1798324" y="256239"/>
                  <a:pt x="1798324" y="270229"/>
                </a:cubicBezTo>
                <a:cubicBezTo>
                  <a:pt x="1798324" y="284221"/>
                  <a:pt x="1786983" y="295563"/>
                  <a:pt x="1772991" y="295563"/>
                </a:cubicBezTo>
                <a:cubicBezTo>
                  <a:pt x="1758999" y="295563"/>
                  <a:pt x="1747656" y="284221"/>
                  <a:pt x="1747656" y="270229"/>
                </a:cubicBezTo>
                <a:cubicBezTo>
                  <a:pt x="1747656" y="256239"/>
                  <a:pt x="1758999" y="244897"/>
                  <a:pt x="1772991" y="244897"/>
                </a:cubicBezTo>
                <a:close/>
                <a:moveTo>
                  <a:pt x="1613967" y="244897"/>
                </a:moveTo>
                <a:cubicBezTo>
                  <a:pt x="1627959" y="244897"/>
                  <a:pt x="1639300" y="256240"/>
                  <a:pt x="1639300" y="270230"/>
                </a:cubicBezTo>
                <a:cubicBezTo>
                  <a:pt x="1639300" y="284221"/>
                  <a:pt x="1627959" y="295564"/>
                  <a:pt x="1613967" y="295564"/>
                </a:cubicBezTo>
                <a:cubicBezTo>
                  <a:pt x="1599975" y="295564"/>
                  <a:pt x="1588632" y="284221"/>
                  <a:pt x="1588632" y="270230"/>
                </a:cubicBezTo>
                <a:cubicBezTo>
                  <a:pt x="1588632" y="256240"/>
                  <a:pt x="1599975" y="244897"/>
                  <a:pt x="1613967" y="244897"/>
                </a:cubicBezTo>
                <a:close/>
                <a:moveTo>
                  <a:pt x="1932015" y="244896"/>
                </a:moveTo>
                <a:cubicBezTo>
                  <a:pt x="1946006" y="244896"/>
                  <a:pt x="1957349" y="256239"/>
                  <a:pt x="1957349" y="270229"/>
                </a:cubicBezTo>
                <a:cubicBezTo>
                  <a:pt x="1957349" y="284220"/>
                  <a:pt x="1946006" y="295563"/>
                  <a:pt x="1932015" y="295563"/>
                </a:cubicBezTo>
                <a:cubicBezTo>
                  <a:pt x="1918023" y="295563"/>
                  <a:pt x="1906681" y="284220"/>
                  <a:pt x="1906681" y="270229"/>
                </a:cubicBezTo>
                <a:cubicBezTo>
                  <a:pt x="1906681" y="256239"/>
                  <a:pt x="1918023" y="244896"/>
                  <a:pt x="1932015" y="244896"/>
                </a:cubicBezTo>
                <a:close/>
                <a:moveTo>
                  <a:pt x="502312" y="244880"/>
                </a:moveTo>
                <a:cubicBezTo>
                  <a:pt x="516304" y="244880"/>
                  <a:pt x="527647" y="256223"/>
                  <a:pt x="527647" y="270213"/>
                </a:cubicBezTo>
                <a:cubicBezTo>
                  <a:pt x="527647" y="284204"/>
                  <a:pt x="516304" y="295547"/>
                  <a:pt x="502312" y="295547"/>
                </a:cubicBezTo>
                <a:cubicBezTo>
                  <a:pt x="488321" y="295547"/>
                  <a:pt x="476979" y="284204"/>
                  <a:pt x="476979" y="270213"/>
                </a:cubicBezTo>
                <a:cubicBezTo>
                  <a:pt x="476979" y="256223"/>
                  <a:pt x="488321" y="244880"/>
                  <a:pt x="502312" y="244880"/>
                </a:cubicBezTo>
                <a:close/>
                <a:moveTo>
                  <a:pt x="661338" y="244879"/>
                </a:moveTo>
                <a:cubicBezTo>
                  <a:pt x="675330" y="244879"/>
                  <a:pt x="686672" y="256222"/>
                  <a:pt x="686672" y="270212"/>
                </a:cubicBezTo>
                <a:cubicBezTo>
                  <a:pt x="686672" y="284204"/>
                  <a:pt x="675330" y="295547"/>
                  <a:pt x="661338" y="295547"/>
                </a:cubicBezTo>
                <a:cubicBezTo>
                  <a:pt x="647347" y="295547"/>
                  <a:pt x="636004" y="284204"/>
                  <a:pt x="636004" y="270212"/>
                </a:cubicBezTo>
                <a:cubicBezTo>
                  <a:pt x="636004" y="256222"/>
                  <a:pt x="647347" y="244879"/>
                  <a:pt x="661338" y="244879"/>
                </a:cubicBezTo>
                <a:close/>
                <a:moveTo>
                  <a:pt x="979386" y="244878"/>
                </a:moveTo>
                <a:cubicBezTo>
                  <a:pt x="993378" y="244878"/>
                  <a:pt x="1004720" y="256220"/>
                  <a:pt x="1004720" y="270211"/>
                </a:cubicBezTo>
                <a:cubicBezTo>
                  <a:pt x="1004720" y="284202"/>
                  <a:pt x="993378" y="295545"/>
                  <a:pt x="979386" y="295545"/>
                </a:cubicBezTo>
                <a:cubicBezTo>
                  <a:pt x="965395" y="295545"/>
                  <a:pt x="954052" y="284202"/>
                  <a:pt x="954052" y="270211"/>
                </a:cubicBezTo>
                <a:cubicBezTo>
                  <a:pt x="954052" y="256220"/>
                  <a:pt x="965395" y="244878"/>
                  <a:pt x="979386" y="244878"/>
                </a:cubicBezTo>
                <a:close/>
                <a:moveTo>
                  <a:pt x="820362" y="244878"/>
                </a:moveTo>
                <a:cubicBezTo>
                  <a:pt x="834354" y="244878"/>
                  <a:pt x="845696" y="256221"/>
                  <a:pt x="845696" y="270212"/>
                </a:cubicBezTo>
                <a:cubicBezTo>
                  <a:pt x="845696" y="284203"/>
                  <a:pt x="834354" y="295546"/>
                  <a:pt x="820362" y="295546"/>
                </a:cubicBezTo>
                <a:cubicBezTo>
                  <a:pt x="806371" y="295546"/>
                  <a:pt x="795028" y="284203"/>
                  <a:pt x="795028" y="270212"/>
                </a:cubicBezTo>
                <a:cubicBezTo>
                  <a:pt x="795028" y="256221"/>
                  <a:pt x="806371" y="244878"/>
                  <a:pt x="820362" y="244878"/>
                </a:cubicBezTo>
                <a:close/>
                <a:moveTo>
                  <a:pt x="1138413" y="244877"/>
                </a:moveTo>
                <a:cubicBezTo>
                  <a:pt x="1152405" y="244877"/>
                  <a:pt x="1163746" y="256220"/>
                  <a:pt x="1163746" y="270210"/>
                </a:cubicBezTo>
                <a:cubicBezTo>
                  <a:pt x="1163746" y="284202"/>
                  <a:pt x="1152405" y="295545"/>
                  <a:pt x="1138413" y="295545"/>
                </a:cubicBezTo>
                <a:cubicBezTo>
                  <a:pt x="1124421" y="295545"/>
                  <a:pt x="1113078" y="284202"/>
                  <a:pt x="1113078" y="270210"/>
                </a:cubicBezTo>
                <a:cubicBezTo>
                  <a:pt x="1113078" y="256220"/>
                  <a:pt x="1124421" y="244877"/>
                  <a:pt x="1138413" y="244877"/>
                </a:cubicBezTo>
                <a:close/>
                <a:moveTo>
                  <a:pt x="685071" y="119275"/>
                </a:moveTo>
                <a:lnTo>
                  <a:pt x="686672" y="123140"/>
                </a:lnTo>
                <a:cubicBezTo>
                  <a:pt x="686672" y="137132"/>
                  <a:pt x="675330" y="148477"/>
                  <a:pt x="661338" y="148477"/>
                </a:cubicBezTo>
                <a:cubicBezTo>
                  <a:pt x="654343" y="148477"/>
                  <a:pt x="648009" y="145641"/>
                  <a:pt x="643425" y="141056"/>
                </a:cubicBezTo>
                <a:lnTo>
                  <a:pt x="642831" y="139623"/>
                </a:lnTo>
                <a:close/>
                <a:moveTo>
                  <a:pt x="1752494" y="111475"/>
                </a:moveTo>
                <a:lnTo>
                  <a:pt x="1794734" y="131823"/>
                </a:lnTo>
                <a:lnTo>
                  <a:pt x="1790905" y="141069"/>
                </a:lnTo>
                <a:cubicBezTo>
                  <a:pt x="1786321" y="145656"/>
                  <a:pt x="1779987" y="148493"/>
                  <a:pt x="1772991" y="148493"/>
                </a:cubicBezTo>
                <a:cubicBezTo>
                  <a:pt x="1758999" y="148493"/>
                  <a:pt x="1747656" y="137143"/>
                  <a:pt x="1747656" y="123152"/>
                </a:cubicBezTo>
                <a:close/>
                <a:moveTo>
                  <a:pt x="1296014" y="97820"/>
                </a:moveTo>
                <a:cubicBezTo>
                  <a:pt x="1310006" y="97820"/>
                  <a:pt x="1321347" y="109162"/>
                  <a:pt x="1321347" y="123153"/>
                </a:cubicBezTo>
                <a:cubicBezTo>
                  <a:pt x="1321347" y="137145"/>
                  <a:pt x="1310006" y="148495"/>
                  <a:pt x="1296014" y="148495"/>
                </a:cubicBezTo>
                <a:cubicBezTo>
                  <a:pt x="1282022" y="148495"/>
                  <a:pt x="1270679" y="137145"/>
                  <a:pt x="1270679" y="123153"/>
                </a:cubicBezTo>
                <a:cubicBezTo>
                  <a:pt x="1270679" y="109162"/>
                  <a:pt x="1282022" y="97820"/>
                  <a:pt x="1296014" y="97820"/>
                </a:cubicBezTo>
                <a:close/>
                <a:moveTo>
                  <a:pt x="1613967" y="97819"/>
                </a:moveTo>
                <a:cubicBezTo>
                  <a:pt x="1627959" y="97819"/>
                  <a:pt x="1639300" y="109162"/>
                  <a:pt x="1639300" y="123152"/>
                </a:cubicBezTo>
                <a:cubicBezTo>
                  <a:pt x="1639300" y="137144"/>
                  <a:pt x="1627959" y="148494"/>
                  <a:pt x="1613967" y="148494"/>
                </a:cubicBezTo>
                <a:cubicBezTo>
                  <a:pt x="1599975" y="148494"/>
                  <a:pt x="1588632" y="137144"/>
                  <a:pt x="1588632" y="123152"/>
                </a:cubicBezTo>
                <a:cubicBezTo>
                  <a:pt x="1588632" y="109162"/>
                  <a:pt x="1599975" y="97819"/>
                  <a:pt x="1613967" y="97819"/>
                </a:cubicBezTo>
                <a:close/>
                <a:moveTo>
                  <a:pt x="1454943" y="97819"/>
                </a:moveTo>
                <a:cubicBezTo>
                  <a:pt x="1468935" y="97819"/>
                  <a:pt x="1480276" y="109162"/>
                  <a:pt x="1480276" y="123152"/>
                </a:cubicBezTo>
                <a:cubicBezTo>
                  <a:pt x="1480276" y="137144"/>
                  <a:pt x="1468935" y="148494"/>
                  <a:pt x="1454943" y="148494"/>
                </a:cubicBezTo>
                <a:cubicBezTo>
                  <a:pt x="1440951" y="148494"/>
                  <a:pt x="1429608" y="137144"/>
                  <a:pt x="1429608" y="123152"/>
                </a:cubicBezTo>
                <a:cubicBezTo>
                  <a:pt x="1429608" y="109162"/>
                  <a:pt x="1440951" y="97819"/>
                  <a:pt x="1454943" y="97819"/>
                </a:cubicBezTo>
                <a:close/>
                <a:moveTo>
                  <a:pt x="979386" y="97806"/>
                </a:moveTo>
                <a:cubicBezTo>
                  <a:pt x="993378" y="97806"/>
                  <a:pt x="1004720" y="109149"/>
                  <a:pt x="1004720" y="123139"/>
                </a:cubicBezTo>
                <a:cubicBezTo>
                  <a:pt x="1004720" y="137131"/>
                  <a:pt x="993378" y="148476"/>
                  <a:pt x="979386" y="148476"/>
                </a:cubicBezTo>
                <a:cubicBezTo>
                  <a:pt x="965395" y="148476"/>
                  <a:pt x="954052" y="137131"/>
                  <a:pt x="954052" y="123139"/>
                </a:cubicBezTo>
                <a:cubicBezTo>
                  <a:pt x="954052" y="109149"/>
                  <a:pt x="965395" y="97806"/>
                  <a:pt x="979386" y="97806"/>
                </a:cubicBezTo>
                <a:close/>
                <a:moveTo>
                  <a:pt x="820362" y="97806"/>
                </a:moveTo>
                <a:cubicBezTo>
                  <a:pt x="834354" y="97806"/>
                  <a:pt x="845696" y="109149"/>
                  <a:pt x="845696" y="123140"/>
                </a:cubicBezTo>
                <a:cubicBezTo>
                  <a:pt x="845696" y="137131"/>
                  <a:pt x="834354" y="148476"/>
                  <a:pt x="820362" y="148476"/>
                </a:cubicBezTo>
                <a:cubicBezTo>
                  <a:pt x="806371" y="148476"/>
                  <a:pt x="795028" y="137131"/>
                  <a:pt x="795028" y="123140"/>
                </a:cubicBezTo>
                <a:cubicBezTo>
                  <a:pt x="795028" y="109149"/>
                  <a:pt x="806371" y="97806"/>
                  <a:pt x="820362" y="97806"/>
                </a:cubicBezTo>
                <a:close/>
                <a:moveTo>
                  <a:pt x="1138413" y="97805"/>
                </a:moveTo>
                <a:cubicBezTo>
                  <a:pt x="1152405" y="97805"/>
                  <a:pt x="1163746" y="109148"/>
                  <a:pt x="1163746" y="123139"/>
                </a:cubicBezTo>
                <a:cubicBezTo>
                  <a:pt x="1163746" y="137130"/>
                  <a:pt x="1152405" y="148475"/>
                  <a:pt x="1138413" y="148475"/>
                </a:cubicBezTo>
                <a:cubicBezTo>
                  <a:pt x="1124421" y="148475"/>
                  <a:pt x="1113078" y="137130"/>
                  <a:pt x="1113078" y="123139"/>
                </a:cubicBezTo>
                <a:cubicBezTo>
                  <a:pt x="1113078" y="109148"/>
                  <a:pt x="1124421" y="97805"/>
                  <a:pt x="1138413" y="97805"/>
                </a:cubicBezTo>
                <a:close/>
                <a:moveTo>
                  <a:pt x="1138889" y="1114"/>
                </a:moveTo>
                <a:lnTo>
                  <a:pt x="1138413" y="1311"/>
                </a:lnTo>
                <a:lnTo>
                  <a:pt x="1138041" y="1157"/>
                </a:lnTo>
                <a:close/>
                <a:moveTo>
                  <a:pt x="1292814" y="0"/>
                </a:moveTo>
                <a:lnTo>
                  <a:pt x="1298519" y="289"/>
                </a:lnTo>
                <a:lnTo>
                  <a:pt x="1296014" y="1326"/>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6" name="Google Shape;476;p15"/>
          <p:cNvSpPr/>
          <p:nvPr/>
        </p:nvSpPr>
        <p:spPr>
          <a:xfrm>
            <a:off x="6285824" y="3637429"/>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7" name="Google Shape;477;p15"/>
          <p:cNvSpPr/>
          <p:nvPr/>
        </p:nvSpPr>
        <p:spPr>
          <a:xfrm>
            <a:off x="233762" y="1647363"/>
            <a:ext cx="374439" cy="374439"/>
          </a:xfrm>
          <a:custGeom>
            <a:avLst/>
            <a:gdLst/>
            <a:ahLst/>
            <a:cxnLst/>
            <a:rect l="l" t="t" r="r" b="b"/>
            <a:pathLst>
              <a:path w="308180" h="308180" extrusionOk="0">
                <a:moveTo>
                  <a:pt x="154090" y="308181"/>
                </a:moveTo>
                <a:cubicBezTo>
                  <a:pt x="69126" y="308181"/>
                  <a:pt x="0" y="239055"/>
                  <a:pt x="0" y="154090"/>
                </a:cubicBezTo>
                <a:cubicBezTo>
                  <a:pt x="0" y="69126"/>
                  <a:pt x="69126" y="0"/>
                  <a:pt x="154090" y="0"/>
                </a:cubicBezTo>
                <a:cubicBezTo>
                  <a:pt x="239055" y="0"/>
                  <a:pt x="308181" y="69126"/>
                  <a:pt x="308181" y="154090"/>
                </a:cubicBezTo>
                <a:cubicBezTo>
                  <a:pt x="308181" y="239055"/>
                  <a:pt x="239055"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8" name="Google Shape;478;p15"/>
          <p:cNvSpPr/>
          <p:nvPr/>
        </p:nvSpPr>
        <p:spPr>
          <a:xfrm>
            <a:off x="8235553" y="38410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5" y="0"/>
                  <a:pt x="308181" y="69126"/>
                  <a:pt x="308181" y="154090"/>
                </a:cubicBezTo>
                <a:cubicBezTo>
                  <a:pt x="308181" y="239055"/>
                  <a:pt x="239055" y="308181"/>
                  <a:pt x="154090" y="308181"/>
                </a:cubicBezTo>
                <a:close/>
                <a:moveTo>
                  <a:pt x="154090" y="39010"/>
                </a:moveTo>
                <a:cubicBezTo>
                  <a:pt x="90661" y="39010"/>
                  <a:pt x="39010" y="90660"/>
                  <a:pt x="39010" y="154090"/>
                </a:cubicBezTo>
                <a:cubicBezTo>
                  <a:pt x="39010" y="217521"/>
                  <a:pt x="90661" y="269171"/>
                  <a:pt x="154090" y="269171"/>
                </a:cubicBezTo>
                <a:cubicBezTo>
                  <a:pt x="217521" y="269171"/>
                  <a:pt x="269171" y="217521"/>
                  <a:pt x="269171" y="154090"/>
                </a:cubicBezTo>
                <a:cubicBezTo>
                  <a:pt x="269171"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9" name="Google Shape;479;p15"/>
          <p:cNvSpPr/>
          <p:nvPr/>
        </p:nvSpPr>
        <p:spPr>
          <a:xfrm>
            <a:off x="6964997" y="5182905"/>
            <a:ext cx="374439" cy="374439"/>
          </a:xfrm>
          <a:custGeom>
            <a:avLst/>
            <a:gdLst/>
            <a:ahLst/>
            <a:cxnLst/>
            <a:rect l="l" t="t" r="r" b="b"/>
            <a:pathLst>
              <a:path w="308180" h="308180" extrusionOk="0">
                <a:moveTo>
                  <a:pt x="154090" y="308181"/>
                </a:moveTo>
                <a:cubicBezTo>
                  <a:pt x="69127" y="308181"/>
                  <a:pt x="0" y="239055"/>
                  <a:pt x="0" y="154090"/>
                </a:cubicBezTo>
                <a:cubicBezTo>
                  <a:pt x="0" y="69126"/>
                  <a:pt x="69127" y="0"/>
                  <a:pt x="154090" y="0"/>
                </a:cubicBezTo>
                <a:cubicBezTo>
                  <a:pt x="239054" y="0"/>
                  <a:pt x="308180" y="69126"/>
                  <a:pt x="308180" y="154090"/>
                </a:cubicBezTo>
                <a:cubicBezTo>
                  <a:pt x="308180" y="239055"/>
                  <a:pt x="239054" y="308181"/>
                  <a:pt x="154090" y="308181"/>
                </a:cubicBezTo>
                <a:close/>
                <a:moveTo>
                  <a:pt x="154090" y="39010"/>
                </a:moveTo>
                <a:cubicBezTo>
                  <a:pt x="90660" y="39010"/>
                  <a:pt x="39010" y="90660"/>
                  <a:pt x="39010" y="154090"/>
                </a:cubicBezTo>
                <a:cubicBezTo>
                  <a:pt x="39010" y="217521"/>
                  <a:pt x="90660" y="269171"/>
                  <a:pt x="154090" y="269171"/>
                </a:cubicBezTo>
                <a:cubicBezTo>
                  <a:pt x="217521" y="269171"/>
                  <a:pt x="269170" y="217521"/>
                  <a:pt x="269170" y="154090"/>
                </a:cubicBezTo>
                <a:cubicBezTo>
                  <a:pt x="269170" y="90660"/>
                  <a:pt x="217521" y="39010"/>
                  <a:pt x="154090" y="390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0" name="Google Shape;480;p15"/>
          <p:cNvSpPr/>
          <p:nvPr/>
        </p:nvSpPr>
        <p:spPr>
          <a:xfrm>
            <a:off x="6972969" y="1423573"/>
            <a:ext cx="544053" cy="547111"/>
          </a:xfrm>
          <a:custGeom>
            <a:avLst/>
            <a:gdLst/>
            <a:ahLst/>
            <a:cxnLst/>
            <a:rect l="l" t="t" r="r" b="b"/>
            <a:pathLst>
              <a:path w="447780" h="450297" extrusionOk="0">
                <a:moveTo>
                  <a:pt x="21535" y="260074"/>
                </a:moveTo>
                <a:cubicBezTo>
                  <a:pt x="37529" y="292140"/>
                  <a:pt x="57424" y="311801"/>
                  <a:pt x="97293" y="351202"/>
                </a:cubicBezTo>
                <a:cubicBezTo>
                  <a:pt x="150269" y="403554"/>
                  <a:pt x="181555" y="421342"/>
                  <a:pt x="190449" y="426257"/>
                </a:cubicBezTo>
                <a:cubicBezTo>
                  <a:pt x="212529" y="438429"/>
                  <a:pt x="230396" y="448103"/>
                  <a:pt x="256454" y="449976"/>
                </a:cubicBezTo>
                <a:cubicBezTo>
                  <a:pt x="293046" y="452628"/>
                  <a:pt x="321289" y="438195"/>
                  <a:pt x="332524" y="432187"/>
                </a:cubicBezTo>
                <a:cubicBezTo>
                  <a:pt x="342043" y="427194"/>
                  <a:pt x="362172" y="415335"/>
                  <a:pt x="384642" y="388340"/>
                </a:cubicBezTo>
                <a:cubicBezTo>
                  <a:pt x="446434" y="314064"/>
                  <a:pt x="447371" y="219971"/>
                  <a:pt x="447761" y="181663"/>
                </a:cubicBezTo>
                <a:cubicBezTo>
                  <a:pt x="448307" y="126737"/>
                  <a:pt x="437384" y="101536"/>
                  <a:pt x="430674" y="88819"/>
                </a:cubicBezTo>
                <a:cubicBezTo>
                  <a:pt x="427241" y="82265"/>
                  <a:pt x="413900" y="58235"/>
                  <a:pt x="386827" y="36701"/>
                </a:cubicBezTo>
                <a:cubicBezTo>
                  <a:pt x="379493" y="30850"/>
                  <a:pt x="362328" y="18288"/>
                  <a:pt x="337752" y="9550"/>
                </a:cubicBezTo>
                <a:cubicBezTo>
                  <a:pt x="296869" y="-5040"/>
                  <a:pt x="261526" y="188"/>
                  <a:pt x="229069" y="5025"/>
                </a:cubicBezTo>
                <a:cubicBezTo>
                  <a:pt x="189981" y="10798"/>
                  <a:pt x="162362" y="21955"/>
                  <a:pt x="131543" y="34439"/>
                </a:cubicBezTo>
                <a:cubicBezTo>
                  <a:pt x="93938" y="49653"/>
                  <a:pt x="73106" y="62760"/>
                  <a:pt x="60935" y="71264"/>
                </a:cubicBezTo>
                <a:cubicBezTo>
                  <a:pt x="41118" y="84996"/>
                  <a:pt x="28322" y="94124"/>
                  <a:pt x="17400" y="111289"/>
                </a:cubicBezTo>
                <a:cubicBezTo>
                  <a:pt x="1483" y="136411"/>
                  <a:pt x="469" y="161690"/>
                  <a:pt x="79" y="175500"/>
                </a:cubicBezTo>
                <a:cubicBezTo>
                  <a:pt x="-1169" y="213730"/>
                  <a:pt x="12640" y="242285"/>
                  <a:pt x="21535" y="26007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1" name="Google Shape;481;p15"/>
          <p:cNvSpPr/>
          <p:nvPr/>
        </p:nvSpPr>
        <p:spPr>
          <a:xfrm>
            <a:off x="3991946" y="1077033"/>
            <a:ext cx="4379200" cy="4380904"/>
          </a:xfrm>
          <a:custGeom>
            <a:avLst/>
            <a:gdLst/>
            <a:ahLst/>
            <a:cxnLst/>
            <a:rect l="l" t="t" r="r" b="b"/>
            <a:pathLst>
              <a:path w="3604280" h="3605682" extrusionOk="0">
                <a:moveTo>
                  <a:pt x="1368227" y="3596031"/>
                </a:moveTo>
                <a:cubicBezTo>
                  <a:pt x="1657527" y="3571845"/>
                  <a:pt x="1865218" y="3481029"/>
                  <a:pt x="2280443" y="3299397"/>
                </a:cubicBezTo>
                <a:cubicBezTo>
                  <a:pt x="2832984" y="3057690"/>
                  <a:pt x="3060804" y="2875902"/>
                  <a:pt x="3124391" y="2823784"/>
                </a:cubicBezTo>
                <a:cubicBezTo>
                  <a:pt x="3282070" y="2694504"/>
                  <a:pt x="3408229" y="2588787"/>
                  <a:pt x="3500449" y="2398417"/>
                </a:cubicBezTo>
                <a:cubicBezTo>
                  <a:pt x="3630119" y="2130884"/>
                  <a:pt x="3606089" y="1875601"/>
                  <a:pt x="3595088" y="1772770"/>
                </a:cubicBezTo>
                <a:cubicBezTo>
                  <a:pt x="3585803" y="1686168"/>
                  <a:pt x="3556858" y="1499387"/>
                  <a:pt x="3421180" y="1249565"/>
                </a:cubicBezTo>
                <a:cubicBezTo>
                  <a:pt x="3047853" y="561893"/>
                  <a:pt x="2342625" y="273061"/>
                  <a:pt x="2055510" y="155484"/>
                </a:cubicBezTo>
                <a:cubicBezTo>
                  <a:pt x="1644030" y="-13040"/>
                  <a:pt x="1422062" y="-6799"/>
                  <a:pt x="1306201" y="5450"/>
                </a:cubicBezTo>
                <a:cubicBezTo>
                  <a:pt x="1246437" y="11770"/>
                  <a:pt x="1026108" y="39701"/>
                  <a:pt x="782996" y="179358"/>
                </a:cubicBezTo>
                <a:cubicBezTo>
                  <a:pt x="716991" y="217276"/>
                  <a:pt x="571326" y="308170"/>
                  <a:pt x="431358" y="467254"/>
                </a:cubicBezTo>
                <a:cubicBezTo>
                  <a:pt x="199091" y="731197"/>
                  <a:pt x="132539" y="1012461"/>
                  <a:pt x="71449" y="1270943"/>
                </a:cubicBezTo>
                <a:cubicBezTo>
                  <a:pt x="-2202" y="1582322"/>
                  <a:pt x="-1032" y="1823172"/>
                  <a:pt x="373" y="2092654"/>
                </a:cubicBezTo>
                <a:cubicBezTo>
                  <a:pt x="2011" y="2420809"/>
                  <a:pt x="38524" y="2617108"/>
                  <a:pt x="65598" y="2734217"/>
                </a:cubicBezTo>
                <a:cubicBezTo>
                  <a:pt x="109601" y="2924431"/>
                  <a:pt x="139561" y="3048093"/>
                  <a:pt x="236306" y="3181742"/>
                </a:cubicBezTo>
                <a:cubicBezTo>
                  <a:pt x="377290" y="3376559"/>
                  <a:pt x="564383" y="3460197"/>
                  <a:pt x="666980" y="3504513"/>
                </a:cubicBezTo>
                <a:cubicBezTo>
                  <a:pt x="951910" y="3627863"/>
                  <a:pt x="1207662" y="3609451"/>
                  <a:pt x="1368227" y="3596031"/>
                </a:cubicBezTo>
                <a:close/>
              </a:path>
            </a:pathLst>
          </a:custGeom>
          <a:noFill/>
          <a:ln w="23375" cap="flat" cmpd="sng">
            <a:solidFill>
              <a:schemeClr val="accent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2" name="Google Shape;482;p15"/>
          <p:cNvSpPr/>
          <p:nvPr/>
        </p:nvSpPr>
        <p:spPr>
          <a:xfrm>
            <a:off x="3971939" y="1226214"/>
            <a:ext cx="4171310" cy="4082503"/>
          </a:xfrm>
          <a:custGeom>
            <a:avLst/>
            <a:gdLst/>
            <a:ahLst/>
            <a:cxnLst/>
            <a:rect l="l" t="t" r="r" b="b"/>
            <a:pathLst>
              <a:path w="3433177" h="3360085" extrusionOk="0">
                <a:moveTo>
                  <a:pt x="867464" y="3298708"/>
                </a:moveTo>
                <a:cubicBezTo>
                  <a:pt x="1125868" y="3376416"/>
                  <a:pt x="1335509" y="3365884"/>
                  <a:pt x="1754869" y="3344896"/>
                </a:cubicBezTo>
                <a:cubicBezTo>
                  <a:pt x="2312872" y="3316965"/>
                  <a:pt x="2570028" y="3231377"/>
                  <a:pt x="2642275" y="3206254"/>
                </a:cubicBezTo>
                <a:cubicBezTo>
                  <a:pt x="2821409" y="3143915"/>
                  <a:pt x="2965435" y="3091954"/>
                  <a:pt x="3108135" y="2951985"/>
                </a:cubicBezTo>
                <a:cubicBezTo>
                  <a:pt x="3308647" y="2755374"/>
                  <a:pt x="3372077" y="2516865"/>
                  <a:pt x="3396498" y="2420354"/>
                </a:cubicBezTo>
                <a:cubicBezTo>
                  <a:pt x="3417095" y="2339134"/>
                  <a:pt x="3453609" y="2160701"/>
                  <a:pt x="3418655" y="1888722"/>
                </a:cubicBezTo>
                <a:cubicBezTo>
                  <a:pt x="3322535" y="1140194"/>
                  <a:pt x="2807443" y="637274"/>
                  <a:pt x="2597802" y="432548"/>
                </a:cubicBezTo>
                <a:cubicBezTo>
                  <a:pt x="2297268" y="139113"/>
                  <a:pt x="2103153" y="68426"/>
                  <a:pt x="1998839" y="39637"/>
                </a:cubicBezTo>
                <a:cubicBezTo>
                  <a:pt x="1945005" y="24813"/>
                  <a:pt x="1745117" y="-25822"/>
                  <a:pt x="1488585" y="16543"/>
                </a:cubicBezTo>
                <a:cubicBezTo>
                  <a:pt x="1418991" y="28012"/>
                  <a:pt x="1262872" y="59922"/>
                  <a:pt x="1089276" y="155185"/>
                </a:cubicBezTo>
                <a:cubicBezTo>
                  <a:pt x="801147" y="313332"/>
                  <a:pt x="650723" y="544117"/>
                  <a:pt x="512471" y="756099"/>
                </a:cubicBezTo>
                <a:cubicBezTo>
                  <a:pt x="345975" y="1011538"/>
                  <a:pt x="267487" y="1229137"/>
                  <a:pt x="179713" y="1472639"/>
                </a:cubicBezTo>
                <a:cubicBezTo>
                  <a:pt x="72825" y="1769117"/>
                  <a:pt x="39667" y="1958628"/>
                  <a:pt x="24453" y="2073553"/>
                </a:cubicBezTo>
                <a:cubicBezTo>
                  <a:pt x="-280" y="2260256"/>
                  <a:pt x="-15182" y="2382046"/>
                  <a:pt x="24453" y="2535824"/>
                </a:cubicBezTo>
                <a:cubicBezTo>
                  <a:pt x="82188" y="2759977"/>
                  <a:pt x="216539" y="2899711"/>
                  <a:pt x="290659" y="2975001"/>
                </a:cubicBezTo>
                <a:cubicBezTo>
                  <a:pt x="496711" y="3184174"/>
                  <a:pt x="724141" y="3255563"/>
                  <a:pt x="867464" y="3298708"/>
                </a:cubicBezTo>
                <a:close/>
              </a:path>
            </a:pathLst>
          </a:custGeom>
          <a:solidFill>
            <a:schemeClr val="accent2"/>
          </a:solidFill>
          <a:ln>
            <a:noFill/>
          </a:ln>
          <a:effectLst>
            <a:outerShdw blurRad="742950" dist="114300" dir="5700000" algn="bl" rotWithShape="0">
              <a:srgbClr val="000000">
                <a:alpha val="6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3" name="Google Shape;483;p15"/>
          <p:cNvSpPr txBox="1">
            <a:spLocks noGrp="1"/>
          </p:cNvSpPr>
          <p:nvPr>
            <p:ph type="title"/>
          </p:nvPr>
        </p:nvSpPr>
        <p:spPr>
          <a:xfrm>
            <a:off x="3971949" y="2163325"/>
            <a:ext cx="2510700" cy="8967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4000"/>
              <a:buNone/>
            </a:pPr>
            <a:r>
              <a:rPr lang="en" sz="6000"/>
              <a:t>Thank</a:t>
            </a:r>
            <a:endParaRPr sz="6000"/>
          </a:p>
        </p:txBody>
      </p:sp>
      <p:sp>
        <p:nvSpPr>
          <p:cNvPr id="484" name="Google Shape;484;p15"/>
          <p:cNvSpPr/>
          <p:nvPr/>
        </p:nvSpPr>
        <p:spPr>
          <a:xfrm>
            <a:off x="5728190" y="5842128"/>
            <a:ext cx="181070" cy="392601"/>
          </a:xfrm>
          <a:custGeom>
            <a:avLst/>
            <a:gdLst/>
            <a:ahLst/>
            <a:cxnLst/>
            <a:rect l="l" t="t" r="r" b="b"/>
            <a:pathLst>
              <a:path w="7907" h="17146" extrusionOk="0">
                <a:moveTo>
                  <a:pt x="5538" y="0"/>
                </a:moveTo>
                <a:cubicBezTo>
                  <a:pt x="2969" y="0"/>
                  <a:pt x="1802" y="1134"/>
                  <a:pt x="1802" y="3303"/>
                </a:cubicBezTo>
                <a:lnTo>
                  <a:pt x="1802" y="5604"/>
                </a:lnTo>
                <a:lnTo>
                  <a:pt x="0" y="5604"/>
                </a:lnTo>
                <a:lnTo>
                  <a:pt x="0" y="8540"/>
                </a:lnTo>
                <a:lnTo>
                  <a:pt x="1802" y="8540"/>
                </a:lnTo>
                <a:lnTo>
                  <a:pt x="1802" y="17146"/>
                </a:lnTo>
                <a:lnTo>
                  <a:pt x="5238" y="17146"/>
                </a:lnTo>
                <a:lnTo>
                  <a:pt x="5238" y="8473"/>
                </a:lnTo>
                <a:lnTo>
                  <a:pt x="7673" y="8473"/>
                </a:lnTo>
                <a:lnTo>
                  <a:pt x="7906" y="5604"/>
                </a:lnTo>
                <a:lnTo>
                  <a:pt x="5238" y="5604"/>
                </a:lnTo>
                <a:lnTo>
                  <a:pt x="5238" y="3936"/>
                </a:lnTo>
                <a:cubicBezTo>
                  <a:pt x="5238" y="3269"/>
                  <a:pt x="5404" y="3002"/>
                  <a:pt x="6038" y="3002"/>
                </a:cubicBezTo>
                <a:lnTo>
                  <a:pt x="7906" y="3002"/>
                </a:lnTo>
                <a:lnTo>
                  <a:pt x="7906"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85" name="Google Shape;485;p15"/>
          <p:cNvGrpSpPr/>
          <p:nvPr/>
        </p:nvGrpSpPr>
        <p:grpSpPr>
          <a:xfrm>
            <a:off x="6261293" y="5832476"/>
            <a:ext cx="411849" cy="411917"/>
            <a:chOff x="5162200" y="4097750"/>
            <a:chExt cx="338385" cy="338414"/>
          </a:xfrm>
        </p:grpSpPr>
        <p:sp>
          <p:nvSpPr>
            <p:cNvPr id="486" name="Google Shape;486;p15"/>
            <p:cNvSpPr/>
            <p:nvPr/>
          </p:nvSpPr>
          <p:spPr>
            <a:xfrm>
              <a:off x="5162200" y="4097750"/>
              <a:ext cx="338385" cy="338414"/>
            </a:xfrm>
            <a:custGeom>
              <a:avLst/>
              <a:gdLst/>
              <a:ahLst/>
              <a:cxnLst/>
              <a:rect l="l" t="t" r="r" b="b"/>
              <a:pathLst>
                <a:path w="11842" h="11843" extrusionOk="0">
                  <a:moveTo>
                    <a:pt x="5938" y="1068"/>
                  </a:moveTo>
                  <a:cubicBezTo>
                    <a:pt x="7505" y="1068"/>
                    <a:pt x="7706" y="1068"/>
                    <a:pt x="8339" y="1101"/>
                  </a:cubicBezTo>
                  <a:cubicBezTo>
                    <a:pt x="8906" y="1135"/>
                    <a:pt x="9207" y="1201"/>
                    <a:pt x="9440" y="1301"/>
                  </a:cubicBezTo>
                  <a:cubicBezTo>
                    <a:pt x="9707" y="1401"/>
                    <a:pt x="9907" y="1535"/>
                    <a:pt x="10107" y="1735"/>
                  </a:cubicBezTo>
                  <a:cubicBezTo>
                    <a:pt x="10307" y="1935"/>
                    <a:pt x="10441" y="2135"/>
                    <a:pt x="10541" y="2435"/>
                  </a:cubicBezTo>
                  <a:cubicBezTo>
                    <a:pt x="10641" y="2636"/>
                    <a:pt x="10741" y="2936"/>
                    <a:pt x="10741" y="3536"/>
                  </a:cubicBezTo>
                  <a:cubicBezTo>
                    <a:pt x="10774" y="4137"/>
                    <a:pt x="10774" y="4337"/>
                    <a:pt x="10774" y="5905"/>
                  </a:cubicBezTo>
                  <a:cubicBezTo>
                    <a:pt x="10774" y="7506"/>
                    <a:pt x="10774" y="7706"/>
                    <a:pt x="10741" y="8306"/>
                  </a:cubicBezTo>
                  <a:cubicBezTo>
                    <a:pt x="10741" y="8907"/>
                    <a:pt x="10641" y="9207"/>
                    <a:pt x="10541" y="9407"/>
                  </a:cubicBezTo>
                  <a:cubicBezTo>
                    <a:pt x="10441" y="9707"/>
                    <a:pt x="10307" y="9907"/>
                    <a:pt x="10107" y="10108"/>
                  </a:cubicBezTo>
                  <a:cubicBezTo>
                    <a:pt x="9907" y="10308"/>
                    <a:pt x="9707" y="10441"/>
                    <a:pt x="9440" y="10541"/>
                  </a:cubicBezTo>
                  <a:cubicBezTo>
                    <a:pt x="9207" y="10608"/>
                    <a:pt x="8906" y="10708"/>
                    <a:pt x="8339" y="10741"/>
                  </a:cubicBezTo>
                  <a:cubicBezTo>
                    <a:pt x="7706" y="10775"/>
                    <a:pt x="7505" y="10775"/>
                    <a:pt x="5938" y="10775"/>
                  </a:cubicBezTo>
                  <a:cubicBezTo>
                    <a:pt x="4337" y="10775"/>
                    <a:pt x="4170" y="10775"/>
                    <a:pt x="3536" y="10741"/>
                  </a:cubicBezTo>
                  <a:cubicBezTo>
                    <a:pt x="2969" y="10708"/>
                    <a:pt x="2635" y="10608"/>
                    <a:pt x="2435" y="10541"/>
                  </a:cubicBezTo>
                  <a:cubicBezTo>
                    <a:pt x="2168" y="10441"/>
                    <a:pt x="1968" y="10308"/>
                    <a:pt x="1735" y="10108"/>
                  </a:cubicBezTo>
                  <a:cubicBezTo>
                    <a:pt x="1535" y="9874"/>
                    <a:pt x="1401" y="9674"/>
                    <a:pt x="1301" y="9407"/>
                  </a:cubicBezTo>
                  <a:cubicBezTo>
                    <a:pt x="1234" y="9207"/>
                    <a:pt x="1134" y="8907"/>
                    <a:pt x="1101" y="8306"/>
                  </a:cubicBezTo>
                  <a:cubicBezTo>
                    <a:pt x="1068" y="7706"/>
                    <a:pt x="1068" y="7506"/>
                    <a:pt x="1068" y="5905"/>
                  </a:cubicBezTo>
                  <a:cubicBezTo>
                    <a:pt x="1068" y="4337"/>
                    <a:pt x="1068" y="4137"/>
                    <a:pt x="1101" y="3536"/>
                  </a:cubicBezTo>
                  <a:cubicBezTo>
                    <a:pt x="1134" y="2936"/>
                    <a:pt x="1234" y="2636"/>
                    <a:pt x="1301" y="2435"/>
                  </a:cubicBezTo>
                  <a:cubicBezTo>
                    <a:pt x="1401" y="2135"/>
                    <a:pt x="1535" y="1935"/>
                    <a:pt x="1735" y="1735"/>
                  </a:cubicBezTo>
                  <a:cubicBezTo>
                    <a:pt x="1968" y="1535"/>
                    <a:pt x="2168" y="1401"/>
                    <a:pt x="2435" y="1301"/>
                  </a:cubicBezTo>
                  <a:cubicBezTo>
                    <a:pt x="2635" y="1235"/>
                    <a:pt x="2969" y="1135"/>
                    <a:pt x="3536" y="1101"/>
                  </a:cubicBezTo>
                  <a:cubicBezTo>
                    <a:pt x="4170" y="1068"/>
                    <a:pt x="4337" y="1068"/>
                    <a:pt x="5938" y="1068"/>
                  </a:cubicBezTo>
                  <a:close/>
                  <a:moveTo>
                    <a:pt x="5938" y="0"/>
                  </a:moveTo>
                  <a:cubicBezTo>
                    <a:pt x="4337" y="0"/>
                    <a:pt x="4103" y="0"/>
                    <a:pt x="3503" y="34"/>
                  </a:cubicBezTo>
                  <a:cubicBezTo>
                    <a:pt x="2869" y="67"/>
                    <a:pt x="2435" y="167"/>
                    <a:pt x="2035" y="301"/>
                  </a:cubicBezTo>
                  <a:cubicBezTo>
                    <a:pt x="1668" y="467"/>
                    <a:pt x="1334" y="668"/>
                    <a:pt x="1001" y="1001"/>
                  </a:cubicBezTo>
                  <a:cubicBezTo>
                    <a:pt x="667" y="1335"/>
                    <a:pt x="467" y="1635"/>
                    <a:pt x="300" y="2035"/>
                  </a:cubicBezTo>
                  <a:cubicBezTo>
                    <a:pt x="167" y="2402"/>
                    <a:pt x="67" y="2836"/>
                    <a:pt x="33" y="3470"/>
                  </a:cubicBezTo>
                  <a:cubicBezTo>
                    <a:pt x="0" y="4103"/>
                    <a:pt x="0" y="4303"/>
                    <a:pt x="0" y="5938"/>
                  </a:cubicBezTo>
                  <a:cubicBezTo>
                    <a:pt x="0" y="7539"/>
                    <a:pt x="0" y="7739"/>
                    <a:pt x="33" y="8373"/>
                  </a:cubicBezTo>
                  <a:cubicBezTo>
                    <a:pt x="67" y="9007"/>
                    <a:pt x="167" y="9440"/>
                    <a:pt x="300" y="9807"/>
                  </a:cubicBezTo>
                  <a:cubicBezTo>
                    <a:pt x="467" y="10208"/>
                    <a:pt x="667" y="10541"/>
                    <a:pt x="1001" y="10841"/>
                  </a:cubicBezTo>
                  <a:cubicBezTo>
                    <a:pt x="1334" y="11175"/>
                    <a:pt x="1668" y="11375"/>
                    <a:pt x="2035" y="11542"/>
                  </a:cubicBezTo>
                  <a:cubicBezTo>
                    <a:pt x="2435" y="11675"/>
                    <a:pt x="2869" y="11775"/>
                    <a:pt x="3503" y="11809"/>
                  </a:cubicBezTo>
                  <a:cubicBezTo>
                    <a:pt x="4103" y="11842"/>
                    <a:pt x="4337" y="11842"/>
                    <a:pt x="5938" y="11842"/>
                  </a:cubicBezTo>
                  <a:cubicBezTo>
                    <a:pt x="7539" y="11842"/>
                    <a:pt x="7739" y="11842"/>
                    <a:pt x="8373" y="11809"/>
                  </a:cubicBezTo>
                  <a:cubicBezTo>
                    <a:pt x="9007" y="11775"/>
                    <a:pt x="9440" y="11675"/>
                    <a:pt x="9807" y="11542"/>
                  </a:cubicBezTo>
                  <a:cubicBezTo>
                    <a:pt x="10207" y="11375"/>
                    <a:pt x="10541" y="11175"/>
                    <a:pt x="10875" y="10841"/>
                  </a:cubicBezTo>
                  <a:cubicBezTo>
                    <a:pt x="11208" y="10508"/>
                    <a:pt x="11408" y="10208"/>
                    <a:pt x="11542" y="9807"/>
                  </a:cubicBezTo>
                  <a:cubicBezTo>
                    <a:pt x="11708" y="9440"/>
                    <a:pt x="11775" y="9007"/>
                    <a:pt x="11809" y="8373"/>
                  </a:cubicBezTo>
                  <a:cubicBezTo>
                    <a:pt x="11842" y="7739"/>
                    <a:pt x="11842" y="7539"/>
                    <a:pt x="11842" y="5938"/>
                  </a:cubicBezTo>
                  <a:cubicBezTo>
                    <a:pt x="11842" y="4303"/>
                    <a:pt x="11842" y="4103"/>
                    <a:pt x="11809" y="3470"/>
                  </a:cubicBezTo>
                  <a:cubicBezTo>
                    <a:pt x="11809" y="2836"/>
                    <a:pt x="11708" y="2402"/>
                    <a:pt x="11542" y="2035"/>
                  </a:cubicBezTo>
                  <a:cubicBezTo>
                    <a:pt x="11408" y="1668"/>
                    <a:pt x="11175" y="1301"/>
                    <a:pt x="10875" y="1001"/>
                  </a:cubicBezTo>
                  <a:cubicBezTo>
                    <a:pt x="10541" y="668"/>
                    <a:pt x="10207" y="467"/>
                    <a:pt x="9807" y="301"/>
                  </a:cubicBezTo>
                  <a:cubicBezTo>
                    <a:pt x="9440" y="167"/>
                    <a:pt x="9007" y="67"/>
                    <a:pt x="8373" y="34"/>
                  </a:cubicBezTo>
                  <a:cubicBezTo>
                    <a:pt x="7739" y="0"/>
                    <a:pt x="7539" y="0"/>
                    <a:pt x="5938"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 name="Google Shape;487;p15"/>
            <p:cNvSpPr/>
            <p:nvPr/>
          </p:nvSpPr>
          <p:spPr>
            <a:xfrm>
              <a:off x="5245127" y="4179731"/>
              <a:ext cx="173507" cy="174450"/>
            </a:xfrm>
            <a:custGeom>
              <a:avLst/>
              <a:gdLst/>
              <a:ahLst/>
              <a:cxnLst/>
              <a:rect l="l" t="t" r="r" b="b"/>
              <a:pathLst>
                <a:path w="6072" h="6105" extrusionOk="0">
                  <a:moveTo>
                    <a:pt x="3036" y="1068"/>
                  </a:moveTo>
                  <a:cubicBezTo>
                    <a:pt x="4136" y="1068"/>
                    <a:pt x="5004" y="1968"/>
                    <a:pt x="5004" y="3036"/>
                  </a:cubicBezTo>
                  <a:cubicBezTo>
                    <a:pt x="5004" y="4136"/>
                    <a:pt x="4136" y="5037"/>
                    <a:pt x="3036" y="5037"/>
                  </a:cubicBezTo>
                  <a:cubicBezTo>
                    <a:pt x="1935" y="5037"/>
                    <a:pt x="1068" y="4136"/>
                    <a:pt x="1068" y="3036"/>
                  </a:cubicBezTo>
                  <a:cubicBezTo>
                    <a:pt x="1068" y="1968"/>
                    <a:pt x="1935" y="1068"/>
                    <a:pt x="3036" y="1068"/>
                  </a:cubicBezTo>
                  <a:close/>
                  <a:moveTo>
                    <a:pt x="3036" y="0"/>
                  </a:moveTo>
                  <a:cubicBezTo>
                    <a:pt x="1334" y="0"/>
                    <a:pt x="0" y="1368"/>
                    <a:pt x="0" y="3036"/>
                  </a:cubicBezTo>
                  <a:cubicBezTo>
                    <a:pt x="0" y="4737"/>
                    <a:pt x="1334" y="6104"/>
                    <a:pt x="3036" y="6104"/>
                  </a:cubicBezTo>
                  <a:cubicBezTo>
                    <a:pt x="4704" y="6104"/>
                    <a:pt x="6071" y="4737"/>
                    <a:pt x="6071" y="3036"/>
                  </a:cubicBezTo>
                  <a:cubicBezTo>
                    <a:pt x="6071" y="1368"/>
                    <a:pt x="4704" y="0"/>
                    <a:pt x="303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 name="Google Shape;488;p15"/>
            <p:cNvSpPr/>
            <p:nvPr/>
          </p:nvSpPr>
          <p:spPr>
            <a:xfrm>
              <a:off x="5401436" y="4155900"/>
              <a:ext cx="41034" cy="41005"/>
            </a:xfrm>
            <a:custGeom>
              <a:avLst/>
              <a:gdLst/>
              <a:ahLst/>
              <a:cxnLst/>
              <a:rect l="l" t="t" r="r" b="b"/>
              <a:pathLst>
                <a:path w="1436" h="1435" extrusionOk="0">
                  <a:moveTo>
                    <a:pt x="735" y="0"/>
                  </a:moveTo>
                  <a:cubicBezTo>
                    <a:pt x="334" y="0"/>
                    <a:pt x="1" y="334"/>
                    <a:pt x="1" y="734"/>
                  </a:cubicBezTo>
                  <a:cubicBezTo>
                    <a:pt x="1" y="1101"/>
                    <a:pt x="334" y="1435"/>
                    <a:pt x="735" y="1435"/>
                  </a:cubicBezTo>
                  <a:cubicBezTo>
                    <a:pt x="1135" y="1435"/>
                    <a:pt x="1435" y="1101"/>
                    <a:pt x="1435" y="734"/>
                  </a:cubicBezTo>
                  <a:cubicBezTo>
                    <a:pt x="1435" y="334"/>
                    <a:pt x="1102" y="0"/>
                    <a:pt x="73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89" name="Google Shape;489;p15"/>
          <p:cNvSpPr/>
          <p:nvPr/>
        </p:nvSpPr>
        <p:spPr>
          <a:xfrm>
            <a:off x="4995300" y="5883511"/>
            <a:ext cx="380848" cy="309834"/>
          </a:xfrm>
          <a:custGeom>
            <a:avLst/>
            <a:gdLst/>
            <a:ahLst/>
            <a:cxnLst/>
            <a:rect l="l" t="t" r="r" b="b"/>
            <a:pathLst>
              <a:path w="16446" h="13378" extrusionOk="0">
                <a:moveTo>
                  <a:pt x="11375" y="1"/>
                </a:moveTo>
                <a:cubicBezTo>
                  <a:pt x="9207" y="1"/>
                  <a:pt x="7606" y="2036"/>
                  <a:pt x="8106" y="4137"/>
                </a:cubicBezTo>
                <a:cubicBezTo>
                  <a:pt x="5304" y="4004"/>
                  <a:pt x="2802" y="2669"/>
                  <a:pt x="1135" y="635"/>
                </a:cubicBezTo>
                <a:lnTo>
                  <a:pt x="1135" y="635"/>
                </a:lnTo>
                <a:cubicBezTo>
                  <a:pt x="267" y="2136"/>
                  <a:pt x="701" y="4137"/>
                  <a:pt x="2202" y="5138"/>
                </a:cubicBezTo>
                <a:cubicBezTo>
                  <a:pt x="1635" y="5104"/>
                  <a:pt x="1135" y="4971"/>
                  <a:pt x="668" y="4704"/>
                </a:cubicBezTo>
                <a:lnTo>
                  <a:pt x="668" y="4704"/>
                </a:lnTo>
                <a:cubicBezTo>
                  <a:pt x="634" y="6272"/>
                  <a:pt x="1735" y="7740"/>
                  <a:pt x="3370" y="8040"/>
                </a:cubicBezTo>
                <a:cubicBezTo>
                  <a:pt x="3087" y="8121"/>
                  <a:pt x="2780" y="8165"/>
                  <a:pt x="2463" y="8165"/>
                </a:cubicBezTo>
                <a:cubicBezTo>
                  <a:pt x="2256" y="8165"/>
                  <a:pt x="2046" y="8146"/>
                  <a:pt x="1835" y="8107"/>
                </a:cubicBezTo>
                <a:lnTo>
                  <a:pt x="1835" y="8107"/>
                </a:lnTo>
                <a:cubicBezTo>
                  <a:pt x="2269" y="9441"/>
                  <a:pt x="3503" y="10408"/>
                  <a:pt x="5004" y="10442"/>
                </a:cubicBezTo>
                <a:cubicBezTo>
                  <a:pt x="3785" y="11406"/>
                  <a:pt x="2325" y="11888"/>
                  <a:pt x="808" y="11888"/>
                </a:cubicBezTo>
                <a:cubicBezTo>
                  <a:pt x="540" y="11888"/>
                  <a:pt x="271" y="11873"/>
                  <a:pt x="0" y="11843"/>
                </a:cubicBezTo>
                <a:lnTo>
                  <a:pt x="0" y="11843"/>
                </a:lnTo>
                <a:cubicBezTo>
                  <a:pt x="1502" y="12810"/>
                  <a:pt x="3269" y="13377"/>
                  <a:pt x="5171" y="13377"/>
                </a:cubicBezTo>
                <a:cubicBezTo>
                  <a:pt x="11442" y="13377"/>
                  <a:pt x="14978" y="8073"/>
                  <a:pt x="14744" y="3337"/>
                </a:cubicBezTo>
                <a:cubicBezTo>
                  <a:pt x="15411" y="2870"/>
                  <a:pt x="15979" y="2269"/>
                  <a:pt x="16446" y="1602"/>
                </a:cubicBezTo>
                <a:lnTo>
                  <a:pt x="16446" y="1602"/>
                </a:lnTo>
                <a:cubicBezTo>
                  <a:pt x="15812" y="1869"/>
                  <a:pt x="15178" y="2036"/>
                  <a:pt x="14511" y="2136"/>
                </a:cubicBezTo>
                <a:cubicBezTo>
                  <a:pt x="15178" y="1702"/>
                  <a:pt x="15712" y="1035"/>
                  <a:pt x="15979" y="268"/>
                </a:cubicBezTo>
                <a:lnTo>
                  <a:pt x="15979" y="268"/>
                </a:lnTo>
                <a:cubicBezTo>
                  <a:pt x="15311" y="635"/>
                  <a:pt x="14611" y="935"/>
                  <a:pt x="13844" y="1068"/>
                </a:cubicBezTo>
                <a:cubicBezTo>
                  <a:pt x="13210" y="434"/>
                  <a:pt x="12343" y="1"/>
                  <a:pt x="1137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 name="Google Shape;490;p15"/>
          <p:cNvSpPr txBox="1">
            <a:spLocks noGrp="1"/>
          </p:cNvSpPr>
          <p:nvPr>
            <p:ph type="body" idx="1"/>
          </p:nvPr>
        </p:nvSpPr>
        <p:spPr>
          <a:xfrm>
            <a:off x="3972025" y="3373750"/>
            <a:ext cx="4076400" cy="15534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0"/>
              </a:spcAft>
              <a:buSzPts val="1900"/>
              <a:buNone/>
            </a:pPr>
            <a:r>
              <a:rPr lang="en" b="1"/>
              <a:t>Do you have any questions?</a:t>
            </a:r>
            <a:endParaRPr b="1"/>
          </a:p>
          <a:p>
            <a:pPr marL="0" lvl="0" indent="0" algn="ctr" rtl="0">
              <a:lnSpc>
                <a:spcPct val="115000"/>
              </a:lnSpc>
              <a:spcBef>
                <a:spcPts val="0"/>
              </a:spcBef>
              <a:spcAft>
                <a:spcPts val="0"/>
              </a:spcAft>
              <a:buSzPts val="1900"/>
              <a:buNone/>
            </a:pPr>
            <a:endParaRPr sz="500"/>
          </a:p>
          <a:p>
            <a:pPr marL="0" lvl="0" indent="0" algn="ctr" rtl="0">
              <a:lnSpc>
                <a:spcPct val="115000"/>
              </a:lnSpc>
              <a:spcBef>
                <a:spcPts val="0"/>
              </a:spcBef>
              <a:spcAft>
                <a:spcPts val="0"/>
              </a:spcAft>
              <a:buSzPts val="1900"/>
              <a:buNone/>
            </a:pPr>
            <a:r>
              <a:rPr lang="en"/>
              <a:t>hello@mail.com</a:t>
            </a:r>
            <a:endParaRPr/>
          </a:p>
          <a:p>
            <a:pPr marL="0" lvl="0" indent="0" algn="ctr" rtl="0">
              <a:lnSpc>
                <a:spcPct val="115000"/>
              </a:lnSpc>
              <a:spcBef>
                <a:spcPts val="0"/>
              </a:spcBef>
              <a:spcAft>
                <a:spcPts val="0"/>
              </a:spcAft>
              <a:buSzPts val="1900"/>
              <a:buNone/>
            </a:pPr>
            <a:r>
              <a:rPr lang="en"/>
              <a:t>555-111-222</a:t>
            </a:r>
            <a:endParaRPr/>
          </a:p>
          <a:p>
            <a:pPr marL="0" lvl="0" indent="0" algn="ctr" rtl="0">
              <a:lnSpc>
                <a:spcPct val="115000"/>
              </a:lnSpc>
              <a:spcBef>
                <a:spcPts val="0"/>
              </a:spcBef>
              <a:spcAft>
                <a:spcPts val="0"/>
              </a:spcAft>
              <a:buSzPts val="1900"/>
              <a:buNone/>
            </a:pPr>
            <a:r>
              <a:rPr lang="en"/>
              <a:t>mydomain.com</a:t>
            </a:r>
            <a:endParaRPr/>
          </a:p>
        </p:txBody>
      </p:sp>
      <p:sp>
        <p:nvSpPr>
          <p:cNvPr id="491" name="Google Shape;491;p15"/>
          <p:cNvSpPr/>
          <p:nvPr/>
        </p:nvSpPr>
        <p:spPr>
          <a:xfrm>
            <a:off x="3843755" y="4347574"/>
            <a:ext cx="541451" cy="543169"/>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2" name="Google Shape;492;p15"/>
          <p:cNvSpPr/>
          <p:nvPr/>
        </p:nvSpPr>
        <p:spPr>
          <a:xfrm>
            <a:off x="4222851" y="1572827"/>
            <a:ext cx="427813" cy="429171"/>
          </a:xfrm>
          <a:custGeom>
            <a:avLst/>
            <a:gdLst/>
            <a:ahLst/>
            <a:cxnLst/>
            <a:rect l="l" t="t" r="r" b="b"/>
            <a:pathLst>
              <a:path w="445639" h="447053" extrusionOk="0">
                <a:moveTo>
                  <a:pt x="185811" y="443415"/>
                </a:moveTo>
                <a:cubicBezTo>
                  <a:pt x="221233" y="437641"/>
                  <a:pt x="245887" y="424534"/>
                  <a:pt x="295274" y="398163"/>
                </a:cubicBezTo>
                <a:cubicBezTo>
                  <a:pt x="360967" y="363132"/>
                  <a:pt x="387338" y="338555"/>
                  <a:pt x="394672" y="331533"/>
                </a:cubicBezTo>
                <a:cubicBezTo>
                  <a:pt x="412851" y="314135"/>
                  <a:pt x="427362" y="299857"/>
                  <a:pt x="436882" y="275593"/>
                </a:cubicBezTo>
                <a:cubicBezTo>
                  <a:pt x="450301" y="241420"/>
                  <a:pt x="444917" y="210211"/>
                  <a:pt x="442577" y="197650"/>
                </a:cubicBezTo>
                <a:cubicBezTo>
                  <a:pt x="440627" y="187039"/>
                  <a:pt x="435243" y="164336"/>
                  <a:pt x="416128" y="134922"/>
                </a:cubicBezTo>
                <a:cubicBezTo>
                  <a:pt x="363542" y="53781"/>
                  <a:pt x="273975" y="24991"/>
                  <a:pt x="237461" y="13288"/>
                </a:cubicBezTo>
                <a:cubicBezTo>
                  <a:pt x="185188" y="-3487"/>
                  <a:pt x="157880" y="-600"/>
                  <a:pt x="143758" y="1975"/>
                </a:cubicBezTo>
                <a:cubicBezTo>
                  <a:pt x="136425" y="3301"/>
                  <a:pt x="109585" y="8841"/>
                  <a:pt x="81029" y="28424"/>
                </a:cubicBezTo>
                <a:cubicBezTo>
                  <a:pt x="73227" y="33729"/>
                  <a:pt x="56219" y="46291"/>
                  <a:pt x="40459" y="67200"/>
                </a:cubicBezTo>
                <a:cubicBezTo>
                  <a:pt x="14401" y="101919"/>
                  <a:pt x="8860" y="137184"/>
                  <a:pt x="3790" y="169641"/>
                </a:cubicBezTo>
                <a:cubicBezTo>
                  <a:pt x="-2296" y="208651"/>
                  <a:pt x="122" y="238299"/>
                  <a:pt x="2931" y="271536"/>
                </a:cubicBezTo>
                <a:cubicBezTo>
                  <a:pt x="6286" y="311950"/>
                  <a:pt x="12683" y="335746"/>
                  <a:pt x="17131" y="349946"/>
                </a:cubicBezTo>
                <a:cubicBezTo>
                  <a:pt x="24386" y="372962"/>
                  <a:pt x="29225" y="387864"/>
                  <a:pt x="42410" y="403390"/>
                </a:cubicBezTo>
                <a:cubicBezTo>
                  <a:pt x="61602" y="426016"/>
                  <a:pt x="85477" y="434520"/>
                  <a:pt x="98506" y="439046"/>
                </a:cubicBezTo>
                <a:cubicBezTo>
                  <a:pt x="134864" y="451373"/>
                  <a:pt x="166150" y="446614"/>
                  <a:pt x="185811" y="44341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3" name="Google Shape;493;p15"/>
          <p:cNvSpPr/>
          <p:nvPr/>
        </p:nvSpPr>
        <p:spPr>
          <a:xfrm>
            <a:off x="6285815" y="1607825"/>
            <a:ext cx="2570316" cy="1877193"/>
          </a:xfrm>
          <a:prstGeom prst="rect">
            <a:avLst/>
          </a:prstGeom>
        </p:spPr>
        <p:txBody>
          <a:bodyPr>
            <a:prstTxWarp prst="textPlain">
              <a:avLst/>
            </a:prstTxWarp>
          </a:bodyPr>
          <a:lstStyle/>
          <a:p>
            <a:pPr lvl="0" algn="ctr"/>
            <a:r>
              <a:rPr b="0" i="0">
                <a:ln>
                  <a:noFill/>
                </a:ln>
                <a:solidFill>
                  <a:schemeClr val="accent3"/>
                </a:solidFill>
                <a:latin typeface="Pacifico"/>
              </a:rPr>
              <a:t>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16"/>
          <p:cNvSpPr txBox="1">
            <a:spLocks noGrp="1"/>
          </p:cNvSpPr>
          <p:nvPr>
            <p:ph type="body" idx="1"/>
          </p:nvPr>
        </p:nvSpPr>
        <p:spPr>
          <a:xfrm>
            <a:off x="1594281" y="2844975"/>
            <a:ext cx="9003600" cy="2854500"/>
          </a:xfrm>
          <a:prstGeom prst="rect">
            <a:avLst/>
          </a:prstGeom>
          <a:noFill/>
          <a:ln>
            <a:noFill/>
          </a:ln>
        </p:spPr>
        <p:txBody>
          <a:bodyPr spcFirstLastPara="1" wrap="square" lIns="121900" tIns="121900" rIns="121900" bIns="121900" anchor="t" anchorCtr="0">
            <a:noAutofit/>
          </a:bodyPr>
          <a:lstStyle/>
          <a:p>
            <a:pPr marL="0" lvl="0" indent="0" algn="ctr" rtl="0">
              <a:lnSpc>
                <a:spcPct val="200000"/>
              </a:lnSpc>
              <a:spcBef>
                <a:spcPts val="0"/>
              </a:spcBef>
              <a:spcAft>
                <a:spcPts val="0"/>
              </a:spcAft>
              <a:buSzPts val="1900"/>
              <a:buNone/>
            </a:pPr>
            <a:r>
              <a:rPr lang="en" sz="2400" dirty="0"/>
              <a:t>Presentation Template: </a:t>
            </a:r>
            <a:r>
              <a:rPr lang="en" sz="2400" u="sng" dirty="0" smtClean="0">
                <a:solidFill>
                  <a:schemeClr val="hlink"/>
                </a:solidFill>
              </a:rPr>
              <a:t>plantillaspowerpoint.org</a:t>
            </a:r>
            <a:endParaRPr sz="2400" dirty="0"/>
          </a:p>
          <a:p>
            <a:pPr marL="0" lvl="0" indent="0" algn="ctr" rtl="0">
              <a:lnSpc>
                <a:spcPct val="200000"/>
              </a:lnSpc>
              <a:spcBef>
                <a:spcPts val="0"/>
              </a:spcBef>
              <a:spcAft>
                <a:spcPts val="0"/>
              </a:spcAft>
              <a:buSzPts val="1900"/>
              <a:buNone/>
            </a:pPr>
            <a:r>
              <a:rPr lang="en" sz="2400" dirty="0"/>
              <a:t>Sample Images: </a:t>
            </a:r>
            <a:r>
              <a:rPr lang="en" sz="2400" u="sng" dirty="0">
                <a:solidFill>
                  <a:schemeClr val="hlink"/>
                </a:solidFill>
                <a:hlinkClick r:id="rId3"/>
              </a:rPr>
              <a:t>Unsplash</a:t>
            </a:r>
            <a:endParaRPr sz="2400" dirty="0"/>
          </a:p>
          <a:p>
            <a:pPr marL="0" lvl="0" indent="0" algn="ctr" rtl="0">
              <a:lnSpc>
                <a:spcPct val="200000"/>
              </a:lnSpc>
              <a:spcBef>
                <a:spcPts val="0"/>
              </a:spcBef>
              <a:spcAft>
                <a:spcPts val="0"/>
              </a:spcAft>
              <a:buSzPts val="1900"/>
              <a:buNone/>
            </a:pPr>
            <a:r>
              <a:rPr lang="en" dirty="0"/>
              <a:t>Fonts used in this presentation: Nunito, </a:t>
            </a:r>
            <a:r>
              <a:rPr lang="en" b="1" dirty="0">
                <a:latin typeface="Barlow Semi Condensed"/>
                <a:ea typeface="Barlow Semi Condensed"/>
                <a:cs typeface="Barlow Semi Condensed"/>
                <a:sym typeface="Barlow Semi Condensed"/>
              </a:rPr>
              <a:t>Barlow Semi Condensed Bold and </a:t>
            </a:r>
            <a:r>
              <a:rPr lang="en" sz="2500" dirty="0">
                <a:solidFill>
                  <a:schemeClr val="accent3"/>
                </a:solidFill>
                <a:latin typeface="Pacifico"/>
                <a:ea typeface="Pacifico"/>
                <a:cs typeface="Pacifico"/>
                <a:sym typeface="Pacifico"/>
              </a:rPr>
              <a:t>Pacifico. </a:t>
            </a:r>
            <a:endParaRPr sz="2500" dirty="0">
              <a:solidFill>
                <a:schemeClr val="accent3"/>
              </a:solidFill>
              <a:latin typeface="Pacifico"/>
              <a:ea typeface="Pacifico"/>
              <a:cs typeface="Pacifico"/>
              <a:sym typeface="Pacifico"/>
            </a:endParaRPr>
          </a:p>
        </p:txBody>
      </p:sp>
      <p:sp>
        <p:nvSpPr>
          <p:cNvPr id="499" name="Google Shape;499;p16"/>
          <p:cNvSpPr/>
          <p:nvPr/>
        </p:nvSpPr>
        <p:spPr>
          <a:xfrm>
            <a:off x="3744515" y="936500"/>
            <a:ext cx="4703100" cy="1396343"/>
          </a:xfrm>
          <a:prstGeom prst="rect">
            <a:avLst/>
          </a:prstGeom>
        </p:spPr>
        <p:txBody>
          <a:bodyPr>
            <a:prstTxWarp prst="textPlain">
              <a:avLst/>
            </a:prstTxWarp>
          </a:bodyPr>
          <a:lstStyle/>
          <a:p>
            <a:pPr lvl="0" algn="ctr"/>
            <a:r>
              <a:rPr b="0" i="0">
                <a:ln>
                  <a:noFill/>
                </a:ln>
                <a:solidFill>
                  <a:schemeClr val="accent3"/>
                </a:solidFill>
                <a:latin typeface="Pacifico"/>
              </a:rPr>
              <a:t>Credits.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17"/>
          <p:cNvSpPr txBox="1">
            <a:spLocks noGrp="1"/>
          </p:cNvSpPr>
          <p:nvPr>
            <p:ph type="title"/>
          </p:nvPr>
        </p:nvSpPr>
        <p:spPr>
          <a:xfrm>
            <a:off x="415650" y="421100"/>
            <a:ext cx="9765300" cy="9918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5000"/>
              <a:buNone/>
            </a:pPr>
            <a:r>
              <a:rPr lang="en" sz="5000"/>
              <a:t>Editable </a:t>
            </a:r>
            <a:endParaRPr sz="5000"/>
          </a:p>
        </p:txBody>
      </p:sp>
      <p:grpSp>
        <p:nvGrpSpPr>
          <p:cNvPr id="505" name="Google Shape;505;p17"/>
          <p:cNvGrpSpPr/>
          <p:nvPr/>
        </p:nvGrpSpPr>
        <p:grpSpPr>
          <a:xfrm>
            <a:off x="3570764" y="1773752"/>
            <a:ext cx="405160" cy="253589"/>
            <a:chOff x="4797800" y="1994125"/>
            <a:chExt cx="306475" cy="186025"/>
          </a:xfrm>
        </p:grpSpPr>
        <p:sp>
          <p:nvSpPr>
            <p:cNvPr id="506" name="Google Shape;506;p17"/>
            <p:cNvSpPr/>
            <p:nvPr/>
          </p:nvSpPr>
          <p:spPr>
            <a:xfrm>
              <a:off x="4837950" y="1994125"/>
              <a:ext cx="226175" cy="152575"/>
            </a:xfrm>
            <a:custGeom>
              <a:avLst/>
              <a:gdLst/>
              <a:ahLst/>
              <a:cxnLst/>
              <a:rect l="l" t="t" r="r" b="b"/>
              <a:pathLst>
                <a:path w="9047" h="6103" extrusionOk="0">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17"/>
            <p:cNvSpPr/>
            <p:nvPr/>
          </p:nvSpPr>
          <p:spPr>
            <a:xfrm>
              <a:off x="4797800" y="2160075"/>
              <a:ext cx="306475" cy="20075"/>
            </a:xfrm>
            <a:custGeom>
              <a:avLst/>
              <a:gdLst/>
              <a:ahLst/>
              <a:cxnLst/>
              <a:rect l="l" t="t" r="r" b="b"/>
              <a:pathLst>
                <a:path w="12259" h="803" extrusionOk="0">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08" name="Google Shape;508;p17"/>
          <p:cNvSpPr/>
          <p:nvPr/>
        </p:nvSpPr>
        <p:spPr>
          <a:xfrm>
            <a:off x="3013572" y="1789650"/>
            <a:ext cx="351487" cy="308322"/>
          </a:xfrm>
          <a:custGeom>
            <a:avLst/>
            <a:gdLst/>
            <a:ahLst/>
            <a:cxnLst/>
            <a:rect l="l" t="t" r="r" b="b"/>
            <a:pathLst>
              <a:path w="10635" h="9047" extrusionOk="0">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p17"/>
          <p:cNvSpPr/>
          <p:nvPr/>
        </p:nvSpPr>
        <p:spPr>
          <a:xfrm>
            <a:off x="2598483" y="1706244"/>
            <a:ext cx="211156" cy="398327"/>
          </a:xfrm>
          <a:custGeom>
            <a:avLst/>
            <a:gdLst/>
            <a:ahLst/>
            <a:cxnLst/>
            <a:rect l="l" t="t" r="r" b="b"/>
            <a:pathLst>
              <a:path w="6389" h="11688" extrusionOk="0">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p17"/>
          <p:cNvSpPr/>
          <p:nvPr/>
        </p:nvSpPr>
        <p:spPr>
          <a:xfrm>
            <a:off x="4125519" y="1774124"/>
            <a:ext cx="352082" cy="253589"/>
          </a:xfrm>
          <a:custGeom>
            <a:avLst/>
            <a:gdLst/>
            <a:ahLst/>
            <a:cxnLst/>
            <a:rect l="l" t="t" r="r" b="b"/>
            <a:pathLst>
              <a:path w="10653" h="7441" extrusionOk="0">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 name="Google Shape;511;p17"/>
          <p:cNvSpPr/>
          <p:nvPr/>
        </p:nvSpPr>
        <p:spPr>
          <a:xfrm>
            <a:off x="4629024" y="1731262"/>
            <a:ext cx="333805" cy="339335"/>
          </a:xfrm>
          <a:custGeom>
            <a:avLst/>
            <a:gdLst/>
            <a:ahLst/>
            <a:cxnLst/>
            <a:rect l="l" t="t" r="r" b="b"/>
            <a:pathLst>
              <a:path w="10100" h="9957" extrusionOk="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2" name="Google Shape;512;p17"/>
          <p:cNvSpPr/>
          <p:nvPr/>
        </p:nvSpPr>
        <p:spPr>
          <a:xfrm>
            <a:off x="5618340" y="1764938"/>
            <a:ext cx="299003" cy="280956"/>
          </a:xfrm>
          <a:custGeom>
            <a:avLst/>
            <a:gdLst/>
            <a:ahLst/>
            <a:cxnLst/>
            <a:rect l="l" t="t" r="r" b="b"/>
            <a:pathLst>
              <a:path w="9047" h="8244" extrusionOk="0">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13" name="Google Shape;513;p17"/>
          <p:cNvGrpSpPr/>
          <p:nvPr/>
        </p:nvGrpSpPr>
        <p:grpSpPr>
          <a:xfrm>
            <a:off x="6164058" y="1777777"/>
            <a:ext cx="352082" cy="254203"/>
            <a:chOff x="4250025" y="2848800"/>
            <a:chExt cx="266325" cy="186475"/>
          </a:xfrm>
        </p:grpSpPr>
        <p:sp>
          <p:nvSpPr>
            <p:cNvPr id="514" name="Google Shape;514;p17"/>
            <p:cNvSpPr/>
            <p:nvPr/>
          </p:nvSpPr>
          <p:spPr>
            <a:xfrm>
              <a:off x="4250025" y="2848800"/>
              <a:ext cx="166425" cy="149900"/>
            </a:xfrm>
            <a:custGeom>
              <a:avLst/>
              <a:gdLst/>
              <a:ahLst/>
              <a:cxnLst/>
              <a:rect l="l" t="t" r="r" b="b"/>
              <a:pathLst>
                <a:path w="6657" h="5996" extrusionOk="0">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5" name="Google Shape;515;p17"/>
            <p:cNvSpPr/>
            <p:nvPr/>
          </p:nvSpPr>
          <p:spPr>
            <a:xfrm>
              <a:off x="4349950" y="2885375"/>
              <a:ext cx="166400" cy="149900"/>
            </a:xfrm>
            <a:custGeom>
              <a:avLst/>
              <a:gdLst/>
              <a:ahLst/>
              <a:cxnLst/>
              <a:rect l="l" t="t" r="r" b="b"/>
              <a:pathLst>
                <a:path w="6656" h="5996" extrusionOk="0">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16" name="Google Shape;516;p17"/>
          <p:cNvGrpSpPr/>
          <p:nvPr/>
        </p:nvGrpSpPr>
        <p:grpSpPr>
          <a:xfrm>
            <a:off x="6761406" y="1741891"/>
            <a:ext cx="343224" cy="326555"/>
            <a:chOff x="4707700" y="2822475"/>
            <a:chExt cx="259625" cy="239550"/>
          </a:xfrm>
        </p:grpSpPr>
        <p:sp>
          <p:nvSpPr>
            <p:cNvPr id="517" name="Google Shape;517;p17"/>
            <p:cNvSpPr/>
            <p:nvPr/>
          </p:nvSpPr>
          <p:spPr>
            <a:xfrm>
              <a:off x="4707700" y="2822475"/>
              <a:ext cx="259625" cy="176225"/>
            </a:xfrm>
            <a:custGeom>
              <a:avLst/>
              <a:gdLst/>
              <a:ahLst/>
              <a:cxnLst/>
              <a:rect l="l" t="t" r="r" b="b"/>
              <a:pathLst>
                <a:path w="10385" h="7049" extrusionOk="0">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p17"/>
            <p:cNvSpPr/>
            <p:nvPr/>
          </p:nvSpPr>
          <p:spPr>
            <a:xfrm>
              <a:off x="4754525" y="2991975"/>
              <a:ext cx="39725" cy="39725"/>
            </a:xfrm>
            <a:custGeom>
              <a:avLst/>
              <a:gdLst/>
              <a:ahLst/>
              <a:cxnLst/>
              <a:rect l="l" t="t" r="r" b="b"/>
              <a:pathLst>
                <a:path w="1589" h="1589" extrusionOk="0">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9" name="Google Shape;519;p17"/>
            <p:cNvSpPr/>
            <p:nvPr/>
          </p:nvSpPr>
          <p:spPr>
            <a:xfrm>
              <a:off x="4719750" y="3031675"/>
              <a:ext cx="29900" cy="30350"/>
            </a:xfrm>
            <a:custGeom>
              <a:avLst/>
              <a:gdLst/>
              <a:ahLst/>
              <a:cxnLst/>
              <a:rect l="l" t="t" r="r" b="b"/>
              <a:pathLst>
                <a:path w="1196" h="1214" extrusionOk="0">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20" name="Google Shape;520;p17"/>
          <p:cNvSpPr/>
          <p:nvPr/>
        </p:nvSpPr>
        <p:spPr>
          <a:xfrm>
            <a:off x="7235378" y="1745476"/>
            <a:ext cx="340878" cy="320045"/>
          </a:xfrm>
          <a:custGeom>
            <a:avLst/>
            <a:gdLst/>
            <a:ahLst/>
            <a:cxnLst/>
            <a:rect l="l" t="t" r="r" b="b"/>
            <a:pathLst>
              <a:path w="10314" h="9391" extrusionOk="0">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1" name="Google Shape;521;p17"/>
          <p:cNvSpPr/>
          <p:nvPr/>
        </p:nvSpPr>
        <p:spPr>
          <a:xfrm>
            <a:off x="7758873" y="1778333"/>
            <a:ext cx="352082" cy="254203"/>
          </a:xfrm>
          <a:custGeom>
            <a:avLst/>
            <a:gdLst/>
            <a:ahLst/>
            <a:cxnLst/>
            <a:rect l="l" t="t" r="r" b="b"/>
            <a:pathLst>
              <a:path w="10653" h="7459" extrusionOk="0">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22" name="Google Shape;522;p17"/>
          <p:cNvGrpSpPr/>
          <p:nvPr/>
        </p:nvGrpSpPr>
        <p:grpSpPr>
          <a:xfrm>
            <a:off x="8396572" y="1705391"/>
            <a:ext cx="351487" cy="398940"/>
            <a:chOff x="6425500" y="2795700"/>
            <a:chExt cx="265875" cy="292650"/>
          </a:xfrm>
        </p:grpSpPr>
        <p:sp>
          <p:nvSpPr>
            <p:cNvPr id="523" name="Google Shape;523;p17"/>
            <p:cNvSpPr/>
            <p:nvPr/>
          </p:nvSpPr>
          <p:spPr>
            <a:xfrm>
              <a:off x="6425500" y="2795700"/>
              <a:ext cx="265875" cy="292650"/>
            </a:xfrm>
            <a:custGeom>
              <a:avLst/>
              <a:gdLst/>
              <a:ahLst/>
              <a:cxnLst/>
              <a:rect l="l" t="t" r="r" b="b"/>
              <a:pathLst>
                <a:path w="10635" h="11706" extrusionOk="0">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p17"/>
            <p:cNvSpPr/>
            <p:nvPr/>
          </p:nvSpPr>
          <p:spPr>
            <a:xfrm>
              <a:off x="6515150" y="2868425"/>
              <a:ext cx="86575" cy="87000"/>
            </a:xfrm>
            <a:custGeom>
              <a:avLst/>
              <a:gdLst/>
              <a:ahLst/>
              <a:cxnLst/>
              <a:rect l="l" t="t" r="r" b="b"/>
              <a:pathLst>
                <a:path w="3463" h="3480" extrusionOk="0">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25" name="Google Shape;525;p17"/>
          <p:cNvSpPr/>
          <p:nvPr/>
        </p:nvSpPr>
        <p:spPr>
          <a:xfrm>
            <a:off x="8894278" y="1737892"/>
            <a:ext cx="352677" cy="335654"/>
          </a:xfrm>
          <a:custGeom>
            <a:avLst/>
            <a:gdLst/>
            <a:ahLst/>
            <a:cxnLst/>
            <a:rect l="l" t="t" r="r" b="b"/>
            <a:pathLst>
              <a:path w="10671" h="9849" extrusionOk="0">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26" name="Google Shape;526;p17"/>
          <p:cNvGrpSpPr/>
          <p:nvPr/>
        </p:nvGrpSpPr>
        <p:grpSpPr>
          <a:xfrm>
            <a:off x="9474618" y="1760035"/>
            <a:ext cx="350297" cy="290464"/>
            <a:chOff x="5549875" y="2418425"/>
            <a:chExt cx="264975" cy="213075"/>
          </a:xfrm>
        </p:grpSpPr>
        <p:sp>
          <p:nvSpPr>
            <p:cNvPr id="527" name="Google Shape;527;p17"/>
            <p:cNvSpPr/>
            <p:nvPr/>
          </p:nvSpPr>
          <p:spPr>
            <a:xfrm>
              <a:off x="5549875" y="2576925"/>
              <a:ext cx="42400" cy="54575"/>
            </a:xfrm>
            <a:custGeom>
              <a:avLst/>
              <a:gdLst/>
              <a:ahLst/>
              <a:cxnLst/>
              <a:rect l="l" t="t" r="r" b="b"/>
              <a:pathLst>
                <a:path w="1696" h="2183" extrusionOk="0">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8" name="Google Shape;528;p17"/>
            <p:cNvSpPr/>
            <p:nvPr/>
          </p:nvSpPr>
          <p:spPr>
            <a:xfrm>
              <a:off x="5576175" y="2418425"/>
              <a:ext cx="238675" cy="211200"/>
            </a:xfrm>
            <a:custGeom>
              <a:avLst/>
              <a:gdLst/>
              <a:ahLst/>
              <a:cxnLst/>
              <a:rect l="l" t="t" r="r" b="b"/>
              <a:pathLst>
                <a:path w="9547" h="8448" extrusionOk="0">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29" name="Google Shape;529;p17"/>
          <p:cNvSpPr/>
          <p:nvPr/>
        </p:nvSpPr>
        <p:spPr>
          <a:xfrm>
            <a:off x="2620588" y="2368871"/>
            <a:ext cx="166936" cy="380674"/>
          </a:xfrm>
          <a:custGeom>
            <a:avLst/>
            <a:gdLst/>
            <a:ahLst/>
            <a:cxnLst/>
            <a:rect l="l" t="t" r="r" b="b"/>
            <a:pathLst>
              <a:path w="5051" h="11170" extrusionOk="0">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30" name="Google Shape;530;p17"/>
          <p:cNvGrpSpPr/>
          <p:nvPr/>
        </p:nvGrpSpPr>
        <p:grpSpPr>
          <a:xfrm>
            <a:off x="3570694" y="2404542"/>
            <a:ext cx="299598" cy="308322"/>
            <a:chOff x="3739275" y="2525850"/>
            <a:chExt cx="226625" cy="226175"/>
          </a:xfrm>
        </p:grpSpPr>
        <p:sp>
          <p:nvSpPr>
            <p:cNvPr id="531" name="Google Shape;531;p17"/>
            <p:cNvSpPr/>
            <p:nvPr/>
          </p:nvSpPr>
          <p:spPr>
            <a:xfrm>
              <a:off x="3779425" y="2525850"/>
              <a:ext cx="20100" cy="40150"/>
            </a:xfrm>
            <a:custGeom>
              <a:avLst/>
              <a:gdLst/>
              <a:ahLst/>
              <a:cxnLst/>
              <a:rect l="l" t="t" r="r" b="b"/>
              <a:pathLst>
                <a:path w="804" h="1606" extrusionOk="0">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p17"/>
            <p:cNvSpPr/>
            <p:nvPr/>
          </p:nvSpPr>
          <p:spPr>
            <a:xfrm>
              <a:off x="3739275" y="2605675"/>
              <a:ext cx="226625" cy="146350"/>
            </a:xfrm>
            <a:custGeom>
              <a:avLst/>
              <a:gdLst/>
              <a:ahLst/>
              <a:cxnLst/>
              <a:rect l="l" t="t" r="r" b="b"/>
              <a:pathLst>
                <a:path w="9065" h="5854" extrusionOk="0">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3" name="Google Shape;533;p17"/>
            <p:cNvSpPr/>
            <p:nvPr/>
          </p:nvSpPr>
          <p:spPr>
            <a:xfrm>
              <a:off x="3905675" y="2525850"/>
              <a:ext cx="20100" cy="40150"/>
            </a:xfrm>
            <a:custGeom>
              <a:avLst/>
              <a:gdLst/>
              <a:ahLst/>
              <a:cxnLst/>
              <a:rect l="l" t="t" r="r" b="b"/>
              <a:pathLst>
                <a:path w="804" h="1606" extrusionOk="0">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17"/>
            <p:cNvSpPr/>
            <p:nvPr/>
          </p:nvSpPr>
          <p:spPr>
            <a:xfrm>
              <a:off x="3739275" y="2545900"/>
              <a:ext cx="226625" cy="46425"/>
            </a:xfrm>
            <a:custGeom>
              <a:avLst/>
              <a:gdLst/>
              <a:ahLst/>
              <a:cxnLst/>
              <a:rect l="l" t="t" r="r" b="b"/>
              <a:pathLst>
                <a:path w="9065" h="1857" extrusionOk="0">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35" name="Google Shape;535;p17"/>
          <p:cNvGrpSpPr/>
          <p:nvPr/>
        </p:nvGrpSpPr>
        <p:grpSpPr>
          <a:xfrm>
            <a:off x="3043876" y="2377772"/>
            <a:ext cx="272464" cy="361861"/>
            <a:chOff x="4518575" y="2506200"/>
            <a:chExt cx="206100" cy="265450"/>
          </a:xfrm>
        </p:grpSpPr>
        <p:sp>
          <p:nvSpPr>
            <p:cNvPr id="536" name="Google Shape;536;p17"/>
            <p:cNvSpPr/>
            <p:nvPr/>
          </p:nvSpPr>
          <p:spPr>
            <a:xfrm>
              <a:off x="4518575" y="2506200"/>
              <a:ext cx="206100" cy="265450"/>
            </a:xfrm>
            <a:custGeom>
              <a:avLst/>
              <a:gdLst/>
              <a:ahLst/>
              <a:cxnLst/>
              <a:rect l="l" t="t" r="r" b="b"/>
              <a:pathLst>
                <a:path w="8244" h="10618" extrusionOk="0">
                  <a:moveTo>
                    <a:pt x="7440" y="786"/>
                  </a:moveTo>
                  <a:lnTo>
                    <a:pt x="7440" y="9832"/>
                  </a:lnTo>
                  <a:lnTo>
                    <a:pt x="803" y="9832"/>
                  </a:lnTo>
                  <a:lnTo>
                    <a:pt x="803" y="786"/>
                  </a:lnTo>
                  <a:close/>
                  <a:moveTo>
                    <a:pt x="0" y="1"/>
                  </a:moveTo>
                  <a:lnTo>
                    <a:pt x="0" y="10617"/>
                  </a:lnTo>
                  <a:lnTo>
                    <a:pt x="8243" y="10617"/>
                  </a:lnTo>
                  <a:lnTo>
                    <a:pt x="8243"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p17"/>
            <p:cNvSpPr/>
            <p:nvPr/>
          </p:nvSpPr>
          <p:spPr>
            <a:xfrm>
              <a:off x="4628300" y="2555725"/>
              <a:ext cx="56225" cy="13400"/>
            </a:xfrm>
            <a:custGeom>
              <a:avLst/>
              <a:gdLst/>
              <a:ahLst/>
              <a:cxnLst/>
              <a:rect l="l" t="t" r="r" b="b"/>
              <a:pathLst>
                <a:path w="2249" h="536" extrusionOk="0">
                  <a:moveTo>
                    <a:pt x="0" y="0"/>
                  </a:moveTo>
                  <a:lnTo>
                    <a:pt x="0" y="536"/>
                  </a:lnTo>
                  <a:lnTo>
                    <a:pt x="2249" y="536"/>
                  </a:lnTo>
                  <a:lnTo>
                    <a:pt x="2249"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17"/>
            <p:cNvSpPr/>
            <p:nvPr/>
          </p:nvSpPr>
          <p:spPr>
            <a:xfrm>
              <a:off x="4628300" y="2608800"/>
              <a:ext cx="56225" cy="13425"/>
            </a:xfrm>
            <a:custGeom>
              <a:avLst/>
              <a:gdLst/>
              <a:ahLst/>
              <a:cxnLst/>
              <a:rect l="l" t="t" r="r" b="b"/>
              <a:pathLst>
                <a:path w="2249" h="537" extrusionOk="0">
                  <a:moveTo>
                    <a:pt x="0" y="1"/>
                  </a:moveTo>
                  <a:lnTo>
                    <a:pt x="0" y="536"/>
                  </a:lnTo>
                  <a:lnTo>
                    <a:pt x="2249" y="536"/>
                  </a:lnTo>
                  <a:lnTo>
                    <a:pt x="2249"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p17"/>
            <p:cNvSpPr/>
            <p:nvPr/>
          </p:nvSpPr>
          <p:spPr>
            <a:xfrm>
              <a:off x="4628300" y="2715425"/>
              <a:ext cx="56225" cy="13400"/>
            </a:xfrm>
            <a:custGeom>
              <a:avLst/>
              <a:gdLst/>
              <a:ahLst/>
              <a:cxnLst/>
              <a:rect l="l" t="t" r="r" b="b"/>
              <a:pathLst>
                <a:path w="2249" h="536" extrusionOk="0">
                  <a:moveTo>
                    <a:pt x="0" y="0"/>
                  </a:moveTo>
                  <a:lnTo>
                    <a:pt x="0" y="535"/>
                  </a:lnTo>
                  <a:lnTo>
                    <a:pt x="2249" y="535"/>
                  </a:lnTo>
                  <a:lnTo>
                    <a:pt x="2249"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0" name="Google Shape;540;p17"/>
            <p:cNvSpPr/>
            <p:nvPr/>
          </p:nvSpPr>
          <p:spPr>
            <a:xfrm>
              <a:off x="4628300" y="2662325"/>
              <a:ext cx="56225" cy="12975"/>
            </a:xfrm>
            <a:custGeom>
              <a:avLst/>
              <a:gdLst/>
              <a:ahLst/>
              <a:cxnLst/>
              <a:rect l="l" t="t" r="r" b="b"/>
              <a:pathLst>
                <a:path w="2249" h="519" extrusionOk="0">
                  <a:moveTo>
                    <a:pt x="0" y="1"/>
                  </a:moveTo>
                  <a:lnTo>
                    <a:pt x="0" y="518"/>
                  </a:lnTo>
                  <a:lnTo>
                    <a:pt x="2249" y="518"/>
                  </a:lnTo>
                  <a:lnTo>
                    <a:pt x="2249"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1" name="Google Shape;541;p17"/>
            <p:cNvSpPr/>
            <p:nvPr/>
          </p:nvSpPr>
          <p:spPr>
            <a:xfrm>
              <a:off x="4558275" y="2539225"/>
              <a:ext cx="49525" cy="40600"/>
            </a:xfrm>
            <a:custGeom>
              <a:avLst/>
              <a:gdLst/>
              <a:ahLst/>
              <a:cxnLst/>
              <a:rect l="l" t="t" r="r" b="b"/>
              <a:pathLst>
                <a:path w="1981" h="1624" extrusionOk="0">
                  <a:moveTo>
                    <a:pt x="1606" y="0"/>
                  </a:moveTo>
                  <a:lnTo>
                    <a:pt x="732" y="875"/>
                  </a:lnTo>
                  <a:lnTo>
                    <a:pt x="375" y="536"/>
                  </a:lnTo>
                  <a:lnTo>
                    <a:pt x="0" y="910"/>
                  </a:lnTo>
                  <a:lnTo>
                    <a:pt x="732" y="1624"/>
                  </a:lnTo>
                  <a:lnTo>
                    <a:pt x="1981" y="375"/>
                  </a:lnTo>
                  <a:lnTo>
                    <a:pt x="1606"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2" name="Google Shape;542;p17"/>
            <p:cNvSpPr/>
            <p:nvPr/>
          </p:nvSpPr>
          <p:spPr>
            <a:xfrm>
              <a:off x="4558275" y="2592300"/>
              <a:ext cx="49525" cy="40625"/>
            </a:xfrm>
            <a:custGeom>
              <a:avLst/>
              <a:gdLst/>
              <a:ahLst/>
              <a:cxnLst/>
              <a:rect l="l" t="t" r="r" b="b"/>
              <a:pathLst>
                <a:path w="1981" h="1625" extrusionOk="0">
                  <a:moveTo>
                    <a:pt x="1606" y="1"/>
                  </a:moveTo>
                  <a:lnTo>
                    <a:pt x="732" y="893"/>
                  </a:lnTo>
                  <a:lnTo>
                    <a:pt x="375" y="536"/>
                  </a:lnTo>
                  <a:lnTo>
                    <a:pt x="0" y="911"/>
                  </a:lnTo>
                  <a:lnTo>
                    <a:pt x="732" y="1624"/>
                  </a:lnTo>
                  <a:lnTo>
                    <a:pt x="1981" y="375"/>
                  </a:lnTo>
                  <a:lnTo>
                    <a:pt x="1606"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p17"/>
            <p:cNvSpPr/>
            <p:nvPr/>
          </p:nvSpPr>
          <p:spPr>
            <a:xfrm>
              <a:off x="4558275" y="2645375"/>
              <a:ext cx="49525" cy="41075"/>
            </a:xfrm>
            <a:custGeom>
              <a:avLst/>
              <a:gdLst/>
              <a:ahLst/>
              <a:cxnLst/>
              <a:rect l="l" t="t" r="r" b="b"/>
              <a:pathLst>
                <a:path w="1981" h="1643" extrusionOk="0">
                  <a:moveTo>
                    <a:pt x="1606" y="1"/>
                  </a:moveTo>
                  <a:lnTo>
                    <a:pt x="732" y="893"/>
                  </a:lnTo>
                  <a:lnTo>
                    <a:pt x="375" y="536"/>
                  </a:lnTo>
                  <a:lnTo>
                    <a:pt x="0" y="911"/>
                  </a:lnTo>
                  <a:lnTo>
                    <a:pt x="732" y="1642"/>
                  </a:lnTo>
                  <a:lnTo>
                    <a:pt x="1981" y="376"/>
                  </a:lnTo>
                  <a:lnTo>
                    <a:pt x="1606"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p17"/>
            <p:cNvSpPr/>
            <p:nvPr/>
          </p:nvSpPr>
          <p:spPr>
            <a:xfrm>
              <a:off x="4558275" y="2698025"/>
              <a:ext cx="49525" cy="40600"/>
            </a:xfrm>
            <a:custGeom>
              <a:avLst/>
              <a:gdLst/>
              <a:ahLst/>
              <a:cxnLst/>
              <a:rect l="l" t="t" r="r" b="b"/>
              <a:pathLst>
                <a:path w="1981" h="1624" extrusionOk="0">
                  <a:moveTo>
                    <a:pt x="1606" y="0"/>
                  </a:moveTo>
                  <a:lnTo>
                    <a:pt x="732" y="875"/>
                  </a:lnTo>
                  <a:lnTo>
                    <a:pt x="375" y="536"/>
                  </a:lnTo>
                  <a:lnTo>
                    <a:pt x="0" y="910"/>
                  </a:lnTo>
                  <a:lnTo>
                    <a:pt x="732" y="1624"/>
                  </a:lnTo>
                  <a:lnTo>
                    <a:pt x="1981" y="375"/>
                  </a:lnTo>
                  <a:lnTo>
                    <a:pt x="1606"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45" name="Google Shape;545;p17"/>
          <p:cNvGrpSpPr/>
          <p:nvPr/>
        </p:nvGrpSpPr>
        <p:grpSpPr>
          <a:xfrm>
            <a:off x="4125077" y="2404742"/>
            <a:ext cx="299631" cy="308322"/>
            <a:chOff x="4164375" y="1677425"/>
            <a:chExt cx="226650" cy="226175"/>
          </a:xfrm>
        </p:grpSpPr>
        <p:sp>
          <p:nvSpPr>
            <p:cNvPr id="546" name="Google Shape;546;p17"/>
            <p:cNvSpPr/>
            <p:nvPr/>
          </p:nvSpPr>
          <p:spPr>
            <a:xfrm>
              <a:off x="4164375" y="1677425"/>
              <a:ext cx="226650" cy="226175"/>
            </a:xfrm>
            <a:custGeom>
              <a:avLst/>
              <a:gdLst/>
              <a:ahLst/>
              <a:cxnLst/>
              <a:rect l="l" t="t" r="r" b="b"/>
              <a:pathLst>
                <a:path w="9066" h="9047" extrusionOk="0">
                  <a:moveTo>
                    <a:pt x="1" y="0"/>
                  </a:moveTo>
                  <a:lnTo>
                    <a:pt x="1" y="9047"/>
                  </a:lnTo>
                  <a:lnTo>
                    <a:pt x="9065" y="9047"/>
                  </a:lnTo>
                  <a:lnTo>
                    <a:pt x="9065" y="8244"/>
                  </a:lnTo>
                  <a:lnTo>
                    <a:pt x="804" y="8244"/>
                  </a:lnTo>
                  <a:lnTo>
                    <a:pt x="804"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7" name="Google Shape;547;p17"/>
            <p:cNvSpPr/>
            <p:nvPr/>
          </p:nvSpPr>
          <p:spPr>
            <a:xfrm>
              <a:off x="4204525" y="1747450"/>
              <a:ext cx="36600" cy="116450"/>
            </a:xfrm>
            <a:custGeom>
              <a:avLst/>
              <a:gdLst/>
              <a:ahLst/>
              <a:cxnLst/>
              <a:rect l="l" t="t" r="r" b="b"/>
              <a:pathLst>
                <a:path w="1464" h="4658" extrusionOk="0">
                  <a:moveTo>
                    <a:pt x="1" y="1"/>
                  </a:moveTo>
                  <a:lnTo>
                    <a:pt x="1" y="4658"/>
                  </a:lnTo>
                  <a:lnTo>
                    <a:pt x="1464" y="4658"/>
                  </a:lnTo>
                  <a:lnTo>
                    <a:pt x="1464"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p17"/>
            <p:cNvSpPr/>
            <p:nvPr/>
          </p:nvSpPr>
          <p:spPr>
            <a:xfrm>
              <a:off x="4254500" y="1677425"/>
              <a:ext cx="36600" cy="186475"/>
            </a:xfrm>
            <a:custGeom>
              <a:avLst/>
              <a:gdLst/>
              <a:ahLst/>
              <a:cxnLst/>
              <a:rect l="l" t="t" r="r" b="b"/>
              <a:pathLst>
                <a:path w="1464" h="7459" extrusionOk="0">
                  <a:moveTo>
                    <a:pt x="0" y="0"/>
                  </a:moveTo>
                  <a:lnTo>
                    <a:pt x="0" y="7459"/>
                  </a:lnTo>
                  <a:lnTo>
                    <a:pt x="1463" y="7459"/>
                  </a:lnTo>
                  <a:lnTo>
                    <a:pt x="1463"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9" name="Google Shape;549;p17"/>
            <p:cNvSpPr/>
            <p:nvPr/>
          </p:nvSpPr>
          <p:spPr>
            <a:xfrm>
              <a:off x="4304450" y="1747450"/>
              <a:ext cx="36600" cy="116450"/>
            </a:xfrm>
            <a:custGeom>
              <a:avLst/>
              <a:gdLst/>
              <a:ahLst/>
              <a:cxnLst/>
              <a:rect l="l" t="t" r="r" b="b"/>
              <a:pathLst>
                <a:path w="1464" h="4658" extrusionOk="0">
                  <a:moveTo>
                    <a:pt x="1" y="1"/>
                  </a:moveTo>
                  <a:lnTo>
                    <a:pt x="1" y="4658"/>
                  </a:lnTo>
                  <a:lnTo>
                    <a:pt x="1464" y="4658"/>
                  </a:lnTo>
                  <a:lnTo>
                    <a:pt x="1464"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p17"/>
            <p:cNvSpPr/>
            <p:nvPr/>
          </p:nvSpPr>
          <p:spPr>
            <a:xfrm>
              <a:off x="4354400" y="1803650"/>
              <a:ext cx="36625" cy="60250"/>
            </a:xfrm>
            <a:custGeom>
              <a:avLst/>
              <a:gdLst/>
              <a:ahLst/>
              <a:cxnLst/>
              <a:rect l="l" t="t" r="r" b="b"/>
              <a:pathLst>
                <a:path w="1465" h="2410" extrusionOk="0">
                  <a:moveTo>
                    <a:pt x="1" y="1"/>
                  </a:moveTo>
                  <a:lnTo>
                    <a:pt x="1" y="2410"/>
                  </a:lnTo>
                  <a:lnTo>
                    <a:pt x="1464" y="2410"/>
                  </a:lnTo>
                  <a:lnTo>
                    <a:pt x="1464"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51" name="Google Shape;551;p17"/>
          <p:cNvGrpSpPr/>
          <p:nvPr/>
        </p:nvGrpSpPr>
        <p:grpSpPr>
          <a:xfrm>
            <a:off x="5179042" y="2395931"/>
            <a:ext cx="299003" cy="308322"/>
            <a:chOff x="5226025" y="1677425"/>
            <a:chExt cx="226175" cy="226175"/>
          </a:xfrm>
        </p:grpSpPr>
        <p:sp>
          <p:nvSpPr>
            <p:cNvPr id="552" name="Google Shape;552;p17"/>
            <p:cNvSpPr/>
            <p:nvPr/>
          </p:nvSpPr>
          <p:spPr>
            <a:xfrm>
              <a:off x="5226025" y="1677425"/>
              <a:ext cx="226175" cy="226175"/>
            </a:xfrm>
            <a:custGeom>
              <a:avLst/>
              <a:gdLst/>
              <a:ahLst/>
              <a:cxnLst/>
              <a:rect l="l" t="t" r="r" b="b"/>
              <a:pathLst>
                <a:path w="9047" h="9047" extrusionOk="0">
                  <a:moveTo>
                    <a:pt x="0" y="0"/>
                  </a:moveTo>
                  <a:lnTo>
                    <a:pt x="0" y="9047"/>
                  </a:lnTo>
                  <a:lnTo>
                    <a:pt x="9047" y="9047"/>
                  </a:lnTo>
                  <a:lnTo>
                    <a:pt x="9047" y="8244"/>
                  </a:lnTo>
                  <a:lnTo>
                    <a:pt x="803" y="8244"/>
                  </a:lnTo>
                  <a:lnTo>
                    <a:pt x="803"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3" name="Google Shape;553;p17"/>
            <p:cNvSpPr/>
            <p:nvPr/>
          </p:nvSpPr>
          <p:spPr>
            <a:xfrm>
              <a:off x="5259025" y="1733625"/>
              <a:ext cx="193175" cy="113325"/>
            </a:xfrm>
            <a:custGeom>
              <a:avLst/>
              <a:gdLst/>
              <a:ahLst/>
              <a:cxnLst/>
              <a:rect l="l" t="t" r="r" b="b"/>
              <a:pathLst>
                <a:path w="7727" h="4533" extrusionOk="0">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54" name="Google Shape;554;p17"/>
          <p:cNvGrpSpPr/>
          <p:nvPr/>
        </p:nvGrpSpPr>
        <p:grpSpPr>
          <a:xfrm>
            <a:off x="4652426" y="2396024"/>
            <a:ext cx="299003" cy="308322"/>
            <a:chOff x="4835275" y="1198350"/>
            <a:chExt cx="226175" cy="226175"/>
          </a:xfrm>
        </p:grpSpPr>
        <p:sp>
          <p:nvSpPr>
            <p:cNvPr id="555" name="Google Shape;555;p17"/>
            <p:cNvSpPr/>
            <p:nvPr/>
          </p:nvSpPr>
          <p:spPr>
            <a:xfrm>
              <a:off x="4835275" y="1198350"/>
              <a:ext cx="226175" cy="226175"/>
            </a:xfrm>
            <a:custGeom>
              <a:avLst/>
              <a:gdLst/>
              <a:ahLst/>
              <a:cxnLst/>
              <a:rect l="l" t="t" r="r" b="b"/>
              <a:pathLst>
                <a:path w="9047" h="9047" extrusionOk="0">
                  <a:moveTo>
                    <a:pt x="0" y="0"/>
                  </a:moveTo>
                  <a:lnTo>
                    <a:pt x="0" y="9047"/>
                  </a:lnTo>
                  <a:lnTo>
                    <a:pt x="9047" y="9047"/>
                  </a:lnTo>
                  <a:lnTo>
                    <a:pt x="9047" y="8244"/>
                  </a:lnTo>
                  <a:lnTo>
                    <a:pt x="803" y="8244"/>
                  </a:lnTo>
                  <a:lnTo>
                    <a:pt x="803"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p17"/>
            <p:cNvSpPr/>
            <p:nvPr/>
          </p:nvSpPr>
          <p:spPr>
            <a:xfrm>
              <a:off x="4868275" y="1255000"/>
              <a:ext cx="193175" cy="113325"/>
            </a:xfrm>
            <a:custGeom>
              <a:avLst/>
              <a:gdLst/>
              <a:ahLst/>
              <a:cxnLst/>
              <a:rect l="l" t="t" r="r" b="b"/>
              <a:pathLst>
                <a:path w="7727" h="4533" extrusionOk="0">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57" name="Google Shape;557;p17"/>
          <p:cNvGrpSpPr/>
          <p:nvPr/>
        </p:nvGrpSpPr>
        <p:grpSpPr>
          <a:xfrm>
            <a:off x="6339271" y="2379923"/>
            <a:ext cx="347356" cy="358215"/>
            <a:chOff x="968775" y="1180050"/>
            <a:chExt cx="262750" cy="262775"/>
          </a:xfrm>
        </p:grpSpPr>
        <p:sp>
          <p:nvSpPr>
            <p:cNvPr id="558" name="Google Shape;558;p17"/>
            <p:cNvSpPr/>
            <p:nvPr/>
          </p:nvSpPr>
          <p:spPr>
            <a:xfrm>
              <a:off x="1061550" y="1180050"/>
              <a:ext cx="169975" cy="169550"/>
            </a:xfrm>
            <a:custGeom>
              <a:avLst/>
              <a:gdLst/>
              <a:ahLst/>
              <a:cxnLst/>
              <a:rect l="l" t="t" r="r" b="b"/>
              <a:pathLst>
                <a:path w="6799" h="6782" extrusionOk="0">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p17"/>
            <p:cNvSpPr/>
            <p:nvPr/>
          </p:nvSpPr>
          <p:spPr>
            <a:xfrm>
              <a:off x="968775" y="1189875"/>
              <a:ext cx="252950" cy="252950"/>
            </a:xfrm>
            <a:custGeom>
              <a:avLst/>
              <a:gdLst/>
              <a:ahLst/>
              <a:cxnLst/>
              <a:rect l="l" t="t" r="r" b="b"/>
              <a:pathLst>
                <a:path w="10118" h="10118" extrusionOk="0">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p17"/>
            <p:cNvSpPr/>
            <p:nvPr/>
          </p:nvSpPr>
          <p:spPr>
            <a:xfrm>
              <a:off x="1015150" y="1236700"/>
              <a:ext cx="160175" cy="159725"/>
            </a:xfrm>
            <a:custGeom>
              <a:avLst/>
              <a:gdLst/>
              <a:ahLst/>
              <a:cxnLst/>
              <a:rect l="l" t="t" r="r" b="b"/>
              <a:pathLst>
                <a:path w="6407" h="6389" extrusionOk="0">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61" name="Google Shape;561;p17"/>
          <p:cNvGrpSpPr/>
          <p:nvPr/>
        </p:nvGrpSpPr>
        <p:grpSpPr>
          <a:xfrm>
            <a:off x="5704170" y="2446992"/>
            <a:ext cx="386288" cy="224042"/>
            <a:chOff x="1678900" y="1231350"/>
            <a:chExt cx="292200" cy="164350"/>
          </a:xfrm>
        </p:grpSpPr>
        <p:sp>
          <p:nvSpPr>
            <p:cNvPr id="562" name="Google Shape;562;p17"/>
            <p:cNvSpPr/>
            <p:nvPr/>
          </p:nvSpPr>
          <p:spPr>
            <a:xfrm>
              <a:off x="1678900" y="1231350"/>
              <a:ext cx="233775" cy="159725"/>
            </a:xfrm>
            <a:custGeom>
              <a:avLst/>
              <a:gdLst/>
              <a:ahLst/>
              <a:cxnLst/>
              <a:rect l="l" t="t" r="r" b="b"/>
              <a:pathLst>
                <a:path w="9351" h="6389" extrusionOk="0">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p17"/>
            <p:cNvSpPr/>
            <p:nvPr/>
          </p:nvSpPr>
          <p:spPr>
            <a:xfrm>
              <a:off x="1927800" y="1294250"/>
              <a:ext cx="43300" cy="96825"/>
            </a:xfrm>
            <a:custGeom>
              <a:avLst/>
              <a:gdLst/>
              <a:ahLst/>
              <a:cxnLst/>
              <a:rect l="l" t="t" r="r" b="b"/>
              <a:pathLst>
                <a:path w="1732" h="3873" extrusionOk="0">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p17"/>
            <p:cNvSpPr/>
            <p:nvPr/>
          </p:nvSpPr>
          <p:spPr>
            <a:xfrm>
              <a:off x="1809600" y="1267925"/>
              <a:ext cx="128500" cy="127775"/>
            </a:xfrm>
            <a:custGeom>
              <a:avLst/>
              <a:gdLst/>
              <a:ahLst/>
              <a:cxnLst/>
              <a:rect l="l" t="t" r="r" b="b"/>
              <a:pathLst>
                <a:path w="5140" h="5111" extrusionOk="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65" name="Google Shape;565;p17"/>
          <p:cNvSpPr/>
          <p:nvPr/>
        </p:nvSpPr>
        <p:spPr>
          <a:xfrm>
            <a:off x="7023159" y="2368888"/>
            <a:ext cx="245958" cy="363054"/>
          </a:xfrm>
          <a:custGeom>
            <a:avLst/>
            <a:gdLst/>
            <a:ahLst/>
            <a:cxnLst/>
            <a:rect l="l" t="t" r="r" b="b"/>
            <a:pathLst>
              <a:path w="7442" h="10653" extrusionOk="0">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66" name="Google Shape;566;p17"/>
          <p:cNvGrpSpPr/>
          <p:nvPr/>
        </p:nvGrpSpPr>
        <p:grpSpPr>
          <a:xfrm>
            <a:off x="7467406" y="2373531"/>
            <a:ext cx="322006" cy="353205"/>
            <a:chOff x="2405550" y="1181850"/>
            <a:chExt cx="243575" cy="259100"/>
          </a:xfrm>
        </p:grpSpPr>
        <p:sp>
          <p:nvSpPr>
            <p:cNvPr id="567" name="Google Shape;567;p17"/>
            <p:cNvSpPr/>
            <p:nvPr/>
          </p:nvSpPr>
          <p:spPr>
            <a:xfrm>
              <a:off x="2517500" y="1255000"/>
              <a:ext cx="13425" cy="12950"/>
            </a:xfrm>
            <a:custGeom>
              <a:avLst/>
              <a:gdLst/>
              <a:ahLst/>
              <a:cxnLst/>
              <a:rect l="l" t="t" r="r" b="b"/>
              <a:pathLst>
                <a:path w="537" h="518" extrusionOk="0">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p17"/>
            <p:cNvSpPr/>
            <p:nvPr/>
          </p:nvSpPr>
          <p:spPr>
            <a:xfrm>
              <a:off x="2517500" y="1387925"/>
              <a:ext cx="13425" cy="13400"/>
            </a:xfrm>
            <a:custGeom>
              <a:avLst/>
              <a:gdLst/>
              <a:ahLst/>
              <a:cxnLst/>
              <a:rect l="l" t="t" r="r" b="b"/>
              <a:pathLst>
                <a:path w="537" h="536" extrusionOk="0">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17"/>
            <p:cNvSpPr/>
            <p:nvPr/>
          </p:nvSpPr>
          <p:spPr>
            <a:xfrm>
              <a:off x="2584425" y="1317900"/>
              <a:ext cx="12950" cy="13400"/>
            </a:xfrm>
            <a:custGeom>
              <a:avLst/>
              <a:gdLst/>
              <a:ahLst/>
              <a:cxnLst/>
              <a:rect l="l" t="t" r="r" b="b"/>
              <a:pathLst>
                <a:path w="518" h="536" extrusionOk="0">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p17"/>
            <p:cNvSpPr/>
            <p:nvPr/>
          </p:nvSpPr>
          <p:spPr>
            <a:xfrm>
              <a:off x="2451050" y="1317900"/>
              <a:ext cx="13400" cy="13400"/>
            </a:xfrm>
            <a:custGeom>
              <a:avLst/>
              <a:gdLst/>
              <a:ahLst/>
              <a:cxnLst/>
              <a:rect l="l" t="t" r="r" b="b"/>
              <a:pathLst>
                <a:path w="536" h="536" extrusionOk="0">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p17"/>
            <p:cNvSpPr/>
            <p:nvPr/>
          </p:nvSpPr>
          <p:spPr>
            <a:xfrm>
              <a:off x="2517500" y="1278200"/>
              <a:ext cx="44650" cy="84325"/>
            </a:xfrm>
            <a:custGeom>
              <a:avLst/>
              <a:gdLst/>
              <a:ahLst/>
              <a:cxnLst/>
              <a:rect l="l" t="t" r="r" b="b"/>
              <a:pathLst>
                <a:path w="1786" h="3373" extrusionOk="0">
                  <a:moveTo>
                    <a:pt x="1" y="0"/>
                  </a:moveTo>
                  <a:lnTo>
                    <a:pt x="1" y="1856"/>
                  </a:lnTo>
                  <a:cubicBezTo>
                    <a:pt x="1" y="1927"/>
                    <a:pt x="37" y="1999"/>
                    <a:pt x="90" y="2052"/>
                  </a:cubicBezTo>
                  <a:lnTo>
                    <a:pt x="1411" y="3372"/>
                  </a:lnTo>
                  <a:lnTo>
                    <a:pt x="1785" y="2998"/>
                  </a:lnTo>
                  <a:lnTo>
                    <a:pt x="536" y="1767"/>
                  </a:lnTo>
                  <a:lnTo>
                    <a:pt x="536"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p17"/>
            <p:cNvSpPr/>
            <p:nvPr/>
          </p:nvSpPr>
          <p:spPr>
            <a:xfrm>
              <a:off x="2405550" y="1181850"/>
              <a:ext cx="243575" cy="259100"/>
            </a:xfrm>
            <a:custGeom>
              <a:avLst/>
              <a:gdLst/>
              <a:ahLst/>
              <a:cxnLst/>
              <a:rect l="l" t="t" r="r" b="b"/>
              <a:pathLst>
                <a:path w="9743" h="10364" extrusionOk="0">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73" name="Google Shape;573;p17"/>
          <p:cNvSpPr/>
          <p:nvPr/>
        </p:nvSpPr>
        <p:spPr>
          <a:xfrm>
            <a:off x="8075550" y="2396514"/>
            <a:ext cx="299003" cy="308322"/>
          </a:xfrm>
          <a:custGeom>
            <a:avLst/>
            <a:gdLst/>
            <a:ahLst/>
            <a:cxnLst/>
            <a:rect l="l" t="t" r="r" b="b"/>
            <a:pathLst>
              <a:path w="9047" h="9047" extrusionOk="0">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74" name="Google Shape;574;p17"/>
          <p:cNvGrpSpPr/>
          <p:nvPr/>
        </p:nvGrpSpPr>
        <p:grpSpPr>
          <a:xfrm>
            <a:off x="8500593" y="2371333"/>
            <a:ext cx="286610" cy="357601"/>
            <a:chOff x="3086700" y="1180050"/>
            <a:chExt cx="216800" cy="262325"/>
          </a:xfrm>
        </p:grpSpPr>
        <p:sp>
          <p:nvSpPr>
            <p:cNvPr id="575" name="Google Shape;575;p17"/>
            <p:cNvSpPr/>
            <p:nvPr/>
          </p:nvSpPr>
          <p:spPr>
            <a:xfrm>
              <a:off x="3161625" y="1180050"/>
              <a:ext cx="141875" cy="141425"/>
            </a:xfrm>
            <a:custGeom>
              <a:avLst/>
              <a:gdLst/>
              <a:ahLst/>
              <a:cxnLst/>
              <a:rect l="l" t="t" r="r" b="b"/>
              <a:pathLst>
                <a:path w="5675" h="5657" extrusionOk="0">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6" name="Google Shape;576;p17"/>
            <p:cNvSpPr/>
            <p:nvPr/>
          </p:nvSpPr>
          <p:spPr>
            <a:xfrm>
              <a:off x="3086700" y="1301400"/>
              <a:ext cx="141425" cy="140975"/>
            </a:xfrm>
            <a:custGeom>
              <a:avLst/>
              <a:gdLst/>
              <a:ahLst/>
              <a:cxnLst/>
              <a:rect l="l" t="t" r="r" b="b"/>
              <a:pathLst>
                <a:path w="5657" h="5639" extrusionOk="0">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77" name="Google Shape;577;p17"/>
          <p:cNvGrpSpPr/>
          <p:nvPr/>
        </p:nvGrpSpPr>
        <p:grpSpPr>
          <a:xfrm>
            <a:off x="9007187" y="2359473"/>
            <a:ext cx="228243" cy="381321"/>
            <a:chOff x="3741075" y="1171575"/>
            <a:chExt cx="172650" cy="279725"/>
          </a:xfrm>
        </p:grpSpPr>
        <p:sp>
          <p:nvSpPr>
            <p:cNvPr id="578" name="Google Shape;578;p17"/>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p17"/>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0" name="Google Shape;580;p17"/>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1" name="Google Shape;581;p17"/>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82" name="Google Shape;582;p17"/>
          <p:cNvSpPr/>
          <p:nvPr/>
        </p:nvSpPr>
        <p:spPr>
          <a:xfrm>
            <a:off x="9465599" y="2371870"/>
            <a:ext cx="350330" cy="358181"/>
          </a:xfrm>
          <a:custGeom>
            <a:avLst/>
            <a:gdLst/>
            <a:ahLst/>
            <a:cxnLst/>
            <a:rect l="l" t="t" r="r" b="b"/>
            <a:pathLst>
              <a:path w="10600" h="10510" extrusionOk="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83" name="Google Shape;583;p17"/>
          <p:cNvGrpSpPr/>
          <p:nvPr/>
        </p:nvGrpSpPr>
        <p:grpSpPr>
          <a:xfrm>
            <a:off x="2528682" y="3103577"/>
            <a:ext cx="351520" cy="253623"/>
            <a:chOff x="952700" y="1101100"/>
            <a:chExt cx="265900" cy="186050"/>
          </a:xfrm>
        </p:grpSpPr>
        <p:sp>
          <p:nvSpPr>
            <p:cNvPr id="584" name="Google Shape;584;p17"/>
            <p:cNvSpPr/>
            <p:nvPr/>
          </p:nvSpPr>
          <p:spPr>
            <a:xfrm>
              <a:off x="952700" y="1101100"/>
              <a:ext cx="265900" cy="186050"/>
            </a:xfrm>
            <a:custGeom>
              <a:avLst/>
              <a:gdLst/>
              <a:ahLst/>
              <a:cxnLst/>
              <a:rect l="l" t="t" r="r" b="b"/>
              <a:pathLst>
                <a:path w="10636" h="7442" extrusionOk="0">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5" name="Google Shape;585;p17"/>
            <p:cNvSpPr/>
            <p:nvPr/>
          </p:nvSpPr>
          <p:spPr>
            <a:xfrm>
              <a:off x="992850" y="1234025"/>
              <a:ext cx="53125" cy="13425"/>
            </a:xfrm>
            <a:custGeom>
              <a:avLst/>
              <a:gdLst/>
              <a:ahLst/>
              <a:cxnLst/>
              <a:rect l="l" t="t" r="r" b="b"/>
              <a:pathLst>
                <a:path w="2125" h="537" extrusionOk="0">
                  <a:moveTo>
                    <a:pt x="1" y="1"/>
                  </a:moveTo>
                  <a:lnTo>
                    <a:pt x="1" y="536"/>
                  </a:lnTo>
                  <a:lnTo>
                    <a:pt x="2124" y="536"/>
                  </a:lnTo>
                  <a:lnTo>
                    <a:pt x="2124"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p17"/>
            <p:cNvSpPr/>
            <p:nvPr/>
          </p:nvSpPr>
          <p:spPr>
            <a:xfrm>
              <a:off x="1059325" y="1234025"/>
              <a:ext cx="26350" cy="13425"/>
            </a:xfrm>
            <a:custGeom>
              <a:avLst/>
              <a:gdLst/>
              <a:ahLst/>
              <a:cxnLst/>
              <a:rect l="l" t="t" r="r" b="b"/>
              <a:pathLst>
                <a:path w="1054" h="537" extrusionOk="0">
                  <a:moveTo>
                    <a:pt x="0" y="1"/>
                  </a:moveTo>
                  <a:lnTo>
                    <a:pt x="0" y="536"/>
                  </a:lnTo>
                  <a:lnTo>
                    <a:pt x="1053" y="536"/>
                  </a:lnTo>
                  <a:lnTo>
                    <a:pt x="1053"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87" name="Google Shape;587;p17"/>
          <p:cNvSpPr/>
          <p:nvPr/>
        </p:nvSpPr>
        <p:spPr>
          <a:xfrm>
            <a:off x="3055153" y="3020420"/>
            <a:ext cx="246520" cy="362475"/>
          </a:xfrm>
          <a:custGeom>
            <a:avLst/>
            <a:gdLst/>
            <a:ahLst/>
            <a:cxnLst/>
            <a:rect l="l" t="t" r="r" b="b"/>
            <a:pathLst>
              <a:path w="7459" h="10636" extrusionOk="0">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8" name="Google Shape;588;p17"/>
          <p:cNvSpPr/>
          <p:nvPr/>
        </p:nvSpPr>
        <p:spPr>
          <a:xfrm>
            <a:off x="3477015" y="3047825"/>
            <a:ext cx="396303" cy="399281"/>
          </a:xfrm>
          <a:custGeom>
            <a:avLst/>
            <a:gdLst/>
            <a:ahLst/>
            <a:cxnLst/>
            <a:rect l="l" t="t" r="r" b="b"/>
            <a:pathLst>
              <a:path w="11991" h="11716" extrusionOk="0">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9" name="Google Shape;589;p17"/>
          <p:cNvSpPr/>
          <p:nvPr/>
        </p:nvSpPr>
        <p:spPr>
          <a:xfrm>
            <a:off x="4048633" y="3047893"/>
            <a:ext cx="360939" cy="301063"/>
          </a:xfrm>
          <a:custGeom>
            <a:avLst/>
            <a:gdLst/>
            <a:ahLst/>
            <a:cxnLst/>
            <a:rect l="l" t="t" r="r" b="b"/>
            <a:pathLst>
              <a:path w="10921" h="8834" extrusionOk="0">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0" name="Google Shape;590;p17"/>
          <p:cNvSpPr/>
          <p:nvPr/>
        </p:nvSpPr>
        <p:spPr>
          <a:xfrm>
            <a:off x="4658000" y="3086034"/>
            <a:ext cx="311397" cy="336915"/>
          </a:xfrm>
          <a:custGeom>
            <a:avLst/>
            <a:gdLst/>
            <a:ahLst/>
            <a:cxnLst/>
            <a:rect l="l" t="t" r="r" b="b"/>
            <a:pathLst>
              <a:path w="9422" h="9886" extrusionOk="0">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91" name="Google Shape;591;p17"/>
          <p:cNvGrpSpPr/>
          <p:nvPr/>
        </p:nvGrpSpPr>
        <p:grpSpPr>
          <a:xfrm>
            <a:off x="5219949" y="3082177"/>
            <a:ext cx="317875" cy="344208"/>
            <a:chOff x="5583325" y="1073450"/>
            <a:chExt cx="240450" cy="252500"/>
          </a:xfrm>
        </p:grpSpPr>
        <p:sp>
          <p:nvSpPr>
            <p:cNvPr id="592" name="Google Shape;592;p17"/>
            <p:cNvSpPr/>
            <p:nvPr/>
          </p:nvSpPr>
          <p:spPr>
            <a:xfrm>
              <a:off x="5613200" y="1229575"/>
              <a:ext cx="96375" cy="96375"/>
            </a:xfrm>
            <a:custGeom>
              <a:avLst/>
              <a:gdLst/>
              <a:ahLst/>
              <a:cxnLst/>
              <a:rect l="l" t="t" r="r" b="b"/>
              <a:pathLst>
                <a:path w="3855" h="3855" extrusionOk="0">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3" name="Google Shape;593;p17"/>
            <p:cNvSpPr/>
            <p:nvPr/>
          </p:nvSpPr>
          <p:spPr>
            <a:xfrm>
              <a:off x="5689050" y="1144825"/>
              <a:ext cx="134725" cy="122250"/>
            </a:xfrm>
            <a:custGeom>
              <a:avLst/>
              <a:gdLst/>
              <a:ahLst/>
              <a:cxnLst/>
              <a:rect l="l" t="t" r="r" b="b"/>
              <a:pathLst>
                <a:path w="5389" h="4890" extrusionOk="0">
                  <a:moveTo>
                    <a:pt x="4050" y="0"/>
                  </a:moveTo>
                  <a:lnTo>
                    <a:pt x="0" y="1695"/>
                  </a:lnTo>
                  <a:lnTo>
                    <a:pt x="1321" y="4889"/>
                  </a:lnTo>
                  <a:lnTo>
                    <a:pt x="5389" y="3212"/>
                  </a:lnTo>
                  <a:lnTo>
                    <a:pt x="4050"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p17"/>
            <p:cNvSpPr/>
            <p:nvPr/>
          </p:nvSpPr>
          <p:spPr>
            <a:xfrm>
              <a:off x="5583325" y="1073450"/>
              <a:ext cx="106175" cy="150350"/>
            </a:xfrm>
            <a:custGeom>
              <a:avLst/>
              <a:gdLst/>
              <a:ahLst/>
              <a:cxnLst/>
              <a:rect l="l" t="t" r="r" b="b"/>
              <a:pathLst>
                <a:path w="4247" h="6014" extrusionOk="0">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p17"/>
            <p:cNvSpPr/>
            <p:nvPr/>
          </p:nvSpPr>
          <p:spPr>
            <a:xfrm>
              <a:off x="5716250" y="1252775"/>
              <a:ext cx="88350" cy="53100"/>
            </a:xfrm>
            <a:custGeom>
              <a:avLst/>
              <a:gdLst/>
              <a:ahLst/>
              <a:cxnLst/>
              <a:rect l="l" t="t" r="r" b="b"/>
              <a:pathLst>
                <a:path w="3534" h="2124" extrusionOk="0">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96" name="Google Shape;596;p17"/>
          <p:cNvGrpSpPr/>
          <p:nvPr/>
        </p:nvGrpSpPr>
        <p:grpSpPr>
          <a:xfrm>
            <a:off x="5703822" y="3071928"/>
            <a:ext cx="386850" cy="294962"/>
            <a:chOff x="1502275" y="3638775"/>
            <a:chExt cx="292625" cy="216375"/>
          </a:xfrm>
        </p:grpSpPr>
        <p:sp>
          <p:nvSpPr>
            <p:cNvPr id="597" name="Google Shape;597;p17"/>
            <p:cNvSpPr/>
            <p:nvPr/>
          </p:nvSpPr>
          <p:spPr>
            <a:xfrm>
              <a:off x="1502275" y="3658850"/>
              <a:ext cx="292625" cy="196300"/>
            </a:xfrm>
            <a:custGeom>
              <a:avLst/>
              <a:gdLst/>
              <a:ahLst/>
              <a:cxnLst/>
              <a:rect l="l" t="t" r="r" b="b"/>
              <a:pathLst>
                <a:path w="11705" h="7852" extrusionOk="0">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p17"/>
            <p:cNvSpPr/>
            <p:nvPr/>
          </p:nvSpPr>
          <p:spPr>
            <a:xfrm>
              <a:off x="1535275" y="3638775"/>
              <a:ext cx="226625" cy="169525"/>
            </a:xfrm>
            <a:custGeom>
              <a:avLst/>
              <a:gdLst/>
              <a:ahLst/>
              <a:cxnLst/>
              <a:rect l="l" t="t" r="r" b="b"/>
              <a:pathLst>
                <a:path w="9065" h="6781" extrusionOk="0">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9" name="Google Shape;599;p17"/>
            <p:cNvSpPr/>
            <p:nvPr/>
          </p:nvSpPr>
          <p:spPr>
            <a:xfrm>
              <a:off x="1675350" y="3691850"/>
              <a:ext cx="46400" cy="10300"/>
            </a:xfrm>
            <a:custGeom>
              <a:avLst/>
              <a:gdLst/>
              <a:ahLst/>
              <a:cxnLst/>
              <a:rect l="l" t="t" r="r" b="b"/>
              <a:pathLst>
                <a:path w="1856" h="412" extrusionOk="0">
                  <a:moveTo>
                    <a:pt x="0" y="1"/>
                  </a:moveTo>
                  <a:lnTo>
                    <a:pt x="0" y="411"/>
                  </a:lnTo>
                  <a:lnTo>
                    <a:pt x="1856" y="411"/>
                  </a:lnTo>
                  <a:lnTo>
                    <a:pt x="1856"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 name="Google Shape;600;p17"/>
            <p:cNvSpPr/>
            <p:nvPr/>
          </p:nvSpPr>
          <p:spPr>
            <a:xfrm>
              <a:off x="1675350" y="3711925"/>
              <a:ext cx="46400" cy="9850"/>
            </a:xfrm>
            <a:custGeom>
              <a:avLst/>
              <a:gdLst/>
              <a:ahLst/>
              <a:cxnLst/>
              <a:rect l="l" t="t" r="r" b="b"/>
              <a:pathLst>
                <a:path w="1856" h="394" extrusionOk="0">
                  <a:moveTo>
                    <a:pt x="0" y="1"/>
                  </a:moveTo>
                  <a:lnTo>
                    <a:pt x="0" y="393"/>
                  </a:lnTo>
                  <a:lnTo>
                    <a:pt x="1856" y="393"/>
                  </a:lnTo>
                  <a:lnTo>
                    <a:pt x="1856"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p17"/>
            <p:cNvSpPr/>
            <p:nvPr/>
          </p:nvSpPr>
          <p:spPr>
            <a:xfrm>
              <a:off x="1675350" y="3732000"/>
              <a:ext cx="32125" cy="9825"/>
            </a:xfrm>
            <a:custGeom>
              <a:avLst/>
              <a:gdLst/>
              <a:ahLst/>
              <a:cxnLst/>
              <a:rect l="l" t="t" r="r" b="b"/>
              <a:pathLst>
                <a:path w="1285" h="393" extrusionOk="0">
                  <a:moveTo>
                    <a:pt x="0" y="0"/>
                  </a:moveTo>
                  <a:lnTo>
                    <a:pt x="0" y="393"/>
                  </a:lnTo>
                  <a:lnTo>
                    <a:pt x="1285" y="393"/>
                  </a:lnTo>
                  <a:lnTo>
                    <a:pt x="1285"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02" name="Google Shape;602;p17"/>
          <p:cNvGrpSpPr/>
          <p:nvPr/>
        </p:nvGrpSpPr>
        <p:grpSpPr>
          <a:xfrm>
            <a:off x="6258857" y="3016414"/>
            <a:ext cx="354428" cy="362441"/>
            <a:chOff x="3171000" y="4021950"/>
            <a:chExt cx="268100" cy="265875"/>
          </a:xfrm>
        </p:grpSpPr>
        <p:sp>
          <p:nvSpPr>
            <p:cNvPr id="603" name="Google Shape;603;p17"/>
            <p:cNvSpPr/>
            <p:nvPr/>
          </p:nvSpPr>
          <p:spPr>
            <a:xfrm>
              <a:off x="3171000" y="4058525"/>
              <a:ext cx="230200" cy="229300"/>
            </a:xfrm>
            <a:custGeom>
              <a:avLst/>
              <a:gdLst/>
              <a:ahLst/>
              <a:cxnLst/>
              <a:rect l="l" t="t" r="r" b="b"/>
              <a:pathLst>
                <a:path w="9208" h="9172" extrusionOk="0">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4" name="Google Shape;604;p17"/>
            <p:cNvSpPr/>
            <p:nvPr/>
          </p:nvSpPr>
          <p:spPr>
            <a:xfrm>
              <a:off x="3367725" y="4021950"/>
              <a:ext cx="71375" cy="69150"/>
            </a:xfrm>
            <a:custGeom>
              <a:avLst/>
              <a:gdLst/>
              <a:ahLst/>
              <a:cxnLst/>
              <a:rect l="l" t="t" r="r" b="b"/>
              <a:pathLst>
                <a:path w="2855" h="2766" extrusionOk="0">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05" name="Google Shape;605;p17"/>
          <p:cNvSpPr/>
          <p:nvPr/>
        </p:nvSpPr>
        <p:spPr>
          <a:xfrm>
            <a:off x="6779633" y="3050756"/>
            <a:ext cx="394518" cy="407460"/>
          </a:xfrm>
          <a:custGeom>
            <a:avLst/>
            <a:gdLst/>
            <a:ahLst/>
            <a:cxnLst/>
            <a:rect l="l" t="t" r="r" b="b"/>
            <a:pathLst>
              <a:path w="11937" h="11956" extrusionOk="0">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6" name="Google Shape;606;p17"/>
          <p:cNvSpPr/>
          <p:nvPr/>
        </p:nvSpPr>
        <p:spPr>
          <a:xfrm>
            <a:off x="7334021" y="3035213"/>
            <a:ext cx="352082" cy="363191"/>
          </a:xfrm>
          <a:custGeom>
            <a:avLst/>
            <a:gdLst/>
            <a:ahLst/>
            <a:cxnLst/>
            <a:rect l="l" t="t" r="r" b="b"/>
            <a:pathLst>
              <a:path w="10653" h="10657" extrusionOk="0">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07" name="Google Shape;607;p17"/>
          <p:cNvGrpSpPr/>
          <p:nvPr/>
        </p:nvGrpSpPr>
        <p:grpSpPr>
          <a:xfrm>
            <a:off x="7848132" y="3068067"/>
            <a:ext cx="334400" cy="344821"/>
            <a:chOff x="5684575" y="4038000"/>
            <a:chExt cx="252950" cy="252950"/>
          </a:xfrm>
        </p:grpSpPr>
        <p:sp>
          <p:nvSpPr>
            <p:cNvPr id="608" name="Google Shape;608;p17"/>
            <p:cNvSpPr/>
            <p:nvPr/>
          </p:nvSpPr>
          <p:spPr>
            <a:xfrm>
              <a:off x="5684575" y="4038000"/>
              <a:ext cx="252950" cy="252950"/>
            </a:xfrm>
            <a:custGeom>
              <a:avLst/>
              <a:gdLst/>
              <a:ahLst/>
              <a:cxnLst/>
              <a:rect l="l" t="t" r="r" b="b"/>
              <a:pathLst>
                <a:path w="10118" h="10118" extrusionOk="0">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9" name="Google Shape;609;p17"/>
            <p:cNvSpPr/>
            <p:nvPr/>
          </p:nvSpPr>
          <p:spPr>
            <a:xfrm>
              <a:off x="5804575" y="4097775"/>
              <a:ext cx="58000" cy="118225"/>
            </a:xfrm>
            <a:custGeom>
              <a:avLst/>
              <a:gdLst/>
              <a:ahLst/>
              <a:cxnLst/>
              <a:rect l="l" t="t" r="r" b="b"/>
              <a:pathLst>
                <a:path w="2320" h="4729" extrusionOk="0">
                  <a:moveTo>
                    <a:pt x="0" y="0"/>
                  </a:moveTo>
                  <a:lnTo>
                    <a:pt x="0" y="2677"/>
                  </a:lnTo>
                  <a:cubicBezTo>
                    <a:pt x="0" y="2748"/>
                    <a:pt x="36" y="2820"/>
                    <a:pt x="90" y="2855"/>
                  </a:cubicBezTo>
                  <a:lnTo>
                    <a:pt x="1963" y="4729"/>
                  </a:lnTo>
                  <a:lnTo>
                    <a:pt x="2320" y="4372"/>
                  </a:lnTo>
                  <a:lnTo>
                    <a:pt x="536" y="2570"/>
                  </a:lnTo>
                  <a:lnTo>
                    <a:pt x="536"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0" name="Google Shape;610;p17"/>
            <p:cNvSpPr/>
            <p:nvPr/>
          </p:nvSpPr>
          <p:spPr>
            <a:xfrm>
              <a:off x="5804575" y="4071450"/>
              <a:ext cx="13400" cy="13400"/>
            </a:xfrm>
            <a:custGeom>
              <a:avLst/>
              <a:gdLst/>
              <a:ahLst/>
              <a:cxnLst/>
              <a:rect l="l" t="t" r="r" b="b"/>
              <a:pathLst>
                <a:path w="536" h="536" extrusionOk="0">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1" name="Google Shape;611;p17"/>
            <p:cNvSpPr/>
            <p:nvPr/>
          </p:nvSpPr>
          <p:spPr>
            <a:xfrm>
              <a:off x="5804575" y="4244525"/>
              <a:ext cx="13400" cy="12975"/>
            </a:xfrm>
            <a:custGeom>
              <a:avLst/>
              <a:gdLst/>
              <a:ahLst/>
              <a:cxnLst/>
              <a:rect l="l" t="t" r="r" b="b"/>
              <a:pathLst>
                <a:path w="536" h="519" extrusionOk="0">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2" name="Google Shape;612;p17"/>
            <p:cNvSpPr/>
            <p:nvPr/>
          </p:nvSpPr>
          <p:spPr>
            <a:xfrm>
              <a:off x="5718025" y="4158000"/>
              <a:ext cx="13425" cy="13400"/>
            </a:xfrm>
            <a:custGeom>
              <a:avLst/>
              <a:gdLst/>
              <a:ahLst/>
              <a:cxnLst/>
              <a:rect l="l" t="t" r="r" b="b"/>
              <a:pathLst>
                <a:path w="537" h="536" extrusionOk="0">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3" name="Google Shape;613;p17"/>
            <p:cNvSpPr/>
            <p:nvPr/>
          </p:nvSpPr>
          <p:spPr>
            <a:xfrm>
              <a:off x="5891100" y="4158000"/>
              <a:ext cx="13425" cy="13400"/>
            </a:xfrm>
            <a:custGeom>
              <a:avLst/>
              <a:gdLst/>
              <a:ahLst/>
              <a:cxnLst/>
              <a:rect l="l" t="t" r="r" b="b"/>
              <a:pathLst>
                <a:path w="537" h="536" extrusionOk="0">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14" name="Google Shape;614;p17"/>
          <p:cNvGrpSpPr/>
          <p:nvPr/>
        </p:nvGrpSpPr>
        <p:grpSpPr>
          <a:xfrm>
            <a:off x="8441727" y="3026501"/>
            <a:ext cx="247115" cy="399520"/>
            <a:chOff x="1982675" y="3599525"/>
            <a:chExt cx="186925" cy="293075"/>
          </a:xfrm>
        </p:grpSpPr>
        <p:sp>
          <p:nvSpPr>
            <p:cNvPr id="615" name="Google Shape;615;p17"/>
            <p:cNvSpPr/>
            <p:nvPr/>
          </p:nvSpPr>
          <p:spPr>
            <a:xfrm>
              <a:off x="2029075" y="3639675"/>
              <a:ext cx="40175" cy="39725"/>
            </a:xfrm>
            <a:custGeom>
              <a:avLst/>
              <a:gdLst/>
              <a:ahLst/>
              <a:cxnLst/>
              <a:rect l="l" t="t" r="r" b="b"/>
              <a:pathLst>
                <a:path w="1607" h="1589" extrusionOk="0">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p17"/>
            <p:cNvSpPr/>
            <p:nvPr/>
          </p:nvSpPr>
          <p:spPr>
            <a:xfrm>
              <a:off x="2029075" y="3599525"/>
              <a:ext cx="20100" cy="20100"/>
            </a:xfrm>
            <a:custGeom>
              <a:avLst/>
              <a:gdLst/>
              <a:ahLst/>
              <a:cxnLst/>
              <a:rect l="l" t="t" r="r" b="b"/>
              <a:pathLst>
                <a:path w="804" h="804" extrusionOk="0">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7" name="Google Shape;617;p17"/>
            <p:cNvSpPr/>
            <p:nvPr/>
          </p:nvSpPr>
          <p:spPr>
            <a:xfrm>
              <a:off x="2085725" y="3659725"/>
              <a:ext cx="20100" cy="19675"/>
            </a:xfrm>
            <a:custGeom>
              <a:avLst/>
              <a:gdLst/>
              <a:ahLst/>
              <a:cxnLst/>
              <a:rect l="l" t="t" r="r" b="b"/>
              <a:pathLst>
                <a:path w="804" h="787" extrusionOk="0">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8" name="Google Shape;618;p17"/>
            <p:cNvSpPr/>
            <p:nvPr/>
          </p:nvSpPr>
          <p:spPr>
            <a:xfrm>
              <a:off x="2088850" y="3612900"/>
              <a:ext cx="26775" cy="26800"/>
            </a:xfrm>
            <a:custGeom>
              <a:avLst/>
              <a:gdLst/>
              <a:ahLst/>
              <a:cxnLst/>
              <a:rect l="l" t="t" r="r" b="b"/>
              <a:pathLst>
                <a:path w="1071" h="1072" extrusionOk="0">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9" name="Google Shape;619;p17"/>
            <p:cNvSpPr/>
            <p:nvPr/>
          </p:nvSpPr>
          <p:spPr>
            <a:xfrm>
              <a:off x="1982675" y="3689625"/>
              <a:ext cx="186925" cy="202975"/>
            </a:xfrm>
            <a:custGeom>
              <a:avLst/>
              <a:gdLst/>
              <a:ahLst/>
              <a:cxnLst/>
              <a:rect l="l" t="t" r="r" b="b"/>
              <a:pathLst>
                <a:path w="7477" h="8119" extrusionOk="0">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20" name="Google Shape;620;p17"/>
          <p:cNvGrpSpPr/>
          <p:nvPr/>
        </p:nvGrpSpPr>
        <p:grpSpPr>
          <a:xfrm>
            <a:off x="8947735" y="3026500"/>
            <a:ext cx="178106" cy="398940"/>
            <a:chOff x="2397075" y="3602200"/>
            <a:chExt cx="134725" cy="292650"/>
          </a:xfrm>
        </p:grpSpPr>
        <p:sp>
          <p:nvSpPr>
            <p:cNvPr id="621" name="Google Shape;621;p17"/>
            <p:cNvSpPr/>
            <p:nvPr/>
          </p:nvSpPr>
          <p:spPr>
            <a:xfrm>
              <a:off x="2460850" y="3602200"/>
              <a:ext cx="20100" cy="20100"/>
            </a:xfrm>
            <a:custGeom>
              <a:avLst/>
              <a:gdLst/>
              <a:ahLst/>
              <a:cxnLst/>
              <a:rect l="l" t="t" r="r" b="b"/>
              <a:pathLst>
                <a:path w="804" h="804" extrusionOk="0">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2" name="Google Shape;622;p17"/>
            <p:cNvSpPr/>
            <p:nvPr/>
          </p:nvSpPr>
          <p:spPr>
            <a:xfrm>
              <a:off x="2477800" y="3632075"/>
              <a:ext cx="19675" cy="20100"/>
            </a:xfrm>
            <a:custGeom>
              <a:avLst/>
              <a:gdLst/>
              <a:ahLst/>
              <a:cxnLst/>
              <a:rect l="l" t="t" r="r" b="b"/>
              <a:pathLst>
                <a:path w="787" h="804" extrusionOk="0">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3" name="Google Shape;623;p17"/>
            <p:cNvSpPr/>
            <p:nvPr/>
          </p:nvSpPr>
          <p:spPr>
            <a:xfrm>
              <a:off x="2441225" y="3625400"/>
              <a:ext cx="19650" cy="20075"/>
            </a:xfrm>
            <a:custGeom>
              <a:avLst/>
              <a:gdLst/>
              <a:ahLst/>
              <a:cxnLst/>
              <a:rect l="l" t="t" r="r" b="b"/>
              <a:pathLst>
                <a:path w="786" h="803" extrusionOk="0">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4" name="Google Shape;624;p17"/>
            <p:cNvSpPr/>
            <p:nvPr/>
          </p:nvSpPr>
          <p:spPr>
            <a:xfrm>
              <a:off x="2444350" y="3658850"/>
              <a:ext cx="26800" cy="26325"/>
            </a:xfrm>
            <a:custGeom>
              <a:avLst/>
              <a:gdLst/>
              <a:ahLst/>
              <a:cxnLst/>
              <a:rect l="l" t="t" r="r" b="b"/>
              <a:pathLst>
                <a:path w="1072" h="1053" extrusionOk="0">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5" name="Google Shape;625;p17"/>
            <p:cNvSpPr/>
            <p:nvPr/>
          </p:nvSpPr>
          <p:spPr>
            <a:xfrm>
              <a:off x="2397075" y="3691850"/>
              <a:ext cx="134725" cy="203000"/>
            </a:xfrm>
            <a:custGeom>
              <a:avLst/>
              <a:gdLst/>
              <a:ahLst/>
              <a:cxnLst/>
              <a:rect l="l" t="t" r="r" b="b"/>
              <a:pathLst>
                <a:path w="5389" h="8120" extrusionOk="0">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26" name="Google Shape;626;p17"/>
          <p:cNvGrpSpPr/>
          <p:nvPr/>
        </p:nvGrpSpPr>
        <p:grpSpPr>
          <a:xfrm>
            <a:off x="2581850" y="3710924"/>
            <a:ext cx="246520" cy="383741"/>
            <a:chOff x="2717350" y="3603525"/>
            <a:chExt cx="186475" cy="281500"/>
          </a:xfrm>
        </p:grpSpPr>
        <p:sp>
          <p:nvSpPr>
            <p:cNvPr id="627" name="Google Shape;627;p17"/>
            <p:cNvSpPr/>
            <p:nvPr/>
          </p:nvSpPr>
          <p:spPr>
            <a:xfrm>
              <a:off x="2741875" y="3786425"/>
              <a:ext cx="60250" cy="35250"/>
            </a:xfrm>
            <a:custGeom>
              <a:avLst/>
              <a:gdLst/>
              <a:ahLst/>
              <a:cxnLst/>
              <a:rect l="l" t="t" r="r" b="b"/>
              <a:pathLst>
                <a:path w="2410" h="1410" extrusionOk="0">
                  <a:moveTo>
                    <a:pt x="197" y="0"/>
                  </a:moveTo>
                  <a:lnTo>
                    <a:pt x="1" y="500"/>
                  </a:lnTo>
                  <a:lnTo>
                    <a:pt x="2213" y="1410"/>
                  </a:lnTo>
                  <a:lnTo>
                    <a:pt x="2410" y="910"/>
                  </a:lnTo>
                  <a:lnTo>
                    <a:pt x="197"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8" name="Google Shape;628;p17"/>
            <p:cNvSpPr/>
            <p:nvPr/>
          </p:nvSpPr>
          <p:spPr>
            <a:xfrm>
              <a:off x="2820400" y="3718625"/>
              <a:ext cx="26775" cy="26775"/>
            </a:xfrm>
            <a:custGeom>
              <a:avLst/>
              <a:gdLst/>
              <a:ahLst/>
              <a:cxnLst/>
              <a:rect l="l" t="t" r="r" b="b"/>
              <a:pathLst>
                <a:path w="1071" h="1071" extrusionOk="0">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9" name="Google Shape;629;p17"/>
            <p:cNvSpPr/>
            <p:nvPr/>
          </p:nvSpPr>
          <p:spPr>
            <a:xfrm>
              <a:off x="2820400" y="3718625"/>
              <a:ext cx="26775" cy="26775"/>
            </a:xfrm>
            <a:custGeom>
              <a:avLst/>
              <a:gdLst/>
              <a:ahLst/>
              <a:cxnLst/>
              <a:rect l="l" t="t" r="r" b="b"/>
              <a:pathLst>
                <a:path w="1071" h="1071" extrusionOk="0">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0" name="Google Shape;630;p17"/>
            <p:cNvSpPr/>
            <p:nvPr/>
          </p:nvSpPr>
          <p:spPr>
            <a:xfrm>
              <a:off x="2717350" y="3603525"/>
              <a:ext cx="186475" cy="281500"/>
            </a:xfrm>
            <a:custGeom>
              <a:avLst/>
              <a:gdLst/>
              <a:ahLst/>
              <a:cxnLst/>
              <a:rect l="l" t="t" r="r" b="b"/>
              <a:pathLst>
                <a:path w="7459" h="11260" extrusionOk="0">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31" name="Google Shape;631;p17"/>
          <p:cNvSpPr/>
          <p:nvPr/>
        </p:nvSpPr>
        <p:spPr>
          <a:xfrm>
            <a:off x="9383691" y="3050995"/>
            <a:ext cx="387478" cy="335143"/>
          </a:xfrm>
          <a:custGeom>
            <a:avLst/>
            <a:gdLst/>
            <a:ahLst/>
            <a:cxnLst/>
            <a:rect l="l" t="t" r="r" b="b"/>
            <a:pathLst>
              <a:path w="11724" h="9834" extrusionOk="0">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32" name="Google Shape;632;p17"/>
          <p:cNvGrpSpPr/>
          <p:nvPr/>
        </p:nvGrpSpPr>
        <p:grpSpPr>
          <a:xfrm>
            <a:off x="3024770" y="3721267"/>
            <a:ext cx="332053" cy="363054"/>
            <a:chOff x="3927075" y="3612900"/>
            <a:chExt cx="251175" cy="266325"/>
          </a:xfrm>
        </p:grpSpPr>
        <p:sp>
          <p:nvSpPr>
            <p:cNvPr id="633" name="Google Shape;633;p17"/>
            <p:cNvSpPr/>
            <p:nvPr/>
          </p:nvSpPr>
          <p:spPr>
            <a:xfrm>
              <a:off x="4031450" y="3726200"/>
              <a:ext cx="40175" cy="39725"/>
            </a:xfrm>
            <a:custGeom>
              <a:avLst/>
              <a:gdLst/>
              <a:ahLst/>
              <a:cxnLst/>
              <a:rect l="l" t="t" r="r" b="b"/>
              <a:pathLst>
                <a:path w="1607" h="1589" extrusionOk="0">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4" name="Google Shape;634;p17"/>
            <p:cNvSpPr/>
            <p:nvPr/>
          </p:nvSpPr>
          <p:spPr>
            <a:xfrm>
              <a:off x="3927075" y="3612900"/>
              <a:ext cx="251175" cy="266325"/>
            </a:xfrm>
            <a:custGeom>
              <a:avLst/>
              <a:gdLst/>
              <a:ahLst/>
              <a:cxnLst/>
              <a:rect l="l" t="t" r="r" b="b"/>
              <a:pathLst>
                <a:path w="10047" h="10653" extrusionOk="0">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35" name="Google Shape;635;p17"/>
          <p:cNvGrpSpPr/>
          <p:nvPr/>
        </p:nvGrpSpPr>
        <p:grpSpPr>
          <a:xfrm>
            <a:off x="3552875" y="3780864"/>
            <a:ext cx="336152" cy="347241"/>
            <a:chOff x="4324975" y="3617800"/>
            <a:chExt cx="254275" cy="254725"/>
          </a:xfrm>
        </p:grpSpPr>
        <p:sp>
          <p:nvSpPr>
            <p:cNvPr id="636" name="Google Shape;636;p17"/>
            <p:cNvSpPr/>
            <p:nvPr/>
          </p:nvSpPr>
          <p:spPr>
            <a:xfrm>
              <a:off x="4347275" y="3641900"/>
              <a:ext cx="186025" cy="230625"/>
            </a:xfrm>
            <a:custGeom>
              <a:avLst/>
              <a:gdLst/>
              <a:ahLst/>
              <a:cxnLst/>
              <a:rect l="l" t="t" r="r" b="b"/>
              <a:pathLst>
                <a:path w="7441" h="9225" extrusionOk="0">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7" name="Google Shape;637;p17"/>
            <p:cNvSpPr/>
            <p:nvPr/>
          </p:nvSpPr>
          <p:spPr>
            <a:xfrm>
              <a:off x="4324975" y="3727975"/>
              <a:ext cx="18750" cy="17875"/>
            </a:xfrm>
            <a:custGeom>
              <a:avLst/>
              <a:gdLst/>
              <a:ahLst/>
              <a:cxnLst/>
              <a:rect l="l" t="t" r="r" b="b"/>
              <a:pathLst>
                <a:path w="750" h="715" extrusionOk="0">
                  <a:moveTo>
                    <a:pt x="536" y="1"/>
                  </a:moveTo>
                  <a:lnTo>
                    <a:pt x="0" y="233"/>
                  </a:lnTo>
                  <a:lnTo>
                    <a:pt x="197" y="715"/>
                  </a:lnTo>
                  <a:lnTo>
                    <a:pt x="750" y="500"/>
                  </a:lnTo>
                  <a:lnTo>
                    <a:pt x="536"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8" name="Google Shape;638;p17"/>
            <p:cNvSpPr/>
            <p:nvPr/>
          </p:nvSpPr>
          <p:spPr>
            <a:xfrm>
              <a:off x="4529725" y="3617800"/>
              <a:ext cx="49525" cy="55800"/>
            </a:xfrm>
            <a:custGeom>
              <a:avLst/>
              <a:gdLst/>
              <a:ahLst/>
              <a:cxnLst/>
              <a:rect l="l" t="t" r="r" b="b"/>
              <a:pathLst>
                <a:path w="1981" h="2232" extrusionOk="0">
                  <a:moveTo>
                    <a:pt x="1267" y="1"/>
                  </a:moveTo>
                  <a:lnTo>
                    <a:pt x="0" y="500"/>
                  </a:lnTo>
                  <a:lnTo>
                    <a:pt x="714" y="2231"/>
                  </a:lnTo>
                  <a:lnTo>
                    <a:pt x="1981" y="1731"/>
                  </a:lnTo>
                  <a:lnTo>
                    <a:pt x="1267"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39" name="Google Shape;639;p17"/>
          <p:cNvGrpSpPr/>
          <p:nvPr/>
        </p:nvGrpSpPr>
        <p:grpSpPr>
          <a:xfrm>
            <a:off x="4086534" y="3846536"/>
            <a:ext cx="399872" cy="217737"/>
            <a:chOff x="4728650" y="3665975"/>
            <a:chExt cx="302475" cy="159725"/>
          </a:xfrm>
        </p:grpSpPr>
        <p:sp>
          <p:nvSpPr>
            <p:cNvPr id="640" name="Google Shape;640;p17"/>
            <p:cNvSpPr/>
            <p:nvPr/>
          </p:nvSpPr>
          <p:spPr>
            <a:xfrm>
              <a:off x="4728650" y="3665975"/>
              <a:ext cx="302475" cy="147225"/>
            </a:xfrm>
            <a:custGeom>
              <a:avLst/>
              <a:gdLst/>
              <a:ahLst/>
              <a:cxnLst/>
              <a:rect l="l" t="t" r="r" b="b"/>
              <a:pathLst>
                <a:path w="12099" h="5889" extrusionOk="0">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1" name="Google Shape;641;p17"/>
            <p:cNvSpPr/>
            <p:nvPr/>
          </p:nvSpPr>
          <p:spPr>
            <a:xfrm>
              <a:off x="4831700" y="3757875"/>
              <a:ext cx="125825" cy="67825"/>
            </a:xfrm>
            <a:custGeom>
              <a:avLst/>
              <a:gdLst/>
              <a:ahLst/>
              <a:cxnLst/>
              <a:rect l="l" t="t" r="r" b="b"/>
              <a:pathLst>
                <a:path w="5033" h="2713" extrusionOk="0">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42" name="Google Shape;642;p17"/>
          <p:cNvGrpSpPr/>
          <p:nvPr/>
        </p:nvGrpSpPr>
        <p:grpSpPr>
          <a:xfrm>
            <a:off x="4613200" y="3803696"/>
            <a:ext cx="382719" cy="282796"/>
            <a:chOff x="5164925" y="3642775"/>
            <a:chExt cx="289500" cy="207450"/>
          </a:xfrm>
        </p:grpSpPr>
        <p:sp>
          <p:nvSpPr>
            <p:cNvPr id="643" name="Google Shape;643;p17"/>
            <p:cNvSpPr/>
            <p:nvPr/>
          </p:nvSpPr>
          <p:spPr>
            <a:xfrm>
              <a:off x="5271975" y="3690075"/>
              <a:ext cx="79875" cy="79875"/>
            </a:xfrm>
            <a:custGeom>
              <a:avLst/>
              <a:gdLst/>
              <a:ahLst/>
              <a:cxnLst/>
              <a:rect l="l" t="t" r="r" b="b"/>
              <a:pathLst>
                <a:path w="3195" h="3195" extrusionOk="0">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4" name="Google Shape;644;p17"/>
            <p:cNvSpPr/>
            <p:nvPr/>
          </p:nvSpPr>
          <p:spPr>
            <a:xfrm>
              <a:off x="5368325" y="3670900"/>
              <a:ext cx="26775" cy="26325"/>
            </a:xfrm>
            <a:custGeom>
              <a:avLst/>
              <a:gdLst/>
              <a:ahLst/>
              <a:cxnLst/>
              <a:rect l="l" t="t" r="r" b="b"/>
              <a:pathLst>
                <a:path w="1071" h="1053" extrusionOk="0">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5" name="Google Shape;645;p17"/>
            <p:cNvSpPr/>
            <p:nvPr/>
          </p:nvSpPr>
          <p:spPr>
            <a:xfrm>
              <a:off x="5222000" y="3823900"/>
              <a:ext cx="26800" cy="26325"/>
            </a:xfrm>
            <a:custGeom>
              <a:avLst/>
              <a:gdLst/>
              <a:ahLst/>
              <a:cxnLst/>
              <a:rect l="l" t="t" r="r" b="b"/>
              <a:pathLst>
                <a:path w="1072" h="1053" extrusionOk="0">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6" name="Google Shape;646;p17"/>
            <p:cNvSpPr/>
            <p:nvPr/>
          </p:nvSpPr>
          <p:spPr>
            <a:xfrm>
              <a:off x="5164925" y="3642775"/>
              <a:ext cx="289500" cy="202100"/>
            </a:xfrm>
            <a:custGeom>
              <a:avLst/>
              <a:gdLst/>
              <a:ahLst/>
              <a:cxnLst/>
              <a:rect l="l" t="t" r="r" b="b"/>
              <a:pathLst>
                <a:path w="11580" h="8084" extrusionOk="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7" name="Google Shape;647;p17"/>
            <p:cNvSpPr/>
            <p:nvPr/>
          </p:nvSpPr>
          <p:spPr>
            <a:xfrm>
              <a:off x="5226475" y="3704350"/>
              <a:ext cx="182450" cy="104850"/>
            </a:xfrm>
            <a:custGeom>
              <a:avLst/>
              <a:gdLst/>
              <a:ahLst/>
              <a:cxnLst/>
              <a:rect l="l" t="t" r="r" b="b"/>
              <a:pathLst>
                <a:path w="7298" h="4194" extrusionOk="0">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48" name="Google Shape;648;p17"/>
          <p:cNvSpPr/>
          <p:nvPr/>
        </p:nvSpPr>
        <p:spPr>
          <a:xfrm>
            <a:off x="5213990" y="3717422"/>
            <a:ext cx="360939" cy="372154"/>
          </a:xfrm>
          <a:custGeom>
            <a:avLst/>
            <a:gdLst/>
            <a:ahLst/>
            <a:cxnLst/>
            <a:rect l="l" t="t" r="r" b="b"/>
            <a:pathLst>
              <a:path w="10921" h="10920" extrusionOk="0">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9" name="Google Shape;649;p17"/>
          <p:cNvSpPr/>
          <p:nvPr/>
        </p:nvSpPr>
        <p:spPr>
          <a:xfrm>
            <a:off x="5717809" y="3749343"/>
            <a:ext cx="334367" cy="308322"/>
          </a:xfrm>
          <a:custGeom>
            <a:avLst/>
            <a:gdLst/>
            <a:ahLst/>
            <a:cxnLst/>
            <a:rect l="l" t="t" r="r" b="b"/>
            <a:pathLst>
              <a:path w="10117" h="9047" extrusionOk="0">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0" name="Google Shape;650;p17"/>
          <p:cNvSpPr/>
          <p:nvPr/>
        </p:nvSpPr>
        <p:spPr>
          <a:xfrm>
            <a:off x="6195030" y="3738589"/>
            <a:ext cx="318470" cy="329826"/>
          </a:xfrm>
          <a:custGeom>
            <a:avLst/>
            <a:gdLst/>
            <a:ahLst/>
            <a:cxnLst/>
            <a:rect l="l" t="t" r="r" b="b"/>
            <a:pathLst>
              <a:path w="9636" h="9678" extrusionOk="0">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1" name="Google Shape;651;p17"/>
          <p:cNvSpPr/>
          <p:nvPr/>
        </p:nvSpPr>
        <p:spPr>
          <a:xfrm>
            <a:off x="6776032" y="3664863"/>
            <a:ext cx="351487" cy="362475"/>
          </a:xfrm>
          <a:custGeom>
            <a:avLst/>
            <a:gdLst/>
            <a:ahLst/>
            <a:cxnLst/>
            <a:rect l="l" t="t" r="r" b="b"/>
            <a:pathLst>
              <a:path w="10635" h="10636" extrusionOk="0">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p17"/>
          <p:cNvSpPr/>
          <p:nvPr/>
        </p:nvSpPr>
        <p:spPr>
          <a:xfrm>
            <a:off x="7285385" y="3664574"/>
            <a:ext cx="351487" cy="363054"/>
          </a:xfrm>
          <a:custGeom>
            <a:avLst/>
            <a:gdLst/>
            <a:ahLst/>
            <a:cxnLst/>
            <a:rect l="l" t="t" r="r" b="b"/>
            <a:pathLst>
              <a:path w="10635" h="10653" extrusionOk="0">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3" name="Google Shape;653;p17"/>
          <p:cNvSpPr/>
          <p:nvPr/>
        </p:nvSpPr>
        <p:spPr>
          <a:xfrm>
            <a:off x="7794738" y="3657024"/>
            <a:ext cx="340283" cy="420206"/>
          </a:xfrm>
          <a:custGeom>
            <a:avLst/>
            <a:gdLst/>
            <a:ahLst/>
            <a:cxnLst/>
            <a:rect l="l" t="t" r="r" b="b"/>
            <a:pathLst>
              <a:path w="10296" h="12330" extrusionOk="0">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4" name="Google Shape;654;p17"/>
          <p:cNvSpPr/>
          <p:nvPr/>
        </p:nvSpPr>
        <p:spPr>
          <a:xfrm>
            <a:off x="8408731" y="3713485"/>
            <a:ext cx="298441" cy="344344"/>
          </a:xfrm>
          <a:custGeom>
            <a:avLst/>
            <a:gdLst/>
            <a:ahLst/>
            <a:cxnLst/>
            <a:rect l="l" t="t" r="r" b="b"/>
            <a:pathLst>
              <a:path w="9030" h="10104" extrusionOk="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55" name="Google Shape;655;p17"/>
          <p:cNvGrpSpPr/>
          <p:nvPr/>
        </p:nvGrpSpPr>
        <p:grpSpPr>
          <a:xfrm>
            <a:off x="8933824" y="3717916"/>
            <a:ext cx="327294" cy="334632"/>
            <a:chOff x="5717150" y="2098500"/>
            <a:chExt cx="247575" cy="245475"/>
          </a:xfrm>
        </p:grpSpPr>
        <p:sp>
          <p:nvSpPr>
            <p:cNvPr id="656" name="Google Shape;656;p17"/>
            <p:cNvSpPr/>
            <p:nvPr/>
          </p:nvSpPr>
          <p:spPr>
            <a:xfrm>
              <a:off x="5717150" y="2098500"/>
              <a:ext cx="135175" cy="132800"/>
            </a:xfrm>
            <a:custGeom>
              <a:avLst/>
              <a:gdLst/>
              <a:ahLst/>
              <a:cxnLst/>
              <a:rect l="l" t="t" r="r" b="b"/>
              <a:pathLst>
                <a:path w="5407" h="5312" extrusionOk="0">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7" name="Google Shape;657;p17"/>
            <p:cNvSpPr/>
            <p:nvPr/>
          </p:nvSpPr>
          <p:spPr>
            <a:xfrm>
              <a:off x="5857650" y="2158275"/>
              <a:ext cx="107075" cy="106075"/>
            </a:xfrm>
            <a:custGeom>
              <a:avLst/>
              <a:gdLst/>
              <a:ahLst/>
              <a:cxnLst/>
              <a:rect l="l" t="t" r="r" b="b"/>
              <a:pathLst>
                <a:path w="4283" h="4243" extrusionOk="0">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8" name="Google Shape;658;p17"/>
            <p:cNvSpPr/>
            <p:nvPr/>
          </p:nvSpPr>
          <p:spPr>
            <a:xfrm>
              <a:off x="5790750" y="2264450"/>
              <a:ext cx="80750" cy="79525"/>
            </a:xfrm>
            <a:custGeom>
              <a:avLst/>
              <a:gdLst/>
              <a:ahLst/>
              <a:cxnLst/>
              <a:rect l="l" t="t" r="r" b="b"/>
              <a:pathLst>
                <a:path w="3230" h="3181" extrusionOk="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59" name="Google Shape;659;p17"/>
          <p:cNvSpPr/>
          <p:nvPr/>
        </p:nvSpPr>
        <p:spPr>
          <a:xfrm>
            <a:off x="9483441" y="3650888"/>
            <a:ext cx="283106" cy="390420"/>
          </a:xfrm>
          <a:custGeom>
            <a:avLst/>
            <a:gdLst/>
            <a:ahLst/>
            <a:cxnLst/>
            <a:rect l="l" t="t" r="r" b="b"/>
            <a:pathLst>
              <a:path w="8566" h="11456" extrusionOk="0">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0" name="Google Shape;660;p17"/>
          <p:cNvSpPr/>
          <p:nvPr/>
        </p:nvSpPr>
        <p:spPr>
          <a:xfrm>
            <a:off x="2519500" y="4449599"/>
            <a:ext cx="369169" cy="253623"/>
          </a:xfrm>
          <a:custGeom>
            <a:avLst/>
            <a:gdLst/>
            <a:ahLst/>
            <a:cxnLst/>
            <a:rect l="l" t="t" r="r" b="b"/>
            <a:pathLst>
              <a:path w="11170" h="7442" extrusionOk="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1" name="Google Shape;661;p17"/>
          <p:cNvSpPr/>
          <p:nvPr/>
        </p:nvSpPr>
        <p:spPr>
          <a:xfrm>
            <a:off x="3039790" y="4430444"/>
            <a:ext cx="299036" cy="291929"/>
          </a:xfrm>
          <a:custGeom>
            <a:avLst/>
            <a:gdLst/>
            <a:ahLst/>
            <a:cxnLst/>
            <a:rect l="l" t="t" r="r" b="b"/>
            <a:pathLst>
              <a:path w="9048" h="8566" extrusionOk="0">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62" name="Google Shape;662;p17"/>
          <p:cNvGrpSpPr/>
          <p:nvPr/>
        </p:nvGrpSpPr>
        <p:grpSpPr>
          <a:xfrm>
            <a:off x="3511298" y="4358842"/>
            <a:ext cx="352082" cy="317455"/>
            <a:chOff x="6435300" y="2742175"/>
            <a:chExt cx="266325" cy="232875"/>
          </a:xfrm>
        </p:grpSpPr>
        <p:sp>
          <p:nvSpPr>
            <p:cNvPr id="663" name="Google Shape;663;p17"/>
            <p:cNvSpPr/>
            <p:nvPr/>
          </p:nvSpPr>
          <p:spPr>
            <a:xfrm>
              <a:off x="6518275" y="2742175"/>
              <a:ext cx="183350" cy="232875"/>
            </a:xfrm>
            <a:custGeom>
              <a:avLst/>
              <a:gdLst/>
              <a:ahLst/>
              <a:cxnLst/>
              <a:rect l="l" t="t" r="r" b="b"/>
              <a:pathLst>
                <a:path w="7334" h="9315" extrusionOk="0">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p17"/>
            <p:cNvSpPr/>
            <p:nvPr/>
          </p:nvSpPr>
          <p:spPr>
            <a:xfrm>
              <a:off x="6435300" y="2825150"/>
              <a:ext cx="62925" cy="140075"/>
            </a:xfrm>
            <a:custGeom>
              <a:avLst/>
              <a:gdLst/>
              <a:ahLst/>
              <a:cxnLst/>
              <a:rect l="l" t="t" r="r" b="b"/>
              <a:pathLst>
                <a:path w="2517" h="5603" extrusionOk="0">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65" name="Google Shape;665;p17"/>
          <p:cNvGrpSpPr/>
          <p:nvPr/>
        </p:nvGrpSpPr>
        <p:grpSpPr>
          <a:xfrm>
            <a:off x="4558258" y="4437967"/>
            <a:ext cx="333805" cy="344208"/>
            <a:chOff x="674800" y="2146225"/>
            <a:chExt cx="252500" cy="252500"/>
          </a:xfrm>
        </p:grpSpPr>
        <p:sp>
          <p:nvSpPr>
            <p:cNvPr id="666" name="Google Shape;666;p17"/>
            <p:cNvSpPr/>
            <p:nvPr/>
          </p:nvSpPr>
          <p:spPr>
            <a:xfrm>
              <a:off x="727900" y="2232775"/>
              <a:ext cx="40175" cy="39725"/>
            </a:xfrm>
            <a:custGeom>
              <a:avLst/>
              <a:gdLst/>
              <a:ahLst/>
              <a:cxnLst/>
              <a:rect l="l" t="t" r="r" b="b"/>
              <a:pathLst>
                <a:path w="1607" h="1589" extrusionOk="0">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p17"/>
            <p:cNvSpPr/>
            <p:nvPr/>
          </p:nvSpPr>
          <p:spPr>
            <a:xfrm>
              <a:off x="834500" y="2232775"/>
              <a:ext cx="39725" cy="39725"/>
            </a:xfrm>
            <a:custGeom>
              <a:avLst/>
              <a:gdLst/>
              <a:ahLst/>
              <a:cxnLst/>
              <a:rect l="l" t="t" r="r" b="b"/>
              <a:pathLst>
                <a:path w="1589" h="1589" extrusionOk="0">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p17"/>
            <p:cNvSpPr/>
            <p:nvPr/>
          </p:nvSpPr>
          <p:spPr>
            <a:xfrm>
              <a:off x="734150" y="2315750"/>
              <a:ext cx="134275" cy="43275"/>
            </a:xfrm>
            <a:custGeom>
              <a:avLst/>
              <a:gdLst/>
              <a:ahLst/>
              <a:cxnLst/>
              <a:rect l="l" t="t" r="r" b="b"/>
              <a:pathLst>
                <a:path w="5371" h="1731" extrusionOk="0">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p17"/>
            <p:cNvSpPr/>
            <p:nvPr/>
          </p:nvSpPr>
          <p:spPr>
            <a:xfrm>
              <a:off x="674800" y="2146225"/>
              <a:ext cx="252500" cy="252500"/>
            </a:xfrm>
            <a:custGeom>
              <a:avLst/>
              <a:gdLst/>
              <a:ahLst/>
              <a:cxnLst/>
              <a:rect l="l" t="t" r="r" b="b"/>
              <a:pathLst>
                <a:path w="10100" h="10100" extrusionOk="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70" name="Google Shape;670;p17"/>
          <p:cNvGrpSpPr/>
          <p:nvPr/>
        </p:nvGrpSpPr>
        <p:grpSpPr>
          <a:xfrm>
            <a:off x="5085306" y="4449453"/>
            <a:ext cx="333805" cy="344208"/>
            <a:chOff x="2164225" y="2146225"/>
            <a:chExt cx="252500" cy="252500"/>
          </a:xfrm>
        </p:grpSpPr>
        <p:sp>
          <p:nvSpPr>
            <p:cNvPr id="671" name="Google Shape;671;p17"/>
            <p:cNvSpPr/>
            <p:nvPr/>
          </p:nvSpPr>
          <p:spPr>
            <a:xfrm>
              <a:off x="2223100" y="2305925"/>
              <a:ext cx="134750" cy="43300"/>
            </a:xfrm>
            <a:custGeom>
              <a:avLst/>
              <a:gdLst/>
              <a:ahLst/>
              <a:cxnLst/>
              <a:rect l="l" t="t" r="r" b="b"/>
              <a:pathLst>
                <a:path w="5390" h="1732" extrusionOk="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p17"/>
            <p:cNvSpPr/>
            <p:nvPr/>
          </p:nvSpPr>
          <p:spPr>
            <a:xfrm>
              <a:off x="2323475" y="2232775"/>
              <a:ext cx="40175" cy="39725"/>
            </a:xfrm>
            <a:custGeom>
              <a:avLst/>
              <a:gdLst/>
              <a:ahLst/>
              <a:cxnLst/>
              <a:rect l="l" t="t" r="r" b="b"/>
              <a:pathLst>
                <a:path w="1607" h="1589" extrusionOk="0">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p17"/>
            <p:cNvSpPr/>
            <p:nvPr/>
          </p:nvSpPr>
          <p:spPr>
            <a:xfrm>
              <a:off x="2217300" y="2232775"/>
              <a:ext cx="39725" cy="39725"/>
            </a:xfrm>
            <a:custGeom>
              <a:avLst/>
              <a:gdLst/>
              <a:ahLst/>
              <a:cxnLst/>
              <a:rect l="l" t="t" r="r" b="b"/>
              <a:pathLst>
                <a:path w="1589" h="1589" extrusionOk="0">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4" name="Google Shape;674;p17"/>
            <p:cNvSpPr/>
            <p:nvPr/>
          </p:nvSpPr>
          <p:spPr>
            <a:xfrm>
              <a:off x="2164225" y="2146225"/>
              <a:ext cx="252500" cy="252500"/>
            </a:xfrm>
            <a:custGeom>
              <a:avLst/>
              <a:gdLst/>
              <a:ahLst/>
              <a:cxnLst/>
              <a:rect l="l" t="t" r="r" b="b"/>
              <a:pathLst>
                <a:path w="10100" h="10100" extrusionOk="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75" name="Google Shape;675;p17"/>
          <p:cNvGrpSpPr/>
          <p:nvPr/>
        </p:nvGrpSpPr>
        <p:grpSpPr>
          <a:xfrm>
            <a:off x="4031217" y="4449226"/>
            <a:ext cx="334400" cy="344821"/>
            <a:chOff x="689975" y="1737200"/>
            <a:chExt cx="252950" cy="252950"/>
          </a:xfrm>
        </p:grpSpPr>
        <p:sp>
          <p:nvSpPr>
            <p:cNvPr id="676" name="Google Shape;676;p17"/>
            <p:cNvSpPr/>
            <p:nvPr/>
          </p:nvSpPr>
          <p:spPr>
            <a:xfrm>
              <a:off x="779200" y="1907050"/>
              <a:ext cx="79850" cy="26875"/>
            </a:xfrm>
            <a:custGeom>
              <a:avLst/>
              <a:gdLst/>
              <a:ahLst/>
              <a:cxnLst/>
              <a:rect l="l" t="t" r="r" b="b"/>
              <a:pathLst>
                <a:path w="3194" h="1075" extrusionOk="0">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7" name="Google Shape;677;p17"/>
            <p:cNvSpPr/>
            <p:nvPr/>
          </p:nvSpPr>
          <p:spPr>
            <a:xfrm>
              <a:off x="743050" y="1833100"/>
              <a:ext cx="40175" cy="39725"/>
            </a:xfrm>
            <a:custGeom>
              <a:avLst/>
              <a:gdLst/>
              <a:ahLst/>
              <a:cxnLst/>
              <a:rect l="l" t="t" r="r" b="b"/>
              <a:pathLst>
                <a:path w="1607" h="1589" extrusionOk="0">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8" name="Google Shape;678;p17"/>
            <p:cNvSpPr/>
            <p:nvPr/>
          </p:nvSpPr>
          <p:spPr>
            <a:xfrm>
              <a:off x="739925" y="1799600"/>
              <a:ext cx="46875" cy="16575"/>
            </a:xfrm>
            <a:custGeom>
              <a:avLst/>
              <a:gdLst/>
              <a:ahLst/>
              <a:cxnLst/>
              <a:rect l="l" t="t" r="r" b="b"/>
              <a:pathLst>
                <a:path w="1875" h="663" extrusionOk="0">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9" name="Google Shape;679;p17"/>
            <p:cNvSpPr/>
            <p:nvPr/>
          </p:nvSpPr>
          <p:spPr>
            <a:xfrm>
              <a:off x="849675" y="1833100"/>
              <a:ext cx="40175" cy="39725"/>
            </a:xfrm>
            <a:custGeom>
              <a:avLst/>
              <a:gdLst/>
              <a:ahLst/>
              <a:cxnLst/>
              <a:rect l="l" t="t" r="r" b="b"/>
              <a:pathLst>
                <a:path w="1607" h="1589" extrusionOk="0">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0" name="Google Shape;680;p17"/>
            <p:cNvSpPr/>
            <p:nvPr/>
          </p:nvSpPr>
          <p:spPr>
            <a:xfrm>
              <a:off x="846100" y="1799600"/>
              <a:ext cx="47300" cy="16575"/>
            </a:xfrm>
            <a:custGeom>
              <a:avLst/>
              <a:gdLst/>
              <a:ahLst/>
              <a:cxnLst/>
              <a:rect l="l" t="t" r="r" b="b"/>
              <a:pathLst>
                <a:path w="1892" h="663" extrusionOk="0">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1" name="Google Shape;681;p17"/>
            <p:cNvSpPr/>
            <p:nvPr/>
          </p:nvSpPr>
          <p:spPr>
            <a:xfrm>
              <a:off x="689975" y="1737200"/>
              <a:ext cx="252950" cy="252950"/>
            </a:xfrm>
            <a:custGeom>
              <a:avLst/>
              <a:gdLst/>
              <a:ahLst/>
              <a:cxnLst/>
              <a:rect l="l" t="t" r="r" b="b"/>
              <a:pathLst>
                <a:path w="10118" h="10118" extrusionOk="0">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82" name="Google Shape;682;p17"/>
          <p:cNvGrpSpPr/>
          <p:nvPr/>
        </p:nvGrpSpPr>
        <p:grpSpPr>
          <a:xfrm>
            <a:off x="5612075" y="4439102"/>
            <a:ext cx="334400" cy="344208"/>
            <a:chOff x="2961350" y="1740750"/>
            <a:chExt cx="252950" cy="252500"/>
          </a:xfrm>
        </p:grpSpPr>
        <p:sp>
          <p:nvSpPr>
            <p:cNvPr id="683" name="Google Shape;683;p17"/>
            <p:cNvSpPr/>
            <p:nvPr/>
          </p:nvSpPr>
          <p:spPr>
            <a:xfrm>
              <a:off x="3014425" y="1833100"/>
              <a:ext cx="40175" cy="39725"/>
            </a:xfrm>
            <a:custGeom>
              <a:avLst/>
              <a:gdLst/>
              <a:ahLst/>
              <a:cxnLst/>
              <a:rect l="l" t="t" r="r" b="b"/>
              <a:pathLst>
                <a:path w="1607" h="1589" extrusionOk="0">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4" name="Google Shape;684;p17"/>
            <p:cNvSpPr/>
            <p:nvPr/>
          </p:nvSpPr>
          <p:spPr>
            <a:xfrm>
              <a:off x="3010850" y="1792950"/>
              <a:ext cx="58025" cy="28125"/>
            </a:xfrm>
            <a:custGeom>
              <a:avLst/>
              <a:gdLst/>
              <a:ahLst/>
              <a:cxnLst/>
              <a:rect l="l" t="t" r="r" b="b"/>
              <a:pathLst>
                <a:path w="2321" h="1125" extrusionOk="0">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5" name="Google Shape;685;p17"/>
            <p:cNvSpPr/>
            <p:nvPr/>
          </p:nvSpPr>
          <p:spPr>
            <a:xfrm>
              <a:off x="3034500" y="1908025"/>
              <a:ext cx="106625" cy="32150"/>
            </a:xfrm>
            <a:custGeom>
              <a:avLst/>
              <a:gdLst/>
              <a:ahLst/>
              <a:cxnLst/>
              <a:rect l="l" t="t" r="r" b="b"/>
              <a:pathLst>
                <a:path w="4265" h="1286" extrusionOk="0">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6" name="Google Shape;686;p17"/>
            <p:cNvSpPr/>
            <p:nvPr/>
          </p:nvSpPr>
          <p:spPr>
            <a:xfrm>
              <a:off x="3107200" y="1792675"/>
              <a:ext cx="58025" cy="27950"/>
            </a:xfrm>
            <a:custGeom>
              <a:avLst/>
              <a:gdLst/>
              <a:ahLst/>
              <a:cxnLst/>
              <a:rect l="l" t="t" r="r" b="b"/>
              <a:pathLst>
                <a:path w="2321" h="1118" extrusionOk="0">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7" name="Google Shape;687;p17"/>
            <p:cNvSpPr/>
            <p:nvPr/>
          </p:nvSpPr>
          <p:spPr>
            <a:xfrm>
              <a:off x="3121050" y="1833100"/>
              <a:ext cx="40150" cy="39725"/>
            </a:xfrm>
            <a:custGeom>
              <a:avLst/>
              <a:gdLst/>
              <a:ahLst/>
              <a:cxnLst/>
              <a:rect l="l" t="t" r="r" b="b"/>
              <a:pathLst>
                <a:path w="1606" h="1589" extrusionOk="0">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8" name="Google Shape;688;p17"/>
            <p:cNvSpPr/>
            <p:nvPr/>
          </p:nvSpPr>
          <p:spPr>
            <a:xfrm>
              <a:off x="2961350" y="1740750"/>
              <a:ext cx="252950" cy="252500"/>
            </a:xfrm>
            <a:custGeom>
              <a:avLst/>
              <a:gdLst/>
              <a:ahLst/>
              <a:cxnLst/>
              <a:rect l="l" t="t" r="r" b="b"/>
              <a:pathLst>
                <a:path w="10118" h="10100" extrusionOk="0">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89" name="Google Shape;689;p17"/>
          <p:cNvSpPr/>
          <p:nvPr/>
        </p:nvSpPr>
        <p:spPr>
          <a:xfrm>
            <a:off x="6169754" y="4468227"/>
            <a:ext cx="333026" cy="343577"/>
          </a:xfrm>
          <a:custGeom>
            <a:avLst/>
            <a:gdLst/>
            <a:ahLst/>
            <a:cxnLst/>
            <a:rect l="l" t="t" r="r" b="b"/>
            <a:pathLst>
              <a:path w="5728" h="4202" extrusionOk="0">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nvGrpSpPr>
          <p:cNvPr id="690" name="Google Shape;690;p17"/>
          <p:cNvGrpSpPr/>
          <p:nvPr/>
        </p:nvGrpSpPr>
        <p:grpSpPr>
          <a:xfrm>
            <a:off x="6696108" y="4387468"/>
            <a:ext cx="271902" cy="376448"/>
            <a:chOff x="4026550" y="3640100"/>
            <a:chExt cx="205675" cy="276150"/>
          </a:xfrm>
        </p:grpSpPr>
        <p:sp>
          <p:nvSpPr>
            <p:cNvPr id="691" name="Google Shape;691;p17"/>
            <p:cNvSpPr/>
            <p:nvPr/>
          </p:nvSpPr>
          <p:spPr>
            <a:xfrm>
              <a:off x="4119325" y="3640100"/>
              <a:ext cx="20100" cy="29925"/>
            </a:xfrm>
            <a:custGeom>
              <a:avLst/>
              <a:gdLst/>
              <a:ahLst/>
              <a:cxnLst/>
              <a:rect l="l" t="t" r="r" b="b"/>
              <a:pathLst>
                <a:path w="804" h="1197" extrusionOk="0">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2" name="Google Shape;692;p17"/>
            <p:cNvSpPr/>
            <p:nvPr/>
          </p:nvSpPr>
          <p:spPr>
            <a:xfrm>
              <a:off x="4086325" y="3656625"/>
              <a:ext cx="19650" cy="29900"/>
            </a:xfrm>
            <a:custGeom>
              <a:avLst/>
              <a:gdLst/>
              <a:ahLst/>
              <a:cxnLst/>
              <a:rect l="l" t="t" r="r" b="b"/>
              <a:pathLst>
                <a:path w="786" h="1196" extrusionOk="0">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3" name="Google Shape;693;p17"/>
            <p:cNvSpPr/>
            <p:nvPr/>
          </p:nvSpPr>
          <p:spPr>
            <a:xfrm>
              <a:off x="4152800" y="3656625"/>
              <a:ext cx="19650" cy="29900"/>
            </a:xfrm>
            <a:custGeom>
              <a:avLst/>
              <a:gdLst/>
              <a:ahLst/>
              <a:cxnLst/>
              <a:rect l="l" t="t" r="r" b="b"/>
              <a:pathLst>
                <a:path w="786" h="1196" extrusionOk="0">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4" name="Google Shape;694;p17"/>
            <p:cNvSpPr/>
            <p:nvPr/>
          </p:nvSpPr>
          <p:spPr>
            <a:xfrm>
              <a:off x="4035925" y="3683375"/>
              <a:ext cx="186475" cy="129600"/>
            </a:xfrm>
            <a:custGeom>
              <a:avLst/>
              <a:gdLst/>
              <a:ahLst/>
              <a:cxnLst/>
              <a:rect l="l" t="t" r="r" b="b"/>
              <a:pathLst>
                <a:path w="7459" h="5184" extrusionOk="0">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5" name="Google Shape;695;p17"/>
            <p:cNvSpPr/>
            <p:nvPr/>
          </p:nvSpPr>
          <p:spPr>
            <a:xfrm>
              <a:off x="4037250" y="3823000"/>
              <a:ext cx="186050" cy="59800"/>
            </a:xfrm>
            <a:custGeom>
              <a:avLst/>
              <a:gdLst/>
              <a:ahLst/>
              <a:cxnLst/>
              <a:rect l="l" t="t" r="r" b="b"/>
              <a:pathLst>
                <a:path w="7442" h="2392" extrusionOk="0">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6" name="Google Shape;696;p17"/>
            <p:cNvSpPr/>
            <p:nvPr/>
          </p:nvSpPr>
          <p:spPr>
            <a:xfrm>
              <a:off x="4026550" y="3896150"/>
              <a:ext cx="205675" cy="20100"/>
            </a:xfrm>
            <a:custGeom>
              <a:avLst/>
              <a:gdLst/>
              <a:ahLst/>
              <a:cxnLst/>
              <a:rect l="l" t="t" r="r" b="b"/>
              <a:pathLst>
                <a:path w="8227" h="804" extrusionOk="0">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97" name="Google Shape;697;p17"/>
          <p:cNvSpPr/>
          <p:nvPr/>
        </p:nvSpPr>
        <p:spPr>
          <a:xfrm>
            <a:off x="7189931" y="4453383"/>
            <a:ext cx="319032" cy="363054"/>
          </a:xfrm>
          <a:custGeom>
            <a:avLst/>
            <a:gdLst/>
            <a:ahLst/>
            <a:cxnLst/>
            <a:rect l="l" t="t" r="r" b="b"/>
            <a:pathLst>
              <a:path w="9653" h="10653" extrusionOk="0">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98" name="Google Shape;698;p17"/>
          <p:cNvGrpSpPr/>
          <p:nvPr/>
        </p:nvGrpSpPr>
        <p:grpSpPr>
          <a:xfrm>
            <a:off x="7732713" y="4486703"/>
            <a:ext cx="351487" cy="294826"/>
            <a:chOff x="853250" y="4006875"/>
            <a:chExt cx="265875" cy="216275"/>
          </a:xfrm>
        </p:grpSpPr>
        <p:sp>
          <p:nvSpPr>
            <p:cNvPr id="699" name="Google Shape;699;p17"/>
            <p:cNvSpPr/>
            <p:nvPr/>
          </p:nvSpPr>
          <p:spPr>
            <a:xfrm>
              <a:off x="1016500" y="4006875"/>
              <a:ext cx="70950" cy="106525"/>
            </a:xfrm>
            <a:custGeom>
              <a:avLst/>
              <a:gdLst/>
              <a:ahLst/>
              <a:cxnLst/>
              <a:rect l="l" t="t" r="r" b="b"/>
              <a:pathLst>
                <a:path w="2838" h="4261" extrusionOk="0">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0" name="Google Shape;700;p17"/>
            <p:cNvSpPr/>
            <p:nvPr/>
          </p:nvSpPr>
          <p:spPr>
            <a:xfrm>
              <a:off x="853250" y="4036650"/>
              <a:ext cx="265875" cy="186500"/>
            </a:xfrm>
            <a:custGeom>
              <a:avLst/>
              <a:gdLst/>
              <a:ahLst/>
              <a:cxnLst/>
              <a:rect l="l" t="t" r="r" b="b"/>
              <a:pathLst>
                <a:path w="10635" h="7460" extrusionOk="0">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01" name="Google Shape;701;p17"/>
          <p:cNvGrpSpPr/>
          <p:nvPr/>
        </p:nvGrpSpPr>
        <p:grpSpPr>
          <a:xfrm>
            <a:off x="8910280" y="4452282"/>
            <a:ext cx="245925" cy="363668"/>
            <a:chOff x="1978675" y="3981800"/>
            <a:chExt cx="186025" cy="266775"/>
          </a:xfrm>
        </p:grpSpPr>
        <p:sp>
          <p:nvSpPr>
            <p:cNvPr id="702" name="Google Shape;702;p17"/>
            <p:cNvSpPr/>
            <p:nvPr/>
          </p:nvSpPr>
          <p:spPr>
            <a:xfrm>
              <a:off x="1978675" y="3982250"/>
              <a:ext cx="20075" cy="266325"/>
            </a:xfrm>
            <a:custGeom>
              <a:avLst/>
              <a:gdLst/>
              <a:ahLst/>
              <a:cxnLst/>
              <a:rect l="l" t="t" r="r" b="b"/>
              <a:pathLst>
                <a:path w="803" h="10653" extrusionOk="0">
                  <a:moveTo>
                    <a:pt x="393" y="0"/>
                  </a:moveTo>
                  <a:cubicBezTo>
                    <a:pt x="178" y="0"/>
                    <a:pt x="0" y="179"/>
                    <a:pt x="0" y="411"/>
                  </a:cubicBezTo>
                  <a:lnTo>
                    <a:pt x="0" y="10652"/>
                  </a:lnTo>
                  <a:lnTo>
                    <a:pt x="803" y="10652"/>
                  </a:lnTo>
                  <a:lnTo>
                    <a:pt x="803" y="411"/>
                  </a:lnTo>
                  <a:cubicBezTo>
                    <a:pt x="803" y="179"/>
                    <a:pt x="625" y="0"/>
                    <a:pt x="3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3" name="Google Shape;703;p17"/>
            <p:cNvSpPr/>
            <p:nvPr/>
          </p:nvSpPr>
          <p:spPr>
            <a:xfrm>
              <a:off x="2012125" y="3981800"/>
              <a:ext cx="152575" cy="119575"/>
            </a:xfrm>
            <a:custGeom>
              <a:avLst/>
              <a:gdLst/>
              <a:ahLst/>
              <a:cxnLst/>
              <a:rect l="l" t="t" r="r" b="b"/>
              <a:pathLst>
                <a:path w="6103" h="4783" extrusionOk="0">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04" name="Google Shape;704;p17"/>
          <p:cNvSpPr/>
          <p:nvPr/>
        </p:nvSpPr>
        <p:spPr>
          <a:xfrm>
            <a:off x="8307296" y="4473715"/>
            <a:ext cx="317875" cy="322363"/>
          </a:xfrm>
          <a:custGeom>
            <a:avLst/>
            <a:gdLst/>
            <a:ahLst/>
            <a:cxnLst/>
            <a:rect l="l" t="t" r="r" b="b"/>
            <a:pathLst>
              <a:path w="9618" h="9459" extrusionOk="0">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05" name="Google Shape;705;p17"/>
          <p:cNvGrpSpPr/>
          <p:nvPr/>
        </p:nvGrpSpPr>
        <p:grpSpPr>
          <a:xfrm>
            <a:off x="9440020" y="4461726"/>
            <a:ext cx="333805" cy="344821"/>
            <a:chOff x="480325" y="3970200"/>
            <a:chExt cx="252500" cy="252950"/>
          </a:xfrm>
        </p:grpSpPr>
        <p:sp>
          <p:nvSpPr>
            <p:cNvPr id="706" name="Google Shape;706;p17"/>
            <p:cNvSpPr/>
            <p:nvPr/>
          </p:nvSpPr>
          <p:spPr>
            <a:xfrm>
              <a:off x="480325" y="3970200"/>
              <a:ext cx="252500" cy="252950"/>
            </a:xfrm>
            <a:custGeom>
              <a:avLst/>
              <a:gdLst/>
              <a:ahLst/>
              <a:cxnLst/>
              <a:rect l="l" t="t" r="r" b="b"/>
              <a:pathLst>
                <a:path w="10100" h="10118" extrusionOk="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7" name="Google Shape;707;p17"/>
            <p:cNvSpPr/>
            <p:nvPr/>
          </p:nvSpPr>
          <p:spPr>
            <a:xfrm>
              <a:off x="625300" y="4115175"/>
              <a:ext cx="92800" cy="92800"/>
            </a:xfrm>
            <a:custGeom>
              <a:avLst/>
              <a:gdLst/>
              <a:ahLst/>
              <a:cxnLst/>
              <a:rect l="l" t="t" r="r" b="b"/>
              <a:pathLst>
                <a:path w="3712" h="3712" extrusionOk="0">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8" name="Google Shape;708;p17"/>
            <p:cNvSpPr/>
            <p:nvPr/>
          </p:nvSpPr>
          <p:spPr>
            <a:xfrm>
              <a:off x="625300" y="3985375"/>
              <a:ext cx="92800" cy="92800"/>
            </a:xfrm>
            <a:custGeom>
              <a:avLst/>
              <a:gdLst/>
              <a:ahLst/>
              <a:cxnLst/>
              <a:rect l="l" t="t" r="r" b="b"/>
              <a:pathLst>
                <a:path w="3712" h="3712" extrusionOk="0">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9" name="Google Shape;709;p17"/>
            <p:cNvSpPr/>
            <p:nvPr/>
          </p:nvSpPr>
          <p:spPr>
            <a:xfrm>
              <a:off x="495050" y="3985375"/>
              <a:ext cx="93250" cy="92350"/>
            </a:xfrm>
            <a:custGeom>
              <a:avLst/>
              <a:gdLst/>
              <a:ahLst/>
              <a:cxnLst/>
              <a:rect l="l" t="t" r="r" b="b"/>
              <a:pathLst>
                <a:path w="3730" h="3694" extrusionOk="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0" name="Google Shape;710;p17"/>
            <p:cNvSpPr/>
            <p:nvPr/>
          </p:nvSpPr>
          <p:spPr>
            <a:xfrm>
              <a:off x="495050" y="4115625"/>
              <a:ext cx="93250" cy="92350"/>
            </a:xfrm>
            <a:custGeom>
              <a:avLst/>
              <a:gdLst/>
              <a:ahLst/>
              <a:cxnLst/>
              <a:rect l="l" t="t" r="r" b="b"/>
              <a:pathLst>
                <a:path w="3730" h="3694" extrusionOk="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11" name="Google Shape;711;p17"/>
          <p:cNvSpPr/>
          <p:nvPr/>
        </p:nvSpPr>
        <p:spPr>
          <a:xfrm>
            <a:off x="2607371" y="5072569"/>
            <a:ext cx="193442" cy="308322"/>
          </a:xfrm>
          <a:custGeom>
            <a:avLst/>
            <a:gdLst/>
            <a:ahLst/>
            <a:cxnLst/>
            <a:rect l="l" t="t" r="r" b="b"/>
            <a:pathLst>
              <a:path w="5853" h="9047" extrusionOk="0">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12" name="Google Shape;712;p17"/>
          <p:cNvGrpSpPr/>
          <p:nvPr/>
        </p:nvGrpSpPr>
        <p:grpSpPr>
          <a:xfrm>
            <a:off x="3015743" y="5051331"/>
            <a:ext cx="334400" cy="344208"/>
            <a:chOff x="5745250" y="4378350"/>
            <a:chExt cx="252950" cy="252500"/>
          </a:xfrm>
        </p:grpSpPr>
        <p:sp>
          <p:nvSpPr>
            <p:cNvPr id="713" name="Google Shape;713;p17"/>
            <p:cNvSpPr/>
            <p:nvPr/>
          </p:nvSpPr>
          <p:spPr>
            <a:xfrm>
              <a:off x="5745250" y="4378350"/>
              <a:ext cx="252950" cy="252500"/>
            </a:xfrm>
            <a:custGeom>
              <a:avLst/>
              <a:gdLst/>
              <a:ahLst/>
              <a:cxnLst/>
              <a:rect l="l" t="t" r="r" b="b"/>
              <a:pathLst>
                <a:path w="10118" h="10100" extrusionOk="0">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4" name="Google Shape;714;p17"/>
            <p:cNvSpPr/>
            <p:nvPr/>
          </p:nvSpPr>
          <p:spPr>
            <a:xfrm>
              <a:off x="5806350" y="4419725"/>
              <a:ext cx="15650" cy="18425"/>
            </a:xfrm>
            <a:custGeom>
              <a:avLst/>
              <a:gdLst/>
              <a:ahLst/>
              <a:cxnLst/>
              <a:rect l="l" t="t" r="r" b="b"/>
              <a:pathLst>
                <a:path w="626" h="737" extrusionOk="0">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15" name="Google Shape;715;p17"/>
          <p:cNvGrpSpPr/>
          <p:nvPr/>
        </p:nvGrpSpPr>
        <p:grpSpPr>
          <a:xfrm>
            <a:off x="3525242" y="5055591"/>
            <a:ext cx="334400" cy="344821"/>
            <a:chOff x="6130650" y="4381475"/>
            <a:chExt cx="252950" cy="252950"/>
          </a:xfrm>
        </p:grpSpPr>
        <p:sp>
          <p:nvSpPr>
            <p:cNvPr id="716" name="Google Shape;716;p17"/>
            <p:cNvSpPr/>
            <p:nvPr/>
          </p:nvSpPr>
          <p:spPr>
            <a:xfrm>
              <a:off x="6130650" y="4381475"/>
              <a:ext cx="252950" cy="252950"/>
            </a:xfrm>
            <a:custGeom>
              <a:avLst/>
              <a:gdLst/>
              <a:ahLst/>
              <a:cxnLst/>
              <a:rect l="l" t="t" r="r" b="b"/>
              <a:pathLst>
                <a:path w="10118" h="10118" extrusionOk="0">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7" name="Google Shape;717;p17"/>
            <p:cNvSpPr/>
            <p:nvPr/>
          </p:nvSpPr>
          <p:spPr>
            <a:xfrm>
              <a:off x="6266250" y="4488650"/>
              <a:ext cx="34375" cy="11325"/>
            </a:xfrm>
            <a:custGeom>
              <a:avLst/>
              <a:gdLst/>
              <a:ahLst/>
              <a:cxnLst/>
              <a:rect l="l" t="t" r="r" b="b"/>
              <a:pathLst>
                <a:path w="1375" h="453" extrusionOk="0">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18" name="Google Shape;718;p17"/>
          <p:cNvSpPr/>
          <p:nvPr/>
        </p:nvSpPr>
        <p:spPr>
          <a:xfrm>
            <a:off x="4032278" y="5070490"/>
            <a:ext cx="323196" cy="316740"/>
          </a:xfrm>
          <a:custGeom>
            <a:avLst/>
            <a:gdLst/>
            <a:ahLst/>
            <a:cxnLst/>
            <a:rect l="l" t="t" r="r" b="b"/>
            <a:pathLst>
              <a:path w="9779" h="9294" extrusionOk="0">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19" name="Google Shape;719;p17"/>
          <p:cNvGrpSpPr/>
          <p:nvPr/>
        </p:nvGrpSpPr>
        <p:grpSpPr>
          <a:xfrm>
            <a:off x="4533046" y="5078674"/>
            <a:ext cx="352082" cy="299802"/>
            <a:chOff x="6919750" y="1464650"/>
            <a:chExt cx="266325" cy="219925"/>
          </a:xfrm>
        </p:grpSpPr>
        <p:sp>
          <p:nvSpPr>
            <p:cNvPr id="720" name="Google Shape;720;p17"/>
            <p:cNvSpPr/>
            <p:nvPr/>
          </p:nvSpPr>
          <p:spPr>
            <a:xfrm>
              <a:off x="6919750" y="1464650"/>
              <a:ext cx="266325" cy="219925"/>
            </a:xfrm>
            <a:custGeom>
              <a:avLst/>
              <a:gdLst/>
              <a:ahLst/>
              <a:cxnLst/>
              <a:rect l="l" t="t" r="r" b="b"/>
              <a:pathLst>
                <a:path w="10653" h="8797" extrusionOk="0">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1" name="Google Shape;721;p17"/>
            <p:cNvSpPr/>
            <p:nvPr/>
          </p:nvSpPr>
          <p:spPr>
            <a:xfrm>
              <a:off x="7006275" y="1551175"/>
              <a:ext cx="93250" cy="93250"/>
            </a:xfrm>
            <a:custGeom>
              <a:avLst/>
              <a:gdLst/>
              <a:ahLst/>
              <a:cxnLst/>
              <a:rect l="l" t="t" r="r" b="b"/>
              <a:pathLst>
                <a:path w="3730" h="3730" extrusionOk="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22" name="Google Shape;722;p17"/>
          <p:cNvGrpSpPr/>
          <p:nvPr/>
        </p:nvGrpSpPr>
        <p:grpSpPr>
          <a:xfrm>
            <a:off x="5059243" y="5054116"/>
            <a:ext cx="366855" cy="339948"/>
            <a:chOff x="4759875" y="1027050"/>
            <a:chExt cx="277500" cy="249375"/>
          </a:xfrm>
        </p:grpSpPr>
        <p:sp>
          <p:nvSpPr>
            <p:cNvPr id="723" name="Google Shape;723;p17"/>
            <p:cNvSpPr/>
            <p:nvPr/>
          </p:nvSpPr>
          <p:spPr>
            <a:xfrm>
              <a:off x="4885225" y="1027050"/>
              <a:ext cx="26800" cy="39725"/>
            </a:xfrm>
            <a:custGeom>
              <a:avLst/>
              <a:gdLst/>
              <a:ahLst/>
              <a:cxnLst/>
              <a:rect l="l" t="t" r="r" b="b"/>
              <a:pathLst>
                <a:path w="1072" h="1589" extrusionOk="0">
                  <a:moveTo>
                    <a:pt x="536" y="1"/>
                  </a:moveTo>
                  <a:lnTo>
                    <a:pt x="1" y="786"/>
                  </a:lnTo>
                  <a:lnTo>
                    <a:pt x="536" y="1589"/>
                  </a:lnTo>
                  <a:lnTo>
                    <a:pt x="1071" y="786"/>
                  </a:lnTo>
                  <a:lnTo>
                    <a:pt x="536"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4" name="Google Shape;724;p17"/>
            <p:cNvSpPr/>
            <p:nvPr/>
          </p:nvSpPr>
          <p:spPr>
            <a:xfrm>
              <a:off x="4795575" y="1077025"/>
              <a:ext cx="206100" cy="159250"/>
            </a:xfrm>
            <a:custGeom>
              <a:avLst/>
              <a:gdLst/>
              <a:ahLst/>
              <a:cxnLst/>
              <a:rect l="l" t="t" r="r" b="b"/>
              <a:pathLst>
                <a:path w="8244" h="6370" extrusionOk="0">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5" name="Google Shape;725;p17"/>
            <p:cNvSpPr/>
            <p:nvPr/>
          </p:nvSpPr>
          <p:spPr>
            <a:xfrm>
              <a:off x="4815650" y="1249650"/>
              <a:ext cx="165950" cy="26775"/>
            </a:xfrm>
            <a:custGeom>
              <a:avLst/>
              <a:gdLst/>
              <a:ahLst/>
              <a:cxnLst/>
              <a:rect l="l" t="t" r="r" b="b"/>
              <a:pathLst>
                <a:path w="6638" h="1071" extrusionOk="0">
                  <a:moveTo>
                    <a:pt x="0" y="0"/>
                  </a:moveTo>
                  <a:lnTo>
                    <a:pt x="0" y="1071"/>
                  </a:lnTo>
                  <a:lnTo>
                    <a:pt x="6638" y="1071"/>
                  </a:lnTo>
                  <a:lnTo>
                    <a:pt x="6638"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6" name="Google Shape;726;p17"/>
            <p:cNvSpPr/>
            <p:nvPr/>
          </p:nvSpPr>
          <p:spPr>
            <a:xfrm>
              <a:off x="4759875" y="1094425"/>
              <a:ext cx="28125" cy="28125"/>
            </a:xfrm>
            <a:custGeom>
              <a:avLst/>
              <a:gdLst/>
              <a:ahLst/>
              <a:cxnLst/>
              <a:rect l="l" t="t" r="r" b="b"/>
              <a:pathLst>
                <a:path w="1125" h="1125" extrusionOk="0">
                  <a:moveTo>
                    <a:pt x="1" y="0"/>
                  </a:moveTo>
                  <a:lnTo>
                    <a:pt x="197" y="928"/>
                  </a:lnTo>
                  <a:lnTo>
                    <a:pt x="1125" y="1124"/>
                  </a:lnTo>
                  <a:lnTo>
                    <a:pt x="1125" y="1124"/>
                  </a:lnTo>
                  <a:lnTo>
                    <a:pt x="929" y="196"/>
                  </a:lnTo>
                  <a:lnTo>
                    <a:pt x="1"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7" name="Google Shape;727;p17"/>
            <p:cNvSpPr/>
            <p:nvPr/>
          </p:nvSpPr>
          <p:spPr>
            <a:xfrm>
              <a:off x="5009225" y="1094425"/>
              <a:ext cx="28150" cy="28125"/>
            </a:xfrm>
            <a:custGeom>
              <a:avLst/>
              <a:gdLst/>
              <a:ahLst/>
              <a:cxnLst/>
              <a:rect l="l" t="t" r="r" b="b"/>
              <a:pathLst>
                <a:path w="1126" h="1125" extrusionOk="0">
                  <a:moveTo>
                    <a:pt x="1125" y="0"/>
                  </a:moveTo>
                  <a:lnTo>
                    <a:pt x="197" y="196"/>
                  </a:lnTo>
                  <a:lnTo>
                    <a:pt x="1" y="1124"/>
                  </a:lnTo>
                  <a:lnTo>
                    <a:pt x="1" y="1124"/>
                  </a:lnTo>
                  <a:lnTo>
                    <a:pt x="929" y="928"/>
                  </a:lnTo>
                  <a:lnTo>
                    <a:pt x="1125"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28" name="Google Shape;728;p17"/>
          <p:cNvGrpSpPr/>
          <p:nvPr/>
        </p:nvGrpSpPr>
        <p:grpSpPr>
          <a:xfrm>
            <a:off x="5600528" y="5038090"/>
            <a:ext cx="372738" cy="343186"/>
            <a:chOff x="3357900" y="1057675"/>
            <a:chExt cx="281950" cy="251750"/>
          </a:xfrm>
        </p:grpSpPr>
        <p:sp>
          <p:nvSpPr>
            <p:cNvPr id="729" name="Google Shape;729;p17"/>
            <p:cNvSpPr/>
            <p:nvPr/>
          </p:nvSpPr>
          <p:spPr>
            <a:xfrm>
              <a:off x="3357900" y="1064075"/>
              <a:ext cx="226625" cy="245350"/>
            </a:xfrm>
            <a:custGeom>
              <a:avLst/>
              <a:gdLst/>
              <a:ahLst/>
              <a:cxnLst/>
              <a:rect l="l" t="t" r="r" b="b"/>
              <a:pathLst>
                <a:path w="9065" h="9814" extrusionOk="0">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0" name="Google Shape;730;p17"/>
            <p:cNvSpPr/>
            <p:nvPr/>
          </p:nvSpPr>
          <p:spPr>
            <a:xfrm>
              <a:off x="3593875" y="1188800"/>
              <a:ext cx="45975" cy="48375"/>
            </a:xfrm>
            <a:custGeom>
              <a:avLst/>
              <a:gdLst/>
              <a:ahLst/>
              <a:cxnLst/>
              <a:rect l="l" t="t" r="r" b="b"/>
              <a:pathLst>
                <a:path w="1839" h="1935" extrusionOk="0">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1" name="Google Shape;731;p17"/>
            <p:cNvSpPr/>
            <p:nvPr/>
          </p:nvSpPr>
          <p:spPr>
            <a:xfrm>
              <a:off x="3562650" y="1057675"/>
              <a:ext cx="77200" cy="78325"/>
            </a:xfrm>
            <a:custGeom>
              <a:avLst/>
              <a:gdLst/>
              <a:ahLst/>
              <a:cxnLst/>
              <a:rect l="l" t="t" r="r" b="b"/>
              <a:pathLst>
                <a:path w="3088" h="3133" extrusionOk="0">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32" name="Google Shape;732;p17"/>
          <p:cNvGrpSpPr/>
          <p:nvPr/>
        </p:nvGrpSpPr>
        <p:grpSpPr>
          <a:xfrm>
            <a:off x="6163700" y="5023095"/>
            <a:ext cx="191095" cy="401974"/>
            <a:chOff x="3783900" y="1046675"/>
            <a:chExt cx="144550" cy="294875"/>
          </a:xfrm>
        </p:grpSpPr>
        <p:sp>
          <p:nvSpPr>
            <p:cNvPr id="733" name="Google Shape;733;p17"/>
            <p:cNvSpPr/>
            <p:nvPr/>
          </p:nvSpPr>
          <p:spPr>
            <a:xfrm>
              <a:off x="3783900" y="1046675"/>
              <a:ext cx="144550" cy="294875"/>
            </a:xfrm>
            <a:custGeom>
              <a:avLst/>
              <a:gdLst/>
              <a:ahLst/>
              <a:cxnLst/>
              <a:rect l="l" t="t" r="r" b="b"/>
              <a:pathLst>
                <a:path w="5782" h="11795" extrusionOk="0">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4" name="Google Shape;734;p17"/>
            <p:cNvSpPr/>
            <p:nvPr/>
          </p:nvSpPr>
          <p:spPr>
            <a:xfrm>
              <a:off x="3821350" y="1161775"/>
              <a:ext cx="69625" cy="146325"/>
            </a:xfrm>
            <a:custGeom>
              <a:avLst/>
              <a:gdLst/>
              <a:ahLst/>
              <a:cxnLst/>
              <a:rect l="l" t="t" r="r" b="b"/>
              <a:pathLst>
                <a:path w="2785" h="5853" extrusionOk="0">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35" name="Google Shape;735;p17"/>
          <p:cNvSpPr/>
          <p:nvPr/>
        </p:nvSpPr>
        <p:spPr>
          <a:xfrm>
            <a:off x="6688739" y="5047329"/>
            <a:ext cx="257162" cy="363054"/>
          </a:xfrm>
          <a:custGeom>
            <a:avLst/>
            <a:gdLst/>
            <a:ahLst/>
            <a:cxnLst/>
            <a:rect l="l" t="t" r="r" b="b"/>
            <a:pathLst>
              <a:path w="7781" h="10653" extrusionOk="0">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36" name="Google Shape;736;p17"/>
          <p:cNvGrpSpPr/>
          <p:nvPr/>
        </p:nvGrpSpPr>
        <p:grpSpPr>
          <a:xfrm>
            <a:off x="7062980" y="4780478"/>
            <a:ext cx="552596" cy="674409"/>
            <a:chOff x="238550" y="1487175"/>
            <a:chExt cx="418000" cy="494725"/>
          </a:xfrm>
        </p:grpSpPr>
        <p:sp>
          <p:nvSpPr>
            <p:cNvPr id="737" name="Google Shape;737;p17"/>
            <p:cNvSpPr/>
            <p:nvPr/>
          </p:nvSpPr>
          <p:spPr>
            <a:xfrm>
              <a:off x="238550" y="1487175"/>
              <a:ext cx="184700" cy="358675"/>
            </a:xfrm>
            <a:custGeom>
              <a:avLst/>
              <a:gdLst/>
              <a:ahLst/>
              <a:cxnLst/>
              <a:rect l="l" t="t" r="r" b="b"/>
              <a:pathLst>
                <a:path w="7388" h="14347" extrusionOk="0">
                  <a:moveTo>
                    <a:pt x="1" y="1"/>
                  </a:moveTo>
                  <a:close/>
                  <a:moveTo>
                    <a:pt x="4997" y="13543"/>
                  </a:moveTo>
                  <a:lnTo>
                    <a:pt x="4997" y="14346"/>
                  </a:lnTo>
                  <a:lnTo>
                    <a:pt x="7388" y="14346"/>
                  </a:lnTo>
                  <a:lnTo>
                    <a:pt x="7388" y="13543"/>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8" name="Google Shape;738;p17"/>
            <p:cNvSpPr/>
            <p:nvPr/>
          </p:nvSpPr>
          <p:spPr>
            <a:xfrm>
              <a:off x="596300" y="1825750"/>
              <a:ext cx="60250" cy="20100"/>
            </a:xfrm>
            <a:custGeom>
              <a:avLst/>
              <a:gdLst/>
              <a:ahLst/>
              <a:cxnLst/>
              <a:rect l="l" t="t" r="r" b="b"/>
              <a:pathLst>
                <a:path w="2410" h="804" extrusionOk="0">
                  <a:moveTo>
                    <a:pt x="1" y="0"/>
                  </a:moveTo>
                  <a:lnTo>
                    <a:pt x="1" y="803"/>
                  </a:lnTo>
                  <a:lnTo>
                    <a:pt x="2409" y="803"/>
                  </a:lnTo>
                  <a:lnTo>
                    <a:pt x="2409"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9" name="Google Shape;739;p17"/>
            <p:cNvSpPr/>
            <p:nvPr/>
          </p:nvSpPr>
          <p:spPr>
            <a:xfrm>
              <a:off x="436600" y="1762400"/>
              <a:ext cx="146800" cy="146350"/>
            </a:xfrm>
            <a:custGeom>
              <a:avLst/>
              <a:gdLst/>
              <a:ahLst/>
              <a:cxnLst/>
              <a:rect l="l" t="t" r="r" b="b"/>
              <a:pathLst>
                <a:path w="5872" h="5854" extrusionOk="0">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0" name="Google Shape;740;p17"/>
            <p:cNvSpPr/>
            <p:nvPr/>
          </p:nvSpPr>
          <p:spPr>
            <a:xfrm>
              <a:off x="499950" y="1922100"/>
              <a:ext cx="20100" cy="59800"/>
            </a:xfrm>
            <a:custGeom>
              <a:avLst/>
              <a:gdLst/>
              <a:ahLst/>
              <a:cxnLst/>
              <a:rect l="l" t="t" r="r" b="b"/>
              <a:pathLst>
                <a:path w="804" h="2392" extrusionOk="0">
                  <a:moveTo>
                    <a:pt x="1" y="0"/>
                  </a:moveTo>
                  <a:lnTo>
                    <a:pt x="1" y="2391"/>
                  </a:lnTo>
                  <a:lnTo>
                    <a:pt x="804" y="2391"/>
                  </a:lnTo>
                  <a:lnTo>
                    <a:pt x="804"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1" name="Google Shape;741;p17"/>
            <p:cNvSpPr/>
            <p:nvPr/>
          </p:nvSpPr>
          <p:spPr>
            <a:xfrm>
              <a:off x="499950" y="1689250"/>
              <a:ext cx="20100" cy="59800"/>
            </a:xfrm>
            <a:custGeom>
              <a:avLst/>
              <a:gdLst/>
              <a:ahLst/>
              <a:cxnLst/>
              <a:rect l="l" t="t" r="r" b="b"/>
              <a:pathLst>
                <a:path w="804" h="2392" extrusionOk="0">
                  <a:moveTo>
                    <a:pt x="1" y="1"/>
                  </a:moveTo>
                  <a:lnTo>
                    <a:pt x="1" y="2391"/>
                  </a:lnTo>
                  <a:lnTo>
                    <a:pt x="804" y="2391"/>
                  </a:lnTo>
                  <a:lnTo>
                    <a:pt x="804"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2" name="Google Shape;742;p17"/>
            <p:cNvSpPr/>
            <p:nvPr/>
          </p:nvSpPr>
          <p:spPr>
            <a:xfrm>
              <a:off x="399150" y="1889525"/>
              <a:ext cx="56675" cy="56675"/>
            </a:xfrm>
            <a:custGeom>
              <a:avLst/>
              <a:gdLst/>
              <a:ahLst/>
              <a:cxnLst/>
              <a:rect l="l" t="t" r="r" b="b"/>
              <a:pathLst>
                <a:path w="2267" h="2267" extrusionOk="0">
                  <a:moveTo>
                    <a:pt x="1695" y="1"/>
                  </a:moveTo>
                  <a:lnTo>
                    <a:pt x="0" y="1696"/>
                  </a:lnTo>
                  <a:lnTo>
                    <a:pt x="571" y="2267"/>
                  </a:lnTo>
                  <a:lnTo>
                    <a:pt x="2266" y="572"/>
                  </a:lnTo>
                  <a:lnTo>
                    <a:pt x="1695"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3" name="Google Shape;743;p17"/>
            <p:cNvSpPr/>
            <p:nvPr/>
          </p:nvSpPr>
          <p:spPr>
            <a:xfrm>
              <a:off x="564175" y="1725375"/>
              <a:ext cx="56675" cy="56675"/>
            </a:xfrm>
            <a:custGeom>
              <a:avLst/>
              <a:gdLst/>
              <a:ahLst/>
              <a:cxnLst/>
              <a:rect l="l" t="t" r="r" b="b"/>
              <a:pathLst>
                <a:path w="2267" h="2267" extrusionOk="0">
                  <a:moveTo>
                    <a:pt x="1696" y="1"/>
                  </a:moveTo>
                  <a:lnTo>
                    <a:pt x="1" y="1696"/>
                  </a:lnTo>
                  <a:lnTo>
                    <a:pt x="572" y="2267"/>
                  </a:lnTo>
                  <a:lnTo>
                    <a:pt x="2267" y="572"/>
                  </a:lnTo>
                  <a:lnTo>
                    <a:pt x="1696"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4" name="Google Shape;744;p17"/>
            <p:cNvSpPr/>
            <p:nvPr/>
          </p:nvSpPr>
          <p:spPr>
            <a:xfrm>
              <a:off x="399600" y="1724925"/>
              <a:ext cx="56675" cy="56675"/>
            </a:xfrm>
            <a:custGeom>
              <a:avLst/>
              <a:gdLst/>
              <a:ahLst/>
              <a:cxnLst/>
              <a:rect l="l" t="t" r="r" b="b"/>
              <a:pathLst>
                <a:path w="2267" h="2267" extrusionOk="0">
                  <a:moveTo>
                    <a:pt x="571" y="1"/>
                  </a:moveTo>
                  <a:lnTo>
                    <a:pt x="0" y="572"/>
                  </a:lnTo>
                  <a:lnTo>
                    <a:pt x="1695" y="2267"/>
                  </a:lnTo>
                  <a:lnTo>
                    <a:pt x="2266" y="1696"/>
                  </a:lnTo>
                  <a:lnTo>
                    <a:pt x="571"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5" name="Google Shape;745;p17"/>
            <p:cNvSpPr/>
            <p:nvPr/>
          </p:nvSpPr>
          <p:spPr>
            <a:xfrm>
              <a:off x="564175" y="1889975"/>
              <a:ext cx="56250" cy="56675"/>
            </a:xfrm>
            <a:custGeom>
              <a:avLst/>
              <a:gdLst/>
              <a:ahLst/>
              <a:cxnLst/>
              <a:rect l="l" t="t" r="r" b="b"/>
              <a:pathLst>
                <a:path w="2250" h="2267" extrusionOk="0">
                  <a:moveTo>
                    <a:pt x="554" y="1"/>
                  </a:moveTo>
                  <a:lnTo>
                    <a:pt x="1" y="572"/>
                  </a:lnTo>
                  <a:lnTo>
                    <a:pt x="1696" y="2267"/>
                  </a:lnTo>
                  <a:lnTo>
                    <a:pt x="2249" y="1696"/>
                  </a:lnTo>
                  <a:lnTo>
                    <a:pt x="554"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46" name="Google Shape;746;p17"/>
          <p:cNvSpPr/>
          <p:nvPr/>
        </p:nvSpPr>
        <p:spPr>
          <a:xfrm>
            <a:off x="7732374" y="5181214"/>
            <a:ext cx="374490" cy="217396"/>
          </a:xfrm>
          <a:custGeom>
            <a:avLst/>
            <a:gdLst/>
            <a:ahLst/>
            <a:cxnLst/>
            <a:rect l="l" t="t" r="r" b="b"/>
            <a:pathLst>
              <a:path w="11331" h="6379" extrusionOk="0">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7" name="Google Shape;747;p17"/>
          <p:cNvSpPr/>
          <p:nvPr/>
        </p:nvSpPr>
        <p:spPr>
          <a:xfrm>
            <a:off x="8223836" y="5091980"/>
            <a:ext cx="352082" cy="376448"/>
          </a:xfrm>
          <a:custGeom>
            <a:avLst/>
            <a:gdLst/>
            <a:ahLst/>
            <a:cxnLst/>
            <a:rect l="l" t="t" r="r" b="b"/>
            <a:pathLst>
              <a:path w="10653" h="11046" extrusionOk="0">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48" name="Google Shape;748;p17"/>
          <p:cNvGrpSpPr/>
          <p:nvPr/>
        </p:nvGrpSpPr>
        <p:grpSpPr>
          <a:xfrm>
            <a:off x="8815358" y="5107237"/>
            <a:ext cx="364707" cy="363804"/>
            <a:chOff x="6010925" y="3998175"/>
            <a:chExt cx="275875" cy="266875"/>
          </a:xfrm>
        </p:grpSpPr>
        <p:sp>
          <p:nvSpPr>
            <p:cNvPr id="749" name="Google Shape;749;p17"/>
            <p:cNvSpPr/>
            <p:nvPr/>
          </p:nvSpPr>
          <p:spPr>
            <a:xfrm>
              <a:off x="6222525" y="3998175"/>
              <a:ext cx="64275" cy="58575"/>
            </a:xfrm>
            <a:custGeom>
              <a:avLst/>
              <a:gdLst/>
              <a:ahLst/>
              <a:cxnLst/>
              <a:rect l="l" t="t" r="r" b="b"/>
              <a:pathLst>
                <a:path w="2571" h="2343" extrusionOk="0">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0" name="Google Shape;750;p17"/>
            <p:cNvSpPr/>
            <p:nvPr/>
          </p:nvSpPr>
          <p:spPr>
            <a:xfrm>
              <a:off x="6010925" y="4089600"/>
              <a:ext cx="85400" cy="77650"/>
            </a:xfrm>
            <a:custGeom>
              <a:avLst/>
              <a:gdLst/>
              <a:ahLst/>
              <a:cxnLst/>
              <a:rect l="l" t="t" r="r" b="b"/>
              <a:pathLst>
                <a:path w="3416" h="3106" extrusionOk="0">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1" name="Google Shape;751;p17"/>
            <p:cNvSpPr/>
            <p:nvPr/>
          </p:nvSpPr>
          <p:spPr>
            <a:xfrm>
              <a:off x="6111825" y="4181175"/>
              <a:ext cx="80400" cy="83875"/>
            </a:xfrm>
            <a:custGeom>
              <a:avLst/>
              <a:gdLst/>
              <a:ahLst/>
              <a:cxnLst/>
              <a:rect l="l" t="t" r="r" b="b"/>
              <a:pathLst>
                <a:path w="3216" h="3355" extrusionOk="0">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2" name="Google Shape;752;p17"/>
            <p:cNvSpPr/>
            <p:nvPr/>
          </p:nvSpPr>
          <p:spPr>
            <a:xfrm>
              <a:off x="6086050" y="4013025"/>
              <a:ext cx="179325" cy="178900"/>
            </a:xfrm>
            <a:custGeom>
              <a:avLst/>
              <a:gdLst/>
              <a:ahLst/>
              <a:cxnLst/>
              <a:rect l="l" t="t" r="r" b="b"/>
              <a:pathLst>
                <a:path w="7173" h="7156" extrusionOk="0">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3" name="Google Shape;753;p17"/>
            <p:cNvSpPr/>
            <p:nvPr/>
          </p:nvSpPr>
          <p:spPr>
            <a:xfrm>
              <a:off x="6042775" y="4183750"/>
              <a:ext cx="57575" cy="47550"/>
            </a:xfrm>
            <a:custGeom>
              <a:avLst/>
              <a:gdLst/>
              <a:ahLst/>
              <a:cxnLst/>
              <a:rect l="l" t="t" r="r" b="b"/>
              <a:pathLst>
                <a:path w="2303" h="1902" extrusionOk="0">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54" name="Google Shape;754;p17"/>
          <p:cNvGrpSpPr/>
          <p:nvPr/>
        </p:nvGrpSpPr>
        <p:grpSpPr>
          <a:xfrm>
            <a:off x="9417554" y="5125862"/>
            <a:ext cx="352082" cy="308322"/>
            <a:chOff x="6866650" y="1038650"/>
            <a:chExt cx="266325" cy="226175"/>
          </a:xfrm>
        </p:grpSpPr>
        <p:sp>
          <p:nvSpPr>
            <p:cNvPr id="755" name="Google Shape;755;p17"/>
            <p:cNvSpPr/>
            <p:nvPr/>
          </p:nvSpPr>
          <p:spPr>
            <a:xfrm>
              <a:off x="6866650" y="1078350"/>
              <a:ext cx="39725" cy="186475"/>
            </a:xfrm>
            <a:custGeom>
              <a:avLst/>
              <a:gdLst/>
              <a:ahLst/>
              <a:cxnLst/>
              <a:rect l="l" t="t" r="r" b="b"/>
              <a:pathLst>
                <a:path w="1589" h="7459" extrusionOk="0">
                  <a:moveTo>
                    <a:pt x="536" y="1"/>
                  </a:moveTo>
                  <a:cubicBezTo>
                    <a:pt x="233" y="1"/>
                    <a:pt x="1" y="250"/>
                    <a:pt x="1" y="536"/>
                  </a:cubicBezTo>
                  <a:lnTo>
                    <a:pt x="1" y="6924"/>
                  </a:lnTo>
                  <a:cubicBezTo>
                    <a:pt x="1" y="7227"/>
                    <a:pt x="233" y="7459"/>
                    <a:pt x="536" y="7459"/>
                  </a:cubicBezTo>
                  <a:lnTo>
                    <a:pt x="1589" y="7459"/>
                  </a:lnTo>
                  <a:lnTo>
                    <a:pt x="1589"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6" name="Google Shape;756;p17"/>
            <p:cNvSpPr/>
            <p:nvPr/>
          </p:nvSpPr>
          <p:spPr>
            <a:xfrm>
              <a:off x="7092800" y="1078350"/>
              <a:ext cx="40175" cy="186475"/>
            </a:xfrm>
            <a:custGeom>
              <a:avLst/>
              <a:gdLst/>
              <a:ahLst/>
              <a:cxnLst/>
              <a:rect l="l" t="t" r="r" b="b"/>
              <a:pathLst>
                <a:path w="1607" h="7459" extrusionOk="0">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7" name="Google Shape;757;p17"/>
            <p:cNvSpPr/>
            <p:nvPr/>
          </p:nvSpPr>
          <p:spPr>
            <a:xfrm>
              <a:off x="6919750" y="1038650"/>
              <a:ext cx="159700" cy="226175"/>
            </a:xfrm>
            <a:custGeom>
              <a:avLst/>
              <a:gdLst/>
              <a:ahLst/>
              <a:cxnLst/>
              <a:rect l="l" t="t" r="r" b="b"/>
              <a:pathLst>
                <a:path w="6388" h="9047" extrusionOk="0">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58" name="Google Shape;758;p17"/>
          <p:cNvGrpSpPr/>
          <p:nvPr/>
        </p:nvGrpSpPr>
        <p:grpSpPr>
          <a:xfrm>
            <a:off x="5155087" y="1762012"/>
            <a:ext cx="272497" cy="362441"/>
            <a:chOff x="2033075" y="2942475"/>
            <a:chExt cx="206125" cy="265875"/>
          </a:xfrm>
        </p:grpSpPr>
        <p:sp>
          <p:nvSpPr>
            <p:cNvPr id="759" name="Google Shape;759;p17"/>
            <p:cNvSpPr/>
            <p:nvPr/>
          </p:nvSpPr>
          <p:spPr>
            <a:xfrm>
              <a:off x="2033075" y="2942475"/>
              <a:ext cx="206125" cy="265875"/>
            </a:xfrm>
            <a:custGeom>
              <a:avLst/>
              <a:gdLst/>
              <a:ahLst/>
              <a:cxnLst/>
              <a:rect l="l" t="t" r="r" b="b"/>
              <a:pathLst>
                <a:path w="8245" h="10635" extrusionOk="0">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0" name="Google Shape;760;p17"/>
            <p:cNvSpPr/>
            <p:nvPr/>
          </p:nvSpPr>
          <p:spPr>
            <a:xfrm>
              <a:off x="2072775" y="3065575"/>
              <a:ext cx="126275" cy="13400"/>
            </a:xfrm>
            <a:custGeom>
              <a:avLst/>
              <a:gdLst/>
              <a:ahLst/>
              <a:cxnLst/>
              <a:rect l="l" t="t" r="r" b="b"/>
              <a:pathLst>
                <a:path w="5051" h="536" extrusionOk="0">
                  <a:moveTo>
                    <a:pt x="1" y="1"/>
                  </a:moveTo>
                  <a:lnTo>
                    <a:pt x="1" y="536"/>
                  </a:lnTo>
                  <a:lnTo>
                    <a:pt x="5050" y="536"/>
                  </a:lnTo>
                  <a:lnTo>
                    <a:pt x="5050"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1" name="Google Shape;761;p17"/>
            <p:cNvSpPr/>
            <p:nvPr/>
          </p:nvSpPr>
          <p:spPr>
            <a:xfrm>
              <a:off x="2072775" y="3038825"/>
              <a:ext cx="43300" cy="13400"/>
            </a:xfrm>
            <a:custGeom>
              <a:avLst/>
              <a:gdLst/>
              <a:ahLst/>
              <a:cxnLst/>
              <a:rect l="l" t="t" r="r" b="b"/>
              <a:pathLst>
                <a:path w="1732" h="536" extrusionOk="0">
                  <a:moveTo>
                    <a:pt x="1" y="0"/>
                  </a:moveTo>
                  <a:lnTo>
                    <a:pt x="1" y="535"/>
                  </a:lnTo>
                  <a:lnTo>
                    <a:pt x="1732" y="535"/>
                  </a:lnTo>
                  <a:lnTo>
                    <a:pt x="1732"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2" name="Google Shape;762;p17"/>
            <p:cNvSpPr/>
            <p:nvPr/>
          </p:nvSpPr>
          <p:spPr>
            <a:xfrm>
              <a:off x="2072775" y="3091900"/>
              <a:ext cx="126275" cy="13400"/>
            </a:xfrm>
            <a:custGeom>
              <a:avLst/>
              <a:gdLst/>
              <a:ahLst/>
              <a:cxnLst/>
              <a:rect l="l" t="t" r="r" b="b"/>
              <a:pathLst>
                <a:path w="5051" h="536" extrusionOk="0">
                  <a:moveTo>
                    <a:pt x="1" y="0"/>
                  </a:moveTo>
                  <a:lnTo>
                    <a:pt x="1" y="536"/>
                  </a:lnTo>
                  <a:lnTo>
                    <a:pt x="5050" y="536"/>
                  </a:lnTo>
                  <a:lnTo>
                    <a:pt x="5050"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3" name="Google Shape;763;p17"/>
            <p:cNvSpPr/>
            <p:nvPr/>
          </p:nvSpPr>
          <p:spPr>
            <a:xfrm>
              <a:off x="2072775" y="3118650"/>
              <a:ext cx="126275" cy="13425"/>
            </a:xfrm>
            <a:custGeom>
              <a:avLst/>
              <a:gdLst/>
              <a:ahLst/>
              <a:cxnLst/>
              <a:rect l="l" t="t" r="r" b="b"/>
              <a:pathLst>
                <a:path w="5051" h="537" extrusionOk="0">
                  <a:moveTo>
                    <a:pt x="1" y="1"/>
                  </a:moveTo>
                  <a:lnTo>
                    <a:pt x="1" y="536"/>
                  </a:lnTo>
                  <a:lnTo>
                    <a:pt x="5050" y="536"/>
                  </a:lnTo>
                  <a:lnTo>
                    <a:pt x="5050"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4" name="Google Shape;764;p17"/>
            <p:cNvSpPr/>
            <p:nvPr/>
          </p:nvSpPr>
          <p:spPr>
            <a:xfrm>
              <a:off x="2072775" y="3145425"/>
              <a:ext cx="126275" cy="13400"/>
            </a:xfrm>
            <a:custGeom>
              <a:avLst/>
              <a:gdLst/>
              <a:ahLst/>
              <a:cxnLst/>
              <a:rect l="l" t="t" r="r" b="b"/>
              <a:pathLst>
                <a:path w="5051" h="536" extrusionOk="0">
                  <a:moveTo>
                    <a:pt x="1" y="0"/>
                  </a:moveTo>
                  <a:lnTo>
                    <a:pt x="1" y="536"/>
                  </a:lnTo>
                  <a:lnTo>
                    <a:pt x="5050" y="536"/>
                  </a:lnTo>
                  <a:lnTo>
                    <a:pt x="5050"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65" name="Google Shape;765;p17"/>
          <p:cNvSpPr/>
          <p:nvPr/>
        </p:nvSpPr>
        <p:spPr>
          <a:xfrm>
            <a:off x="2519516" y="5702423"/>
            <a:ext cx="281917" cy="398327"/>
          </a:xfrm>
          <a:custGeom>
            <a:avLst/>
            <a:gdLst/>
            <a:ahLst/>
            <a:cxnLst/>
            <a:rect l="l" t="t" r="r" b="b"/>
            <a:pathLst>
              <a:path w="8530" h="11688" extrusionOk="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66" name="Google Shape;766;p17"/>
          <p:cNvGrpSpPr/>
          <p:nvPr/>
        </p:nvGrpSpPr>
        <p:grpSpPr>
          <a:xfrm>
            <a:off x="3016802" y="5738414"/>
            <a:ext cx="325576" cy="362441"/>
            <a:chOff x="3081775" y="1061400"/>
            <a:chExt cx="246275" cy="265875"/>
          </a:xfrm>
        </p:grpSpPr>
        <p:sp>
          <p:nvSpPr>
            <p:cNvPr id="767" name="Google Shape;767;p17"/>
            <p:cNvSpPr/>
            <p:nvPr/>
          </p:nvSpPr>
          <p:spPr>
            <a:xfrm>
              <a:off x="3081775" y="1061400"/>
              <a:ext cx="246275" cy="225750"/>
            </a:xfrm>
            <a:custGeom>
              <a:avLst/>
              <a:gdLst/>
              <a:ahLst/>
              <a:cxnLst/>
              <a:rect l="l" t="t" r="r" b="b"/>
              <a:pathLst>
                <a:path w="9851" h="9030" extrusionOk="0">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8" name="Google Shape;768;p17"/>
            <p:cNvSpPr/>
            <p:nvPr/>
          </p:nvSpPr>
          <p:spPr>
            <a:xfrm>
              <a:off x="3121925" y="1287125"/>
              <a:ext cx="39725" cy="40150"/>
            </a:xfrm>
            <a:custGeom>
              <a:avLst/>
              <a:gdLst/>
              <a:ahLst/>
              <a:cxnLst/>
              <a:rect l="l" t="t" r="r" b="b"/>
              <a:pathLst>
                <a:path w="1589" h="1606" extrusionOk="0">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9" name="Google Shape;769;p17"/>
            <p:cNvSpPr/>
            <p:nvPr/>
          </p:nvSpPr>
          <p:spPr>
            <a:xfrm>
              <a:off x="3268250" y="1287125"/>
              <a:ext cx="40150" cy="40150"/>
            </a:xfrm>
            <a:custGeom>
              <a:avLst/>
              <a:gdLst/>
              <a:ahLst/>
              <a:cxnLst/>
              <a:rect l="l" t="t" r="r" b="b"/>
              <a:pathLst>
                <a:path w="1606" h="1606" extrusionOk="0">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770" name="Google Shape;770;p17"/>
          <p:cNvGrpSpPr/>
          <p:nvPr/>
        </p:nvGrpSpPr>
        <p:grpSpPr>
          <a:xfrm>
            <a:off x="3556513" y="5780534"/>
            <a:ext cx="369202" cy="325941"/>
            <a:chOff x="2847150" y="1805000"/>
            <a:chExt cx="279275" cy="239100"/>
          </a:xfrm>
        </p:grpSpPr>
        <p:sp>
          <p:nvSpPr>
            <p:cNvPr id="771" name="Google Shape;771;p17"/>
            <p:cNvSpPr/>
            <p:nvPr/>
          </p:nvSpPr>
          <p:spPr>
            <a:xfrm>
              <a:off x="2847150" y="1805000"/>
              <a:ext cx="279275" cy="145450"/>
            </a:xfrm>
            <a:custGeom>
              <a:avLst/>
              <a:gdLst/>
              <a:ahLst/>
              <a:cxnLst/>
              <a:rect l="l" t="t" r="r" b="b"/>
              <a:pathLst>
                <a:path w="11171" h="5818" extrusionOk="0">
                  <a:moveTo>
                    <a:pt x="5585" y="0"/>
                  </a:moveTo>
                  <a:lnTo>
                    <a:pt x="1" y="5317"/>
                  </a:lnTo>
                  <a:lnTo>
                    <a:pt x="607" y="5817"/>
                  </a:lnTo>
                  <a:lnTo>
                    <a:pt x="5585" y="1089"/>
                  </a:lnTo>
                  <a:lnTo>
                    <a:pt x="10563" y="5817"/>
                  </a:lnTo>
                  <a:lnTo>
                    <a:pt x="11170" y="5317"/>
                  </a:lnTo>
                  <a:lnTo>
                    <a:pt x="5585"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2" name="Google Shape;772;p17"/>
            <p:cNvSpPr/>
            <p:nvPr/>
          </p:nvSpPr>
          <p:spPr>
            <a:xfrm>
              <a:off x="2887300" y="1850950"/>
              <a:ext cx="199425" cy="193150"/>
            </a:xfrm>
            <a:custGeom>
              <a:avLst/>
              <a:gdLst/>
              <a:ahLst/>
              <a:cxnLst/>
              <a:rect l="l" t="t" r="r" b="b"/>
              <a:pathLst>
                <a:path w="7977" h="7726" extrusionOk="0">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73" name="Google Shape;773;p17"/>
          <p:cNvSpPr/>
          <p:nvPr/>
        </p:nvSpPr>
        <p:spPr>
          <a:xfrm>
            <a:off x="4138834" y="5830310"/>
            <a:ext cx="386850" cy="190371"/>
          </a:xfrm>
          <a:custGeom>
            <a:avLst/>
            <a:gdLst/>
            <a:ahLst/>
            <a:cxnLst/>
            <a:rect l="l" t="t" r="r" b="b"/>
            <a:pathLst>
              <a:path w="11705" h="5586" extrusionOk="0">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74" name="Google Shape;774;p17"/>
          <p:cNvGrpSpPr/>
          <p:nvPr/>
        </p:nvGrpSpPr>
        <p:grpSpPr>
          <a:xfrm>
            <a:off x="4742307" y="5724791"/>
            <a:ext cx="352082" cy="363054"/>
            <a:chOff x="6435300" y="1095300"/>
            <a:chExt cx="266325" cy="266325"/>
          </a:xfrm>
        </p:grpSpPr>
        <p:sp>
          <p:nvSpPr>
            <p:cNvPr id="775" name="Google Shape;775;p17"/>
            <p:cNvSpPr/>
            <p:nvPr/>
          </p:nvSpPr>
          <p:spPr>
            <a:xfrm>
              <a:off x="6444225" y="1095300"/>
              <a:ext cx="247150" cy="266325"/>
            </a:xfrm>
            <a:custGeom>
              <a:avLst/>
              <a:gdLst/>
              <a:ahLst/>
              <a:cxnLst/>
              <a:rect l="l" t="t" r="r" b="b"/>
              <a:pathLst>
                <a:path w="9886" h="10653" extrusionOk="0">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6" name="Google Shape;776;p17"/>
            <p:cNvSpPr/>
            <p:nvPr/>
          </p:nvSpPr>
          <p:spPr>
            <a:xfrm>
              <a:off x="6435300" y="1258125"/>
              <a:ext cx="79875" cy="20100"/>
            </a:xfrm>
            <a:custGeom>
              <a:avLst/>
              <a:gdLst/>
              <a:ahLst/>
              <a:cxnLst/>
              <a:rect l="l" t="t" r="r" b="b"/>
              <a:pathLst>
                <a:path w="3195" h="804" extrusionOk="0">
                  <a:moveTo>
                    <a:pt x="1" y="0"/>
                  </a:moveTo>
                  <a:cubicBezTo>
                    <a:pt x="1" y="446"/>
                    <a:pt x="715" y="803"/>
                    <a:pt x="1589" y="803"/>
                  </a:cubicBezTo>
                  <a:cubicBezTo>
                    <a:pt x="2481" y="803"/>
                    <a:pt x="3195" y="446"/>
                    <a:pt x="3195"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7" name="Google Shape;777;p17"/>
            <p:cNvSpPr/>
            <p:nvPr/>
          </p:nvSpPr>
          <p:spPr>
            <a:xfrm>
              <a:off x="6621325" y="1258125"/>
              <a:ext cx="80300" cy="20100"/>
            </a:xfrm>
            <a:custGeom>
              <a:avLst/>
              <a:gdLst/>
              <a:ahLst/>
              <a:cxnLst/>
              <a:rect l="l" t="t" r="r" b="b"/>
              <a:pathLst>
                <a:path w="3212" h="804" extrusionOk="0">
                  <a:moveTo>
                    <a:pt x="0" y="0"/>
                  </a:moveTo>
                  <a:cubicBezTo>
                    <a:pt x="0" y="446"/>
                    <a:pt x="732" y="803"/>
                    <a:pt x="1606" y="803"/>
                  </a:cubicBezTo>
                  <a:cubicBezTo>
                    <a:pt x="2480" y="803"/>
                    <a:pt x="3212" y="446"/>
                    <a:pt x="3212"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78" name="Google Shape;778;p17"/>
          <p:cNvSpPr/>
          <p:nvPr/>
        </p:nvSpPr>
        <p:spPr>
          <a:xfrm>
            <a:off x="5306157" y="5738979"/>
            <a:ext cx="246520" cy="331428"/>
          </a:xfrm>
          <a:custGeom>
            <a:avLst/>
            <a:gdLst/>
            <a:ahLst/>
            <a:cxnLst/>
            <a:rect l="l" t="t" r="r" b="b"/>
            <a:pathLst>
              <a:path w="7459" h="9725" extrusionOk="0">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9" name="Google Shape;779;p17"/>
          <p:cNvSpPr/>
          <p:nvPr/>
        </p:nvSpPr>
        <p:spPr>
          <a:xfrm>
            <a:off x="5766907" y="5710672"/>
            <a:ext cx="312554" cy="308935"/>
          </a:xfrm>
          <a:custGeom>
            <a:avLst/>
            <a:gdLst/>
            <a:ahLst/>
            <a:cxnLst/>
            <a:rect l="l" t="t" r="r" b="b"/>
            <a:pathLst>
              <a:path w="9457" h="9065" extrusionOk="0">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80" name="Google Shape;780;p17"/>
          <p:cNvGrpSpPr/>
          <p:nvPr/>
        </p:nvGrpSpPr>
        <p:grpSpPr>
          <a:xfrm>
            <a:off x="6295376" y="5719855"/>
            <a:ext cx="301350" cy="363054"/>
            <a:chOff x="4506525" y="1060950"/>
            <a:chExt cx="227950" cy="266325"/>
          </a:xfrm>
        </p:grpSpPr>
        <p:sp>
          <p:nvSpPr>
            <p:cNvPr id="781" name="Google Shape;781;p17"/>
            <p:cNvSpPr/>
            <p:nvPr/>
          </p:nvSpPr>
          <p:spPr>
            <a:xfrm>
              <a:off x="4603750" y="1143925"/>
              <a:ext cx="13425" cy="13400"/>
            </a:xfrm>
            <a:custGeom>
              <a:avLst/>
              <a:gdLst/>
              <a:ahLst/>
              <a:cxnLst/>
              <a:rect l="l" t="t" r="r" b="b"/>
              <a:pathLst>
                <a:path w="537" h="536" extrusionOk="0">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2" name="Google Shape;782;p17"/>
            <p:cNvSpPr/>
            <p:nvPr/>
          </p:nvSpPr>
          <p:spPr>
            <a:xfrm>
              <a:off x="4623825" y="1143925"/>
              <a:ext cx="13425" cy="13400"/>
            </a:xfrm>
            <a:custGeom>
              <a:avLst/>
              <a:gdLst/>
              <a:ahLst/>
              <a:cxnLst/>
              <a:rect l="l" t="t" r="r" b="b"/>
              <a:pathLst>
                <a:path w="537" h="536" extrusionOk="0">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3" name="Google Shape;783;p17"/>
            <p:cNvSpPr/>
            <p:nvPr/>
          </p:nvSpPr>
          <p:spPr>
            <a:xfrm>
              <a:off x="4613575" y="1220650"/>
              <a:ext cx="13400" cy="13400"/>
            </a:xfrm>
            <a:custGeom>
              <a:avLst/>
              <a:gdLst/>
              <a:ahLst/>
              <a:cxnLst/>
              <a:rect l="l" t="t" r="r" b="b"/>
              <a:pathLst>
                <a:path w="536" h="536" extrusionOk="0">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4" name="Google Shape;784;p17"/>
            <p:cNvSpPr/>
            <p:nvPr/>
          </p:nvSpPr>
          <p:spPr>
            <a:xfrm>
              <a:off x="4613575" y="1247425"/>
              <a:ext cx="13400" cy="12950"/>
            </a:xfrm>
            <a:custGeom>
              <a:avLst/>
              <a:gdLst/>
              <a:ahLst/>
              <a:cxnLst/>
              <a:rect l="l" t="t" r="r" b="b"/>
              <a:pathLst>
                <a:path w="536" h="518" extrusionOk="0">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5" name="Google Shape;785;p17"/>
            <p:cNvSpPr/>
            <p:nvPr/>
          </p:nvSpPr>
          <p:spPr>
            <a:xfrm>
              <a:off x="4613575" y="1270600"/>
              <a:ext cx="13400" cy="13425"/>
            </a:xfrm>
            <a:custGeom>
              <a:avLst/>
              <a:gdLst/>
              <a:ahLst/>
              <a:cxnLst/>
              <a:rect l="l" t="t" r="r" b="b"/>
              <a:pathLst>
                <a:path w="536" h="537" extrusionOk="0">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6" name="Google Shape;786;p17"/>
            <p:cNvSpPr/>
            <p:nvPr/>
          </p:nvSpPr>
          <p:spPr>
            <a:xfrm>
              <a:off x="4506525" y="1060950"/>
              <a:ext cx="227950" cy="266325"/>
            </a:xfrm>
            <a:custGeom>
              <a:avLst/>
              <a:gdLst/>
              <a:ahLst/>
              <a:cxnLst/>
              <a:rect l="l" t="t" r="r" b="b"/>
              <a:pathLst>
                <a:path w="9118" h="10653" extrusionOk="0">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7" name="Google Shape;787;p17"/>
            <p:cNvSpPr/>
            <p:nvPr/>
          </p:nvSpPr>
          <p:spPr>
            <a:xfrm>
              <a:off x="4613575" y="1160875"/>
              <a:ext cx="20100" cy="13400"/>
            </a:xfrm>
            <a:custGeom>
              <a:avLst/>
              <a:gdLst/>
              <a:ahLst/>
              <a:cxnLst/>
              <a:rect l="l" t="t" r="r" b="b"/>
              <a:pathLst>
                <a:path w="804" h="536" extrusionOk="0">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88" name="Google Shape;788;p17"/>
          <p:cNvSpPr/>
          <p:nvPr/>
        </p:nvSpPr>
        <p:spPr>
          <a:xfrm>
            <a:off x="6754423" y="5843143"/>
            <a:ext cx="386883" cy="126846"/>
          </a:xfrm>
          <a:custGeom>
            <a:avLst/>
            <a:gdLst/>
            <a:ahLst/>
            <a:cxnLst/>
            <a:rect l="l" t="t" r="r" b="b"/>
            <a:pathLst>
              <a:path w="11706" h="3722" extrusionOk="0">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9" name="Google Shape;789;p17"/>
          <p:cNvSpPr/>
          <p:nvPr/>
        </p:nvSpPr>
        <p:spPr>
          <a:xfrm>
            <a:off x="7751141" y="5797503"/>
            <a:ext cx="307266" cy="358181"/>
          </a:xfrm>
          <a:custGeom>
            <a:avLst/>
            <a:gdLst/>
            <a:ahLst/>
            <a:cxnLst/>
            <a:rect l="l" t="t" r="r" b="b"/>
            <a:pathLst>
              <a:path w="9297" h="10510" extrusionOk="0">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90" name="Google Shape;790;p17"/>
          <p:cNvGrpSpPr/>
          <p:nvPr/>
        </p:nvGrpSpPr>
        <p:grpSpPr>
          <a:xfrm>
            <a:off x="7301010" y="5797711"/>
            <a:ext cx="251246" cy="356340"/>
            <a:chOff x="867500" y="3647700"/>
            <a:chExt cx="190050" cy="261400"/>
          </a:xfrm>
        </p:grpSpPr>
        <p:sp>
          <p:nvSpPr>
            <p:cNvPr id="791" name="Google Shape;791;p17"/>
            <p:cNvSpPr/>
            <p:nvPr/>
          </p:nvSpPr>
          <p:spPr>
            <a:xfrm>
              <a:off x="923275" y="3796225"/>
              <a:ext cx="78525" cy="78975"/>
            </a:xfrm>
            <a:custGeom>
              <a:avLst/>
              <a:gdLst/>
              <a:ahLst/>
              <a:cxnLst/>
              <a:rect l="l" t="t" r="r" b="b"/>
              <a:pathLst>
                <a:path w="3141" h="3159" extrusionOk="0">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2" name="Google Shape;792;p17"/>
            <p:cNvSpPr/>
            <p:nvPr/>
          </p:nvSpPr>
          <p:spPr>
            <a:xfrm>
              <a:off x="888925" y="3762775"/>
              <a:ext cx="146775" cy="146325"/>
            </a:xfrm>
            <a:custGeom>
              <a:avLst/>
              <a:gdLst/>
              <a:ahLst/>
              <a:cxnLst/>
              <a:rect l="l" t="t" r="r" b="b"/>
              <a:pathLst>
                <a:path w="5871" h="5853" extrusionOk="0">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3" name="Google Shape;793;p17"/>
            <p:cNvSpPr/>
            <p:nvPr/>
          </p:nvSpPr>
          <p:spPr>
            <a:xfrm>
              <a:off x="980375" y="3647700"/>
              <a:ext cx="77175" cy="120450"/>
            </a:xfrm>
            <a:custGeom>
              <a:avLst/>
              <a:gdLst/>
              <a:ahLst/>
              <a:cxnLst/>
              <a:rect l="l" t="t" r="r" b="b"/>
              <a:pathLst>
                <a:path w="3087" h="4818" extrusionOk="0">
                  <a:moveTo>
                    <a:pt x="1874" y="0"/>
                  </a:moveTo>
                  <a:lnTo>
                    <a:pt x="821" y="2266"/>
                  </a:lnTo>
                  <a:lnTo>
                    <a:pt x="0" y="4122"/>
                  </a:lnTo>
                  <a:cubicBezTo>
                    <a:pt x="535" y="4247"/>
                    <a:pt x="1035" y="4479"/>
                    <a:pt x="1445" y="4818"/>
                  </a:cubicBezTo>
                  <a:lnTo>
                    <a:pt x="3087" y="1106"/>
                  </a:lnTo>
                  <a:lnTo>
                    <a:pt x="2338"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4" name="Google Shape;794;p17"/>
            <p:cNvSpPr/>
            <p:nvPr/>
          </p:nvSpPr>
          <p:spPr>
            <a:xfrm>
              <a:off x="867500" y="3647700"/>
              <a:ext cx="77200" cy="120450"/>
            </a:xfrm>
            <a:custGeom>
              <a:avLst/>
              <a:gdLst/>
              <a:ahLst/>
              <a:cxnLst/>
              <a:rect l="l" t="t" r="r" b="b"/>
              <a:pathLst>
                <a:path w="3088" h="4818" extrusionOk="0">
                  <a:moveTo>
                    <a:pt x="733" y="0"/>
                  </a:moveTo>
                  <a:lnTo>
                    <a:pt x="1" y="1106"/>
                  </a:lnTo>
                  <a:lnTo>
                    <a:pt x="1643" y="4818"/>
                  </a:lnTo>
                  <a:cubicBezTo>
                    <a:pt x="2053" y="4479"/>
                    <a:pt x="2552" y="4247"/>
                    <a:pt x="3088" y="4122"/>
                  </a:cubicBezTo>
                  <a:lnTo>
                    <a:pt x="2249" y="2266"/>
                  </a:lnTo>
                  <a:lnTo>
                    <a:pt x="1214"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5" name="Google Shape;795;p17"/>
            <p:cNvSpPr/>
            <p:nvPr/>
          </p:nvSpPr>
          <p:spPr>
            <a:xfrm>
              <a:off x="912575" y="3647700"/>
              <a:ext cx="99925" cy="40175"/>
            </a:xfrm>
            <a:custGeom>
              <a:avLst/>
              <a:gdLst/>
              <a:ahLst/>
              <a:cxnLst/>
              <a:rect l="l" t="t" r="r" b="b"/>
              <a:pathLst>
                <a:path w="3997" h="1607" extrusionOk="0">
                  <a:moveTo>
                    <a:pt x="0" y="0"/>
                  </a:moveTo>
                  <a:lnTo>
                    <a:pt x="732" y="1606"/>
                  </a:lnTo>
                  <a:lnTo>
                    <a:pt x="3247" y="1606"/>
                  </a:lnTo>
                  <a:lnTo>
                    <a:pt x="3997" y="0"/>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96" name="Google Shape;796;p17"/>
          <p:cNvSpPr/>
          <p:nvPr/>
        </p:nvSpPr>
        <p:spPr>
          <a:xfrm>
            <a:off x="8257587" y="5764356"/>
            <a:ext cx="356775" cy="308356"/>
          </a:xfrm>
          <a:custGeom>
            <a:avLst/>
            <a:gdLst/>
            <a:ahLst/>
            <a:cxnLst/>
            <a:rect l="l" t="t" r="r" b="b"/>
            <a:pathLst>
              <a:path w="10795" h="9048" extrusionOk="0">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7" name="Google Shape;797;p17"/>
          <p:cNvSpPr/>
          <p:nvPr/>
        </p:nvSpPr>
        <p:spPr>
          <a:xfrm>
            <a:off x="8859393" y="5763094"/>
            <a:ext cx="306671" cy="362134"/>
          </a:xfrm>
          <a:custGeom>
            <a:avLst/>
            <a:gdLst/>
            <a:ahLst/>
            <a:cxnLst/>
            <a:rect l="l" t="t" r="r" b="b"/>
            <a:pathLst>
              <a:path w="9279" h="10626" extrusionOk="0">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98" name="Google Shape;798;p17"/>
          <p:cNvGrpSpPr/>
          <p:nvPr/>
        </p:nvGrpSpPr>
        <p:grpSpPr>
          <a:xfrm>
            <a:off x="9443288" y="5752884"/>
            <a:ext cx="299598" cy="398327"/>
            <a:chOff x="3707175" y="1322350"/>
            <a:chExt cx="226625" cy="292200"/>
          </a:xfrm>
        </p:grpSpPr>
        <p:sp>
          <p:nvSpPr>
            <p:cNvPr id="799" name="Google Shape;799;p17"/>
            <p:cNvSpPr/>
            <p:nvPr/>
          </p:nvSpPr>
          <p:spPr>
            <a:xfrm>
              <a:off x="3707175" y="1322350"/>
              <a:ext cx="226625" cy="292200"/>
            </a:xfrm>
            <a:custGeom>
              <a:avLst/>
              <a:gdLst/>
              <a:ahLst/>
              <a:cxnLst/>
              <a:rect l="l" t="t" r="r" b="b"/>
              <a:pathLst>
                <a:path w="9065" h="11688" extrusionOk="0">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0" name="Google Shape;800;p17"/>
            <p:cNvSpPr/>
            <p:nvPr/>
          </p:nvSpPr>
          <p:spPr>
            <a:xfrm>
              <a:off x="3880250" y="1415575"/>
              <a:ext cx="33475" cy="33050"/>
            </a:xfrm>
            <a:custGeom>
              <a:avLst/>
              <a:gdLst/>
              <a:ahLst/>
              <a:cxnLst/>
              <a:rect l="l" t="t" r="r" b="b"/>
              <a:pathLst>
                <a:path w="1339" h="1322" extrusionOk="0">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01" name="Google Shape;801;p17"/>
          <p:cNvSpPr/>
          <p:nvPr/>
        </p:nvSpPr>
        <p:spPr>
          <a:xfrm>
            <a:off x="6495138" y="497598"/>
            <a:ext cx="2029847" cy="674401"/>
          </a:xfrm>
          <a:prstGeom prst="rect">
            <a:avLst/>
          </a:prstGeom>
        </p:spPr>
        <p:txBody>
          <a:bodyPr>
            <a:prstTxWarp prst="textPlain">
              <a:avLst/>
            </a:prstTxWarp>
          </a:bodyPr>
          <a:lstStyle/>
          <a:p>
            <a:pPr lvl="0" algn="ctr"/>
            <a:r>
              <a:rPr b="0" i="0">
                <a:ln>
                  <a:noFill/>
                </a:ln>
                <a:solidFill>
                  <a:schemeClr val="accent3"/>
                </a:solidFill>
                <a:latin typeface="Pacifico"/>
              </a:rPr>
              <a:t>icons.</a:t>
            </a:r>
          </a:p>
        </p:txBody>
      </p:sp>
    </p:spTree>
  </p:cSld>
  <p:clrMapOvr>
    <a:masterClrMapping/>
  </p:clrMapOvr>
</p:sld>
</file>

<file path=ppt/theme/theme1.xml><?xml version="1.0" encoding="utf-8"?>
<a:theme xmlns:a="http://schemas.openxmlformats.org/drawingml/2006/main" name="SlidesMania">
  <a:themeElements>
    <a:clrScheme name="Personalizado 664">
      <a:dk1>
        <a:srgbClr val="FFFFFF"/>
      </a:dk1>
      <a:lt1>
        <a:srgbClr val="093B9B"/>
      </a:lt1>
      <a:dk2>
        <a:srgbClr val="FFFFFF"/>
      </a:dk2>
      <a:lt2>
        <a:srgbClr val="FFFFFF"/>
      </a:lt2>
      <a:accent1>
        <a:srgbClr val="0C52E5"/>
      </a:accent1>
      <a:accent2>
        <a:srgbClr val="FF9CFC"/>
      </a:accent2>
      <a:accent3>
        <a:srgbClr val="42F8FF"/>
      </a:accent3>
      <a:accent4>
        <a:srgbClr val="FFFFFF"/>
      </a:accent4>
      <a:accent5>
        <a:srgbClr val="FFFFFF"/>
      </a:accent5>
      <a:accent6>
        <a:srgbClr val="FFFFFF"/>
      </a:accent6>
      <a:hlink>
        <a:srgbClr val="009AA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647</Words>
  <Application>Microsoft Office PowerPoint</Application>
  <PresentationFormat>Panorámica</PresentationFormat>
  <Paragraphs>103</Paragraphs>
  <Slides>17</Slides>
  <Notes>17</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17</vt:i4>
      </vt:variant>
    </vt:vector>
  </HeadingPairs>
  <TitlesOfParts>
    <vt:vector size="25" baseType="lpstr">
      <vt:lpstr>Pacifico</vt:lpstr>
      <vt:lpstr>Abril Fatface</vt:lpstr>
      <vt:lpstr>Aldrich</vt:lpstr>
      <vt:lpstr>Arial</vt:lpstr>
      <vt:lpstr>Nunito</vt:lpstr>
      <vt:lpstr>Barlow Semi Condensed</vt:lpstr>
      <vt:lpstr>Calibri</vt:lpstr>
      <vt:lpstr>SlidesMania</vt:lpstr>
      <vt:lpstr>YOUR   TITLE GOES HERE</vt:lpstr>
      <vt:lpstr>Hello! I’m</vt:lpstr>
      <vt:lpstr>This is a table</vt:lpstr>
      <vt:lpstr>We will talk about </vt:lpstr>
      <vt:lpstr>Did you</vt:lpstr>
      <vt:lpstr>Koalas are even more than cats.</vt:lpstr>
      <vt:lpstr>Clearly,                       know more than we think, and think a great deal more than we know.</vt:lpstr>
      <vt:lpstr>Did you</vt:lpstr>
      <vt:lpstr>Cats love to </vt:lpstr>
      <vt:lpstr>Very            </vt:lpstr>
      <vt:lpstr>This is our   </vt:lpstr>
      <vt:lpstr>And this is a</vt:lpstr>
      <vt:lpstr>Presenting a website  </vt:lpstr>
      <vt:lpstr>Presenting a                       or an app?</vt:lpstr>
      <vt:lpstr>Thank</vt:lpstr>
      <vt:lpstr>Presentación de PowerPoint</vt:lpstr>
      <vt:lpstr>Editable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TITLE GOES HERE</dc:title>
  <cp:lastModifiedBy>eduardo</cp:lastModifiedBy>
  <cp:revision>1</cp:revision>
  <dcterms:modified xsi:type="dcterms:W3CDTF">2023-12-11T08:12:51Z</dcterms:modified>
</cp:coreProperties>
</file>