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Marcellus"/>
      <p:regular r:id="rId30"/>
    </p:embeddedFont>
    <p:embeddedFont>
      <p:font typeface="Lato"/>
      <p:bold r:id="rId31"/>
      <p:boldItalic r:id="rId32"/>
    </p:embeddedFont>
    <p:embeddedFont>
      <p:font typeface="Inter"/>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msnIiOpqU6oGk4WegEt+D0sTI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Marcellus-regular.fntdata"/><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66b14374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66b14374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66b14374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b66b143748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2b66b143748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2b66b143748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b66b143748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2b66b143748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2b66b143748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66b143748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b66b143748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2b66b143748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b66b143748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b66b143748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2b66b143748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b66b143748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b66b143748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2b66b143748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b66b143748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b66b143748_0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2b66b143748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b66b143748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b66b143748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b66b143748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b66b143748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b66b143748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b66b143748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b66b143748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b66b143748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b66b143748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b66b143748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b66b143748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2b66b143748_0_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b66b143748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b66b143748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b66b143748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b66b143748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b66b143748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2b66b143748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66b143748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b66b143748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2b66b143748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b66b143748_0_5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2b66b143748_0_5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b66b143748_0_5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b66b143748_0_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2b66b143748_0_5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g2b66b143748_0_5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b66b143748_0_6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2b66b143748_0_6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2b66b143748_0_6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b66b143748_0_6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2b66b143748_0_6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g2b66b143748_0_6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b66b143748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b66b143748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b66b143748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66b143748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g2b66b143748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g2b66b143748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66b143748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b66b143748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b66b143748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66b143748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b66b143748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b66b143748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b66b143748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2b66b143748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2b66b143748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b66b143748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b66b143748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b66b143748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b66b143748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b66b143748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b66b143748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png"/><Relationship Id="rId11" Type="http://schemas.openxmlformats.org/officeDocument/2006/relationships/image" Target="../media/image66.png"/><Relationship Id="rId10" Type="http://schemas.openxmlformats.org/officeDocument/2006/relationships/image" Target="../media/image67.png"/><Relationship Id="rId9" Type="http://schemas.openxmlformats.org/officeDocument/2006/relationships/image" Target="../media/image63.png"/><Relationship Id="rId5" Type="http://schemas.openxmlformats.org/officeDocument/2006/relationships/image" Target="../media/image5.png"/><Relationship Id="rId6" Type="http://schemas.openxmlformats.org/officeDocument/2006/relationships/image" Target="../media/image55.png"/><Relationship Id="rId7" Type="http://schemas.openxmlformats.org/officeDocument/2006/relationships/image" Target="../media/image84.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93.png"/><Relationship Id="rId7"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85.png"/><Relationship Id="rId21" Type="http://schemas.openxmlformats.org/officeDocument/2006/relationships/image" Target="../media/image79.png"/><Relationship Id="rId24" Type="http://schemas.openxmlformats.org/officeDocument/2006/relationships/image" Target="../media/image89.png"/><Relationship Id="rId23"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3.png"/><Relationship Id="rId26" Type="http://schemas.openxmlformats.org/officeDocument/2006/relationships/image" Target="../media/image94.png"/><Relationship Id="rId25" Type="http://schemas.openxmlformats.org/officeDocument/2006/relationships/image" Target="../media/image105.png"/><Relationship Id="rId28" Type="http://schemas.openxmlformats.org/officeDocument/2006/relationships/image" Target="../media/image88.png"/><Relationship Id="rId27" Type="http://schemas.openxmlformats.org/officeDocument/2006/relationships/image" Target="../media/image91.png"/><Relationship Id="rId5" Type="http://schemas.openxmlformats.org/officeDocument/2006/relationships/image" Target="../media/image5.png"/><Relationship Id="rId6" Type="http://schemas.openxmlformats.org/officeDocument/2006/relationships/image" Target="../media/image92.png"/><Relationship Id="rId29" Type="http://schemas.openxmlformats.org/officeDocument/2006/relationships/image" Target="../media/image114.png"/><Relationship Id="rId7" Type="http://schemas.openxmlformats.org/officeDocument/2006/relationships/image" Target="../media/image64.png"/><Relationship Id="rId8" Type="http://schemas.openxmlformats.org/officeDocument/2006/relationships/image" Target="../media/image68.png"/><Relationship Id="rId11" Type="http://schemas.openxmlformats.org/officeDocument/2006/relationships/image" Target="../media/image74.png"/><Relationship Id="rId10" Type="http://schemas.openxmlformats.org/officeDocument/2006/relationships/image" Target="../media/image71.png"/><Relationship Id="rId13" Type="http://schemas.openxmlformats.org/officeDocument/2006/relationships/image" Target="../media/image70.png"/><Relationship Id="rId12" Type="http://schemas.openxmlformats.org/officeDocument/2006/relationships/image" Target="../media/image72.png"/><Relationship Id="rId15" Type="http://schemas.openxmlformats.org/officeDocument/2006/relationships/image" Target="../media/image100.png"/><Relationship Id="rId14" Type="http://schemas.openxmlformats.org/officeDocument/2006/relationships/image" Target="../media/image75.png"/><Relationship Id="rId17" Type="http://schemas.openxmlformats.org/officeDocument/2006/relationships/image" Target="../media/image123.png"/><Relationship Id="rId16" Type="http://schemas.openxmlformats.org/officeDocument/2006/relationships/image" Target="../media/image78.png"/><Relationship Id="rId19" Type="http://schemas.openxmlformats.org/officeDocument/2006/relationships/image" Target="../media/image81.png"/><Relationship Id="rId18"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96.png"/><Relationship Id="rId7" Type="http://schemas.openxmlformats.org/officeDocument/2006/relationships/image" Target="../media/image1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09.png"/><Relationship Id="rId7" Type="http://schemas.openxmlformats.org/officeDocument/2006/relationships/image" Target="../media/image1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08.png"/><Relationship Id="rId7" Type="http://schemas.openxmlformats.org/officeDocument/2006/relationships/image" Target="../media/image1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44.png"/><Relationship Id="rId5" Type="http://schemas.openxmlformats.org/officeDocument/2006/relationships/image" Target="../media/image5.png"/><Relationship Id="rId6" Type="http://schemas.openxmlformats.org/officeDocument/2006/relationships/image" Target="../media/image147.png"/><Relationship Id="rId7" Type="http://schemas.openxmlformats.org/officeDocument/2006/relationships/image" Target="../media/image122.png"/><Relationship Id="rId8" Type="http://schemas.openxmlformats.org/officeDocument/2006/relationships/image" Target="../media/image133.png"/><Relationship Id="rId11" Type="http://schemas.openxmlformats.org/officeDocument/2006/relationships/image" Target="../media/image134.png"/><Relationship Id="rId10" Type="http://schemas.openxmlformats.org/officeDocument/2006/relationships/image" Target="../media/image131.png"/><Relationship Id="rId12" Type="http://schemas.openxmlformats.org/officeDocument/2006/relationships/image" Target="../media/image1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59.png"/><Relationship Id="rId7" Type="http://schemas.openxmlformats.org/officeDocument/2006/relationships/image" Target="../media/image157.png"/><Relationship Id="rId8" Type="http://schemas.openxmlformats.org/officeDocument/2006/relationships/image" Target="../media/image1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49.png"/><Relationship Id="rId5" Type="http://schemas.openxmlformats.org/officeDocument/2006/relationships/image" Target="../media/image5.pn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56.png"/><Relationship Id="rId11" Type="http://schemas.openxmlformats.org/officeDocument/2006/relationships/image" Target="../media/image155.png"/><Relationship Id="rId10" Type="http://schemas.openxmlformats.org/officeDocument/2006/relationships/image" Target="../media/image1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hyperlink" Target="https://unsplash.com/" TargetMode="External"/><Relationship Id="rId5" Type="http://schemas.openxmlformats.org/officeDocument/2006/relationships/image" Target="../media/image158.png"/><Relationship Id="rId6" Type="http://schemas.openxmlformats.org/officeDocument/2006/relationships/image" Target="../media/image152.png"/><Relationship Id="rId7" Type="http://schemas.openxmlformats.org/officeDocument/2006/relationships/image" Target="../media/image1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6.png"/><Relationship Id="rId6" Type="http://schemas.openxmlformats.org/officeDocument/2006/relationships/image" Target="../media/image6.png"/><Relationship Id="rId7" Type="http://schemas.openxmlformats.org/officeDocument/2006/relationships/image" Target="../media/image16.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9.png"/><Relationship Id="rId7"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61.png"/><Relationship Id="rId7"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31.png"/><Relationship Id="rId5" Type="http://schemas.openxmlformats.org/officeDocument/2006/relationships/image" Target="../media/image5.png"/><Relationship Id="rId6" Type="http://schemas.openxmlformats.org/officeDocument/2006/relationships/image" Target="../media/image33.png"/><Relationship Id="rId7" Type="http://schemas.openxmlformats.org/officeDocument/2006/relationships/image" Target="../media/image49.png"/><Relationship Id="rId8"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b66b143748_0_0"/>
          <p:cNvPicPr preferRelativeResize="0"/>
          <p:nvPr/>
        </p:nvPicPr>
        <p:blipFill rotWithShape="1">
          <a:blip r:embed="rId3">
            <a:alphaModFix/>
          </a:blip>
          <a:srcRect b="0" l="0" r="0" t="0"/>
          <a:stretch/>
        </p:blipFill>
        <p:spPr>
          <a:xfrm>
            <a:off x="16600975" y="11620500"/>
            <a:ext cx="6744518" cy="1533003"/>
          </a:xfrm>
          <a:prstGeom prst="rect">
            <a:avLst/>
          </a:prstGeom>
          <a:noFill/>
          <a:ln>
            <a:noFill/>
          </a:ln>
        </p:spPr>
      </p:pic>
      <p:pic>
        <p:nvPicPr>
          <p:cNvPr descr=" " id="17" name="Google Shape;17;g2b66b143748_0_0"/>
          <p:cNvPicPr preferRelativeResize="0"/>
          <p:nvPr/>
        </p:nvPicPr>
        <p:blipFill rotWithShape="1">
          <a:blip r:embed="rId4">
            <a:alphaModFix/>
          </a:blip>
          <a:srcRect b="0" l="0" r="0" t="0"/>
          <a:stretch/>
        </p:blipFill>
        <p:spPr>
          <a:xfrm>
            <a:off x="22227778" y="6045200"/>
            <a:ext cx="1638505" cy="1638300"/>
          </a:xfrm>
          <a:prstGeom prst="rect">
            <a:avLst/>
          </a:prstGeom>
          <a:noFill/>
          <a:ln>
            <a:noFill/>
          </a:ln>
        </p:spPr>
      </p:pic>
      <p:sp>
        <p:nvSpPr>
          <p:cNvPr id="18" name="Google Shape;18;g2b66b143748_0_0"/>
          <p:cNvSpPr/>
          <p:nvPr/>
        </p:nvSpPr>
        <p:spPr>
          <a:xfrm>
            <a:off x="-4775797" y="-4940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g2b66b143748_0_0"/>
          <p:cNvSpPr/>
          <p:nvPr/>
        </p:nvSpPr>
        <p:spPr>
          <a:xfrm>
            <a:off x="10491511" y="7454900"/>
            <a:ext cx="133917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g2b66b14374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b66b14374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 name="Google Shape;22;g2b66b143748_0_0"/>
          <p:cNvSpPr/>
          <p:nvPr/>
        </p:nvSpPr>
        <p:spPr>
          <a:xfrm>
            <a:off x="10008851" y="4203700"/>
            <a:ext cx="140352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g2b66b143748_0_0"/>
          <p:cNvSpPr/>
          <p:nvPr/>
        </p:nvSpPr>
        <p:spPr>
          <a:xfrm>
            <a:off x="10770946" y="4508500"/>
            <a:ext cx="130530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Financial Literacy </a:t>
            </a:r>
            <a:endParaRPr b="0" i="0" sz="12800" u="none" cap="none" strike="noStrike">
              <a:solidFill>
                <a:schemeClr val="dk1"/>
              </a:solidFill>
              <a:latin typeface="Calibri"/>
              <a:ea typeface="Calibri"/>
              <a:cs typeface="Calibri"/>
              <a:sym typeface="Calibri"/>
            </a:endParaRPr>
          </a:p>
        </p:txBody>
      </p:sp>
      <p:pic>
        <p:nvPicPr>
          <p:cNvPr descr=" " id="24" name="Google Shape;24;g2b66b143748_0_0"/>
          <p:cNvPicPr preferRelativeResize="0"/>
          <p:nvPr/>
        </p:nvPicPr>
        <p:blipFill rotWithShape="1">
          <a:blip r:embed="rId6">
            <a:alphaModFix/>
          </a:blip>
          <a:srcRect b="0" l="0" r="0" t="0"/>
          <a:stretch/>
        </p:blipFill>
        <p:spPr>
          <a:xfrm>
            <a:off x="0" y="876300"/>
            <a:ext cx="11812476" cy="1196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1" name="Shape 211"/>
        <p:cNvGrpSpPr/>
        <p:nvPr/>
      </p:nvGrpSpPr>
      <p:grpSpPr>
        <a:xfrm>
          <a:off x="0" y="0"/>
          <a:ext cx="0" cy="0"/>
          <a:chOff x="0" y="0"/>
          <a:chExt cx="0" cy="0"/>
        </a:xfrm>
      </p:grpSpPr>
      <p:pic>
        <p:nvPicPr>
          <p:cNvPr descr=" " id="212" name="Google Shape;212;g2b66b143748_0_187"/>
          <p:cNvPicPr preferRelativeResize="0"/>
          <p:nvPr/>
        </p:nvPicPr>
        <p:blipFill rotWithShape="1">
          <a:blip r:embed="rId3">
            <a:alphaModFix/>
          </a:blip>
          <a:srcRect b="0" l="0" r="0" t="0"/>
          <a:stretch/>
        </p:blipFill>
        <p:spPr>
          <a:xfrm>
            <a:off x="901813" y="889000"/>
            <a:ext cx="2921365" cy="2921000"/>
          </a:xfrm>
          <a:prstGeom prst="rect">
            <a:avLst/>
          </a:prstGeom>
          <a:noFill/>
          <a:ln>
            <a:noFill/>
          </a:ln>
        </p:spPr>
      </p:pic>
      <p:pic>
        <p:nvPicPr>
          <p:cNvPr descr=" " id="213" name="Google Shape;213;g2b66b143748_0_187"/>
          <p:cNvPicPr preferRelativeResize="0"/>
          <p:nvPr/>
        </p:nvPicPr>
        <p:blipFill rotWithShape="1">
          <a:blip r:embed="rId4">
            <a:alphaModFix/>
          </a:blip>
          <a:srcRect b="0" l="0" r="0" t="0"/>
          <a:stretch/>
        </p:blipFill>
        <p:spPr>
          <a:xfrm>
            <a:off x="723990" y="11836400"/>
            <a:ext cx="1638505" cy="1638300"/>
          </a:xfrm>
          <a:prstGeom prst="rect">
            <a:avLst/>
          </a:prstGeom>
          <a:noFill/>
          <a:ln>
            <a:noFill/>
          </a:ln>
        </p:spPr>
      </p:pic>
      <p:sp>
        <p:nvSpPr>
          <p:cNvPr id="214" name="Google Shape;214;g2b66b143748_0_187"/>
          <p:cNvSpPr/>
          <p:nvPr/>
        </p:nvSpPr>
        <p:spPr>
          <a:xfrm>
            <a:off x="18277584" y="114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b66b143748_0_1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b66b143748_0_1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7" name="Google Shape;217;g2b66b143748_0_187"/>
          <p:cNvSpPr/>
          <p:nvPr/>
        </p:nvSpPr>
        <p:spPr>
          <a:xfrm>
            <a:off x="8795849" y="939800"/>
            <a:ext cx="67953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b66b143748_0_187"/>
          <p:cNvSpPr/>
          <p:nvPr/>
        </p:nvSpPr>
        <p:spPr>
          <a:xfrm>
            <a:off x="9557945" y="1244600"/>
            <a:ext cx="5610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219" name="Google Shape;219;g2b66b143748_0_187"/>
          <p:cNvSpPr/>
          <p:nvPr/>
        </p:nvSpPr>
        <p:spPr>
          <a:xfrm>
            <a:off x="1778222" y="3632200"/>
            <a:ext cx="20843400" cy="828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b66b143748_0_187"/>
          <p:cNvSpPr/>
          <p:nvPr/>
        </p:nvSpPr>
        <p:spPr>
          <a:xfrm>
            <a:off x="1778222" y="3632200"/>
            <a:ext cx="6439800" cy="82803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b66b143748_0_187"/>
          <p:cNvPicPr preferRelativeResize="0"/>
          <p:nvPr/>
        </p:nvPicPr>
        <p:blipFill rotWithShape="1">
          <a:blip r:embed="rId6">
            <a:alphaModFix/>
          </a:blip>
          <a:srcRect b="0" l="0" r="0" t="0"/>
          <a:stretch/>
        </p:blipFill>
        <p:spPr>
          <a:xfrm>
            <a:off x="4099716" y="4089400"/>
            <a:ext cx="1796716" cy="1625600"/>
          </a:xfrm>
          <a:prstGeom prst="rect">
            <a:avLst/>
          </a:prstGeom>
          <a:noFill/>
          <a:ln>
            <a:noFill/>
          </a:ln>
        </p:spPr>
      </p:pic>
      <p:sp>
        <p:nvSpPr>
          <p:cNvPr id="222" name="Google Shape;222;g2b66b143748_0_187"/>
          <p:cNvSpPr/>
          <p:nvPr/>
        </p:nvSpPr>
        <p:spPr>
          <a:xfrm>
            <a:off x="4229629" y="6019800"/>
            <a:ext cx="1536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3A92"/>
              </a:buClr>
              <a:buSzPts val="4800"/>
              <a:buFont typeface="Marcellus"/>
              <a:buNone/>
            </a:pPr>
            <a:r>
              <a:rPr b="0" i="0" lang="en-US" sz="4800" u="none" cap="none" strike="noStrike">
                <a:solidFill>
                  <a:srgbClr val="0A3A92"/>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23" name="Google Shape;223;g2b66b143748_0_187"/>
          <p:cNvSpPr/>
          <p:nvPr/>
        </p:nvSpPr>
        <p:spPr>
          <a:xfrm>
            <a:off x="2235479"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4" name="Google Shape;224;g2b66b143748_0_187"/>
          <p:cNvSpPr/>
          <p:nvPr/>
        </p:nvSpPr>
        <p:spPr>
          <a:xfrm>
            <a:off x="3372271" y="10693400"/>
            <a:ext cx="325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225" name="Google Shape;225;g2b66b143748_0_187"/>
          <p:cNvSpPr/>
          <p:nvPr/>
        </p:nvSpPr>
        <p:spPr>
          <a:xfrm>
            <a:off x="8980022" y="3632200"/>
            <a:ext cx="6439800" cy="82803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b66b143748_0_187"/>
          <p:cNvPicPr preferRelativeResize="0"/>
          <p:nvPr/>
        </p:nvPicPr>
        <p:blipFill rotWithShape="1">
          <a:blip r:embed="rId7">
            <a:alphaModFix/>
          </a:blip>
          <a:srcRect b="0" l="0" r="0" t="0"/>
          <a:stretch/>
        </p:blipFill>
        <p:spPr>
          <a:xfrm>
            <a:off x="11372002" y="4089400"/>
            <a:ext cx="1655746" cy="1625600"/>
          </a:xfrm>
          <a:prstGeom prst="rect">
            <a:avLst/>
          </a:prstGeom>
          <a:noFill/>
          <a:ln>
            <a:noFill/>
          </a:ln>
        </p:spPr>
      </p:pic>
      <p:sp>
        <p:nvSpPr>
          <p:cNvPr id="227" name="Google Shape;227;g2b66b143748_0_187"/>
          <p:cNvSpPr/>
          <p:nvPr/>
        </p:nvSpPr>
        <p:spPr>
          <a:xfrm>
            <a:off x="11513989" y="6019800"/>
            <a:ext cx="1371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3A92"/>
              </a:buClr>
              <a:buSzPts val="4800"/>
              <a:buFont typeface="Marcellus"/>
              <a:buNone/>
            </a:pPr>
            <a:r>
              <a:rPr b="0" i="0" lang="en-US" sz="4800" u="none" cap="none" strike="noStrike">
                <a:solidFill>
                  <a:srgbClr val="0A3A92"/>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28" name="Google Shape;228;g2b66b143748_0_187"/>
          <p:cNvSpPr/>
          <p:nvPr/>
        </p:nvSpPr>
        <p:spPr>
          <a:xfrm>
            <a:off x="94372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29" name="Google Shape;229;g2b66b143748_0_187"/>
          <p:cNvSpPr/>
          <p:nvPr/>
        </p:nvSpPr>
        <p:spPr>
          <a:xfrm>
            <a:off x="10516914" y="10693400"/>
            <a:ext cx="3366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230" name="Google Shape;230;g2b66b143748_0_187"/>
          <p:cNvSpPr/>
          <p:nvPr/>
        </p:nvSpPr>
        <p:spPr>
          <a:xfrm>
            <a:off x="16181822" y="3632200"/>
            <a:ext cx="6439800" cy="82803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b66b143748_0_187"/>
          <p:cNvPicPr preferRelativeResize="0"/>
          <p:nvPr/>
        </p:nvPicPr>
        <p:blipFill rotWithShape="1">
          <a:blip r:embed="rId8">
            <a:alphaModFix/>
          </a:blip>
          <a:srcRect b="0" l="0" r="0" t="0"/>
          <a:stretch/>
        </p:blipFill>
        <p:spPr>
          <a:xfrm>
            <a:off x="18561283" y="4089400"/>
            <a:ext cx="1680787" cy="1625600"/>
          </a:xfrm>
          <a:prstGeom prst="rect">
            <a:avLst/>
          </a:prstGeom>
          <a:noFill/>
          <a:ln>
            <a:noFill/>
          </a:ln>
        </p:spPr>
      </p:pic>
      <p:sp>
        <p:nvSpPr>
          <p:cNvPr id="232" name="Google Shape;232;g2b66b143748_0_187"/>
          <p:cNvSpPr/>
          <p:nvPr/>
        </p:nvSpPr>
        <p:spPr>
          <a:xfrm>
            <a:off x="17858432" y="6019800"/>
            <a:ext cx="3086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3A92"/>
              </a:buClr>
              <a:buSzPts val="4800"/>
              <a:buFont typeface="Marcellus"/>
              <a:buNone/>
            </a:pPr>
            <a:r>
              <a:rPr b="0" i="0" lang="en-US" sz="4800" u="none" cap="none" strike="noStrike">
                <a:solidFill>
                  <a:srgbClr val="0A3A92"/>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33" name="Google Shape;233;g2b66b143748_0_187"/>
          <p:cNvSpPr/>
          <p:nvPr/>
        </p:nvSpPr>
        <p:spPr>
          <a:xfrm>
            <a:off x="166390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4" name="Google Shape;234;g2b66b143748_0_187"/>
          <p:cNvSpPr/>
          <p:nvPr/>
        </p:nvSpPr>
        <p:spPr>
          <a:xfrm>
            <a:off x="17528191" y="10693400"/>
            <a:ext cx="3747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9" name="Shape 239"/>
        <p:cNvGrpSpPr/>
        <p:nvPr/>
      </p:nvGrpSpPr>
      <p:grpSpPr>
        <a:xfrm>
          <a:off x="0" y="0"/>
          <a:ext cx="0" cy="0"/>
          <a:chOff x="0" y="0"/>
          <a:chExt cx="0" cy="0"/>
        </a:xfrm>
      </p:grpSpPr>
      <p:pic>
        <p:nvPicPr>
          <p:cNvPr descr=" " id="240" name="Google Shape;240;g2b66b143748_0_214"/>
          <p:cNvPicPr preferRelativeResize="0"/>
          <p:nvPr/>
        </p:nvPicPr>
        <p:blipFill rotWithShape="1">
          <a:blip r:embed="rId3">
            <a:alphaModFix/>
          </a:blip>
          <a:srcRect b="0" l="0" r="0" t="0"/>
          <a:stretch/>
        </p:blipFill>
        <p:spPr>
          <a:xfrm>
            <a:off x="17477384" y="11214100"/>
            <a:ext cx="5912446" cy="1267135"/>
          </a:xfrm>
          <a:prstGeom prst="rect">
            <a:avLst/>
          </a:prstGeom>
          <a:noFill/>
          <a:ln>
            <a:noFill/>
          </a:ln>
        </p:spPr>
      </p:pic>
      <p:pic>
        <p:nvPicPr>
          <p:cNvPr descr=" " id="241" name="Google Shape;241;g2b66b143748_0_214"/>
          <p:cNvPicPr preferRelativeResize="0"/>
          <p:nvPr/>
        </p:nvPicPr>
        <p:blipFill rotWithShape="1">
          <a:blip r:embed="rId4">
            <a:alphaModFix/>
          </a:blip>
          <a:srcRect b="0" l="0" r="0" t="0"/>
          <a:stretch/>
        </p:blipFill>
        <p:spPr>
          <a:xfrm>
            <a:off x="22126165" y="749300"/>
            <a:ext cx="1638505" cy="1638300"/>
          </a:xfrm>
          <a:prstGeom prst="rect">
            <a:avLst/>
          </a:prstGeom>
          <a:noFill/>
          <a:ln>
            <a:noFill/>
          </a:ln>
        </p:spPr>
      </p:pic>
      <p:sp>
        <p:nvSpPr>
          <p:cNvPr id="242" name="Google Shape;242;g2b66b143748_0_214"/>
          <p:cNvSpPr/>
          <p:nvPr/>
        </p:nvSpPr>
        <p:spPr>
          <a:xfrm>
            <a:off x="3848581" y="-94107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b66b143748_0_2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b66b143748_0_2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5" name="Google Shape;245;g2b66b143748_0_214"/>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46" name="Google Shape;246;g2b66b143748_0_214"/>
          <p:cNvSpPr/>
          <p:nvPr/>
        </p:nvSpPr>
        <p:spPr>
          <a:xfrm>
            <a:off x="381048" y="3581400"/>
            <a:ext cx="5347500" cy="7632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b66b143748_0_214"/>
          <p:cNvSpPr/>
          <p:nvPr/>
        </p:nvSpPr>
        <p:spPr>
          <a:xfrm>
            <a:off x="685886"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b66b143748_0_214"/>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b66b143748_0_214"/>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b66b143748_0_214"/>
          <p:cNvSpPr/>
          <p:nvPr/>
        </p:nvSpPr>
        <p:spPr>
          <a:xfrm>
            <a:off x="609676"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51" name="Google Shape;251;g2b66b143748_0_214"/>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2" name="Google Shape;252;g2b66b143748_0_214"/>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53" name="Google Shape;253;g2b66b143748_0_214"/>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54" name="Google Shape;254;g2b66b143748_0_214"/>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b66b143748_0_214"/>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b66b143748_0_214"/>
          <p:cNvSpPr/>
          <p:nvPr/>
        </p:nvSpPr>
        <p:spPr>
          <a:xfrm>
            <a:off x="609676"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57" name="Google Shape;257;g2b66b143748_0_214"/>
          <p:cNvSpPr/>
          <p:nvPr/>
        </p:nvSpPr>
        <p:spPr>
          <a:xfrm>
            <a:off x="618144"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8" name="Google Shape;258;g2b66b143748_0_214"/>
          <p:cNvSpPr/>
          <p:nvPr/>
        </p:nvSpPr>
        <p:spPr>
          <a:xfrm>
            <a:off x="6477810" y="3581400"/>
            <a:ext cx="5347500" cy="7632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b66b143748_0_214"/>
          <p:cNvSpPr/>
          <p:nvPr/>
        </p:nvSpPr>
        <p:spPr>
          <a:xfrm>
            <a:off x="6782648"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b66b143748_0_214"/>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b66b143748_0_214"/>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66b143748_0_214"/>
          <p:cNvSpPr/>
          <p:nvPr/>
        </p:nvSpPr>
        <p:spPr>
          <a:xfrm>
            <a:off x="6706438"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63" name="Google Shape;263;g2b66b143748_0_214"/>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4" name="Google Shape;264;g2b66b143748_0_214"/>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65" name="Google Shape;265;g2b66b143748_0_214"/>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66" name="Google Shape;266;g2b66b143748_0_214"/>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b66b143748_0_214"/>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b66b143748_0_214"/>
          <p:cNvSpPr/>
          <p:nvPr/>
        </p:nvSpPr>
        <p:spPr>
          <a:xfrm>
            <a:off x="6706438"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69" name="Google Shape;269;g2b66b143748_0_214"/>
          <p:cNvSpPr/>
          <p:nvPr/>
        </p:nvSpPr>
        <p:spPr>
          <a:xfrm>
            <a:off x="6714906"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0" name="Google Shape;270;g2b66b143748_0_214"/>
          <p:cNvSpPr/>
          <p:nvPr/>
        </p:nvSpPr>
        <p:spPr>
          <a:xfrm>
            <a:off x="12574572" y="3581400"/>
            <a:ext cx="5347500" cy="7632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66b143748_0_214"/>
          <p:cNvSpPr/>
          <p:nvPr/>
        </p:nvSpPr>
        <p:spPr>
          <a:xfrm>
            <a:off x="12879410"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66b143748_0_214"/>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66b143748_0_214"/>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b66b143748_0_214"/>
          <p:cNvSpPr/>
          <p:nvPr/>
        </p:nvSpPr>
        <p:spPr>
          <a:xfrm>
            <a:off x="12803200"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75" name="Google Shape;275;g2b66b143748_0_214"/>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6" name="Google Shape;276;g2b66b143748_0_214"/>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77" name="Google Shape;277;g2b66b143748_0_214"/>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78" name="Google Shape;278;g2b66b143748_0_214"/>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b66b143748_0_214"/>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b66b143748_0_214"/>
          <p:cNvSpPr/>
          <p:nvPr/>
        </p:nvSpPr>
        <p:spPr>
          <a:xfrm>
            <a:off x="12803200"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81" name="Google Shape;281;g2b66b143748_0_214"/>
          <p:cNvSpPr/>
          <p:nvPr/>
        </p:nvSpPr>
        <p:spPr>
          <a:xfrm>
            <a:off x="12811668"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2" name="Google Shape;282;g2b66b143748_0_214"/>
          <p:cNvSpPr/>
          <p:nvPr/>
        </p:nvSpPr>
        <p:spPr>
          <a:xfrm>
            <a:off x="18671334" y="3581400"/>
            <a:ext cx="5347500" cy="7632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b66b143748_0_214"/>
          <p:cNvSpPr/>
          <p:nvPr/>
        </p:nvSpPr>
        <p:spPr>
          <a:xfrm>
            <a:off x="18976172"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b66b143748_0_214"/>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b66b143748_0_214"/>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b66b143748_0_214"/>
          <p:cNvSpPr/>
          <p:nvPr/>
        </p:nvSpPr>
        <p:spPr>
          <a:xfrm>
            <a:off x="18899962"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87" name="Google Shape;287;g2b66b143748_0_214"/>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8" name="Google Shape;288;g2b66b143748_0_214"/>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89" name="Google Shape;289;g2b66b143748_0_214"/>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90" name="Google Shape;290;g2b66b143748_0_214"/>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b66b143748_0_214"/>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b66b143748_0_214"/>
          <p:cNvSpPr/>
          <p:nvPr/>
        </p:nvSpPr>
        <p:spPr>
          <a:xfrm>
            <a:off x="18899962"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93" name="Google Shape;293;g2b66b143748_0_214"/>
          <p:cNvSpPr/>
          <p:nvPr/>
        </p:nvSpPr>
        <p:spPr>
          <a:xfrm>
            <a:off x="18908430"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94" name="Google Shape;294;g2b66b143748_0_214"/>
          <p:cNvSpPr/>
          <p:nvPr/>
        </p:nvSpPr>
        <p:spPr>
          <a:xfrm>
            <a:off x="1994149" y="2146300"/>
            <a:ext cx="2133900" cy="2133600"/>
          </a:xfrm>
          <a:prstGeom prst="roundRect">
            <a:avLst>
              <a:gd fmla="val 198429" name="adj"/>
            </a:avLst>
          </a:prstGeom>
          <a:solidFill>
            <a:srgbClr val="0A3A9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66b143748_0_214"/>
          <p:cNvSpPr/>
          <p:nvPr/>
        </p:nvSpPr>
        <p:spPr>
          <a:xfrm>
            <a:off x="2826103" y="2578100"/>
            <a:ext cx="80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S</a:t>
            </a:r>
            <a:endParaRPr b="0" i="0" sz="8000" u="none" cap="none" strike="noStrike">
              <a:solidFill>
                <a:schemeClr val="dk1"/>
              </a:solidFill>
              <a:latin typeface="Calibri"/>
              <a:ea typeface="Calibri"/>
              <a:cs typeface="Calibri"/>
              <a:sym typeface="Calibri"/>
            </a:endParaRPr>
          </a:p>
        </p:txBody>
      </p:sp>
      <p:sp>
        <p:nvSpPr>
          <p:cNvPr id="296" name="Google Shape;296;g2b66b143748_0_214"/>
          <p:cNvSpPr/>
          <p:nvPr/>
        </p:nvSpPr>
        <p:spPr>
          <a:xfrm>
            <a:off x="8090911" y="2146300"/>
            <a:ext cx="2133900" cy="2133600"/>
          </a:xfrm>
          <a:prstGeom prst="roundRect">
            <a:avLst>
              <a:gd fmla="val 198429" name="adj"/>
            </a:avLst>
          </a:prstGeom>
          <a:solidFill>
            <a:srgbClr val="0A3A9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b66b143748_0_214"/>
          <p:cNvSpPr/>
          <p:nvPr/>
        </p:nvSpPr>
        <p:spPr>
          <a:xfrm>
            <a:off x="8637080" y="2578100"/>
            <a:ext cx="1380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W</a:t>
            </a:r>
            <a:endParaRPr b="0" i="0" sz="8000" u="none" cap="none" strike="noStrike">
              <a:solidFill>
                <a:schemeClr val="dk1"/>
              </a:solidFill>
              <a:latin typeface="Calibri"/>
              <a:ea typeface="Calibri"/>
              <a:cs typeface="Calibri"/>
              <a:sym typeface="Calibri"/>
            </a:endParaRPr>
          </a:p>
        </p:txBody>
      </p:sp>
      <p:sp>
        <p:nvSpPr>
          <p:cNvPr id="298" name="Google Shape;298;g2b66b143748_0_214"/>
          <p:cNvSpPr/>
          <p:nvPr/>
        </p:nvSpPr>
        <p:spPr>
          <a:xfrm>
            <a:off x="14187673" y="2146300"/>
            <a:ext cx="2133900" cy="2133600"/>
          </a:xfrm>
          <a:prstGeom prst="roundRect">
            <a:avLst>
              <a:gd fmla="val 198429" name="adj"/>
            </a:avLst>
          </a:prstGeom>
          <a:solidFill>
            <a:srgbClr val="0A3A9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66b143748_0_214"/>
          <p:cNvSpPr/>
          <p:nvPr/>
        </p:nvSpPr>
        <p:spPr>
          <a:xfrm>
            <a:off x="14841805" y="2578100"/>
            <a:ext cx="1164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O</a:t>
            </a:r>
            <a:endParaRPr b="0" i="0" sz="8000" u="none" cap="none" strike="noStrike">
              <a:solidFill>
                <a:schemeClr val="dk1"/>
              </a:solidFill>
              <a:latin typeface="Calibri"/>
              <a:ea typeface="Calibri"/>
              <a:cs typeface="Calibri"/>
              <a:sym typeface="Calibri"/>
            </a:endParaRPr>
          </a:p>
        </p:txBody>
      </p:sp>
      <p:sp>
        <p:nvSpPr>
          <p:cNvPr id="300" name="Google Shape;300;g2b66b143748_0_214"/>
          <p:cNvSpPr/>
          <p:nvPr/>
        </p:nvSpPr>
        <p:spPr>
          <a:xfrm>
            <a:off x="20284435" y="2146300"/>
            <a:ext cx="2133900" cy="2133600"/>
          </a:xfrm>
          <a:prstGeom prst="roundRect">
            <a:avLst>
              <a:gd fmla="val 198429" name="adj"/>
            </a:avLst>
          </a:prstGeom>
          <a:solidFill>
            <a:srgbClr val="0A3A9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66b143748_0_214"/>
          <p:cNvSpPr/>
          <p:nvPr/>
        </p:nvSpPr>
        <p:spPr>
          <a:xfrm>
            <a:off x="21046530" y="2578100"/>
            <a:ext cx="948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6" name="Shape 306"/>
        <p:cNvGrpSpPr/>
        <p:nvPr/>
      </p:nvGrpSpPr>
      <p:grpSpPr>
        <a:xfrm>
          <a:off x="0" y="0"/>
          <a:ext cx="0" cy="0"/>
          <a:chOff x="0" y="0"/>
          <a:chExt cx="0" cy="0"/>
        </a:xfrm>
      </p:grpSpPr>
      <p:pic>
        <p:nvPicPr>
          <p:cNvPr descr=" " id="307" name="Google Shape;307;g2b66b143748_0_280"/>
          <p:cNvPicPr preferRelativeResize="0"/>
          <p:nvPr/>
        </p:nvPicPr>
        <p:blipFill rotWithShape="1">
          <a:blip r:embed="rId3">
            <a:alphaModFix/>
          </a:blip>
          <a:srcRect b="0" l="0" r="0" t="0"/>
          <a:stretch/>
        </p:blipFill>
        <p:spPr>
          <a:xfrm>
            <a:off x="16600975" y="11620500"/>
            <a:ext cx="6744518" cy="1533004"/>
          </a:xfrm>
          <a:prstGeom prst="rect">
            <a:avLst/>
          </a:prstGeom>
          <a:noFill/>
          <a:ln>
            <a:noFill/>
          </a:ln>
        </p:spPr>
      </p:pic>
      <p:pic>
        <p:nvPicPr>
          <p:cNvPr descr=" " id="308" name="Google Shape;308;g2b66b143748_0_280"/>
          <p:cNvPicPr preferRelativeResize="0"/>
          <p:nvPr/>
        </p:nvPicPr>
        <p:blipFill rotWithShape="1">
          <a:blip r:embed="rId4">
            <a:alphaModFix/>
          </a:blip>
          <a:srcRect b="0" l="0" r="0" t="0"/>
          <a:stretch/>
        </p:blipFill>
        <p:spPr>
          <a:xfrm>
            <a:off x="22227778" y="6045200"/>
            <a:ext cx="1638505" cy="1638300"/>
          </a:xfrm>
          <a:prstGeom prst="rect">
            <a:avLst/>
          </a:prstGeom>
          <a:noFill/>
          <a:ln>
            <a:noFill/>
          </a:ln>
        </p:spPr>
      </p:pic>
      <p:sp>
        <p:nvSpPr>
          <p:cNvPr id="309" name="Google Shape;309;g2b66b143748_0_280"/>
          <p:cNvSpPr/>
          <p:nvPr/>
        </p:nvSpPr>
        <p:spPr>
          <a:xfrm>
            <a:off x="-4775797" y="-4940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66b143748_0_2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b66b143748_0_2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2" name="Google Shape;312;g2b66b143748_0_280"/>
          <p:cNvPicPr preferRelativeResize="0"/>
          <p:nvPr/>
        </p:nvPicPr>
        <p:blipFill rotWithShape="1">
          <a:blip r:embed="rId6">
            <a:alphaModFix/>
          </a:blip>
          <a:srcRect b="0" l="0" r="0" t="0"/>
          <a:stretch/>
        </p:blipFill>
        <p:spPr>
          <a:xfrm>
            <a:off x="17286861" y="787400"/>
            <a:ext cx="6084060" cy="12369800"/>
          </a:xfrm>
          <a:prstGeom prst="rect">
            <a:avLst/>
          </a:prstGeom>
          <a:noFill/>
          <a:ln>
            <a:noFill/>
          </a:ln>
        </p:spPr>
      </p:pic>
      <p:pic>
        <p:nvPicPr>
          <p:cNvPr descr=" " id="313" name="Google Shape;313;g2b66b143748_0_280"/>
          <p:cNvPicPr preferRelativeResize="0"/>
          <p:nvPr/>
        </p:nvPicPr>
        <p:blipFill rotWithShape="1">
          <a:blip r:embed="rId7">
            <a:alphaModFix/>
          </a:blip>
          <a:srcRect b="0" l="0" r="0" t="0"/>
          <a:stretch/>
        </p:blipFill>
        <p:spPr>
          <a:xfrm>
            <a:off x="685886" y="787400"/>
            <a:ext cx="6084060" cy="12369800"/>
          </a:xfrm>
          <a:prstGeom prst="rect">
            <a:avLst/>
          </a:prstGeom>
          <a:noFill/>
          <a:ln>
            <a:noFill/>
          </a:ln>
        </p:spPr>
      </p:pic>
      <p:sp>
        <p:nvSpPr>
          <p:cNvPr id="314" name="Google Shape;314;g2b66b143748_0_280"/>
          <p:cNvSpPr/>
          <p:nvPr/>
        </p:nvSpPr>
        <p:spPr>
          <a:xfrm>
            <a:off x="7786073" y="1930400"/>
            <a:ext cx="65286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66b143748_0_280"/>
          <p:cNvSpPr/>
          <p:nvPr/>
        </p:nvSpPr>
        <p:spPr>
          <a:xfrm>
            <a:off x="8548168" y="2235200"/>
            <a:ext cx="534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arcellus"/>
              <a:buNone/>
            </a:pPr>
            <a:r>
              <a:rPr b="0" i="0" lang="en-US" sz="8000" u="none" cap="none" strike="noStrike">
                <a:solidFill>
                  <a:srgbClr val="0E0E0E"/>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316" name="Google Shape;316;g2b66b143748_0_280"/>
          <p:cNvSpPr/>
          <p:nvPr/>
        </p:nvSpPr>
        <p:spPr>
          <a:xfrm>
            <a:off x="7900387" y="5029200"/>
            <a:ext cx="8573700" cy="718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66b143748_0_280"/>
          <p:cNvSpPr/>
          <p:nvPr/>
        </p:nvSpPr>
        <p:spPr>
          <a:xfrm>
            <a:off x="7900387" y="50292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66b143748_0_280"/>
          <p:cNvSpPr/>
          <p:nvPr/>
        </p:nvSpPr>
        <p:spPr>
          <a:xfrm>
            <a:off x="7900387" y="5029200"/>
            <a:ext cx="37344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66b143748_0_280"/>
          <p:cNvSpPr/>
          <p:nvPr/>
        </p:nvSpPr>
        <p:spPr>
          <a:xfrm>
            <a:off x="8662483" y="5334000"/>
            <a:ext cx="254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320" name="Google Shape;320;g2b66b143748_0_280"/>
          <p:cNvSpPr/>
          <p:nvPr/>
        </p:nvSpPr>
        <p:spPr>
          <a:xfrm>
            <a:off x="11837880" y="5149850"/>
            <a:ext cx="46362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66b143748_0_280"/>
          <p:cNvSpPr/>
          <p:nvPr/>
        </p:nvSpPr>
        <p:spPr>
          <a:xfrm>
            <a:off x="11837880" y="5149850"/>
            <a:ext cx="4788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322" name="Google Shape;322;g2b66b143748_0_280"/>
          <p:cNvSpPr/>
          <p:nvPr/>
        </p:nvSpPr>
        <p:spPr>
          <a:xfrm>
            <a:off x="11837880" y="5822950"/>
            <a:ext cx="47715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23" name="Google Shape;323;g2b66b143748_0_280"/>
          <p:cNvSpPr/>
          <p:nvPr/>
        </p:nvSpPr>
        <p:spPr>
          <a:xfrm>
            <a:off x="7900387" y="7518400"/>
            <a:ext cx="857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b66b143748_0_280"/>
          <p:cNvSpPr/>
          <p:nvPr/>
        </p:nvSpPr>
        <p:spPr>
          <a:xfrm>
            <a:off x="7900387" y="7683500"/>
            <a:ext cx="37977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66b143748_0_280"/>
          <p:cNvSpPr/>
          <p:nvPr/>
        </p:nvSpPr>
        <p:spPr>
          <a:xfrm>
            <a:off x="8662483" y="79883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326" name="Google Shape;326;g2b66b143748_0_280"/>
          <p:cNvSpPr/>
          <p:nvPr/>
        </p:nvSpPr>
        <p:spPr>
          <a:xfrm>
            <a:off x="11901387" y="7518400"/>
            <a:ext cx="4572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66b143748_0_280"/>
          <p:cNvSpPr/>
          <p:nvPr/>
        </p:nvSpPr>
        <p:spPr>
          <a:xfrm>
            <a:off x="11901387" y="7518400"/>
            <a:ext cx="47250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328" name="Google Shape;328;g2b66b143748_0_280"/>
          <p:cNvSpPr/>
          <p:nvPr/>
        </p:nvSpPr>
        <p:spPr>
          <a:xfrm>
            <a:off x="11901387" y="876300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29" name="Google Shape;329;g2b66b143748_0_280"/>
          <p:cNvSpPr/>
          <p:nvPr/>
        </p:nvSpPr>
        <p:spPr>
          <a:xfrm>
            <a:off x="7900387" y="103378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b66b143748_0_280"/>
          <p:cNvSpPr/>
          <p:nvPr/>
        </p:nvSpPr>
        <p:spPr>
          <a:xfrm>
            <a:off x="7900387" y="10337800"/>
            <a:ext cx="37977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b66b143748_0_280"/>
          <p:cNvSpPr/>
          <p:nvPr/>
        </p:nvSpPr>
        <p:spPr>
          <a:xfrm>
            <a:off x="8662483" y="106426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332" name="Google Shape;332;g2b66b143748_0_280"/>
          <p:cNvSpPr/>
          <p:nvPr/>
        </p:nvSpPr>
        <p:spPr>
          <a:xfrm>
            <a:off x="11901387" y="10458450"/>
            <a:ext cx="457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b66b143748_0_280"/>
          <p:cNvSpPr/>
          <p:nvPr/>
        </p:nvSpPr>
        <p:spPr>
          <a:xfrm>
            <a:off x="11901387" y="10458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334" name="Google Shape;334;g2b66b143748_0_280"/>
          <p:cNvSpPr/>
          <p:nvPr/>
        </p:nvSpPr>
        <p:spPr>
          <a:xfrm>
            <a:off x="11901387" y="111315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9" name="Shape 339"/>
        <p:cNvGrpSpPr/>
        <p:nvPr/>
      </p:nvGrpSpPr>
      <p:grpSpPr>
        <a:xfrm>
          <a:off x="0" y="0"/>
          <a:ext cx="0" cy="0"/>
          <a:chOff x="0" y="0"/>
          <a:chExt cx="0" cy="0"/>
        </a:xfrm>
      </p:grpSpPr>
      <p:pic>
        <p:nvPicPr>
          <p:cNvPr descr=" " id="340" name="Google Shape;340;g2b66b143748_0_312"/>
          <p:cNvPicPr preferRelativeResize="0"/>
          <p:nvPr/>
        </p:nvPicPr>
        <p:blipFill rotWithShape="1">
          <a:blip r:embed="rId3">
            <a:alphaModFix/>
          </a:blip>
          <a:srcRect b="0" l="0" r="0" t="0"/>
          <a:stretch/>
        </p:blipFill>
        <p:spPr>
          <a:xfrm>
            <a:off x="20430503" y="3359150"/>
            <a:ext cx="3353219" cy="6990060"/>
          </a:xfrm>
          <a:prstGeom prst="rect">
            <a:avLst/>
          </a:prstGeom>
          <a:noFill/>
          <a:ln>
            <a:noFill/>
          </a:ln>
        </p:spPr>
      </p:pic>
      <p:pic>
        <p:nvPicPr>
          <p:cNvPr descr=" " id="341" name="Google Shape;341;g2b66b143748_0_312"/>
          <p:cNvPicPr preferRelativeResize="0"/>
          <p:nvPr/>
        </p:nvPicPr>
        <p:blipFill rotWithShape="1">
          <a:blip r:embed="rId4">
            <a:alphaModFix/>
          </a:blip>
          <a:srcRect b="0" l="0" r="0" t="0"/>
          <a:stretch/>
        </p:blipFill>
        <p:spPr>
          <a:xfrm>
            <a:off x="482660" y="11836400"/>
            <a:ext cx="1638505" cy="1638300"/>
          </a:xfrm>
          <a:prstGeom prst="rect">
            <a:avLst/>
          </a:prstGeom>
          <a:noFill/>
          <a:ln>
            <a:noFill/>
          </a:ln>
        </p:spPr>
      </p:pic>
      <p:sp>
        <p:nvSpPr>
          <p:cNvPr id="342" name="Google Shape;342;g2b66b143748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3" name="Google Shape;343;g2b66b143748_0_3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4" name="Google Shape;344;g2b66b143748_0_312"/>
          <p:cNvSpPr/>
          <p:nvPr/>
        </p:nvSpPr>
        <p:spPr>
          <a:xfrm>
            <a:off x="4305838" y="3403600"/>
            <a:ext cx="15762600" cy="698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66b143748_0_312"/>
          <p:cNvSpPr/>
          <p:nvPr/>
        </p:nvSpPr>
        <p:spPr>
          <a:xfrm>
            <a:off x="4305838" y="3403600"/>
            <a:ext cx="15762600" cy="561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66b143748_0_312"/>
          <p:cNvSpPr/>
          <p:nvPr/>
        </p:nvSpPr>
        <p:spPr>
          <a:xfrm>
            <a:off x="6350794" y="3403600"/>
            <a:ext cx="11672700" cy="44322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b66b143748_0_312"/>
          <p:cNvSpPr/>
          <p:nvPr/>
        </p:nvSpPr>
        <p:spPr>
          <a:xfrm>
            <a:off x="7112889" y="3708400"/>
            <a:ext cx="11164800"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Marcellus"/>
              <a:buNone/>
            </a:pPr>
            <a:r>
              <a:rPr b="0" i="0" lang="en-US" sz="24000" u="none" cap="none" strike="noStrike">
                <a:solidFill>
                  <a:srgbClr val="272727"/>
                </a:solidFill>
                <a:latin typeface="Marcellus"/>
                <a:ea typeface="Marcellus"/>
                <a:cs typeface="Marcellus"/>
                <a:sym typeface="Marcellus"/>
              </a:rPr>
              <a:t>234,567</a:t>
            </a:r>
            <a:endParaRPr b="0" i="0" sz="24000" u="none" cap="none" strike="noStrike">
              <a:solidFill>
                <a:schemeClr val="dk1"/>
              </a:solidFill>
              <a:latin typeface="Calibri"/>
              <a:ea typeface="Calibri"/>
              <a:cs typeface="Calibri"/>
              <a:sym typeface="Calibri"/>
            </a:endParaRPr>
          </a:p>
        </p:txBody>
      </p:sp>
      <p:sp>
        <p:nvSpPr>
          <p:cNvPr id="348" name="Google Shape;348;g2b66b143748_0_312"/>
          <p:cNvSpPr/>
          <p:nvPr/>
        </p:nvSpPr>
        <p:spPr>
          <a:xfrm>
            <a:off x="4170355" y="80391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49" name="Google Shape;349;g2b66b143748_0_312"/>
          <p:cNvSpPr/>
          <p:nvPr/>
        </p:nvSpPr>
        <p:spPr>
          <a:xfrm>
            <a:off x="7483352" y="94234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4" name="Shape 354"/>
        <p:cNvGrpSpPr/>
        <p:nvPr/>
      </p:nvGrpSpPr>
      <p:grpSpPr>
        <a:xfrm>
          <a:off x="0" y="0"/>
          <a:ext cx="0" cy="0"/>
          <a:chOff x="0" y="0"/>
          <a:chExt cx="0" cy="0"/>
        </a:xfrm>
      </p:grpSpPr>
      <p:pic>
        <p:nvPicPr>
          <p:cNvPr descr=" " id="355" name="Google Shape;355;g2b66b143748_0_326"/>
          <p:cNvPicPr preferRelativeResize="0"/>
          <p:nvPr/>
        </p:nvPicPr>
        <p:blipFill rotWithShape="1">
          <a:blip r:embed="rId3">
            <a:alphaModFix/>
          </a:blip>
          <a:srcRect b="0" l="0" r="0" t="0"/>
          <a:stretch/>
        </p:blipFill>
        <p:spPr>
          <a:xfrm>
            <a:off x="901813" y="889000"/>
            <a:ext cx="2921365" cy="2921000"/>
          </a:xfrm>
          <a:prstGeom prst="rect">
            <a:avLst/>
          </a:prstGeom>
          <a:noFill/>
          <a:ln>
            <a:noFill/>
          </a:ln>
        </p:spPr>
      </p:pic>
      <p:pic>
        <p:nvPicPr>
          <p:cNvPr descr=" " id="356" name="Google Shape;356;g2b66b143748_0_326"/>
          <p:cNvPicPr preferRelativeResize="0"/>
          <p:nvPr/>
        </p:nvPicPr>
        <p:blipFill rotWithShape="1">
          <a:blip r:embed="rId4">
            <a:alphaModFix/>
          </a:blip>
          <a:srcRect b="0" l="0" r="0" t="0"/>
          <a:stretch/>
        </p:blipFill>
        <p:spPr>
          <a:xfrm>
            <a:off x="723990" y="11836400"/>
            <a:ext cx="1638505" cy="1638300"/>
          </a:xfrm>
          <a:prstGeom prst="rect">
            <a:avLst/>
          </a:prstGeom>
          <a:noFill/>
          <a:ln>
            <a:noFill/>
          </a:ln>
        </p:spPr>
      </p:pic>
      <p:sp>
        <p:nvSpPr>
          <p:cNvPr id="357" name="Google Shape;357;g2b66b143748_0_326"/>
          <p:cNvSpPr/>
          <p:nvPr/>
        </p:nvSpPr>
        <p:spPr>
          <a:xfrm>
            <a:off x="18277584" y="114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b66b143748_0_3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9" name="Google Shape;359;g2b66b143748_0_3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0" name="Google Shape;360;g2b66b143748_0_326"/>
          <p:cNvSpPr/>
          <p:nvPr/>
        </p:nvSpPr>
        <p:spPr>
          <a:xfrm>
            <a:off x="339132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b66b143748_0_326"/>
          <p:cNvSpPr/>
          <p:nvPr/>
        </p:nvSpPr>
        <p:spPr>
          <a:xfrm>
            <a:off x="3092837" y="2476500"/>
            <a:ext cx="84720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b66b143748_0_326"/>
          <p:cNvSpPr/>
          <p:nvPr/>
        </p:nvSpPr>
        <p:spPr>
          <a:xfrm>
            <a:off x="3312997" y="2781300"/>
            <a:ext cx="74898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363" name="Google Shape;363;g2b66b143748_0_326"/>
          <p:cNvSpPr/>
          <p:nvPr/>
        </p:nvSpPr>
        <p:spPr>
          <a:xfrm>
            <a:off x="339132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b66b143748_0_326"/>
          <p:cNvSpPr/>
          <p:nvPr/>
        </p:nvSpPr>
        <p:spPr>
          <a:xfrm>
            <a:off x="332358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65" name="Google Shape;365;g2b66b143748_0_326"/>
          <p:cNvSpPr/>
          <p:nvPr/>
        </p:nvSpPr>
        <p:spPr>
          <a:xfrm>
            <a:off x="339132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b66b143748_0_326"/>
          <p:cNvSpPr/>
          <p:nvPr/>
        </p:nvSpPr>
        <p:spPr>
          <a:xfrm>
            <a:off x="2876910" y="7226300"/>
            <a:ext cx="89037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b66b143748_0_326"/>
          <p:cNvSpPr/>
          <p:nvPr/>
        </p:nvSpPr>
        <p:spPr>
          <a:xfrm>
            <a:off x="3097070" y="7531100"/>
            <a:ext cx="79215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368" name="Google Shape;368;g2b66b143748_0_326"/>
          <p:cNvSpPr/>
          <p:nvPr/>
        </p:nvSpPr>
        <p:spPr>
          <a:xfrm>
            <a:off x="339132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b66b143748_0_326"/>
          <p:cNvSpPr/>
          <p:nvPr/>
        </p:nvSpPr>
        <p:spPr>
          <a:xfrm>
            <a:off x="332358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70" name="Google Shape;370;g2b66b143748_0_326"/>
          <p:cNvSpPr/>
          <p:nvPr/>
        </p:nvSpPr>
        <p:spPr>
          <a:xfrm>
            <a:off x="1355259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b66b143748_0_326"/>
          <p:cNvSpPr/>
          <p:nvPr/>
        </p:nvSpPr>
        <p:spPr>
          <a:xfrm>
            <a:off x="15203800" y="2476500"/>
            <a:ext cx="45726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b66b143748_0_326"/>
          <p:cNvSpPr/>
          <p:nvPr/>
        </p:nvSpPr>
        <p:spPr>
          <a:xfrm>
            <a:off x="15423961" y="2781300"/>
            <a:ext cx="35904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373" name="Google Shape;373;g2b66b143748_0_326"/>
          <p:cNvSpPr/>
          <p:nvPr/>
        </p:nvSpPr>
        <p:spPr>
          <a:xfrm>
            <a:off x="1355259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b66b143748_0_326"/>
          <p:cNvSpPr/>
          <p:nvPr/>
        </p:nvSpPr>
        <p:spPr>
          <a:xfrm>
            <a:off x="1348485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75" name="Google Shape;375;g2b66b143748_0_326"/>
          <p:cNvSpPr/>
          <p:nvPr/>
        </p:nvSpPr>
        <p:spPr>
          <a:xfrm>
            <a:off x="1355259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b66b143748_0_326"/>
          <p:cNvSpPr/>
          <p:nvPr/>
        </p:nvSpPr>
        <p:spPr>
          <a:xfrm>
            <a:off x="14003500" y="7226300"/>
            <a:ext cx="69732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b66b143748_0_326"/>
          <p:cNvSpPr/>
          <p:nvPr/>
        </p:nvSpPr>
        <p:spPr>
          <a:xfrm>
            <a:off x="14223661" y="7531100"/>
            <a:ext cx="59910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674 Km</a:t>
            </a:r>
            <a:endParaRPr b="0" i="0" sz="12800" u="none" cap="none" strike="noStrike">
              <a:solidFill>
                <a:schemeClr val="dk1"/>
              </a:solidFill>
              <a:latin typeface="Calibri"/>
              <a:ea typeface="Calibri"/>
              <a:cs typeface="Calibri"/>
              <a:sym typeface="Calibri"/>
            </a:endParaRPr>
          </a:p>
        </p:txBody>
      </p:sp>
      <p:sp>
        <p:nvSpPr>
          <p:cNvPr id="378" name="Google Shape;378;g2b66b143748_0_326"/>
          <p:cNvSpPr/>
          <p:nvPr/>
        </p:nvSpPr>
        <p:spPr>
          <a:xfrm>
            <a:off x="1355259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b66b143748_0_326"/>
          <p:cNvSpPr/>
          <p:nvPr/>
        </p:nvSpPr>
        <p:spPr>
          <a:xfrm>
            <a:off x="1348485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4" name="Shape 384"/>
        <p:cNvGrpSpPr/>
        <p:nvPr/>
      </p:nvGrpSpPr>
      <p:grpSpPr>
        <a:xfrm>
          <a:off x="0" y="0"/>
          <a:ext cx="0" cy="0"/>
          <a:chOff x="0" y="0"/>
          <a:chExt cx="0" cy="0"/>
        </a:xfrm>
      </p:grpSpPr>
      <p:pic>
        <p:nvPicPr>
          <p:cNvPr descr=" " id="385" name="Google Shape;385;g2b66b143748_0_355"/>
          <p:cNvPicPr preferRelativeResize="0"/>
          <p:nvPr/>
        </p:nvPicPr>
        <p:blipFill rotWithShape="1">
          <a:blip r:embed="rId3">
            <a:alphaModFix/>
          </a:blip>
          <a:srcRect b="0" l="0" r="0" t="0"/>
          <a:stretch/>
        </p:blipFill>
        <p:spPr>
          <a:xfrm>
            <a:off x="17477384" y="11214100"/>
            <a:ext cx="5912446" cy="1267123"/>
          </a:xfrm>
          <a:prstGeom prst="rect">
            <a:avLst/>
          </a:prstGeom>
          <a:noFill/>
          <a:ln>
            <a:noFill/>
          </a:ln>
        </p:spPr>
      </p:pic>
      <p:pic>
        <p:nvPicPr>
          <p:cNvPr descr=" " id="386" name="Google Shape;386;g2b66b143748_0_355"/>
          <p:cNvPicPr preferRelativeResize="0"/>
          <p:nvPr/>
        </p:nvPicPr>
        <p:blipFill rotWithShape="1">
          <a:blip r:embed="rId4">
            <a:alphaModFix/>
          </a:blip>
          <a:srcRect b="0" l="0" r="0" t="0"/>
          <a:stretch/>
        </p:blipFill>
        <p:spPr>
          <a:xfrm>
            <a:off x="22126165" y="749300"/>
            <a:ext cx="1638505" cy="1638300"/>
          </a:xfrm>
          <a:prstGeom prst="rect">
            <a:avLst/>
          </a:prstGeom>
          <a:noFill/>
          <a:ln>
            <a:noFill/>
          </a:ln>
        </p:spPr>
      </p:pic>
      <p:sp>
        <p:nvSpPr>
          <p:cNvPr id="387" name="Google Shape;387;g2b66b143748_0_355"/>
          <p:cNvSpPr/>
          <p:nvPr/>
        </p:nvSpPr>
        <p:spPr>
          <a:xfrm>
            <a:off x="3848581" y="-94107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b66b143748_0_3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9" name="Google Shape;389;g2b66b143748_0_35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90" name="Google Shape;390;g2b66b143748_0_355"/>
          <p:cNvSpPr/>
          <p:nvPr/>
        </p:nvSpPr>
        <p:spPr>
          <a:xfrm>
            <a:off x="8598975" y="1143000"/>
            <a:ext cx="71892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b66b143748_0_355"/>
          <p:cNvSpPr/>
          <p:nvPr/>
        </p:nvSpPr>
        <p:spPr>
          <a:xfrm>
            <a:off x="9361070" y="1447800"/>
            <a:ext cx="6003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392" name="Google Shape;392;g2b66b143748_0_355"/>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b66b143748_0_355"/>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4" name="Google Shape;394;g2b66b143748_0_355"/>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5" name="Google Shape;395;g2b66b143748_0_355"/>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6" name="Google Shape;396;g2b66b143748_0_355"/>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7" name="Google Shape;397;g2b66b143748_0_355"/>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8" name="Google Shape;398;g2b66b143748_0_355"/>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9" name="Google Shape;399;g2b66b143748_0_355"/>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0" name="Google Shape;400;g2b66b143748_0_355"/>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1" name="Google Shape;401;g2b66b143748_0_355"/>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2185"/>
              <a:buFont typeface="Lato"/>
              <a:buNone/>
            </a:pPr>
            <a:r>
              <a:rPr b="0" i="0" lang="en-US" sz="2185" u="none" cap="none" strike="noStrike">
                <a:solidFill>
                  <a:srgbClr val="0A3A9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2" name="Google Shape;402;g2b66b143748_0_355"/>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3" name="Google Shape;403;g2b66b143748_0_355"/>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4" name="Google Shape;404;g2b66b143748_0_355"/>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5" name="Google Shape;405;g2b66b143748_0_355"/>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6" name="Google Shape;406;g2b66b143748_0_355"/>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7" name="Google Shape;407;g2b66b143748_0_355"/>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8" name="Google Shape;408;g2b66b143748_0_355"/>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9" name="Google Shape;409;g2b66b143748_0_355"/>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0" name="Google Shape;410;g2b66b143748_0_355"/>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1" name="Google Shape;411;g2b66b143748_0_355"/>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3A92"/>
              </a:buClr>
              <a:buSzPts val="1820"/>
              <a:buFont typeface="Lato"/>
              <a:buNone/>
            </a:pPr>
            <a:r>
              <a:rPr b="0" i="0" lang="en-US" sz="1820" u="none" cap="none" strike="noStrike">
                <a:solidFill>
                  <a:srgbClr val="0A3A9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2" name="Google Shape;412;g2b66b143748_0_355"/>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13" name="Google Shape;413;g2b66b143748_0_355"/>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14" name="Google Shape;414;g2b66b143748_0_355"/>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15" name="Google Shape;415;g2b66b143748_0_355"/>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16" name="Google Shape;416;g2b66b143748_0_355"/>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17" name="Google Shape;417;g2b66b143748_0_355"/>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18" name="Google Shape;418;g2b66b143748_0_355"/>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19" name="Google Shape;419;g2b66b143748_0_355"/>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20" name="Google Shape;420;g2b66b143748_0_355"/>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21" name="Google Shape;421;g2b66b143748_0_355"/>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22" name="Google Shape;422;g2b66b143748_0_355"/>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23" name="Google Shape;423;g2b66b143748_0_355"/>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24" name="Google Shape;424;g2b66b143748_0_355"/>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25" name="Google Shape;425;g2b66b143748_0_355"/>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26" name="Google Shape;426;g2b66b143748_0_355"/>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27" name="Google Shape;427;g2b66b143748_0_355"/>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28" name="Google Shape;428;g2b66b143748_0_355"/>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29" name="Google Shape;429;g2b66b143748_0_355"/>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30" name="Google Shape;430;g2b66b143748_0_355"/>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31" name="Google Shape;431;g2b66b143748_0_355"/>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32" name="Google Shape;432;g2b66b143748_0_355"/>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33" name="Google Shape;433;g2b66b143748_0_355"/>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34" name="Google Shape;434;g2b66b143748_0_35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b66b143748_0_35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g2b66b143748_0_35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37" name="Google Shape;437;g2b66b143748_0_35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38" name="Google Shape;438;g2b66b143748_0_355"/>
          <p:cNvSpPr/>
          <p:nvPr/>
        </p:nvSpPr>
        <p:spPr>
          <a:xfrm>
            <a:off x="16372346" y="6365379"/>
            <a:ext cx="1651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b66b143748_0_355"/>
          <p:cNvSpPr/>
          <p:nvPr/>
        </p:nvSpPr>
        <p:spPr>
          <a:xfrm>
            <a:off x="16372346" y="6356350"/>
            <a:ext cx="185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440" name="Google Shape;440;g2b66b143748_0_355"/>
          <p:cNvSpPr/>
          <p:nvPr/>
        </p:nvSpPr>
        <p:spPr>
          <a:xfrm>
            <a:off x="16753394" y="71183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41" name="Google Shape;441;g2b66b143748_0_355"/>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b66b143748_0_355"/>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b66b143748_0_355"/>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444" name="Google Shape;444;g2b66b143748_0_355"/>
          <p:cNvSpPr/>
          <p:nvPr/>
        </p:nvSpPr>
        <p:spPr>
          <a:xfrm>
            <a:off x="13192716"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5" name="Google Shape;445;g2b66b143748_0_355"/>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b66b143748_0_355"/>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b66b143748_0_355"/>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448" name="Google Shape;448;g2b66b143748_0_355"/>
          <p:cNvSpPr/>
          <p:nvPr/>
        </p:nvSpPr>
        <p:spPr>
          <a:xfrm>
            <a:off x="3183865"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3" name="Shape 453"/>
        <p:cNvGrpSpPr/>
        <p:nvPr/>
      </p:nvGrpSpPr>
      <p:grpSpPr>
        <a:xfrm>
          <a:off x="0" y="0"/>
          <a:ext cx="0" cy="0"/>
          <a:chOff x="0" y="0"/>
          <a:chExt cx="0" cy="0"/>
        </a:xfrm>
      </p:grpSpPr>
      <p:pic>
        <p:nvPicPr>
          <p:cNvPr descr=" " id="454" name="Google Shape;454;g2b66b143748_0_423"/>
          <p:cNvPicPr preferRelativeResize="0"/>
          <p:nvPr/>
        </p:nvPicPr>
        <p:blipFill rotWithShape="1">
          <a:blip r:embed="rId3">
            <a:alphaModFix/>
          </a:blip>
          <a:srcRect b="0" l="0" r="0" t="0"/>
          <a:stretch/>
        </p:blipFill>
        <p:spPr>
          <a:xfrm>
            <a:off x="16600975" y="11620500"/>
            <a:ext cx="6744518" cy="1533004"/>
          </a:xfrm>
          <a:prstGeom prst="rect">
            <a:avLst/>
          </a:prstGeom>
          <a:noFill/>
          <a:ln>
            <a:noFill/>
          </a:ln>
        </p:spPr>
      </p:pic>
      <p:pic>
        <p:nvPicPr>
          <p:cNvPr descr=" " id="455" name="Google Shape;455;g2b66b143748_0_423"/>
          <p:cNvPicPr preferRelativeResize="0"/>
          <p:nvPr/>
        </p:nvPicPr>
        <p:blipFill rotWithShape="1">
          <a:blip r:embed="rId4">
            <a:alphaModFix/>
          </a:blip>
          <a:srcRect b="0" l="0" r="0" t="0"/>
          <a:stretch/>
        </p:blipFill>
        <p:spPr>
          <a:xfrm>
            <a:off x="22227778" y="6045200"/>
            <a:ext cx="1638505" cy="1638300"/>
          </a:xfrm>
          <a:prstGeom prst="rect">
            <a:avLst/>
          </a:prstGeom>
          <a:noFill/>
          <a:ln>
            <a:noFill/>
          </a:ln>
        </p:spPr>
      </p:pic>
      <p:sp>
        <p:nvSpPr>
          <p:cNvPr id="456" name="Google Shape;456;g2b66b143748_0_423"/>
          <p:cNvSpPr/>
          <p:nvPr/>
        </p:nvSpPr>
        <p:spPr>
          <a:xfrm>
            <a:off x="-4775797" y="-4940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b66b143748_0_4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g2b66b143748_0_4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9" name="Google Shape;459;g2b66b143748_0_423"/>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b66b143748_0_423"/>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b66b143748_0_423"/>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62" name="Google Shape;462;g2b66b143748_0_423"/>
          <p:cNvSpPr/>
          <p:nvPr/>
        </p:nvSpPr>
        <p:spPr>
          <a:xfrm>
            <a:off x="13450981" y="6718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3" name="Google Shape;463;g2b66b143748_0_42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64" name="Google Shape;464;g2b66b143748_0_42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65" name="Google Shape;465;g2b66b143748_0_423"/>
          <p:cNvSpPr/>
          <p:nvPr/>
        </p:nvSpPr>
        <p:spPr>
          <a:xfrm>
            <a:off x="6871559" y="1219200"/>
            <a:ext cx="106440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b66b143748_0_423"/>
          <p:cNvSpPr/>
          <p:nvPr/>
        </p:nvSpPr>
        <p:spPr>
          <a:xfrm>
            <a:off x="7633654" y="1524000"/>
            <a:ext cx="9458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1" name="Shape 471"/>
        <p:cNvGrpSpPr/>
        <p:nvPr/>
      </p:nvGrpSpPr>
      <p:grpSpPr>
        <a:xfrm>
          <a:off x="0" y="0"/>
          <a:ext cx="0" cy="0"/>
          <a:chOff x="0" y="0"/>
          <a:chExt cx="0" cy="0"/>
        </a:xfrm>
      </p:grpSpPr>
      <p:pic>
        <p:nvPicPr>
          <p:cNvPr descr=" " id="472" name="Google Shape;472;g2b66b143748_0_440"/>
          <p:cNvPicPr preferRelativeResize="0"/>
          <p:nvPr/>
        </p:nvPicPr>
        <p:blipFill rotWithShape="1">
          <a:blip r:embed="rId3">
            <a:alphaModFix/>
          </a:blip>
          <a:srcRect b="0" l="0" r="0" t="0"/>
          <a:stretch/>
        </p:blipFill>
        <p:spPr>
          <a:xfrm>
            <a:off x="901813" y="889000"/>
            <a:ext cx="2921365" cy="2921000"/>
          </a:xfrm>
          <a:prstGeom prst="rect">
            <a:avLst/>
          </a:prstGeom>
          <a:noFill/>
          <a:ln>
            <a:noFill/>
          </a:ln>
        </p:spPr>
      </p:pic>
      <p:pic>
        <p:nvPicPr>
          <p:cNvPr descr=" " id="473" name="Google Shape;473;g2b66b143748_0_440"/>
          <p:cNvPicPr preferRelativeResize="0"/>
          <p:nvPr/>
        </p:nvPicPr>
        <p:blipFill rotWithShape="1">
          <a:blip r:embed="rId4">
            <a:alphaModFix/>
          </a:blip>
          <a:srcRect b="0" l="0" r="0" t="0"/>
          <a:stretch/>
        </p:blipFill>
        <p:spPr>
          <a:xfrm>
            <a:off x="723990" y="11836400"/>
            <a:ext cx="1638505" cy="1638300"/>
          </a:xfrm>
          <a:prstGeom prst="rect">
            <a:avLst/>
          </a:prstGeom>
          <a:noFill/>
          <a:ln>
            <a:noFill/>
          </a:ln>
        </p:spPr>
      </p:pic>
      <p:sp>
        <p:nvSpPr>
          <p:cNvPr id="474" name="Google Shape;474;g2b66b143748_0_440"/>
          <p:cNvSpPr/>
          <p:nvPr/>
        </p:nvSpPr>
        <p:spPr>
          <a:xfrm>
            <a:off x="18277584" y="114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b66b143748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b66b143748_0_4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7" name="Google Shape;477;g2b66b143748_0_440"/>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b66b143748_0_440"/>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b66b143748_0_440"/>
          <p:cNvSpPr/>
          <p:nvPr/>
        </p:nvSpPr>
        <p:spPr>
          <a:xfrm>
            <a:off x="2946768" y="4660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480" name="Google Shape;480;g2b66b143748_0_440"/>
          <p:cNvSpPr/>
          <p:nvPr/>
        </p:nvSpPr>
        <p:spPr>
          <a:xfrm>
            <a:off x="2946768" y="5626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1" name="Google Shape;481;g2b66b143748_0_440"/>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82" name="Google Shape;482;g2b66b143748_0_440"/>
          <p:cNvSpPr/>
          <p:nvPr/>
        </p:nvSpPr>
        <p:spPr>
          <a:xfrm>
            <a:off x="2895962" y="1854200"/>
            <a:ext cx="114186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b66b143748_0_440"/>
          <p:cNvSpPr/>
          <p:nvPr/>
        </p:nvSpPr>
        <p:spPr>
          <a:xfrm>
            <a:off x="3658057" y="2159000"/>
            <a:ext cx="10233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 " id="484" name="Google Shape;484;g2b66b143748_0_44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85" name="Google Shape;485;g2b66b143748_0_44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0" name="Shape 490"/>
        <p:cNvGrpSpPr/>
        <p:nvPr/>
      </p:nvGrpSpPr>
      <p:grpSpPr>
        <a:xfrm>
          <a:off x="0" y="0"/>
          <a:ext cx="0" cy="0"/>
          <a:chOff x="0" y="0"/>
          <a:chExt cx="0" cy="0"/>
        </a:xfrm>
      </p:grpSpPr>
      <p:pic>
        <p:nvPicPr>
          <p:cNvPr descr=" " id="491" name="Google Shape;491;g2b66b143748_0_458"/>
          <p:cNvPicPr preferRelativeResize="0"/>
          <p:nvPr/>
        </p:nvPicPr>
        <p:blipFill rotWithShape="1">
          <a:blip r:embed="rId3">
            <a:alphaModFix/>
          </a:blip>
          <a:srcRect b="0" l="0" r="0" t="0"/>
          <a:stretch/>
        </p:blipFill>
        <p:spPr>
          <a:xfrm>
            <a:off x="17477384" y="11214100"/>
            <a:ext cx="5912446" cy="1267123"/>
          </a:xfrm>
          <a:prstGeom prst="rect">
            <a:avLst/>
          </a:prstGeom>
          <a:noFill/>
          <a:ln>
            <a:noFill/>
          </a:ln>
        </p:spPr>
      </p:pic>
      <p:pic>
        <p:nvPicPr>
          <p:cNvPr descr=" " id="492" name="Google Shape;492;g2b66b143748_0_458"/>
          <p:cNvPicPr preferRelativeResize="0"/>
          <p:nvPr/>
        </p:nvPicPr>
        <p:blipFill rotWithShape="1">
          <a:blip r:embed="rId4">
            <a:alphaModFix/>
          </a:blip>
          <a:srcRect b="0" l="0" r="0" t="0"/>
          <a:stretch/>
        </p:blipFill>
        <p:spPr>
          <a:xfrm>
            <a:off x="22126165" y="749300"/>
            <a:ext cx="1638505" cy="1638300"/>
          </a:xfrm>
          <a:prstGeom prst="rect">
            <a:avLst/>
          </a:prstGeom>
          <a:noFill/>
          <a:ln>
            <a:noFill/>
          </a:ln>
        </p:spPr>
      </p:pic>
      <p:sp>
        <p:nvSpPr>
          <p:cNvPr id="493" name="Google Shape;493;g2b66b143748_0_458"/>
          <p:cNvSpPr/>
          <p:nvPr/>
        </p:nvSpPr>
        <p:spPr>
          <a:xfrm>
            <a:off x="3848581" y="-94107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b66b143748_0_4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b66b143748_0_45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96" name="Google Shape;496;g2b66b143748_0_458"/>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b66b143748_0_458"/>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b66b143748_0_458"/>
          <p:cNvSpPr/>
          <p:nvPr/>
        </p:nvSpPr>
        <p:spPr>
          <a:xfrm>
            <a:off x="876410" y="83693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99" name="Google Shape;499;g2b66b143748_0_458"/>
          <p:cNvSpPr/>
          <p:nvPr/>
        </p:nvSpPr>
        <p:spPr>
          <a:xfrm>
            <a:off x="876410" y="93345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0" name="Google Shape;500;g2b66b143748_0_458"/>
          <p:cNvSpPr/>
          <p:nvPr/>
        </p:nvSpPr>
        <p:spPr>
          <a:xfrm>
            <a:off x="825603" y="1231900"/>
            <a:ext cx="7849500" cy="568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66b143748_0_458"/>
          <p:cNvSpPr/>
          <p:nvPr/>
        </p:nvSpPr>
        <p:spPr>
          <a:xfrm>
            <a:off x="1587698" y="1536700"/>
            <a:ext cx="66642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502" name="Google Shape;502;g2b66b143748_0_458"/>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3" name="Google Shape;503;g2b66b143748_0_458"/>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504" name="Google Shape;504;g2b66b143748_0_458"/>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9" name="Shape 509"/>
        <p:cNvGrpSpPr/>
        <p:nvPr/>
      </p:nvGrpSpPr>
      <p:grpSpPr>
        <a:xfrm>
          <a:off x="0" y="0"/>
          <a:ext cx="0" cy="0"/>
          <a:chOff x="0" y="0"/>
          <a:chExt cx="0" cy="0"/>
        </a:xfrm>
      </p:grpSpPr>
      <p:pic>
        <p:nvPicPr>
          <p:cNvPr descr=" " id="510" name="Google Shape;510;g2b66b143748_0_47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1" name="Google Shape;511;g2b66b143748_0_4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b66b143748_0_4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3" name="Google Shape;513;g2b66b143748_0_476"/>
          <p:cNvSpPr/>
          <p:nvPr/>
        </p:nvSpPr>
        <p:spPr>
          <a:xfrm>
            <a:off x="14797349" y="698500"/>
            <a:ext cx="89418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66b143748_0_476"/>
          <p:cNvSpPr/>
          <p:nvPr/>
        </p:nvSpPr>
        <p:spPr>
          <a:xfrm>
            <a:off x="15559445" y="1003300"/>
            <a:ext cx="7756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 name="Shape 29"/>
        <p:cNvGrpSpPr/>
        <p:nvPr/>
      </p:nvGrpSpPr>
      <p:grpSpPr>
        <a:xfrm>
          <a:off x="0" y="0"/>
          <a:ext cx="0" cy="0"/>
          <a:chOff x="0" y="0"/>
          <a:chExt cx="0" cy="0"/>
        </a:xfrm>
      </p:grpSpPr>
      <p:sp>
        <p:nvSpPr>
          <p:cNvPr id="30" name="Google Shape;30;g2b66b143748_0_13"/>
          <p:cNvSpPr/>
          <p:nvPr/>
        </p:nvSpPr>
        <p:spPr>
          <a:xfrm>
            <a:off x="0" y="0"/>
            <a:ext cx="22266000" cy="13716000"/>
          </a:xfrm>
          <a:prstGeom prst="rect">
            <a:avLst/>
          </a:prstGeom>
          <a:solidFill>
            <a:srgbClr val="0A3A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g2b66b143748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b66b143748_0_1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3" name="Google Shape;33;g2b66b143748_0_13"/>
          <p:cNvSpPr/>
          <p:nvPr/>
        </p:nvSpPr>
        <p:spPr>
          <a:xfrm>
            <a:off x="7938492" y="3619500"/>
            <a:ext cx="85101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b66b143748_0_13"/>
          <p:cNvSpPr/>
          <p:nvPr/>
        </p:nvSpPr>
        <p:spPr>
          <a:xfrm>
            <a:off x="8700587" y="3924300"/>
            <a:ext cx="75279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35" name="Google Shape;35;g2b66b143748_0_13"/>
          <p:cNvSpPr/>
          <p:nvPr/>
        </p:nvSpPr>
        <p:spPr>
          <a:xfrm>
            <a:off x="7870750" y="6921500"/>
            <a:ext cx="8645400" cy="303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2b66b143748_0_13"/>
          <p:cNvPicPr preferRelativeResize="0"/>
          <p:nvPr/>
        </p:nvPicPr>
        <p:blipFill rotWithShape="1">
          <a:blip r:embed="rId4">
            <a:alphaModFix/>
          </a:blip>
          <a:srcRect b="0" l="0" r="0" t="0"/>
          <a:stretch/>
        </p:blipFill>
        <p:spPr>
          <a:xfrm>
            <a:off x="20430503" y="3359150"/>
            <a:ext cx="3353219" cy="6990060"/>
          </a:xfrm>
          <a:prstGeom prst="rect">
            <a:avLst/>
          </a:prstGeom>
          <a:noFill/>
          <a:ln>
            <a:noFill/>
          </a:ln>
        </p:spPr>
      </p:pic>
      <p:pic>
        <p:nvPicPr>
          <p:cNvPr descr=" " id="37" name="Google Shape;37;g2b66b143748_0_13"/>
          <p:cNvPicPr preferRelativeResize="0"/>
          <p:nvPr/>
        </p:nvPicPr>
        <p:blipFill rotWithShape="1">
          <a:blip r:embed="rId5">
            <a:alphaModFix/>
          </a:blip>
          <a:srcRect b="0" l="0" r="0" t="0"/>
          <a:stretch/>
        </p:blipFill>
        <p:spPr>
          <a:xfrm>
            <a:off x="482660" y="11836400"/>
            <a:ext cx="1638505" cy="1638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9" name="Shape 519"/>
        <p:cNvGrpSpPr/>
        <p:nvPr/>
      </p:nvGrpSpPr>
      <p:grpSpPr>
        <a:xfrm>
          <a:off x="0" y="0"/>
          <a:ext cx="0" cy="0"/>
          <a:chOff x="0" y="0"/>
          <a:chExt cx="0" cy="0"/>
        </a:xfrm>
      </p:grpSpPr>
      <p:pic>
        <p:nvPicPr>
          <p:cNvPr descr=" " id="520" name="Google Shape;520;g2b66b143748_0_485"/>
          <p:cNvPicPr preferRelativeResize="0"/>
          <p:nvPr/>
        </p:nvPicPr>
        <p:blipFill rotWithShape="1">
          <a:blip r:embed="rId3">
            <a:alphaModFix/>
          </a:blip>
          <a:srcRect b="0" l="0" r="0" t="0"/>
          <a:stretch/>
        </p:blipFill>
        <p:spPr>
          <a:xfrm>
            <a:off x="16600975" y="11620500"/>
            <a:ext cx="6744518" cy="1533004"/>
          </a:xfrm>
          <a:prstGeom prst="rect">
            <a:avLst/>
          </a:prstGeom>
          <a:noFill/>
          <a:ln>
            <a:noFill/>
          </a:ln>
        </p:spPr>
      </p:pic>
      <p:pic>
        <p:nvPicPr>
          <p:cNvPr descr=" " id="521" name="Google Shape;521;g2b66b143748_0_485"/>
          <p:cNvPicPr preferRelativeResize="0"/>
          <p:nvPr/>
        </p:nvPicPr>
        <p:blipFill rotWithShape="1">
          <a:blip r:embed="rId4">
            <a:alphaModFix/>
          </a:blip>
          <a:srcRect b="0" l="0" r="0" t="0"/>
          <a:stretch/>
        </p:blipFill>
        <p:spPr>
          <a:xfrm>
            <a:off x="22227778" y="6045200"/>
            <a:ext cx="1638505" cy="1638300"/>
          </a:xfrm>
          <a:prstGeom prst="rect">
            <a:avLst/>
          </a:prstGeom>
          <a:noFill/>
          <a:ln>
            <a:noFill/>
          </a:ln>
        </p:spPr>
      </p:pic>
      <p:sp>
        <p:nvSpPr>
          <p:cNvPr id="522" name="Google Shape;522;g2b66b143748_0_485"/>
          <p:cNvSpPr/>
          <p:nvPr/>
        </p:nvSpPr>
        <p:spPr>
          <a:xfrm>
            <a:off x="-4775797" y="-4940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b66b143748_0_4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b66b143748_0_4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25" name="Google Shape;525;g2b66b143748_0_485"/>
          <p:cNvPicPr preferRelativeResize="0"/>
          <p:nvPr/>
        </p:nvPicPr>
        <p:blipFill rotWithShape="1">
          <a:blip r:embed="rId6">
            <a:alphaModFix/>
          </a:blip>
          <a:srcRect b="0" l="0" r="0" t="0"/>
          <a:stretch/>
        </p:blipFill>
        <p:spPr>
          <a:xfrm>
            <a:off x="0" y="0"/>
            <a:ext cx="24387048" cy="5867400"/>
          </a:xfrm>
          <a:prstGeom prst="rect">
            <a:avLst/>
          </a:prstGeom>
          <a:noFill/>
          <a:ln>
            <a:noFill/>
          </a:ln>
        </p:spPr>
      </p:pic>
      <p:sp>
        <p:nvSpPr>
          <p:cNvPr id="526" name="Google Shape;526;g2b66b143748_0_485"/>
          <p:cNvSpPr/>
          <p:nvPr/>
        </p:nvSpPr>
        <p:spPr>
          <a:xfrm>
            <a:off x="1244756" y="6870700"/>
            <a:ext cx="8560800" cy="26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b66b143748_0_485"/>
          <p:cNvSpPr/>
          <p:nvPr/>
        </p:nvSpPr>
        <p:spPr>
          <a:xfrm>
            <a:off x="1244756" y="6870700"/>
            <a:ext cx="20070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b66b143748_0_485"/>
          <p:cNvSpPr/>
          <p:nvPr/>
        </p:nvSpPr>
        <p:spPr>
          <a:xfrm>
            <a:off x="2006851" y="7175500"/>
            <a:ext cx="10245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1</a:t>
            </a:r>
            <a:endParaRPr b="0" i="0" sz="12800" u="none" cap="none" strike="noStrike">
              <a:solidFill>
                <a:schemeClr val="dk1"/>
              </a:solidFill>
              <a:latin typeface="Calibri"/>
              <a:ea typeface="Calibri"/>
              <a:cs typeface="Calibri"/>
              <a:sym typeface="Calibri"/>
            </a:endParaRPr>
          </a:p>
        </p:txBody>
      </p:sp>
      <p:sp>
        <p:nvSpPr>
          <p:cNvPr id="529" name="Google Shape;529;g2b66b143748_0_485"/>
          <p:cNvSpPr/>
          <p:nvPr/>
        </p:nvSpPr>
        <p:spPr>
          <a:xfrm>
            <a:off x="3454832" y="7042150"/>
            <a:ext cx="63507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66b143748_0_485"/>
          <p:cNvSpPr/>
          <p:nvPr/>
        </p:nvSpPr>
        <p:spPr>
          <a:xfrm>
            <a:off x="3454832" y="7042150"/>
            <a:ext cx="6554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Discover the secrets</a:t>
            </a:r>
            <a:endParaRPr b="0" i="0" sz="4800" u="none" cap="none" strike="noStrike">
              <a:solidFill>
                <a:schemeClr val="dk1"/>
              </a:solidFill>
              <a:latin typeface="Calibri"/>
              <a:ea typeface="Calibri"/>
              <a:cs typeface="Calibri"/>
              <a:sym typeface="Calibri"/>
            </a:endParaRPr>
          </a:p>
        </p:txBody>
      </p:sp>
      <p:sp>
        <p:nvSpPr>
          <p:cNvPr id="531" name="Google Shape;531;g2b66b143748_0_485"/>
          <p:cNvSpPr/>
          <p:nvPr/>
        </p:nvSpPr>
        <p:spPr>
          <a:xfrm>
            <a:off x="3454832" y="7905750"/>
            <a:ext cx="6486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2" name="Google Shape;532;g2b66b143748_0_485"/>
          <p:cNvSpPr/>
          <p:nvPr/>
        </p:nvSpPr>
        <p:spPr>
          <a:xfrm>
            <a:off x="5525191" y="10668000"/>
            <a:ext cx="8560800" cy="26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66b143748_0_485"/>
          <p:cNvSpPr/>
          <p:nvPr/>
        </p:nvSpPr>
        <p:spPr>
          <a:xfrm>
            <a:off x="5525191" y="10668000"/>
            <a:ext cx="23499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66b143748_0_485"/>
          <p:cNvSpPr/>
          <p:nvPr/>
        </p:nvSpPr>
        <p:spPr>
          <a:xfrm>
            <a:off x="6287286" y="10972800"/>
            <a:ext cx="13674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3</a:t>
            </a:r>
            <a:endParaRPr b="0" i="0" sz="12800" u="none" cap="none" strike="noStrike">
              <a:solidFill>
                <a:schemeClr val="dk1"/>
              </a:solidFill>
              <a:latin typeface="Calibri"/>
              <a:ea typeface="Calibri"/>
              <a:cs typeface="Calibri"/>
              <a:sym typeface="Calibri"/>
            </a:endParaRPr>
          </a:p>
        </p:txBody>
      </p:sp>
      <p:sp>
        <p:nvSpPr>
          <p:cNvPr id="535" name="Google Shape;535;g2b66b143748_0_485"/>
          <p:cNvSpPr/>
          <p:nvPr/>
        </p:nvSpPr>
        <p:spPr>
          <a:xfrm>
            <a:off x="8078210" y="10839450"/>
            <a:ext cx="600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b66b143748_0_485"/>
          <p:cNvSpPr/>
          <p:nvPr/>
        </p:nvSpPr>
        <p:spPr>
          <a:xfrm>
            <a:off x="8078210" y="10839450"/>
            <a:ext cx="6211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Meet the creatures</a:t>
            </a:r>
            <a:endParaRPr b="0" i="0" sz="4800" u="none" cap="none" strike="noStrike">
              <a:solidFill>
                <a:schemeClr val="dk1"/>
              </a:solidFill>
              <a:latin typeface="Calibri"/>
              <a:ea typeface="Calibri"/>
              <a:cs typeface="Calibri"/>
              <a:sym typeface="Calibri"/>
            </a:endParaRPr>
          </a:p>
        </p:txBody>
      </p:sp>
      <p:sp>
        <p:nvSpPr>
          <p:cNvPr id="537" name="Google Shape;537;g2b66b143748_0_485"/>
          <p:cNvSpPr/>
          <p:nvPr/>
        </p:nvSpPr>
        <p:spPr>
          <a:xfrm>
            <a:off x="8078210" y="11703050"/>
            <a:ext cx="6143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38" name="Google Shape;538;g2b66b143748_0_485"/>
          <p:cNvSpPr/>
          <p:nvPr/>
        </p:nvSpPr>
        <p:spPr>
          <a:xfrm>
            <a:off x="14289286" y="10668000"/>
            <a:ext cx="8560800" cy="26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b66b143748_0_485"/>
          <p:cNvSpPr/>
          <p:nvPr/>
        </p:nvSpPr>
        <p:spPr>
          <a:xfrm>
            <a:off x="14289286" y="10668000"/>
            <a:ext cx="24642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b66b143748_0_485"/>
          <p:cNvSpPr/>
          <p:nvPr/>
        </p:nvSpPr>
        <p:spPr>
          <a:xfrm>
            <a:off x="15051381" y="10972800"/>
            <a:ext cx="14820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4</a:t>
            </a:r>
            <a:endParaRPr b="0" i="0" sz="12800" u="none" cap="none" strike="noStrike">
              <a:solidFill>
                <a:schemeClr val="dk1"/>
              </a:solidFill>
              <a:latin typeface="Calibri"/>
              <a:ea typeface="Calibri"/>
              <a:cs typeface="Calibri"/>
              <a:sym typeface="Calibri"/>
            </a:endParaRPr>
          </a:p>
        </p:txBody>
      </p:sp>
      <p:sp>
        <p:nvSpPr>
          <p:cNvPr id="541" name="Google Shape;541;g2b66b143748_0_485"/>
          <p:cNvSpPr/>
          <p:nvPr/>
        </p:nvSpPr>
        <p:spPr>
          <a:xfrm>
            <a:off x="16956619" y="10839450"/>
            <a:ext cx="58935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b66b143748_0_485"/>
          <p:cNvSpPr/>
          <p:nvPr/>
        </p:nvSpPr>
        <p:spPr>
          <a:xfrm>
            <a:off x="16956619" y="10839450"/>
            <a:ext cx="6096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Uncover the magic</a:t>
            </a:r>
            <a:endParaRPr b="0" i="0" sz="4800" u="none" cap="none" strike="noStrike">
              <a:solidFill>
                <a:schemeClr val="dk1"/>
              </a:solidFill>
              <a:latin typeface="Calibri"/>
              <a:ea typeface="Calibri"/>
              <a:cs typeface="Calibri"/>
              <a:sym typeface="Calibri"/>
            </a:endParaRPr>
          </a:p>
        </p:txBody>
      </p:sp>
      <p:sp>
        <p:nvSpPr>
          <p:cNvPr id="543" name="Google Shape;543;g2b66b143748_0_485"/>
          <p:cNvSpPr/>
          <p:nvPr/>
        </p:nvSpPr>
        <p:spPr>
          <a:xfrm>
            <a:off x="16956619" y="11703050"/>
            <a:ext cx="6029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4" name="Google Shape;544;g2b66b143748_0_485"/>
          <p:cNvSpPr/>
          <p:nvPr/>
        </p:nvSpPr>
        <p:spPr>
          <a:xfrm>
            <a:off x="10008851" y="6870700"/>
            <a:ext cx="8560800" cy="26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b66b143748_0_485"/>
          <p:cNvSpPr/>
          <p:nvPr/>
        </p:nvSpPr>
        <p:spPr>
          <a:xfrm>
            <a:off x="10008851" y="6870700"/>
            <a:ext cx="24006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b66b143748_0_485"/>
          <p:cNvSpPr/>
          <p:nvPr/>
        </p:nvSpPr>
        <p:spPr>
          <a:xfrm>
            <a:off x="10770946" y="7175500"/>
            <a:ext cx="14184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a:t>
            </a:r>
            <a:endParaRPr b="0" i="0" sz="12800" u="none" cap="none" strike="noStrike">
              <a:solidFill>
                <a:schemeClr val="dk1"/>
              </a:solidFill>
              <a:latin typeface="Calibri"/>
              <a:ea typeface="Calibri"/>
              <a:cs typeface="Calibri"/>
              <a:sym typeface="Calibri"/>
            </a:endParaRPr>
          </a:p>
        </p:txBody>
      </p:sp>
      <p:sp>
        <p:nvSpPr>
          <p:cNvPr id="547" name="Google Shape;547;g2b66b143748_0_485"/>
          <p:cNvSpPr/>
          <p:nvPr/>
        </p:nvSpPr>
        <p:spPr>
          <a:xfrm>
            <a:off x="12612676" y="7042150"/>
            <a:ext cx="5957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b66b143748_0_485"/>
          <p:cNvSpPr/>
          <p:nvPr/>
        </p:nvSpPr>
        <p:spPr>
          <a:xfrm>
            <a:off x="12612676" y="7042150"/>
            <a:ext cx="6160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Find your own path</a:t>
            </a:r>
            <a:endParaRPr b="0" i="0" sz="4800" u="none" cap="none" strike="noStrike">
              <a:solidFill>
                <a:schemeClr val="dk1"/>
              </a:solidFill>
              <a:latin typeface="Calibri"/>
              <a:ea typeface="Calibri"/>
              <a:cs typeface="Calibri"/>
              <a:sym typeface="Calibri"/>
            </a:endParaRPr>
          </a:p>
        </p:txBody>
      </p:sp>
      <p:sp>
        <p:nvSpPr>
          <p:cNvPr id="549" name="Google Shape;549;g2b66b143748_0_485"/>
          <p:cNvSpPr/>
          <p:nvPr/>
        </p:nvSpPr>
        <p:spPr>
          <a:xfrm>
            <a:off x="12612676" y="7905750"/>
            <a:ext cx="6092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4" name="Shape 554"/>
        <p:cNvGrpSpPr/>
        <p:nvPr/>
      </p:nvGrpSpPr>
      <p:grpSpPr>
        <a:xfrm>
          <a:off x="0" y="0"/>
          <a:ext cx="0" cy="0"/>
          <a:chOff x="0" y="0"/>
          <a:chExt cx="0" cy="0"/>
        </a:xfrm>
      </p:grpSpPr>
      <p:pic>
        <p:nvPicPr>
          <p:cNvPr descr=" " id="555" name="Google Shape;555;g2b66b143748_0_519"/>
          <p:cNvPicPr preferRelativeResize="0"/>
          <p:nvPr/>
        </p:nvPicPr>
        <p:blipFill rotWithShape="1">
          <a:blip r:embed="rId3">
            <a:alphaModFix/>
          </a:blip>
          <a:srcRect b="0" l="0" r="0" t="0"/>
          <a:stretch/>
        </p:blipFill>
        <p:spPr>
          <a:xfrm>
            <a:off x="901813" y="889000"/>
            <a:ext cx="2921365" cy="2921000"/>
          </a:xfrm>
          <a:prstGeom prst="rect">
            <a:avLst/>
          </a:prstGeom>
          <a:noFill/>
          <a:ln>
            <a:noFill/>
          </a:ln>
        </p:spPr>
      </p:pic>
      <p:pic>
        <p:nvPicPr>
          <p:cNvPr descr=" " id="556" name="Google Shape;556;g2b66b143748_0_519"/>
          <p:cNvPicPr preferRelativeResize="0"/>
          <p:nvPr/>
        </p:nvPicPr>
        <p:blipFill rotWithShape="1">
          <a:blip r:embed="rId4">
            <a:alphaModFix/>
          </a:blip>
          <a:srcRect b="0" l="0" r="0" t="0"/>
          <a:stretch/>
        </p:blipFill>
        <p:spPr>
          <a:xfrm>
            <a:off x="723990" y="11836400"/>
            <a:ext cx="1638505" cy="1638300"/>
          </a:xfrm>
          <a:prstGeom prst="rect">
            <a:avLst/>
          </a:prstGeom>
          <a:noFill/>
          <a:ln>
            <a:noFill/>
          </a:ln>
        </p:spPr>
      </p:pic>
      <p:sp>
        <p:nvSpPr>
          <p:cNvPr id="557" name="Google Shape;557;g2b66b143748_0_519"/>
          <p:cNvSpPr/>
          <p:nvPr/>
        </p:nvSpPr>
        <p:spPr>
          <a:xfrm>
            <a:off x="-3188098" y="-3619500"/>
            <a:ext cx="11660100" cy="11658600"/>
          </a:xfrm>
          <a:prstGeom prst="ellipse">
            <a:avLst/>
          </a:prstGeom>
          <a:solidFill>
            <a:srgbClr val="0A3A92"/>
          </a:solidFill>
          <a:ln cap="flat" cmpd="sng" w="127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b66b143748_0_5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b66b143748_0_5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60" name="Google Shape;560;g2b66b143748_0_519"/>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561" name="Google Shape;561;g2b66b143748_0_519"/>
          <p:cNvSpPr/>
          <p:nvPr/>
        </p:nvSpPr>
        <p:spPr>
          <a:xfrm>
            <a:off x="5429929" y="946150"/>
            <a:ext cx="135144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b66b143748_0_519"/>
          <p:cNvSpPr/>
          <p:nvPr/>
        </p:nvSpPr>
        <p:spPr>
          <a:xfrm>
            <a:off x="6192024" y="1250950"/>
            <a:ext cx="12329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563" name="Google Shape;563;g2b66b143748_0_519"/>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b66b143748_0_519"/>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b66b143748_0_519"/>
          <p:cNvSpPr/>
          <p:nvPr/>
        </p:nvSpPr>
        <p:spPr>
          <a:xfrm>
            <a:off x="16118315" y="370205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566" name="Google Shape;566;g2b66b143748_0_519"/>
          <p:cNvSpPr/>
          <p:nvPr/>
        </p:nvSpPr>
        <p:spPr>
          <a:xfrm>
            <a:off x="16118315" y="45656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67" name="Google Shape;567;g2b66b143748_0_519"/>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b66b143748_0_519"/>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66b143748_0_519"/>
          <p:cNvSpPr/>
          <p:nvPr/>
        </p:nvSpPr>
        <p:spPr>
          <a:xfrm>
            <a:off x="16118315" y="6870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570" name="Google Shape;570;g2b66b143748_0_519"/>
          <p:cNvSpPr/>
          <p:nvPr/>
        </p:nvSpPr>
        <p:spPr>
          <a:xfrm>
            <a:off x="16118315" y="7734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71" name="Google Shape;571;g2b66b143748_0_519"/>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b66b143748_0_519"/>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66b143748_0_519"/>
          <p:cNvSpPr/>
          <p:nvPr/>
        </p:nvSpPr>
        <p:spPr>
          <a:xfrm>
            <a:off x="16118315" y="10033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574" name="Google Shape;574;g2b66b143748_0_519"/>
          <p:cNvSpPr/>
          <p:nvPr/>
        </p:nvSpPr>
        <p:spPr>
          <a:xfrm>
            <a:off x="16118315" y="1089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9" name="Shape 579"/>
        <p:cNvGrpSpPr/>
        <p:nvPr/>
      </p:nvGrpSpPr>
      <p:grpSpPr>
        <a:xfrm>
          <a:off x="0" y="0"/>
          <a:ext cx="0" cy="0"/>
          <a:chOff x="0" y="0"/>
          <a:chExt cx="0" cy="0"/>
        </a:xfrm>
      </p:grpSpPr>
      <p:pic>
        <p:nvPicPr>
          <p:cNvPr descr=" " id="580" name="Google Shape;580;g2b66b143748_0_543"/>
          <p:cNvPicPr preferRelativeResize="0"/>
          <p:nvPr/>
        </p:nvPicPr>
        <p:blipFill rotWithShape="1">
          <a:blip r:embed="rId3">
            <a:alphaModFix/>
          </a:blip>
          <a:srcRect b="0" l="0" r="0" t="0"/>
          <a:stretch/>
        </p:blipFill>
        <p:spPr>
          <a:xfrm>
            <a:off x="17477384" y="11214100"/>
            <a:ext cx="5912446" cy="1267123"/>
          </a:xfrm>
          <a:prstGeom prst="rect">
            <a:avLst/>
          </a:prstGeom>
          <a:noFill/>
          <a:ln>
            <a:noFill/>
          </a:ln>
        </p:spPr>
      </p:pic>
      <p:pic>
        <p:nvPicPr>
          <p:cNvPr descr=" " id="581" name="Google Shape;581;g2b66b143748_0_543"/>
          <p:cNvPicPr preferRelativeResize="0"/>
          <p:nvPr/>
        </p:nvPicPr>
        <p:blipFill rotWithShape="1">
          <a:blip r:embed="rId4">
            <a:alphaModFix/>
          </a:blip>
          <a:srcRect b="0" l="0" r="0" t="0"/>
          <a:stretch/>
        </p:blipFill>
        <p:spPr>
          <a:xfrm>
            <a:off x="22126165" y="749300"/>
            <a:ext cx="1638505" cy="1638300"/>
          </a:xfrm>
          <a:prstGeom prst="rect">
            <a:avLst/>
          </a:prstGeom>
          <a:noFill/>
          <a:ln>
            <a:noFill/>
          </a:ln>
        </p:spPr>
      </p:pic>
      <p:sp>
        <p:nvSpPr>
          <p:cNvPr id="582" name="Google Shape;582;g2b66b143748_0_543"/>
          <p:cNvSpPr/>
          <p:nvPr/>
        </p:nvSpPr>
        <p:spPr>
          <a:xfrm>
            <a:off x="3848581" y="-94107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b66b143748_0_5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b66b143748_0_5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5" name="Google Shape;585;g2b66b143748_0_543"/>
          <p:cNvSpPr/>
          <p:nvPr/>
        </p:nvSpPr>
        <p:spPr>
          <a:xfrm>
            <a:off x="1524191" y="603250"/>
            <a:ext cx="74559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66b143748_0_543"/>
          <p:cNvSpPr/>
          <p:nvPr/>
        </p:nvSpPr>
        <p:spPr>
          <a:xfrm>
            <a:off x="2286286" y="908050"/>
            <a:ext cx="6270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Timeline</a:t>
            </a:r>
            <a:endParaRPr b="0" i="0" sz="8000" u="none" cap="none" strike="noStrike">
              <a:solidFill>
                <a:schemeClr val="dk1"/>
              </a:solidFill>
              <a:latin typeface="Calibri"/>
              <a:ea typeface="Calibri"/>
              <a:cs typeface="Calibri"/>
              <a:sym typeface="Calibri"/>
            </a:endParaRPr>
          </a:p>
        </p:txBody>
      </p:sp>
      <p:pic>
        <p:nvPicPr>
          <p:cNvPr descr=" " id="587" name="Google Shape;587;g2b66b143748_0_543"/>
          <p:cNvPicPr preferRelativeResize="0"/>
          <p:nvPr/>
        </p:nvPicPr>
        <p:blipFill rotWithShape="1">
          <a:blip r:embed="rId6">
            <a:alphaModFix/>
          </a:blip>
          <a:srcRect b="0" l="0" r="0" t="0"/>
          <a:stretch/>
        </p:blipFill>
        <p:spPr>
          <a:xfrm>
            <a:off x="1574997" y="3124200"/>
            <a:ext cx="21237054" cy="8191500"/>
          </a:xfrm>
          <a:prstGeom prst="rect">
            <a:avLst/>
          </a:prstGeom>
          <a:noFill/>
          <a:ln>
            <a:noFill/>
          </a:ln>
        </p:spPr>
      </p:pic>
      <p:pic>
        <p:nvPicPr>
          <p:cNvPr descr=" " id="588" name="Google Shape;588;g2b66b143748_0_543"/>
          <p:cNvPicPr preferRelativeResize="0"/>
          <p:nvPr/>
        </p:nvPicPr>
        <p:blipFill rotWithShape="1">
          <a:blip r:embed="rId7">
            <a:alphaModFix/>
          </a:blip>
          <a:srcRect b="0" l="0" r="0" t="0"/>
          <a:stretch/>
        </p:blipFill>
        <p:spPr>
          <a:xfrm>
            <a:off x="4077210" y="5956300"/>
            <a:ext cx="38105" cy="2527300"/>
          </a:xfrm>
          <a:prstGeom prst="rect">
            <a:avLst/>
          </a:prstGeom>
          <a:noFill/>
          <a:ln>
            <a:noFill/>
          </a:ln>
        </p:spPr>
      </p:pic>
      <p:pic>
        <p:nvPicPr>
          <p:cNvPr descr=" " id="589" name="Google Shape;589;g2b66b143748_0_543"/>
          <p:cNvPicPr preferRelativeResize="0"/>
          <p:nvPr/>
        </p:nvPicPr>
        <p:blipFill rotWithShape="1">
          <a:blip r:embed="rId7">
            <a:alphaModFix/>
          </a:blip>
          <a:srcRect b="0" l="0" r="0" t="0"/>
          <a:stretch/>
        </p:blipFill>
        <p:spPr>
          <a:xfrm>
            <a:off x="9462683" y="5956300"/>
            <a:ext cx="38105" cy="2527300"/>
          </a:xfrm>
          <a:prstGeom prst="rect">
            <a:avLst/>
          </a:prstGeom>
          <a:noFill/>
          <a:ln>
            <a:noFill/>
          </a:ln>
        </p:spPr>
      </p:pic>
      <p:pic>
        <p:nvPicPr>
          <p:cNvPr descr=" " id="590" name="Google Shape;590;g2b66b143748_0_543"/>
          <p:cNvPicPr preferRelativeResize="0"/>
          <p:nvPr/>
        </p:nvPicPr>
        <p:blipFill rotWithShape="1">
          <a:blip r:embed="rId7">
            <a:alphaModFix/>
          </a:blip>
          <a:srcRect b="0" l="0" r="0" t="0"/>
          <a:stretch/>
        </p:blipFill>
        <p:spPr>
          <a:xfrm>
            <a:off x="14848156" y="5956300"/>
            <a:ext cx="38105" cy="2527300"/>
          </a:xfrm>
          <a:prstGeom prst="rect">
            <a:avLst/>
          </a:prstGeom>
          <a:noFill/>
          <a:ln>
            <a:noFill/>
          </a:ln>
        </p:spPr>
      </p:pic>
      <p:pic>
        <p:nvPicPr>
          <p:cNvPr descr=" " id="591" name="Google Shape;591;g2b66b143748_0_543"/>
          <p:cNvPicPr preferRelativeResize="0"/>
          <p:nvPr/>
        </p:nvPicPr>
        <p:blipFill rotWithShape="1">
          <a:blip r:embed="rId7">
            <a:alphaModFix/>
          </a:blip>
          <a:srcRect b="0" l="0" r="0" t="0"/>
          <a:stretch/>
        </p:blipFill>
        <p:spPr>
          <a:xfrm>
            <a:off x="20233629" y="5956300"/>
            <a:ext cx="38105" cy="2527300"/>
          </a:xfrm>
          <a:prstGeom prst="rect">
            <a:avLst/>
          </a:prstGeom>
          <a:noFill/>
          <a:ln>
            <a:noFill/>
          </a:ln>
        </p:spPr>
      </p:pic>
      <p:sp>
        <p:nvSpPr>
          <p:cNvPr id="592" name="Google Shape;592;g2b66b143748_0_543"/>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b66b143748_0_543"/>
          <p:cNvSpPr/>
          <p:nvPr/>
        </p:nvSpPr>
        <p:spPr>
          <a:xfrm>
            <a:off x="1574997"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b66b143748_0_543"/>
          <p:cNvSpPr/>
          <p:nvPr/>
        </p:nvSpPr>
        <p:spPr>
          <a:xfrm>
            <a:off x="3213502" y="6832600"/>
            <a:ext cx="2007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Eclipse</a:t>
            </a:r>
            <a:endParaRPr b="0" i="0" sz="4800" u="none" cap="none" strike="noStrike">
              <a:solidFill>
                <a:schemeClr val="dk1"/>
              </a:solidFill>
              <a:latin typeface="Calibri"/>
              <a:ea typeface="Calibri"/>
              <a:cs typeface="Calibri"/>
              <a:sym typeface="Calibri"/>
            </a:endParaRPr>
          </a:p>
        </p:txBody>
      </p:sp>
      <p:sp>
        <p:nvSpPr>
          <p:cNvPr id="595" name="Google Shape;595;g2b66b143748_0_543"/>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b66b143748_0_543"/>
          <p:cNvPicPr preferRelativeResize="0"/>
          <p:nvPr/>
        </p:nvPicPr>
        <p:blipFill rotWithShape="1">
          <a:blip r:embed="rId8">
            <a:alphaModFix/>
          </a:blip>
          <a:srcRect b="0" l="0" r="0" t="0"/>
          <a:stretch/>
        </p:blipFill>
        <p:spPr>
          <a:xfrm>
            <a:off x="6655632" y="7175500"/>
            <a:ext cx="304838" cy="38100"/>
          </a:xfrm>
          <a:prstGeom prst="rect">
            <a:avLst/>
          </a:prstGeom>
          <a:noFill/>
          <a:ln>
            <a:noFill/>
          </a:ln>
        </p:spPr>
      </p:pic>
      <p:sp>
        <p:nvSpPr>
          <p:cNvPr id="597" name="Google Shape;597;g2b66b143748_0_543"/>
          <p:cNvSpPr/>
          <p:nvPr/>
        </p:nvSpPr>
        <p:spPr>
          <a:xfrm>
            <a:off x="6960470"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66b143748_0_543"/>
          <p:cNvSpPr/>
          <p:nvPr/>
        </p:nvSpPr>
        <p:spPr>
          <a:xfrm>
            <a:off x="8687886" y="6832600"/>
            <a:ext cx="1829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Quest</a:t>
            </a:r>
            <a:endParaRPr b="0" i="0" sz="4800" u="none" cap="none" strike="noStrike">
              <a:solidFill>
                <a:schemeClr val="dk1"/>
              </a:solidFill>
              <a:latin typeface="Calibri"/>
              <a:ea typeface="Calibri"/>
              <a:cs typeface="Calibri"/>
              <a:sym typeface="Calibri"/>
            </a:endParaRPr>
          </a:p>
        </p:txBody>
      </p:sp>
      <p:sp>
        <p:nvSpPr>
          <p:cNvPr id="599" name="Google Shape;599;g2b66b143748_0_543"/>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b66b143748_0_543"/>
          <p:cNvPicPr preferRelativeResize="0"/>
          <p:nvPr/>
        </p:nvPicPr>
        <p:blipFill rotWithShape="1">
          <a:blip r:embed="rId8">
            <a:alphaModFix/>
          </a:blip>
          <a:srcRect b="0" l="0" r="0" t="0"/>
          <a:stretch/>
        </p:blipFill>
        <p:spPr>
          <a:xfrm>
            <a:off x="12041105" y="7175500"/>
            <a:ext cx="304838" cy="38100"/>
          </a:xfrm>
          <a:prstGeom prst="rect">
            <a:avLst/>
          </a:prstGeom>
          <a:noFill/>
          <a:ln>
            <a:noFill/>
          </a:ln>
        </p:spPr>
      </p:pic>
      <p:sp>
        <p:nvSpPr>
          <p:cNvPr id="601" name="Google Shape;601;g2b66b143748_0_543"/>
          <p:cNvSpPr/>
          <p:nvPr/>
        </p:nvSpPr>
        <p:spPr>
          <a:xfrm>
            <a:off x="12345943"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b66b143748_0_543"/>
          <p:cNvSpPr/>
          <p:nvPr/>
        </p:nvSpPr>
        <p:spPr>
          <a:xfrm>
            <a:off x="13330316" y="6832600"/>
            <a:ext cx="331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Foundation</a:t>
            </a:r>
            <a:endParaRPr b="0" i="0" sz="4800" u="none" cap="none" strike="noStrike">
              <a:solidFill>
                <a:schemeClr val="dk1"/>
              </a:solidFill>
              <a:latin typeface="Calibri"/>
              <a:ea typeface="Calibri"/>
              <a:cs typeface="Calibri"/>
              <a:sym typeface="Calibri"/>
            </a:endParaRPr>
          </a:p>
        </p:txBody>
      </p:sp>
      <p:sp>
        <p:nvSpPr>
          <p:cNvPr id="603" name="Google Shape;603;g2b66b143748_0_543"/>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b66b143748_0_543"/>
          <p:cNvPicPr preferRelativeResize="0"/>
          <p:nvPr/>
        </p:nvPicPr>
        <p:blipFill rotWithShape="1">
          <a:blip r:embed="rId8">
            <a:alphaModFix/>
          </a:blip>
          <a:srcRect b="0" l="0" r="0" t="0"/>
          <a:stretch/>
        </p:blipFill>
        <p:spPr>
          <a:xfrm>
            <a:off x="17426578" y="7175500"/>
            <a:ext cx="304838" cy="38100"/>
          </a:xfrm>
          <a:prstGeom prst="rect">
            <a:avLst/>
          </a:prstGeom>
          <a:noFill/>
          <a:ln>
            <a:noFill/>
          </a:ln>
        </p:spPr>
      </p:pic>
      <p:sp>
        <p:nvSpPr>
          <p:cNvPr id="605" name="Google Shape;605;g2b66b143748_0_543"/>
          <p:cNvSpPr/>
          <p:nvPr/>
        </p:nvSpPr>
        <p:spPr>
          <a:xfrm>
            <a:off x="17731416"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66b143748_0_543"/>
          <p:cNvSpPr/>
          <p:nvPr/>
        </p:nvSpPr>
        <p:spPr>
          <a:xfrm>
            <a:off x="18182323" y="6832600"/>
            <a:ext cx="4382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Transformation</a:t>
            </a:r>
            <a:endParaRPr b="0" i="0" sz="4800" u="none" cap="none" strike="noStrike">
              <a:solidFill>
                <a:schemeClr val="dk1"/>
              </a:solidFill>
              <a:latin typeface="Calibri"/>
              <a:ea typeface="Calibri"/>
              <a:cs typeface="Calibri"/>
              <a:sym typeface="Calibri"/>
            </a:endParaRPr>
          </a:p>
        </p:txBody>
      </p:sp>
      <p:pic>
        <p:nvPicPr>
          <p:cNvPr descr=" " id="607" name="Google Shape;607;g2b66b143748_0_543"/>
          <p:cNvPicPr preferRelativeResize="0"/>
          <p:nvPr/>
        </p:nvPicPr>
        <p:blipFill rotWithShape="1">
          <a:blip r:embed="rId9">
            <a:alphaModFix/>
          </a:blip>
          <a:srcRect b="0" l="0" r="0" t="0"/>
          <a:stretch/>
        </p:blipFill>
        <p:spPr>
          <a:xfrm>
            <a:off x="3253510" y="4230365"/>
            <a:ext cx="1718786" cy="1625600"/>
          </a:xfrm>
          <a:prstGeom prst="rect">
            <a:avLst/>
          </a:prstGeom>
          <a:noFill/>
          <a:ln>
            <a:noFill/>
          </a:ln>
        </p:spPr>
      </p:pic>
      <p:pic>
        <p:nvPicPr>
          <p:cNvPr descr=" " id="608" name="Google Shape;608;g2b66b143748_0_543"/>
          <p:cNvPicPr preferRelativeResize="0"/>
          <p:nvPr/>
        </p:nvPicPr>
        <p:blipFill rotWithShape="1">
          <a:blip r:embed="rId10">
            <a:alphaModFix/>
          </a:blip>
          <a:srcRect b="0" l="0" r="0" t="0"/>
          <a:stretch/>
        </p:blipFill>
        <p:spPr>
          <a:xfrm>
            <a:off x="8670613" y="8583935"/>
            <a:ext cx="1656872" cy="1625600"/>
          </a:xfrm>
          <a:prstGeom prst="rect">
            <a:avLst/>
          </a:prstGeom>
          <a:noFill/>
          <a:ln>
            <a:noFill/>
          </a:ln>
        </p:spPr>
      </p:pic>
      <p:pic>
        <p:nvPicPr>
          <p:cNvPr descr=" " id="609" name="Google Shape;609;g2b66b143748_0_543"/>
          <p:cNvPicPr preferRelativeResize="0"/>
          <p:nvPr/>
        </p:nvPicPr>
        <p:blipFill rotWithShape="1">
          <a:blip r:embed="rId11">
            <a:alphaModFix/>
          </a:blip>
          <a:srcRect b="0" l="0" r="0" t="0"/>
          <a:stretch/>
        </p:blipFill>
        <p:spPr>
          <a:xfrm>
            <a:off x="14076153" y="4226570"/>
            <a:ext cx="1610717" cy="1625600"/>
          </a:xfrm>
          <a:prstGeom prst="rect">
            <a:avLst/>
          </a:prstGeom>
          <a:noFill/>
          <a:ln>
            <a:noFill/>
          </a:ln>
        </p:spPr>
      </p:pic>
      <p:pic>
        <p:nvPicPr>
          <p:cNvPr descr=" " id="610" name="Google Shape;610;g2b66b143748_0_543"/>
          <p:cNvPicPr preferRelativeResize="0"/>
          <p:nvPr/>
        </p:nvPicPr>
        <p:blipFill rotWithShape="1">
          <a:blip r:embed="rId12">
            <a:alphaModFix/>
          </a:blip>
          <a:srcRect b="0" l="0" r="0" t="0"/>
          <a:stretch/>
        </p:blipFill>
        <p:spPr>
          <a:xfrm>
            <a:off x="19527295" y="8591550"/>
            <a:ext cx="1499863" cy="1625600"/>
          </a:xfrm>
          <a:prstGeom prst="rect">
            <a:avLst/>
          </a:prstGeom>
          <a:noFill/>
          <a:ln>
            <a:noFill/>
          </a:ln>
        </p:spPr>
      </p:pic>
      <p:sp>
        <p:nvSpPr>
          <p:cNvPr id="611" name="Google Shape;611;g2b66b143748_0_543"/>
          <p:cNvSpPr/>
          <p:nvPr/>
        </p:nvSpPr>
        <p:spPr>
          <a:xfrm>
            <a:off x="1574997" y="8591550"/>
            <a:ext cx="5080500" cy="29211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b66b143748_0_543"/>
          <p:cNvSpPr/>
          <p:nvPr/>
        </p:nvSpPr>
        <p:spPr>
          <a:xfrm>
            <a:off x="1981448" y="88963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b66b143748_0_543"/>
          <p:cNvSpPr/>
          <p:nvPr/>
        </p:nvSpPr>
        <p:spPr>
          <a:xfrm>
            <a:off x="1879835" y="88963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April</a:t>
            </a:r>
            <a:endParaRPr b="0" i="0" sz="4800" u="none" cap="none" strike="noStrike">
              <a:solidFill>
                <a:schemeClr val="dk1"/>
              </a:solidFill>
              <a:latin typeface="Calibri"/>
              <a:ea typeface="Calibri"/>
              <a:cs typeface="Calibri"/>
              <a:sym typeface="Calibri"/>
            </a:endParaRPr>
          </a:p>
        </p:txBody>
      </p:sp>
      <p:sp>
        <p:nvSpPr>
          <p:cNvPr id="614" name="Google Shape;614;g2b66b143748_0_543"/>
          <p:cNvSpPr/>
          <p:nvPr/>
        </p:nvSpPr>
        <p:spPr>
          <a:xfrm>
            <a:off x="1913706" y="97599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615" name="Google Shape;615;g2b66b143748_0_543"/>
          <p:cNvSpPr/>
          <p:nvPr/>
        </p:nvSpPr>
        <p:spPr>
          <a:xfrm>
            <a:off x="6960470" y="2927350"/>
            <a:ext cx="5080500" cy="29211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b66b143748_0_543"/>
          <p:cNvSpPr/>
          <p:nvPr/>
        </p:nvSpPr>
        <p:spPr>
          <a:xfrm>
            <a:off x="7366921" y="32321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b66b143748_0_543"/>
          <p:cNvSpPr/>
          <p:nvPr/>
        </p:nvSpPr>
        <p:spPr>
          <a:xfrm>
            <a:off x="7265308" y="32321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May</a:t>
            </a:r>
            <a:endParaRPr b="0" i="0" sz="4800" u="none" cap="none" strike="noStrike">
              <a:solidFill>
                <a:schemeClr val="dk1"/>
              </a:solidFill>
              <a:latin typeface="Calibri"/>
              <a:ea typeface="Calibri"/>
              <a:cs typeface="Calibri"/>
              <a:sym typeface="Calibri"/>
            </a:endParaRPr>
          </a:p>
        </p:txBody>
      </p:sp>
      <p:sp>
        <p:nvSpPr>
          <p:cNvPr id="618" name="Google Shape;618;g2b66b143748_0_543"/>
          <p:cNvSpPr/>
          <p:nvPr/>
        </p:nvSpPr>
        <p:spPr>
          <a:xfrm>
            <a:off x="7299179" y="40957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619" name="Google Shape;619;g2b66b143748_0_543"/>
          <p:cNvSpPr/>
          <p:nvPr/>
        </p:nvSpPr>
        <p:spPr>
          <a:xfrm>
            <a:off x="12345943" y="8591550"/>
            <a:ext cx="5080500" cy="29211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b66b143748_0_543"/>
          <p:cNvSpPr/>
          <p:nvPr/>
        </p:nvSpPr>
        <p:spPr>
          <a:xfrm>
            <a:off x="12752394" y="88963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b66b143748_0_543"/>
          <p:cNvSpPr/>
          <p:nvPr/>
        </p:nvSpPr>
        <p:spPr>
          <a:xfrm>
            <a:off x="12650781" y="88963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June</a:t>
            </a:r>
            <a:endParaRPr b="0" i="0" sz="4800" u="none" cap="none" strike="noStrike">
              <a:solidFill>
                <a:schemeClr val="dk1"/>
              </a:solidFill>
              <a:latin typeface="Calibri"/>
              <a:ea typeface="Calibri"/>
              <a:cs typeface="Calibri"/>
              <a:sym typeface="Calibri"/>
            </a:endParaRPr>
          </a:p>
        </p:txBody>
      </p:sp>
      <p:sp>
        <p:nvSpPr>
          <p:cNvPr id="622" name="Google Shape;622;g2b66b143748_0_543"/>
          <p:cNvSpPr/>
          <p:nvPr/>
        </p:nvSpPr>
        <p:spPr>
          <a:xfrm>
            <a:off x="12684652" y="97599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623" name="Google Shape;623;g2b66b143748_0_543"/>
          <p:cNvSpPr/>
          <p:nvPr/>
        </p:nvSpPr>
        <p:spPr>
          <a:xfrm>
            <a:off x="17731416" y="3168650"/>
            <a:ext cx="5080500" cy="2438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66b143748_0_543"/>
          <p:cNvSpPr/>
          <p:nvPr/>
        </p:nvSpPr>
        <p:spPr>
          <a:xfrm>
            <a:off x="18137867" y="3473450"/>
            <a:ext cx="4267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b66b143748_0_543"/>
          <p:cNvSpPr/>
          <p:nvPr/>
        </p:nvSpPr>
        <p:spPr>
          <a:xfrm>
            <a:off x="18036254" y="34734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July</a:t>
            </a:r>
            <a:endParaRPr b="0" i="0" sz="4800" u="none" cap="none" strike="noStrike">
              <a:solidFill>
                <a:schemeClr val="dk1"/>
              </a:solidFill>
              <a:latin typeface="Calibri"/>
              <a:ea typeface="Calibri"/>
              <a:cs typeface="Calibri"/>
              <a:sym typeface="Calibri"/>
            </a:endParaRPr>
          </a:p>
        </p:txBody>
      </p:sp>
      <p:sp>
        <p:nvSpPr>
          <p:cNvPr id="626" name="Google Shape;626;g2b66b143748_0_543"/>
          <p:cNvSpPr/>
          <p:nvPr/>
        </p:nvSpPr>
        <p:spPr>
          <a:xfrm>
            <a:off x="18070125" y="43370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1" name="Shape 631"/>
        <p:cNvGrpSpPr/>
        <p:nvPr/>
      </p:nvGrpSpPr>
      <p:grpSpPr>
        <a:xfrm>
          <a:off x="0" y="0"/>
          <a:ext cx="0" cy="0"/>
          <a:chOff x="0" y="0"/>
          <a:chExt cx="0" cy="0"/>
        </a:xfrm>
      </p:grpSpPr>
      <p:pic>
        <p:nvPicPr>
          <p:cNvPr descr=" " id="632" name="Google Shape;632;g2b66b143748_0_594"/>
          <p:cNvPicPr preferRelativeResize="0"/>
          <p:nvPr/>
        </p:nvPicPr>
        <p:blipFill rotWithShape="1">
          <a:blip r:embed="rId3">
            <a:alphaModFix/>
          </a:blip>
          <a:srcRect b="0" l="0" r="0" t="0"/>
          <a:stretch/>
        </p:blipFill>
        <p:spPr>
          <a:xfrm>
            <a:off x="16600975" y="11620500"/>
            <a:ext cx="6744518" cy="1533004"/>
          </a:xfrm>
          <a:prstGeom prst="rect">
            <a:avLst/>
          </a:prstGeom>
          <a:noFill/>
          <a:ln>
            <a:noFill/>
          </a:ln>
        </p:spPr>
      </p:pic>
      <p:pic>
        <p:nvPicPr>
          <p:cNvPr descr=" " id="633" name="Google Shape;633;g2b66b143748_0_594"/>
          <p:cNvPicPr preferRelativeResize="0"/>
          <p:nvPr/>
        </p:nvPicPr>
        <p:blipFill rotWithShape="1">
          <a:blip r:embed="rId4">
            <a:alphaModFix/>
          </a:blip>
          <a:srcRect b="0" l="0" r="0" t="0"/>
          <a:stretch/>
        </p:blipFill>
        <p:spPr>
          <a:xfrm>
            <a:off x="22227778" y="6045200"/>
            <a:ext cx="1638505" cy="1638300"/>
          </a:xfrm>
          <a:prstGeom prst="rect">
            <a:avLst/>
          </a:prstGeom>
          <a:noFill/>
          <a:ln>
            <a:noFill/>
          </a:ln>
        </p:spPr>
      </p:pic>
      <p:sp>
        <p:nvSpPr>
          <p:cNvPr id="634" name="Google Shape;634;g2b66b143748_0_594"/>
          <p:cNvSpPr/>
          <p:nvPr/>
        </p:nvSpPr>
        <p:spPr>
          <a:xfrm>
            <a:off x="-4775797" y="-4940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b66b143748_0_5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b66b143748_0_5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7" name="Google Shape;637;g2b66b143748_0_594"/>
          <p:cNvSpPr/>
          <p:nvPr/>
        </p:nvSpPr>
        <p:spPr>
          <a:xfrm>
            <a:off x="9132441" y="1231900"/>
            <a:ext cx="61221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b66b143748_0_594"/>
          <p:cNvSpPr/>
          <p:nvPr/>
        </p:nvSpPr>
        <p:spPr>
          <a:xfrm>
            <a:off x="9894537" y="1536700"/>
            <a:ext cx="4936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639" name="Google Shape;639;g2b66b143748_0_594"/>
          <p:cNvSpPr/>
          <p:nvPr/>
        </p:nvSpPr>
        <p:spPr>
          <a:xfrm>
            <a:off x="2070359"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b66b143748_0_594"/>
          <p:cNvPicPr preferRelativeResize="0"/>
          <p:nvPr/>
        </p:nvPicPr>
        <p:blipFill rotWithShape="1">
          <a:blip r:embed="rId6">
            <a:alphaModFix/>
          </a:blip>
          <a:srcRect b="0" l="0" r="0" t="0"/>
          <a:stretch/>
        </p:blipFill>
        <p:spPr>
          <a:xfrm>
            <a:off x="2070359" y="3962400"/>
            <a:ext cx="6096762" cy="6096000"/>
          </a:xfrm>
          <a:prstGeom prst="rect">
            <a:avLst/>
          </a:prstGeom>
          <a:noFill/>
          <a:ln>
            <a:noFill/>
          </a:ln>
        </p:spPr>
      </p:pic>
      <p:sp>
        <p:nvSpPr>
          <p:cNvPr id="641" name="Google Shape;641;g2b66b143748_0_594"/>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b66b143748_0_594"/>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b66b143748_0_594"/>
          <p:cNvSpPr/>
          <p:nvPr/>
        </p:nvSpPr>
        <p:spPr>
          <a:xfrm>
            <a:off x="1968746"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644" name="Google Shape;644;g2b66b143748_0_594"/>
          <p:cNvSpPr/>
          <p:nvPr/>
        </p:nvSpPr>
        <p:spPr>
          <a:xfrm>
            <a:off x="2002617"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45" name="Google Shape;645;g2b66b143748_0_594"/>
          <p:cNvSpPr/>
          <p:nvPr/>
        </p:nvSpPr>
        <p:spPr>
          <a:xfrm>
            <a:off x="9145143"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b66b143748_0_594"/>
          <p:cNvPicPr preferRelativeResize="0"/>
          <p:nvPr/>
        </p:nvPicPr>
        <p:blipFill rotWithShape="1">
          <a:blip r:embed="rId7">
            <a:alphaModFix/>
          </a:blip>
          <a:srcRect b="0" l="0" r="0" t="0"/>
          <a:stretch/>
        </p:blipFill>
        <p:spPr>
          <a:xfrm>
            <a:off x="9145143" y="3962400"/>
            <a:ext cx="6096762" cy="6096000"/>
          </a:xfrm>
          <a:prstGeom prst="rect">
            <a:avLst/>
          </a:prstGeom>
          <a:noFill/>
          <a:ln>
            <a:noFill/>
          </a:ln>
        </p:spPr>
      </p:pic>
      <p:sp>
        <p:nvSpPr>
          <p:cNvPr id="647" name="Google Shape;647;g2b66b143748_0_594"/>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b66b143748_0_594"/>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b66b143748_0_594"/>
          <p:cNvSpPr/>
          <p:nvPr/>
        </p:nvSpPr>
        <p:spPr>
          <a:xfrm>
            <a:off x="9043530"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650" name="Google Shape;650;g2b66b143748_0_594"/>
          <p:cNvSpPr/>
          <p:nvPr/>
        </p:nvSpPr>
        <p:spPr>
          <a:xfrm>
            <a:off x="9077401"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51" name="Google Shape;651;g2b66b143748_0_594"/>
          <p:cNvSpPr/>
          <p:nvPr/>
        </p:nvSpPr>
        <p:spPr>
          <a:xfrm>
            <a:off x="16219927"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b66b143748_0_594"/>
          <p:cNvPicPr preferRelativeResize="0"/>
          <p:nvPr/>
        </p:nvPicPr>
        <p:blipFill rotWithShape="1">
          <a:blip r:embed="rId8">
            <a:alphaModFix/>
          </a:blip>
          <a:srcRect b="0" l="0" r="0" t="0"/>
          <a:stretch/>
        </p:blipFill>
        <p:spPr>
          <a:xfrm>
            <a:off x="16219927" y="3962400"/>
            <a:ext cx="6096762" cy="6096000"/>
          </a:xfrm>
          <a:prstGeom prst="rect">
            <a:avLst/>
          </a:prstGeom>
          <a:noFill/>
          <a:ln>
            <a:noFill/>
          </a:ln>
        </p:spPr>
      </p:pic>
      <p:sp>
        <p:nvSpPr>
          <p:cNvPr id="653" name="Google Shape;653;g2b66b143748_0_594"/>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b66b143748_0_594"/>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b66b143748_0_594"/>
          <p:cNvSpPr/>
          <p:nvPr/>
        </p:nvSpPr>
        <p:spPr>
          <a:xfrm>
            <a:off x="16118315"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656" name="Google Shape;656;g2b66b143748_0_594"/>
          <p:cNvSpPr/>
          <p:nvPr/>
        </p:nvSpPr>
        <p:spPr>
          <a:xfrm>
            <a:off x="16152185"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1" name="Shape 661"/>
        <p:cNvGrpSpPr/>
        <p:nvPr/>
      </p:nvGrpSpPr>
      <p:grpSpPr>
        <a:xfrm>
          <a:off x="0" y="0"/>
          <a:ext cx="0" cy="0"/>
          <a:chOff x="0" y="0"/>
          <a:chExt cx="0" cy="0"/>
        </a:xfrm>
      </p:grpSpPr>
      <p:pic>
        <p:nvPicPr>
          <p:cNvPr descr=" " id="662" name="Google Shape;662;g2b66b143748_0_623"/>
          <p:cNvPicPr preferRelativeResize="0"/>
          <p:nvPr/>
        </p:nvPicPr>
        <p:blipFill rotWithShape="1">
          <a:blip r:embed="rId3">
            <a:alphaModFix/>
          </a:blip>
          <a:srcRect b="0" l="0" r="0" t="0"/>
          <a:stretch/>
        </p:blipFill>
        <p:spPr>
          <a:xfrm>
            <a:off x="901813" y="889000"/>
            <a:ext cx="2921365" cy="2921000"/>
          </a:xfrm>
          <a:prstGeom prst="rect">
            <a:avLst/>
          </a:prstGeom>
          <a:noFill/>
          <a:ln>
            <a:noFill/>
          </a:ln>
        </p:spPr>
      </p:pic>
      <p:pic>
        <p:nvPicPr>
          <p:cNvPr descr=" " id="663" name="Google Shape;663;g2b66b143748_0_623"/>
          <p:cNvPicPr preferRelativeResize="0"/>
          <p:nvPr/>
        </p:nvPicPr>
        <p:blipFill rotWithShape="1">
          <a:blip r:embed="rId4">
            <a:alphaModFix/>
          </a:blip>
          <a:srcRect b="0" l="0" r="0" t="0"/>
          <a:stretch/>
        </p:blipFill>
        <p:spPr>
          <a:xfrm>
            <a:off x="723990" y="11836400"/>
            <a:ext cx="1638505" cy="1638300"/>
          </a:xfrm>
          <a:prstGeom prst="rect">
            <a:avLst/>
          </a:prstGeom>
          <a:noFill/>
          <a:ln>
            <a:noFill/>
          </a:ln>
        </p:spPr>
      </p:pic>
      <p:sp>
        <p:nvSpPr>
          <p:cNvPr id="664" name="Google Shape;664;g2b66b143748_0_623"/>
          <p:cNvSpPr/>
          <p:nvPr/>
        </p:nvSpPr>
        <p:spPr>
          <a:xfrm>
            <a:off x="18277584" y="114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b66b143748_0_6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b66b143748_0_6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7" name="Google Shape;667;g2b66b143748_0_623"/>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b66b143748_0_623"/>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b66b143748_0_623"/>
          <p:cNvPicPr preferRelativeResize="0"/>
          <p:nvPr/>
        </p:nvPicPr>
        <p:blipFill rotWithShape="1">
          <a:blip r:embed="rId6">
            <a:alphaModFix/>
          </a:blip>
          <a:srcRect b="0" l="0" r="0" t="0"/>
          <a:stretch/>
        </p:blipFill>
        <p:spPr>
          <a:xfrm>
            <a:off x="9768522" y="2108200"/>
            <a:ext cx="1014124" cy="1016000"/>
          </a:xfrm>
          <a:prstGeom prst="rect">
            <a:avLst/>
          </a:prstGeom>
          <a:noFill/>
          <a:ln>
            <a:noFill/>
          </a:ln>
        </p:spPr>
      </p:pic>
      <p:pic>
        <p:nvPicPr>
          <p:cNvPr descr=" " id="670" name="Google Shape;670;g2b66b143748_0_623"/>
          <p:cNvPicPr preferRelativeResize="0"/>
          <p:nvPr/>
        </p:nvPicPr>
        <p:blipFill rotWithShape="1">
          <a:blip r:embed="rId7">
            <a:alphaModFix/>
          </a:blip>
          <a:srcRect b="0" l="0" r="0" t="0"/>
          <a:stretch/>
        </p:blipFill>
        <p:spPr>
          <a:xfrm>
            <a:off x="10237480" y="3429000"/>
            <a:ext cx="38105" cy="1625600"/>
          </a:xfrm>
          <a:prstGeom prst="rect">
            <a:avLst/>
          </a:prstGeom>
          <a:noFill/>
          <a:ln>
            <a:noFill/>
          </a:ln>
        </p:spPr>
      </p:pic>
      <p:sp>
        <p:nvSpPr>
          <p:cNvPr id="671" name="Google Shape;671;g2b66b143748_0_623"/>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b66b143748_0_623"/>
          <p:cNvPicPr preferRelativeResize="0"/>
          <p:nvPr/>
        </p:nvPicPr>
        <p:blipFill rotWithShape="1">
          <a:blip r:embed="rId8">
            <a:alphaModFix/>
          </a:blip>
          <a:srcRect b="0" l="0" r="0" t="0"/>
          <a:stretch/>
        </p:blipFill>
        <p:spPr>
          <a:xfrm>
            <a:off x="9771636" y="5359400"/>
            <a:ext cx="1007897" cy="1016000"/>
          </a:xfrm>
          <a:prstGeom prst="rect">
            <a:avLst/>
          </a:prstGeom>
          <a:noFill/>
          <a:ln>
            <a:noFill/>
          </a:ln>
        </p:spPr>
      </p:pic>
      <p:pic>
        <p:nvPicPr>
          <p:cNvPr descr=" " id="673" name="Google Shape;673;g2b66b143748_0_623"/>
          <p:cNvPicPr preferRelativeResize="0"/>
          <p:nvPr/>
        </p:nvPicPr>
        <p:blipFill rotWithShape="1">
          <a:blip r:embed="rId7">
            <a:alphaModFix/>
          </a:blip>
          <a:srcRect b="0" l="0" r="0" t="0"/>
          <a:stretch/>
        </p:blipFill>
        <p:spPr>
          <a:xfrm>
            <a:off x="10237480" y="6680200"/>
            <a:ext cx="38105" cy="1625600"/>
          </a:xfrm>
          <a:prstGeom prst="rect">
            <a:avLst/>
          </a:prstGeom>
          <a:noFill/>
          <a:ln>
            <a:noFill/>
          </a:ln>
        </p:spPr>
      </p:pic>
      <p:sp>
        <p:nvSpPr>
          <p:cNvPr id="674" name="Google Shape;674;g2b66b143748_0_623"/>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b66b143748_0_623"/>
          <p:cNvPicPr preferRelativeResize="0"/>
          <p:nvPr/>
        </p:nvPicPr>
        <p:blipFill rotWithShape="1">
          <a:blip r:embed="rId9">
            <a:alphaModFix/>
          </a:blip>
          <a:srcRect b="0" l="0" r="0" t="0"/>
          <a:stretch/>
        </p:blipFill>
        <p:spPr>
          <a:xfrm>
            <a:off x="9777481" y="8610600"/>
            <a:ext cx="996209" cy="1016000"/>
          </a:xfrm>
          <a:prstGeom prst="rect">
            <a:avLst/>
          </a:prstGeom>
          <a:noFill/>
          <a:ln>
            <a:noFill/>
          </a:ln>
        </p:spPr>
      </p:pic>
      <p:pic>
        <p:nvPicPr>
          <p:cNvPr descr=" " id="676" name="Google Shape;676;g2b66b143748_0_623"/>
          <p:cNvPicPr preferRelativeResize="0"/>
          <p:nvPr/>
        </p:nvPicPr>
        <p:blipFill rotWithShape="1">
          <a:blip r:embed="rId7">
            <a:alphaModFix/>
          </a:blip>
          <a:srcRect b="0" l="0" r="0" t="0"/>
          <a:stretch/>
        </p:blipFill>
        <p:spPr>
          <a:xfrm>
            <a:off x="10237480" y="9931400"/>
            <a:ext cx="38105" cy="1625600"/>
          </a:xfrm>
          <a:prstGeom prst="rect">
            <a:avLst/>
          </a:prstGeom>
          <a:noFill/>
          <a:ln>
            <a:noFill/>
          </a:ln>
        </p:spPr>
      </p:pic>
      <p:sp>
        <p:nvSpPr>
          <p:cNvPr id="677" name="Google Shape;677;g2b66b143748_0_623"/>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2b66b143748_0_623"/>
          <p:cNvPicPr preferRelativeResize="0"/>
          <p:nvPr/>
        </p:nvPicPr>
        <p:blipFill rotWithShape="1">
          <a:blip r:embed="rId10">
            <a:alphaModFix/>
          </a:blip>
          <a:srcRect b="0" l="0" r="0" t="0"/>
          <a:stretch/>
        </p:blipFill>
        <p:spPr>
          <a:xfrm>
            <a:off x="9758112" y="11861800"/>
            <a:ext cx="1034941" cy="1016000"/>
          </a:xfrm>
          <a:prstGeom prst="rect">
            <a:avLst/>
          </a:prstGeom>
          <a:noFill/>
          <a:ln>
            <a:noFill/>
          </a:ln>
        </p:spPr>
      </p:pic>
      <p:sp>
        <p:nvSpPr>
          <p:cNvPr id="679" name="Google Shape;679;g2b66b143748_0_623"/>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80" name="Google Shape;680;g2b66b143748_0_623"/>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81" name="Google Shape;681;g2b66b143748_0_623"/>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82" name="Google Shape;682;g2b66b143748_0_623"/>
          <p:cNvSpPr/>
          <p:nvPr/>
        </p:nvSpPr>
        <p:spPr>
          <a:xfrm>
            <a:off x="15426078" y="387350"/>
            <a:ext cx="73287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b66b143748_0_623"/>
          <p:cNvSpPr/>
          <p:nvPr/>
        </p:nvSpPr>
        <p:spPr>
          <a:xfrm>
            <a:off x="16188173" y="692150"/>
            <a:ext cx="6143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Mystery</a:t>
            </a:r>
            <a:endParaRPr b="0" i="0" sz="8000" u="none" cap="none" strike="noStrike">
              <a:solidFill>
                <a:schemeClr val="dk1"/>
              </a:solidFill>
              <a:latin typeface="Calibri"/>
              <a:ea typeface="Calibri"/>
              <a:cs typeface="Calibri"/>
              <a:sym typeface="Calibri"/>
            </a:endParaRPr>
          </a:p>
        </p:txBody>
      </p:sp>
      <p:pic>
        <p:nvPicPr>
          <p:cNvPr descr=" " id="684" name="Google Shape;684;g2b66b143748_0_623"/>
          <p:cNvPicPr preferRelativeResize="0"/>
          <p:nvPr/>
        </p:nvPicPr>
        <p:blipFill rotWithShape="1">
          <a:blip r:embed="rId11">
            <a:alphaModFix/>
          </a:blip>
          <a:srcRect b="0" l="0" r="0" t="0"/>
          <a:stretch/>
        </p:blipFill>
        <p:spPr>
          <a:xfrm>
            <a:off x="533467" y="1320800"/>
            <a:ext cx="8929216" cy="11087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9" name="Shape 689"/>
        <p:cNvGrpSpPr/>
        <p:nvPr/>
      </p:nvGrpSpPr>
      <p:grpSpPr>
        <a:xfrm>
          <a:off x="0" y="0"/>
          <a:ext cx="0" cy="0"/>
          <a:chOff x="0" y="0"/>
          <a:chExt cx="0" cy="0"/>
        </a:xfrm>
      </p:grpSpPr>
      <p:sp>
        <p:nvSpPr>
          <p:cNvPr id="690" name="Google Shape;690;g2b66b143748_0_650"/>
          <p:cNvSpPr/>
          <p:nvPr/>
        </p:nvSpPr>
        <p:spPr>
          <a:xfrm>
            <a:off x="5334667" y="-2273300"/>
            <a:ext cx="18036300" cy="18033900"/>
          </a:xfrm>
          <a:prstGeom prst="ellipse">
            <a:avLst/>
          </a:prstGeom>
          <a:solidFill>
            <a:srgbClr val="0A3A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b66b143748_0_6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2b66b143748_0_65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693" name="Google Shape;693;g2b66b143748_0_650"/>
          <p:cNvSpPr/>
          <p:nvPr/>
        </p:nvSpPr>
        <p:spPr>
          <a:xfrm>
            <a:off x="12193524" y="3162300"/>
            <a:ext cx="9500700" cy="31497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b66b143748_0_650"/>
          <p:cNvSpPr/>
          <p:nvPr/>
        </p:nvSpPr>
        <p:spPr>
          <a:xfrm>
            <a:off x="12955619" y="3467100"/>
            <a:ext cx="83154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695" name="Google Shape;695;g2b66b143748_0_650"/>
          <p:cNvSpPr/>
          <p:nvPr/>
        </p:nvSpPr>
        <p:spPr>
          <a:xfrm>
            <a:off x="12193524"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96" name="Google Shape;696;g2b66b143748_0_65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97" name="Google Shape;697;g2b66b143748_0_650"/>
          <p:cNvPicPr preferRelativeResize="0"/>
          <p:nvPr/>
        </p:nvPicPr>
        <p:blipFill rotWithShape="1">
          <a:blip r:embed="rId5">
            <a:alphaModFix/>
          </a:blip>
          <a:srcRect b="0" l="0" r="0" t="0"/>
          <a:stretch/>
        </p:blipFill>
        <p:spPr>
          <a:xfrm>
            <a:off x="2248181" y="2235200"/>
            <a:ext cx="9945343" cy="9017000"/>
          </a:xfrm>
          <a:prstGeom prst="rect">
            <a:avLst/>
          </a:prstGeom>
          <a:noFill/>
          <a:ln>
            <a:noFill/>
          </a:ln>
        </p:spPr>
      </p:pic>
      <p:pic>
        <p:nvPicPr>
          <p:cNvPr descr=" " id="698" name="Google Shape;698;g2b66b143748_0_650"/>
          <p:cNvPicPr preferRelativeResize="0"/>
          <p:nvPr/>
        </p:nvPicPr>
        <p:blipFill rotWithShape="1">
          <a:blip r:embed="rId6">
            <a:alphaModFix/>
          </a:blip>
          <a:srcRect b="0" l="0" r="0" t="0"/>
          <a:stretch/>
        </p:blipFill>
        <p:spPr>
          <a:xfrm>
            <a:off x="908164" y="908050"/>
            <a:ext cx="3835879" cy="1854200"/>
          </a:xfrm>
          <a:prstGeom prst="rect">
            <a:avLst/>
          </a:prstGeom>
          <a:noFill/>
          <a:ln>
            <a:noFill/>
          </a:ln>
        </p:spPr>
      </p:pic>
      <p:pic>
        <p:nvPicPr>
          <p:cNvPr descr=" " id="699" name="Google Shape;699;g2b66b143748_0_650"/>
          <p:cNvPicPr preferRelativeResize="0"/>
          <p:nvPr/>
        </p:nvPicPr>
        <p:blipFill rotWithShape="1">
          <a:blip r:embed="rId7">
            <a:alphaModFix/>
          </a:blip>
          <a:srcRect b="0" l="0" r="0" t="0"/>
          <a:stretch/>
        </p:blipFill>
        <p:spPr>
          <a:xfrm>
            <a:off x="10161270" y="1092200"/>
            <a:ext cx="1638505" cy="1638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 name="Shape 42"/>
        <p:cNvGrpSpPr/>
        <p:nvPr/>
      </p:nvGrpSpPr>
      <p:grpSpPr>
        <a:xfrm>
          <a:off x="0" y="0"/>
          <a:ext cx="0" cy="0"/>
          <a:chOff x="0" y="0"/>
          <a:chExt cx="0" cy="0"/>
        </a:xfrm>
      </p:grpSpPr>
      <p:pic>
        <p:nvPicPr>
          <p:cNvPr descr=" " id="43" name="Google Shape;43;g2b66b143748_0_25"/>
          <p:cNvPicPr preferRelativeResize="0"/>
          <p:nvPr/>
        </p:nvPicPr>
        <p:blipFill rotWithShape="1">
          <a:blip r:embed="rId3">
            <a:alphaModFix/>
          </a:blip>
          <a:srcRect b="0" l="0" r="0" t="0"/>
          <a:stretch/>
        </p:blipFill>
        <p:spPr>
          <a:xfrm>
            <a:off x="901813" y="889000"/>
            <a:ext cx="2921365" cy="2921000"/>
          </a:xfrm>
          <a:prstGeom prst="rect">
            <a:avLst/>
          </a:prstGeom>
          <a:noFill/>
          <a:ln>
            <a:noFill/>
          </a:ln>
        </p:spPr>
      </p:pic>
      <p:pic>
        <p:nvPicPr>
          <p:cNvPr descr=" " id="44" name="Google Shape;44;g2b66b143748_0_25"/>
          <p:cNvPicPr preferRelativeResize="0"/>
          <p:nvPr/>
        </p:nvPicPr>
        <p:blipFill rotWithShape="1">
          <a:blip r:embed="rId4">
            <a:alphaModFix/>
          </a:blip>
          <a:srcRect b="0" l="0" r="0" t="0"/>
          <a:stretch/>
        </p:blipFill>
        <p:spPr>
          <a:xfrm>
            <a:off x="723990" y="11836400"/>
            <a:ext cx="1638505" cy="1638300"/>
          </a:xfrm>
          <a:prstGeom prst="rect">
            <a:avLst/>
          </a:prstGeom>
          <a:noFill/>
          <a:ln>
            <a:noFill/>
          </a:ln>
        </p:spPr>
      </p:pic>
      <p:sp>
        <p:nvSpPr>
          <p:cNvPr id="45" name="Google Shape;45;g2b66b143748_0_25"/>
          <p:cNvSpPr/>
          <p:nvPr/>
        </p:nvSpPr>
        <p:spPr>
          <a:xfrm>
            <a:off x="18277584" y="114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b66b143748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b66b143748_0_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 name="Google Shape;48;g2b66b143748_0_25"/>
          <p:cNvSpPr/>
          <p:nvPr/>
        </p:nvSpPr>
        <p:spPr>
          <a:xfrm>
            <a:off x="4934567" y="615950"/>
            <a:ext cx="14530500" cy="26544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66b143748_0_25"/>
          <p:cNvSpPr/>
          <p:nvPr/>
        </p:nvSpPr>
        <p:spPr>
          <a:xfrm>
            <a:off x="5696662" y="920750"/>
            <a:ext cx="135483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
        <p:nvSpPr>
          <p:cNvPr id="50" name="Google Shape;50;g2b66b143748_0_25"/>
          <p:cNvSpPr/>
          <p:nvPr/>
        </p:nvSpPr>
        <p:spPr>
          <a:xfrm>
            <a:off x="1219352" y="45212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b66b143748_0_25"/>
          <p:cNvSpPr/>
          <p:nvPr/>
        </p:nvSpPr>
        <p:spPr>
          <a:xfrm>
            <a:off x="1219352" y="4521200"/>
            <a:ext cx="1625700" cy="1625700"/>
          </a:xfrm>
          <a:prstGeom prst="roundRect">
            <a:avLst>
              <a:gd fmla="val 781313" name="adj"/>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66b143748_0_25"/>
          <p:cNvSpPr/>
          <p:nvPr/>
        </p:nvSpPr>
        <p:spPr>
          <a:xfrm>
            <a:off x="1594049" y="4851400"/>
            <a:ext cx="876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A3A92"/>
              </a:buClr>
              <a:buSzPts val="4800"/>
              <a:buFont typeface="Marcellus"/>
              <a:buNone/>
            </a:pPr>
            <a:r>
              <a:rPr b="0" i="0" lang="en-US" sz="4800" u="none" cap="none" strike="noStrike">
                <a:solidFill>
                  <a:srgbClr val="0A3A92"/>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53" name="Google Shape;53;g2b66b143748_0_25"/>
          <p:cNvSpPr/>
          <p:nvPr/>
        </p:nvSpPr>
        <p:spPr>
          <a:xfrm>
            <a:off x="1219352" y="63500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66b143748_0_25"/>
          <p:cNvSpPr/>
          <p:nvPr/>
        </p:nvSpPr>
        <p:spPr>
          <a:xfrm>
            <a:off x="1219352" y="63500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55" name="Google Shape;55;g2b66b143748_0_25"/>
          <p:cNvSpPr/>
          <p:nvPr/>
        </p:nvSpPr>
        <p:spPr>
          <a:xfrm>
            <a:off x="1219352" y="7213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b66b143748_0_25"/>
          <p:cNvSpPr/>
          <p:nvPr/>
        </p:nvSpPr>
        <p:spPr>
          <a:xfrm>
            <a:off x="1219352" y="91567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b66b143748_0_25"/>
          <p:cNvSpPr/>
          <p:nvPr/>
        </p:nvSpPr>
        <p:spPr>
          <a:xfrm>
            <a:off x="1219352" y="9156700"/>
            <a:ext cx="1625700" cy="1625700"/>
          </a:xfrm>
          <a:prstGeom prst="rect">
            <a:avLst/>
          </a:prstGeom>
          <a:solidFill>
            <a:srgbClr val="0A3A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66b143748_0_25"/>
          <p:cNvSpPr/>
          <p:nvPr/>
        </p:nvSpPr>
        <p:spPr>
          <a:xfrm>
            <a:off x="1517840" y="9486900"/>
            <a:ext cx="1028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59" name="Google Shape;59;g2b66b143748_0_25"/>
          <p:cNvSpPr/>
          <p:nvPr/>
        </p:nvSpPr>
        <p:spPr>
          <a:xfrm>
            <a:off x="1219352" y="109855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66b143748_0_25"/>
          <p:cNvSpPr/>
          <p:nvPr/>
        </p:nvSpPr>
        <p:spPr>
          <a:xfrm>
            <a:off x="1219352" y="109855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61" name="Google Shape;61;g2b66b143748_0_25"/>
          <p:cNvSpPr/>
          <p:nvPr/>
        </p:nvSpPr>
        <p:spPr>
          <a:xfrm>
            <a:off x="1219352" y="11849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2" name="Google Shape;62;g2b66b143748_0_25"/>
          <p:cNvSpPr/>
          <p:nvPr/>
        </p:nvSpPr>
        <p:spPr>
          <a:xfrm>
            <a:off x="8535467" y="45212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66b143748_0_25"/>
          <p:cNvSpPr/>
          <p:nvPr/>
        </p:nvSpPr>
        <p:spPr>
          <a:xfrm>
            <a:off x="8535467" y="4521200"/>
            <a:ext cx="1625700" cy="1625700"/>
          </a:xfrm>
          <a:prstGeom prst="rect">
            <a:avLst/>
          </a:prstGeom>
          <a:solidFill>
            <a:srgbClr val="0A3A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66b143748_0_25"/>
          <p:cNvSpPr/>
          <p:nvPr/>
        </p:nvSpPr>
        <p:spPr>
          <a:xfrm>
            <a:off x="8846656" y="4851400"/>
            <a:ext cx="1003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65" name="Google Shape;65;g2b66b143748_0_25"/>
          <p:cNvSpPr/>
          <p:nvPr/>
        </p:nvSpPr>
        <p:spPr>
          <a:xfrm>
            <a:off x="8535467" y="63500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66b143748_0_25"/>
          <p:cNvSpPr/>
          <p:nvPr/>
        </p:nvSpPr>
        <p:spPr>
          <a:xfrm>
            <a:off x="8535467" y="63500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67" name="Google Shape;67;g2b66b143748_0_25"/>
          <p:cNvSpPr/>
          <p:nvPr/>
        </p:nvSpPr>
        <p:spPr>
          <a:xfrm>
            <a:off x="8535467" y="7213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8" name="Google Shape;68;g2b66b143748_0_25"/>
          <p:cNvSpPr/>
          <p:nvPr/>
        </p:nvSpPr>
        <p:spPr>
          <a:xfrm>
            <a:off x="8535467" y="91567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b66b143748_0_25"/>
          <p:cNvSpPr/>
          <p:nvPr/>
        </p:nvSpPr>
        <p:spPr>
          <a:xfrm>
            <a:off x="8535467" y="9156700"/>
            <a:ext cx="1625700" cy="1625700"/>
          </a:xfrm>
          <a:prstGeom prst="roundRect">
            <a:avLst>
              <a:gd fmla="val 781313" name="adj"/>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66b143748_0_25"/>
          <p:cNvSpPr/>
          <p:nvPr/>
        </p:nvSpPr>
        <p:spPr>
          <a:xfrm>
            <a:off x="8821253" y="94869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A3A92"/>
              </a:buClr>
              <a:buSzPts val="4800"/>
              <a:buFont typeface="Marcellus"/>
              <a:buNone/>
            </a:pPr>
            <a:r>
              <a:rPr b="0" i="0" lang="en-US" sz="4800" u="none" cap="none" strike="noStrike">
                <a:solidFill>
                  <a:srgbClr val="0A3A92"/>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71" name="Google Shape;71;g2b66b143748_0_25"/>
          <p:cNvSpPr/>
          <p:nvPr/>
        </p:nvSpPr>
        <p:spPr>
          <a:xfrm>
            <a:off x="8535467" y="109855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66b143748_0_25"/>
          <p:cNvSpPr/>
          <p:nvPr/>
        </p:nvSpPr>
        <p:spPr>
          <a:xfrm>
            <a:off x="8535467" y="109855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73" name="Google Shape;73;g2b66b143748_0_25"/>
          <p:cNvSpPr/>
          <p:nvPr/>
        </p:nvSpPr>
        <p:spPr>
          <a:xfrm>
            <a:off x="8535467" y="11849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74" name="Google Shape;74;g2b66b143748_0_25"/>
          <p:cNvPicPr preferRelativeResize="0"/>
          <p:nvPr/>
        </p:nvPicPr>
        <p:blipFill rotWithShape="1">
          <a:blip r:embed="rId6">
            <a:alphaModFix/>
          </a:blip>
          <a:srcRect b="0" l="0" r="0" t="0"/>
          <a:stretch/>
        </p:blipFill>
        <p:spPr>
          <a:xfrm>
            <a:off x="12752394" y="3276600"/>
            <a:ext cx="10326391" cy="10325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 name="Shape 79"/>
        <p:cNvGrpSpPr/>
        <p:nvPr/>
      </p:nvGrpSpPr>
      <p:grpSpPr>
        <a:xfrm>
          <a:off x="0" y="0"/>
          <a:ext cx="0" cy="0"/>
          <a:chOff x="0" y="0"/>
          <a:chExt cx="0" cy="0"/>
        </a:xfrm>
      </p:grpSpPr>
      <p:pic>
        <p:nvPicPr>
          <p:cNvPr descr=" " id="80" name="Google Shape;80;g2b66b143748_0_61"/>
          <p:cNvPicPr preferRelativeResize="0"/>
          <p:nvPr/>
        </p:nvPicPr>
        <p:blipFill rotWithShape="1">
          <a:blip r:embed="rId3">
            <a:alphaModFix/>
          </a:blip>
          <a:srcRect b="0" l="0" r="0" t="0"/>
          <a:stretch/>
        </p:blipFill>
        <p:spPr>
          <a:xfrm>
            <a:off x="17477384" y="11214100"/>
            <a:ext cx="5912446" cy="1267129"/>
          </a:xfrm>
          <a:prstGeom prst="rect">
            <a:avLst/>
          </a:prstGeom>
          <a:noFill/>
          <a:ln>
            <a:noFill/>
          </a:ln>
        </p:spPr>
      </p:pic>
      <p:pic>
        <p:nvPicPr>
          <p:cNvPr descr=" " id="81" name="Google Shape;81;g2b66b143748_0_61"/>
          <p:cNvPicPr preferRelativeResize="0"/>
          <p:nvPr/>
        </p:nvPicPr>
        <p:blipFill rotWithShape="1">
          <a:blip r:embed="rId4">
            <a:alphaModFix/>
          </a:blip>
          <a:srcRect b="0" l="0" r="0" t="0"/>
          <a:stretch/>
        </p:blipFill>
        <p:spPr>
          <a:xfrm>
            <a:off x="22126165" y="749300"/>
            <a:ext cx="1638505" cy="1638300"/>
          </a:xfrm>
          <a:prstGeom prst="rect">
            <a:avLst/>
          </a:prstGeom>
          <a:noFill/>
          <a:ln>
            <a:noFill/>
          </a:ln>
        </p:spPr>
      </p:pic>
      <p:sp>
        <p:nvSpPr>
          <p:cNvPr id="82" name="Google Shape;82;g2b66b143748_0_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b66b143748_0_6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4" name="Google Shape;84;g2b66b143748_0_61"/>
          <p:cNvSpPr/>
          <p:nvPr/>
        </p:nvSpPr>
        <p:spPr>
          <a:xfrm>
            <a:off x="2667333" y="2127250"/>
            <a:ext cx="159786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b66b143748_0_61"/>
          <p:cNvSpPr/>
          <p:nvPr/>
        </p:nvSpPr>
        <p:spPr>
          <a:xfrm>
            <a:off x="3429429" y="2432050"/>
            <a:ext cx="1479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86" name="Google Shape;86;g2b66b143748_0_61"/>
          <p:cNvSpPr/>
          <p:nvPr/>
        </p:nvSpPr>
        <p:spPr>
          <a:xfrm>
            <a:off x="2667333" y="5499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7" name="Google Shape;87;g2b66b143748_0_61"/>
          <p:cNvSpPr/>
          <p:nvPr/>
        </p:nvSpPr>
        <p:spPr>
          <a:xfrm>
            <a:off x="12409451" y="5499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
        <p:nvSpPr>
          <p:cNvPr id="88" name="Google Shape;88;g2b66b143748_0_61"/>
          <p:cNvSpPr/>
          <p:nvPr/>
        </p:nvSpPr>
        <p:spPr>
          <a:xfrm>
            <a:off x="0" y="0"/>
            <a:ext cx="2260800" cy="13716000"/>
          </a:xfrm>
          <a:prstGeom prst="rect">
            <a:avLst/>
          </a:prstGeom>
          <a:solidFill>
            <a:srgbClr val="0A3A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pic>
        <p:nvPicPr>
          <p:cNvPr descr=" " id="94" name="Google Shape;94;g2b66b143748_0_74"/>
          <p:cNvPicPr preferRelativeResize="0"/>
          <p:nvPr/>
        </p:nvPicPr>
        <p:blipFill rotWithShape="1">
          <a:blip r:embed="rId3">
            <a:alphaModFix/>
          </a:blip>
          <a:srcRect b="0" l="0" r="0" t="0"/>
          <a:stretch/>
        </p:blipFill>
        <p:spPr>
          <a:xfrm>
            <a:off x="16600975" y="11620500"/>
            <a:ext cx="6744518" cy="1533004"/>
          </a:xfrm>
          <a:prstGeom prst="rect">
            <a:avLst/>
          </a:prstGeom>
          <a:noFill/>
          <a:ln>
            <a:noFill/>
          </a:ln>
        </p:spPr>
      </p:pic>
      <p:pic>
        <p:nvPicPr>
          <p:cNvPr descr=" " id="95" name="Google Shape;95;g2b66b143748_0_74"/>
          <p:cNvPicPr preferRelativeResize="0"/>
          <p:nvPr/>
        </p:nvPicPr>
        <p:blipFill rotWithShape="1">
          <a:blip r:embed="rId4">
            <a:alphaModFix/>
          </a:blip>
          <a:srcRect b="0" l="0" r="0" t="0"/>
          <a:stretch/>
        </p:blipFill>
        <p:spPr>
          <a:xfrm>
            <a:off x="22227778" y="6045200"/>
            <a:ext cx="1638505" cy="1638300"/>
          </a:xfrm>
          <a:prstGeom prst="rect">
            <a:avLst/>
          </a:prstGeom>
          <a:noFill/>
          <a:ln>
            <a:noFill/>
          </a:ln>
        </p:spPr>
      </p:pic>
      <p:sp>
        <p:nvSpPr>
          <p:cNvPr id="96" name="Google Shape;96;g2b66b143748_0_74"/>
          <p:cNvSpPr/>
          <p:nvPr/>
        </p:nvSpPr>
        <p:spPr>
          <a:xfrm>
            <a:off x="-4775797" y="-4940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b66b143748_0_74"/>
          <p:cNvPicPr preferRelativeResize="0"/>
          <p:nvPr/>
        </p:nvPicPr>
        <p:blipFill rotWithShape="1">
          <a:blip r:embed="rId5">
            <a:alphaModFix/>
          </a:blip>
          <a:srcRect b="0" l="0" r="0" t="0"/>
          <a:stretch/>
        </p:blipFill>
        <p:spPr>
          <a:xfrm>
            <a:off x="0" y="7175500"/>
            <a:ext cx="24387048" cy="6540500"/>
          </a:xfrm>
          <a:prstGeom prst="rect">
            <a:avLst/>
          </a:prstGeom>
          <a:noFill/>
          <a:ln>
            <a:noFill/>
          </a:ln>
        </p:spPr>
      </p:pic>
      <p:pic>
        <p:nvPicPr>
          <p:cNvPr descr=" " id="98" name="Google Shape;98;g2b66b143748_0_74"/>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9" name="Google Shape;99;g2b66b143748_0_74"/>
          <p:cNvSpPr/>
          <p:nvPr/>
        </p:nvSpPr>
        <p:spPr>
          <a:xfrm>
            <a:off x="1905238" y="1651000"/>
            <a:ext cx="9869100" cy="48513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2b66b143748_0_74"/>
          <p:cNvPicPr preferRelativeResize="0"/>
          <p:nvPr/>
        </p:nvPicPr>
        <p:blipFill rotWithShape="1">
          <a:blip r:embed="rId7">
            <a:alphaModFix/>
          </a:blip>
          <a:srcRect b="0" l="0" r="0" t="0"/>
          <a:stretch/>
        </p:blipFill>
        <p:spPr>
          <a:xfrm>
            <a:off x="5985787" y="1955800"/>
            <a:ext cx="1708035" cy="1625600"/>
          </a:xfrm>
          <a:prstGeom prst="rect">
            <a:avLst/>
          </a:prstGeom>
          <a:noFill/>
          <a:ln>
            <a:noFill/>
          </a:ln>
        </p:spPr>
      </p:pic>
      <p:sp>
        <p:nvSpPr>
          <p:cNvPr id="101" name="Google Shape;101;g2b66b143748_0_74"/>
          <p:cNvSpPr/>
          <p:nvPr/>
        </p:nvSpPr>
        <p:spPr>
          <a:xfrm>
            <a:off x="2311689" y="3886200"/>
            <a:ext cx="9056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b66b143748_0_74"/>
          <p:cNvSpPr/>
          <p:nvPr/>
        </p:nvSpPr>
        <p:spPr>
          <a:xfrm>
            <a:off x="2210076" y="3886200"/>
            <a:ext cx="9259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03" name="Google Shape;103;g2b66b143748_0_74"/>
          <p:cNvSpPr/>
          <p:nvPr/>
        </p:nvSpPr>
        <p:spPr>
          <a:xfrm>
            <a:off x="2243947" y="47498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4" name="Google Shape;104;g2b66b143748_0_74"/>
          <p:cNvSpPr/>
          <p:nvPr/>
        </p:nvSpPr>
        <p:spPr>
          <a:xfrm>
            <a:off x="12612676" y="1600200"/>
            <a:ext cx="9869100" cy="48513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b66b143748_0_74"/>
          <p:cNvPicPr preferRelativeResize="0"/>
          <p:nvPr/>
        </p:nvPicPr>
        <p:blipFill rotWithShape="1">
          <a:blip r:embed="rId8">
            <a:alphaModFix/>
          </a:blip>
          <a:srcRect b="0" l="0" r="0" t="0"/>
          <a:stretch/>
        </p:blipFill>
        <p:spPr>
          <a:xfrm>
            <a:off x="16759816" y="1905000"/>
            <a:ext cx="1574854" cy="1625600"/>
          </a:xfrm>
          <a:prstGeom prst="rect">
            <a:avLst/>
          </a:prstGeom>
          <a:noFill/>
          <a:ln>
            <a:noFill/>
          </a:ln>
        </p:spPr>
      </p:pic>
      <p:sp>
        <p:nvSpPr>
          <p:cNvPr id="106" name="Google Shape;106;g2b66b143748_0_74"/>
          <p:cNvSpPr/>
          <p:nvPr/>
        </p:nvSpPr>
        <p:spPr>
          <a:xfrm>
            <a:off x="13019127" y="3835400"/>
            <a:ext cx="9056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b66b143748_0_74"/>
          <p:cNvSpPr/>
          <p:nvPr/>
        </p:nvSpPr>
        <p:spPr>
          <a:xfrm>
            <a:off x="12917514" y="3835400"/>
            <a:ext cx="9259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08" name="Google Shape;108;g2b66b143748_0_74"/>
          <p:cNvSpPr/>
          <p:nvPr/>
        </p:nvSpPr>
        <p:spPr>
          <a:xfrm>
            <a:off x="12951385" y="46990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 name="Shape 113"/>
        <p:cNvGrpSpPr/>
        <p:nvPr/>
      </p:nvGrpSpPr>
      <p:grpSpPr>
        <a:xfrm>
          <a:off x="0" y="0"/>
          <a:ext cx="0" cy="0"/>
          <a:chOff x="0" y="0"/>
          <a:chExt cx="0" cy="0"/>
        </a:xfrm>
      </p:grpSpPr>
      <p:pic>
        <p:nvPicPr>
          <p:cNvPr descr=" " id="114" name="Google Shape;114;g2b66b143748_0_93"/>
          <p:cNvPicPr preferRelativeResize="0"/>
          <p:nvPr/>
        </p:nvPicPr>
        <p:blipFill rotWithShape="1">
          <a:blip r:embed="rId3">
            <a:alphaModFix/>
          </a:blip>
          <a:srcRect b="0" l="0" r="0" t="0"/>
          <a:stretch/>
        </p:blipFill>
        <p:spPr>
          <a:xfrm>
            <a:off x="901813" y="889000"/>
            <a:ext cx="2921365" cy="2921000"/>
          </a:xfrm>
          <a:prstGeom prst="rect">
            <a:avLst/>
          </a:prstGeom>
          <a:noFill/>
          <a:ln>
            <a:noFill/>
          </a:ln>
        </p:spPr>
      </p:pic>
      <p:pic>
        <p:nvPicPr>
          <p:cNvPr descr=" " id="115" name="Google Shape;115;g2b66b143748_0_93"/>
          <p:cNvPicPr preferRelativeResize="0"/>
          <p:nvPr/>
        </p:nvPicPr>
        <p:blipFill rotWithShape="1">
          <a:blip r:embed="rId4">
            <a:alphaModFix/>
          </a:blip>
          <a:srcRect b="0" l="0" r="0" t="0"/>
          <a:stretch/>
        </p:blipFill>
        <p:spPr>
          <a:xfrm>
            <a:off x="723990" y="11836400"/>
            <a:ext cx="1638505" cy="1638300"/>
          </a:xfrm>
          <a:prstGeom prst="rect">
            <a:avLst/>
          </a:prstGeom>
          <a:noFill/>
          <a:ln>
            <a:noFill/>
          </a:ln>
        </p:spPr>
      </p:pic>
      <p:sp>
        <p:nvSpPr>
          <p:cNvPr id="116" name="Google Shape;116;g2b66b143748_0_93"/>
          <p:cNvSpPr/>
          <p:nvPr/>
        </p:nvSpPr>
        <p:spPr>
          <a:xfrm>
            <a:off x="18277584" y="114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b66b143748_0_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b66b143748_0_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9" name="Google Shape;119;g2b66b143748_0_93"/>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b66b143748_0_93"/>
          <p:cNvPicPr preferRelativeResize="0"/>
          <p:nvPr/>
        </p:nvPicPr>
        <p:blipFill rotWithShape="1">
          <a:blip r:embed="rId6">
            <a:alphaModFix/>
          </a:blip>
          <a:srcRect b="0" l="0" r="0" t="0"/>
          <a:stretch/>
        </p:blipFill>
        <p:spPr>
          <a:xfrm>
            <a:off x="2934067" y="1384300"/>
            <a:ext cx="8129016" cy="7658100"/>
          </a:xfrm>
          <a:prstGeom prst="rect">
            <a:avLst/>
          </a:prstGeom>
          <a:noFill/>
          <a:ln>
            <a:noFill/>
          </a:ln>
        </p:spPr>
      </p:pic>
      <p:sp>
        <p:nvSpPr>
          <p:cNvPr id="121" name="Google Shape;121;g2b66b143748_0_93"/>
          <p:cNvSpPr/>
          <p:nvPr/>
        </p:nvSpPr>
        <p:spPr>
          <a:xfrm>
            <a:off x="2934067" y="9652000"/>
            <a:ext cx="8129100" cy="1371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b66b143748_0_93"/>
          <p:cNvSpPr/>
          <p:nvPr/>
        </p:nvSpPr>
        <p:spPr>
          <a:xfrm>
            <a:off x="3696162" y="9956800"/>
            <a:ext cx="500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23" name="Google Shape;123;g2b66b143748_0_93"/>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b66b143748_0_93"/>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5" name="Google Shape;125;g2b66b143748_0_93"/>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b66b143748_0_93"/>
          <p:cNvPicPr preferRelativeResize="0"/>
          <p:nvPr/>
        </p:nvPicPr>
        <p:blipFill rotWithShape="1">
          <a:blip r:embed="rId7">
            <a:alphaModFix/>
          </a:blip>
          <a:srcRect b="0" l="0" r="0" t="0"/>
          <a:stretch/>
        </p:blipFill>
        <p:spPr>
          <a:xfrm>
            <a:off x="13323965" y="1384300"/>
            <a:ext cx="8129016" cy="7658100"/>
          </a:xfrm>
          <a:prstGeom prst="rect">
            <a:avLst/>
          </a:prstGeom>
          <a:noFill/>
          <a:ln>
            <a:noFill/>
          </a:ln>
        </p:spPr>
      </p:pic>
      <p:sp>
        <p:nvSpPr>
          <p:cNvPr id="127" name="Google Shape;127;g2b66b143748_0_93"/>
          <p:cNvSpPr/>
          <p:nvPr/>
        </p:nvSpPr>
        <p:spPr>
          <a:xfrm>
            <a:off x="13323965" y="9652000"/>
            <a:ext cx="8129100" cy="1371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b66b143748_0_93"/>
          <p:cNvSpPr/>
          <p:nvPr/>
        </p:nvSpPr>
        <p:spPr>
          <a:xfrm>
            <a:off x="14086061" y="99568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29" name="Google Shape;129;g2b66b143748_0_93"/>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b66b143748_0_93"/>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5" name="Shape 135"/>
        <p:cNvGrpSpPr/>
        <p:nvPr/>
      </p:nvGrpSpPr>
      <p:grpSpPr>
        <a:xfrm>
          <a:off x="0" y="0"/>
          <a:ext cx="0" cy="0"/>
          <a:chOff x="0" y="0"/>
          <a:chExt cx="0" cy="0"/>
        </a:xfrm>
      </p:grpSpPr>
      <p:pic>
        <p:nvPicPr>
          <p:cNvPr descr=" " id="136" name="Google Shape;136;g2b66b143748_0_114"/>
          <p:cNvPicPr preferRelativeResize="0"/>
          <p:nvPr/>
        </p:nvPicPr>
        <p:blipFill rotWithShape="1">
          <a:blip r:embed="rId3">
            <a:alphaModFix/>
          </a:blip>
          <a:srcRect b="0" l="0" r="0" t="0"/>
          <a:stretch/>
        </p:blipFill>
        <p:spPr>
          <a:xfrm>
            <a:off x="20430503" y="3359150"/>
            <a:ext cx="3353219" cy="6990060"/>
          </a:xfrm>
          <a:prstGeom prst="rect">
            <a:avLst/>
          </a:prstGeom>
          <a:noFill/>
          <a:ln>
            <a:noFill/>
          </a:ln>
        </p:spPr>
      </p:pic>
      <p:pic>
        <p:nvPicPr>
          <p:cNvPr descr=" " id="137" name="Google Shape;137;g2b66b143748_0_114"/>
          <p:cNvPicPr preferRelativeResize="0"/>
          <p:nvPr/>
        </p:nvPicPr>
        <p:blipFill rotWithShape="1">
          <a:blip r:embed="rId4">
            <a:alphaModFix/>
          </a:blip>
          <a:srcRect b="0" l="0" r="0" t="0"/>
          <a:stretch/>
        </p:blipFill>
        <p:spPr>
          <a:xfrm>
            <a:off x="482660" y="11836400"/>
            <a:ext cx="1638505" cy="1638300"/>
          </a:xfrm>
          <a:prstGeom prst="rect">
            <a:avLst/>
          </a:prstGeom>
          <a:noFill/>
          <a:ln>
            <a:noFill/>
          </a:ln>
        </p:spPr>
      </p:pic>
      <p:sp>
        <p:nvSpPr>
          <p:cNvPr id="138" name="Google Shape;138;g2b66b143748_0_114"/>
          <p:cNvSpPr/>
          <p:nvPr/>
        </p:nvSpPr>
        <p:spPr>
          <a:xfrm>
            <a:off x="4686886" y="-6477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b66b143748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b66b143748_0_1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1" name="Google Shape;141;g2b66b143748_0_114"/>
          <p:cNvPicPr preferRelativeResize="0"/>
          <p:nvPr/>
        </p:nvPicPr>
        <p:blipFill rotWithShape="1">
          <a:blip r:embed="rId6">
            <a:alphaModFix/>
          </a:blip>
          <a:srcRect b="0" l="0" r="0" t="0"/>
          <a:stretch/>
        </p:blipFill>
        <p:spPr>
          <a:xfrm>
            <a:off x="914514" y="1384300"/>
            <a:ext cx="5966698" cy="4437887"/>
          </a:xfrm>
          <a:prstGeom prst="rect">
            <a:avLst/>
          </a:prstGeom>
          <a:noFill/>
          <a:ln>
            <a:noFill/>
          </a:ln>
        </p:spPr>
      </p:pic>
      <p:sp>
        <p:nvSpPr>
          <p:cNvPr id="142" name="Google Shape;142;g2b66b143748_0_114"/>
          <p:cNvSpPr/>
          <p:nvPr/>
        </p:nvSpPr>
        <p:spPr>
          <a:xfrm>
            <a:off x="6503213" y="4699000"/>
            <a:ext cx="113934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66b143748_0_114"/>
          <p:cNvSpPr/>
          <p:nvPr/>
        </p:nvSpPr>
        <p:spPr>
          <a:xfrm>
            <a:off x="6503213" y="4699000"/>
            <a:ext cx="115965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4" name="Google Shape;144;g2b66b143748_0_114"/>
          <p:cNvSpPr/>
          <p:nvPr/>
        </p:nvSpPr>
        <p:spPr>
          <a:xfrm>
            <a:off x="13870134" y="9575800"/>
            <a:ext cx="4178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 name="Shape 149"/>
        <p:cNvGrpSpPr/>
        <p:nvPr/>
      </p:nvGrpSpPr>
      <p:grpSpPr>
        <a:xfrm>
          <a:off x="0" y="0"/>
          <a:ext cx="0" cy="0"/>
          <a:chOff x="0" y="0"/>
          <a:chExt cx="0" cy="0"/>
        </a:xfrm>
      </p:grpSpPr>
      <p:pic>
        <p:nvPicPr>
          <p:cNvPr descr=" " id="150" name="Google Shape;150;g2b66b143748_0_127"/>
          <p:cNvPicPr preferRelativeResize="0"/>
          <p:nvPr/>
        </p:nvPicPr>
        <p:blipFill rotWithShape="1">
          <a:blip r:embed="rId3">
            <a:alphaModFix/>
          </a:blip>
          <a:srcRect b="0" l="0" r="0" t="0"/>
          <a:stretch/>
        </p:blipFill>
        <p:spPr>
          <a:xfrm>
            <a:off x="997216" y="1234765"/>
            <a:ext cx="5912448" cy="1267135"/>
          </a:xfrm>
          <a:prstGeom prst="rect">
            <a:avLst/>
          </a:prstGeom>
          <a:noFill/>
          <a:ln>
            <a:noFill/>
          </a:ln>
        </p:spPr>
      </p:pic>
      <p:pic>
        <p:nvPicPr>
          <p:cNvPr descr=" " id="151" name="Google Shape;151;g2b66b143748_0_127"/>
          <p:cNvPicPr preferRelativeResize="0"/>
          <p:nvPr/>
        </p:nvPicPr>
        <p:blipFill rotWithShape="1">
          <a:blip r:embed="rId4">
            <a:alphaModFix/>
          </a:blip>
          <a:srcRect b="0" l="0" r="0" t="0"/>
          <a:stretch/>
        </p:blipFill>
        <p:spPr>
          <a:xfrm>
            <a:off x="622378" y="11328400"/>
            <a:ext cx="1638505" cy="1638300"/>
          </a:xfrm>
          <a:prstGeom prst="rect">
            <a:avLst/>
          </a:prstGeom>
          <a:noFill/>
          <a:ln>
            <a:noFill/>
          </a:ln>
        </p:spPr>
      </p:pic>
      <p:sp>
        <p:nvSpPr>
          <p:cNvPr id="152" name="Google Shape;152;g2b66b143748_0_127"/>
          <p:cNvSpPr/>
          <p:nvPr/>
        </p:nvSpPr>
        <p:spPr>
          <a:xfrm rot="10800000">
            <a:off x="5525267" y="340995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b66b143748_0_127"/>
          <p:cNvSpPr/>
          <p:nvPr/>
        </p:nvSpPr>
        <p:spPr>
          <a:xfrm>
            <a:off x="0" y="8153400"/>
            <a:ext cx="14200500" cy="5562600"/>
          </a:xfrm>
          <a:prstGeom prst="rect">
            <a:avLst/>
          </a:prstGeom>
          <a:solidFill>
            <a:srgbClr val="0A3A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b66b143748_0_127"/>
          <p:cNvPicPr preferRelativeResize="0"/>
          <p:nvPr/>
        </p:nvPicPr>
        <p:blipFill rotWithShape="1">
          <a:blip r:embed="rId5">
            <a:alphaModFix/>
          </a:blip>
          <a:srcRect b="0" l="0" r="0" t="0"/>
          <a:stretch/>
        </p:blipFill>
        <p:spPr>
          <a:xfrm>
            <a:off x="16270734" y="5727700"/>
            <a:ext cx="7049381" cy="6400800"/>
          </a:xfrm>
          <a:prstGeom prst="rect">
            <a:avLst/>
          </a:prstGeom>
          <a:noFill/>
          <a:ln>
            <a:noFill/>
          </a:ln>
        </p:spPr>
      </p:pic>
      <p:pic>
        <p:nvPicPr>
          <p:cNvPr descr=" " id="155" name="Google Shape;155;g2b66b143748_0_127"/>
          <p:cNvPicPr preferRelativeResize="0"/>
          <p:nvPr/>
        </p:nvPicPr>
        <p:blipFill rotWithShape="1">
          <a:blip r:embed="rId6">
            <a:alphaModFix/>
          </a:blip>
          <a:srcRect b="0" l="0" r="0" t="0"/>
          <a:stretch/>
        </p:blipFill>
        <p:spPr>
          <a:xfrm>
            <a:off x="889111" y="5727700"/>
            <a:ext cx="14835454" cy="6400800"/>
          </a:xfrm>
          <a:prstGeom prst="rect">
            <a:avLst/>
          </a:prstGeom>
          <a:noFill/>
          <a:ln>
            <a:noFill/>
          </a:ln>
        </p:spPr>
      </p:pic>
      <p:sp>
        <p:nvSpPr>
          <p:cNvPr id="156" name="Google Shape;156;g2b66b143748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b66b143748_0_12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58" name="Google Shape;158;g2b66b143748_0_127"/>
          <p:cNvSpPr/>
          <p:nvPr/>
        </p:nvSpPr>
        <p:spPr>
          <a:xfrm>
            <a:off x="1079635"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66b143748_0_127"/>
          <p:cNvSpPr/>
          <p:nvPr/>
        </p:nvSpPr>
        <p:spPr>
          <a:xfrm>
            <a:off x="1079635" y="2247900"/>
            <a:ext cx="7049400" cy="1371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b66b143748_0_127"/>
          <p:cNvSpPr/>
          <p:nvPr/>
        </p:nvSpPr>
        <p:spPr>
          <a:xfrm>
            <a:off x="1841730" y="25527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61" name="Google Shape;161;g2b66b143748_0_127"/>
          <p:cNvSpPr/>
          <p:nvPr/>
        </p:nvSpPr>
        <p:spPr>
          <a:xfrm>
            <a:off x="1079635"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2" name="Google Shape;162;g2b66b143748_0_127"/>
          <p:cNvSpPr/>
          <p:nvPr/>
        </p:nvSpPr>
        <p:spPr>
          <a:xfrm>
            <a:off x="867518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b66b143748_0_127"/>
          <p:cNvSpPr/>
          <p:nvPr/>
        </p:nvSpPr>
        <p:spPr>
          <a:xfrm>
            <a:off x="8675184" y="2247900"/>
            <a:ext cx="7049400" cy="1371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b66b143748_0_127"/>
          <p:cNvSpPr/>
          <p:nvPr/>
        </p:nvSpPr>
        <p:spPr>
          <a:xfrm>
            <a:off x="9437280" y="2552700"/>
            <a:ext cx="5436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65" name="Google Shape;165;g2b66b143748_0_127"/>
          <p:cNvSpPr/>
          <p:nvPr/>
        </p:nvSpPr>
        <p:spPr>
          <a:xfrm>
            <a:off x="867518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6" name="Google Shape;166;g2b66b143748_0_127"/>
          <p:cNvSpPr/>
          <p:nvPr/>
        </p:nvSpPr>
        <p:spPr>
          <a:xfrm>
            <a:off x="1627073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b66b143748_0_127"/>
          <p:cNvSpPr/>
          <p:nvPr/>
        </p:nvSpPr>
        <p:spPr>
          <a:xfrm>
            <a:off x="16270734" y="2247900"/>
            <a:ext cx="7049400" cy="13716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b66b143748_0_127"/>
          <p:cNvSpPr/>
          <p:nvPr/>
        </p:nvSpPr>
        <p:spPr>
          <a:xfrm>
            <a:off x="17032829" y="25527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69" name="Google Shape;169;g2b66b143748_0_127"/>
          <p:cNvSpPr/>
          <p:nvPr/>
        </p:nvSpPr>
        <p:spPr>
          <a:xfrm>
            <a:off x="1627073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4" name="Shape 174"/>
        <p:cNvGrpSpPr/>
        <p:nvPr/>
      </p:nvGrpSpPr>
      <p:grpSpPr>
        <a:xfrm>
          <a:off x="0" y="0"/>
          <a:ext cx="0" cy="0"/>
          <a:chOff x="0" y="0"/>
          <a:chExt cx="0" cy="0"/>
        </a:xfrm>
      </p:grpSpPr>
      <p:pic>
        <p:nvPicPr>
          <p:cNvPr descr=" " id="175" name="Google Shape;175;g2b66b143748_0_151"/>
          <p:cNvPicPr preferRelativeResize="0"/>
          <p:nvPr/>
        </p:nvPicPr>
        <p:blipFill rotWithShape="1">
          <a:blip r:embed="rId3">
            <a:alphaModFix/>
          </a:blip>
          <a:srcRect b="0" l="0" r="0" t="0"/>
          <a:stretch/>
        </p:blipFill>
        <p:spPr>
          <a:xfrm>
            <a:off x="16600975" y="11620500"/>
            <a:ext cx="6744518" cy="1533004"/>
          </a:xfrm>
          <a:prstGeom prst="rect">
            <a:avLst/>
          </a:prstGeom>
          <a:noFill/>
          <a:ln>
            <a:noFill/>
          </a:ln>
        </p:spPr>
      </p:pic>
      <p:pic>
        <p:nvPicPr>
          <p:cNvPr descr=" " id="176" name="Google Shape;176;g2b66b143748_0_151"/>
          <p:cNvPicPr preferRelativeResize="0"/>
          <p:nvPr/>
        </p:nvPicPr>
        <p:blipFill rotWithShape="1">
          <a:blip r:embed="rId4">
            <a:alphaModFix/>
          </a:blip>
          <a:srcRect b="0" l="0" r="0" t="0"/>
          <a:stretch/>
        </p:blipFill>
        <p:spPr>
          <a:xfrm>
            <a:off x="22227778" y="6045200"/>
            <a:ext cx="1638505" cy="1638300"/>
          </a:xfrm>
          <a:prstGeom prst="rect">
            <a:avLst/>
          </a:prstGeom>
          <a:noFill/>
          <a:ln>
            <a:noFill/>
          </a:ln>
        </p:spPr>
      </p:pic>
      <p:sp>
        <p:nvSpPr>
          <p:cNvPr id="177" name="Google Shape;177;g2b66b143748_0_151"/>
          <p:cNvSpPr/>
          <p:nvPr/>
        </p:nvSpPr>
        <p:spPr>
          <a:xfrm>
            <a:off x="-4775797" y="-4940300"/>
            <a:ext cx="15013200" cy="15011400"/>
          </a:xfrm>
          <a:prstGeom prst="ellipse">
            <a:avLst/>
          </a:prstGeom>
          <a:noFill/>
          <a:ln cap="flat" cmpd="sng" w="63500">
            <a:solidFill>
              <a:srgbClr val="0A3A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b66b143748_0_151"/>
          <p:cNvSpPr/>
          <p:nvPr/>
        </p:nvSpPr>
        <p:spPr>
          <a:xfrm>
            <a:off x="3499287" y="1092200"/>
            <a:ext cx="17413800" cy="1879500"/>
          </a:xfrm>
          <a:prstGeom prst="rect">
            <a:avLst/>
          </a:prstGeom>
          <a:solidFill>
            <a:srgbClr val="FCCC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b66b143748_0_151"/>
          <p:cNvSpPr/>
          <p:nvPr/>
        </p:nvSpPr>
        <p:spPr>
          <a:xfrm>
            <a:off x="4261383" y="1397000"/>
            <a:ext cx="16228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180" name="Google Shape;180;g2b66b143748_0_151"/>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b66b143748_0_151"/>
          <p:cNvSpPr/>
          <p:nvPr/>
        </p:nvSpPr>
        <p:spPr>
          <a:xfrm>
            <a:off x="14200375" y="4406900"/>
            <a:ext cx="8205300" cy="8204100"/>
          </a:xfrm>
          <a:prstGeom prst="ellipse">
            <a:avLst/>
          </a:prstGeom>
          <a:solidFill>
            <a:srgbClr val="FCCC2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66b143748_0_151"/>
          <p:cNvSpPr/>
          <p:nvPr/>
        </p:nvSpPr>
        <p:spPr>
          <a:xfrm>
            <a:off x="15229203" y="6299200"/>
            <a:ext cx="6160200" cy="6159600"/>
          </a:xfrm>
          <a:prstGeom prst="ellipse">
            <a:avLst/>
          </a:prstGeom>
          <a:solidFill>
            <a:srgbClr val="FCCC2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b66b143748_0_151"/>
          <p:cNvSpPr/>
          <p:nvPr/>
        </p:nvSpPr>
        <p:spPr>
          <a:xfrm>
            <a:off x="16258032" y="8178800"/>
            <a:ext cx="4089900" cy="4089300"/>
          </a:xfrm>
          <a:prstGeom prst="ellipse">
            <a:avLst/>
          </a:prstGeom>
          <a:solidFill>
            <a:srgbClr val="FCCC2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b66b143748_0_151"/>
          <p:cNvSpPr/>
          <p:nvPr/>
        </p:nvSpPr>
        <p:spPr>
          <a:xfrm>
            <a:off x="17490086" y="49276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185" name="Google Shape;185;g2b66b143748_0_151"/>
          <p:cNvSpPr/>
          <p:nvPr/>
        </p:nvSpPr>
        <p:spPr>
          <a:xfrm>
            <a:off x="17515489" y="9740900"/>
            <a:ext cx="1587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186" name="Google Shape;186;g2b66b143748_0_151"/>
          <p:cNvSpPr/>
          <p:nvPr/>
        </p:nvSpPr>
        <p:spPr>
          <a:xfrm>
            <a:off x="17477384" y="6807200"/>
            <a:ext cx="1651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187" name="Google Shape;187;g2b66b143748_0_1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b66b143748_0_15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9" name="Google Shape;189;g2b66b143748_0_151"/>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66b143748_0_151"/>
          <p:cNvSpPr/>
          <p:nvPr/>
        </p:nvSpPr>
        <p:spPr>
          <a:xfrm>
            <a:off x="3734267" y="3594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b66b143748_0_151"/>
          <p:cNvPicPr preferRelativeResize="0"/>
          <p:nvPr/>
        </p:nvPicPr>
        <p:blipFill rotWithShape="1">
          <a:blip r:embed="rId6">
            <a:alphaModFix/>
          </a:blip>
          <a:srcRect b="0" l="0" r="0" t="0"/>
          <a:stretch/>
        </p:blipFill>
        <p:spPr>
          <a:xfrm>
            <a:off x="3734267" y="3594100"/>
            <a:ext cx="1016127" cy="1016000"/>
          </a:xfrm>
          <a:prstGeom prst="rect">
            <a:avLst/>
          </a:prstGeom>
          <a:noFill/>
          <a:ln>
            <a:noFill/>
          </a:ln>
        </p:spPr>
      </p:pic>
      <p:pic>
        <p:nvPicPr>
          <p:cNvPr descr=" " id="192" name="Google Shape;192;g2b66b143748_0_151"/>
          <p:cNvPicPr preferRelativeResize="0"/>
          <p:nvPr/>
        </p:nvPicPr>
        <p:blipFill rotWithShape="1">
          <a:blip r:embed="rId7">
            <a:alphaModFix/>
          </a:blip>
          <a:srcRect b="0" l="0" r="0" t="0"/>
          <a:stretch/>
        </p:blipFill>
        <p:spPr>
          <a:xfrm>
            <a:off x="3896014" y="3689350"/>
            <a:ext cx="693626" cy="825537"/>
          </a:xfrm>
          <a:prstGeom prst="rect">
            <a:avLst/>
          </a:prstGeom>
          <a:noFill/>
          <a:ln>
            <a:noFill/>
          </a:ln>
        </p:spPr>
      </p:pic>
      <p:sp>
        <p:nvSpPr>
          <p:cNvPr id="193" name="Google Shape;193;g2b66b143748_0_151"/>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b66b143748_0_151"/>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5" name="Google Shape;195;g2b66b143748_0_151"/>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b66b143748_0_151"/>
          <p:cNvSpPr/>
          <p:nvPr/>
        </p:nvSpPr>
        <p:spPr>
          <a:xfrm>
            <a:off x="3734267" y="69469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b66b143748_0_151"/>
          <p:cNvPicPr preferRelativeResize="0"/>
          <p:nvPr/>
        </p:nvPicPr>
        <p:blipFill rotWithShape="1">
          <a:blip r:embed="rId6">
            <a:alphaModFix/>
          </a:blip>
          <a:srcRect b="0" l="0" r="0" t="0"/>
          <a:stretch/>
        </p:blipFill>
        <p:spPr>
          <a:xfrm>
            <a:off x="3734267" y="6946900"/>
            <a:ext cx="1016127" cy="1016000"/>
          </a:xfrm>
          <a:prstGeom prst="rect">
            <a:avLst/>
          </a:prstGeom>
          <a:noFill/>
          <a:ln>
            <a:noFill/>
          </a:ln>
        </p:spPr>
      </p:pic>
      <p:pic>
        <p:nvPicPr>
          <p:cNvPr descr=" " id="198" name="Google Shape;198;g2b66b143748_0_151"/>
          <p:cNvPicPr preferRelativeResize="0"/>
          <p:nvPr/>
        </p:nvPicPr>
        <p:blipFill rotWithShape="1">
          <a:blip r:embed="rId8">
            <a:alphaModFix/>
          </a:blip>
          <a:srcRect b="0" l="0" r="0" t="0"/>
          <a:stretch/>
        </p:blipFill>
        <p:spPr>
          <a:xfrm>
            <a:off x="3829529" y="7089775"/>
            <a:ext cx="777972" cy="762000"/>
          </a:xfrm>
          <a:prstGeom prst="rect">
            <a:avLst/>
          </a:prstGeom>
          <a:noFill/>
          <a:ln>
            <a:noFill/>
          </a:ln>
        </p:spPr>
      </p:pic>
      <p:sp>
        <p:nvSpPr>
          <p:cNvPr id="199" name="Google Shape;199;g2b66b143748_0_151"/>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b66b143748_0_151"/>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1" name="Google Shape;201;g2b66b143748_0_151"/>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b66b143748_0_151"/>
          <p:cNvSpPr/>
          <p:nvPr/>
        </p:nvSpPr>
        <p:spPr>
          <a:xfrm>
            <a:off x="3734267" y="102997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b66b143748_0_151"/>
          <p:cNvPicPr preferRelativeResize="0"/>
          <p:nvPr/>
        </p:nvPicPr>
        <p:blipFill rotWithShape="1">
          <a:blip r:embed="rId6">
            <a:alphaModFix/>
          </a:blip>
          <a:srcRect b="0" l="0" r="0" t="0"/>
          <a:stretch/>
        </p:blipFill>
        <p:spPr>
          <a:xfrm>
            <a:off x="3734267" y="10299700"/>
            <a:ext cx="1016127" cy="1016000"/>
          </a:xfrm>
          <a:prstGeom prst="rect">
            <a:avLst/>
          </a:prstGeom>
          <a:noFill/>
          <a:ln>
            <a:noFill/>
          </a:ln>
        </p:spPr>
      </p:pic>
      <p:pic>
        <p:nvPicPr>
          <p:cNvPr descr=" " id="204" name="Google Shape;204;g2b66b143748_0_151"/>
          <p:cNvPicPr preferRelativeResize="0"/>
          <p:nvPr/>
        </p:nvPicPr>
        <p:blipFill rotWithShape="1">
          <a:blip r:embed="rId9">
            <a:alphaModFix/>
          </a:blip>
          <a:srcRect b="0" l="0" r="0" t="0"/>
          <a:stretch/>
        </p:blipFill>
        <p:spPr>
          <a:xfrm>
            <a:off x="3877160" y="10442575"/>
            <a:ext cx="730341" cy="730250"/>
          </a:xfrm>
          <a:prstGeom prst="rect">
            <a:avLst/>
          </a:prstGeom>
          <a:noFill/>
          <a:ln>
            <a:noFill/>
          </a:ln>
        </p:spPr>
      </p:pic>
      <p:sp>
        <p:nvSpPr>
          <p:cNvPr id="205" name="Google Shape;205;g2b66b143748_0_151"/>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b66b143748_0_151"/>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2024-02-05T07:59:14Z</dcterms:created>
  <dc:creator>PptxGenJS</dc:creator>
</cp:coreProperties>
</file>