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10287000" cx="18288000"/>
  <p:notesSz cx="10287000" cy="18288000"/>
  <p:embeddedFontLst>
    <p:embeddedFont>
      <p:font typeface="Paytone One"/>
      <p:regular r:id="rId31"/>
    </p:embeddedFont>
    <p:embeddedFont>
      <p:font typeface="Inter"/>
      <p:regular r:id="rId32"/>
      <p:bold r:id="rId33"/>
      <p:italic r:id="rId34"/>
      <p:boldItalic r:id="rId35"/>
    </p:embeddedFont>
    <p:embeddedFont>
      <p:font typeface="Poppins"/>
      <p:regular r:id="rId36"/>
      <p:bold r:id="rId37"/>
      <p:italic r:id="rId38"/>
      <p:boldItalic r:id="rId39"/>
    </p:embeddedFont>
    <p:embeddedFont>
      <p:font typeface="Lato"/>
      <p:regular r:id="rId40"/>
      <p:bold r:id="rId41"/>
      <p:italic r:id="rId42"/>
      <p:boldItalic r:id="rId43"/>
    </p:embeddedFont>
    <p:embeddedFont>
      <p:font typeface="Montserrat"/>
      <p:regular r:id="rId44"/>
      <p:bold r:id="rId45"/>
      <p:italic r:id="rId46"/>
      <p:boldItalic r:id="rId47"/>
    </p:embeddedFont>
    <p:embeddedFont>
      <p:font typeface="Poppins SemiBold"/>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2" roundtripDataSignature="AMtx7mgbzYuDZmeTAthdXL6C+ldA1VltV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regular.fntdata"/><Relationship Id="rId42" Type="http://schemas.openxmlformats.org/officeDocument/2006/relationships/font" Target="fonts/Lato-italic.fntdata"/><Relationship Id="rId41" Type="http://schemas.openxmlformats.org/officeDocument/2006/relationships/font" Target="fonts/Lato-bold.fntdata"/><Relationship Id="rId44" Type="http://schemas.openxmlformats.org/officeDocument/2006/relationships/font" Target="fonts/Montserrat-regular.fntdata"/><Relationship Id="rId43" Type="http://schemas.openxmlformats.org/officeDocument/2006/relationships/font" Target="fonts/Lato-boldItalic.fntdata"/><Relationship Id="rId46" Type="http://schemas.openxmlformats.org/officeDocument/2006/relationships/font" Target="fonts/Montserrat-italic.fntdata"/><Relationship Id="rId45" Type="http://schemas.openxmlformats.org/officeDocument/2006/relationships/font" Target="fonts/Montserrat-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regular.fntdata"/><Relationship Id="rId47" Type="http://schemas.openxmlformats.org/officeDocument/2006/relationships/font" Target="fonts/Montserrat-boldItalic.fntdata"/><Relationship Id="rId49" Type="http://schemas.openxmlformats.org/officeDocument/2006/relationships/font" Target="fonts/PoppinsSemiBold-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aytoneOne-regular.fntdata"/><Relationship Id="rId30" Type="http://schemas.openxmlformats.org/officeDocument/2006/relationships/slide" Target="slides/slide26.xml"/><Relationship Id="rId33" Type="http://schemas.openxmlformats.org/officeDocument/2006/relationships/font" Target="fonts/Inter-bold.fntdata"/><Relationship Id="rId32" Type="http://schemas.openxmlformats.org/officeDocument/2006/relationships/font" Target="fonts/Inter-regular.fntdata"/><Relationship Id="rId35" Type="http://schemas.openxmlformats.org/officeDocument/2006/relationships/font" Target="fonts/Inter-boldItalic.fntdata"/><Relationship Id="rId34" Type="http://schemas.openxmlformats.org/officeDocument/2006/relationships/font" Target="fonts/Inter-italic.fntdata"/><Relationship Id="rId37" Type="http://schemas.openxmlformats.org/officeDocument/2006/relationships/font" Target="fonts/Poppins-bold.fntdata"/><Relationship Id="rId36" Type="http://schemas.openxmlformats.org/officeDocument/2006/relationships/font" Target="fonts/Poppins-regular.fntdata"/><Relationship Id="rId39" Type="http://schemas.openxmlformats.org/officeDocument/2006/relationships/font" Target="fonts/Poppins-boldItalic.fntdata"/><Relationship Id="rId38" Type="http://schemas.openxmlformats.org/officeDocument/2006/relationships/font" Target="fonts/Poppins-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oppinsSemiBold-boldItalic.fntdata"/><Relationship Id="rId50" Type="http://schemas.openxmlformats.org/officeDocument/2006/relationships/font" Target="fonts/PoppinsSemiBold-italic.fntdata"/><Relationship Id="rId52"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fb2e86ead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fb2e86eadf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fb2e86eadf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g3fb2e86eadf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 name="Google Shape;28;g3fb2e86eadf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 name="Google Shape;29;g3fb2e86eadf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3fb2e86eadf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 name="Google Shape;43;g3fb2e86eadf_0_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 name="Google Shape;44;g3fb2e86eadf_0_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fb2e86eadf_0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g3fb2e86eadf_0_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g3fb2e86eadf_0_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fb2e86eadf_0_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g3fb2e86eadf_0_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g3fb2e86eadf_0_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fb2e86eadf_0_1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 name="Google Shape;131;g3fb2e86eadf_0_1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g3fb2e86eadf_0_1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fb2e86eadf_0_1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g3fb2e86eadf_0_1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g3fb2e86eadf_0_1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fb2e86eadf_0_1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g3fb2e86eadf_0_1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g3fb2e86eadf_0_1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fb2e86eadf_0_1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g3fb2e86eadf_0_1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g3fb2e86eadf_0_1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fb2e86eadf_0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g3fb2e86eadf_0_1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g3fb2e86eadf_0_1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fb2e86eadf_0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g3fb2e86eadf_0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g3fb2e86eadf_0_2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fb2e86eadf_0_2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g3fb2e86eadf_0_2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g3fb2e86eadf_0_2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fb2e86eadf_0_2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g3fb2e86eadf_0_2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g3fb2e86eadf_0_2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fb2e86eadf_0_2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g3fb2e86eadf_0_2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g3fb2e86eadf_0_2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fb2e86eadf_0_3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g3fb2e86eadf_0_3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g3fb2e86eadf_0_3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fb2e86eadf_0_3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g3fb2e86eadf_0_3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g3fb2e86eadf_0_3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fb2e86eadf_0_3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g3fb2e86eadf_0_3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g3fb2e86eadf_0_3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fb2e86eadf_0_4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g3fb2e86eadf_0_4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g3fb2e86eadf_0_4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fb2e86eadf_0_4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g3fb2e86eadf_0_4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g3fb2e86eadf_0_4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3fb2e86eadf_0_4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g3fb2e86eadf_0_4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g3fb2e86eadf_0_4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fb2e86eadf_0_4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g3fb2e86eadf_0_4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g3fb2e86eadf_0_4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fb2e86eadf_0_4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6" name="Google Shape;526;g3fb2e86eadf_0_4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g3fb2e86eadf_0_4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fb2e86eadf_0_5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6" name="Google Shape;566;g3fb2e86eadf_0_5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g3fb2e86eadf_0_5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fb2e86eadf_0_5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4" name="Google Shape;594;g3fb2e86eadf_0_5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g3fb2e86eadf_0_5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fb2e86eadf_0_5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5" name="Google Shape;625;g3fb2e86eadf_0_5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6" name="Google Shape;626;g3fb2e86eadf_0_5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3fb2e86eadf_0_6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8" name="Google Shape;688;g3fb2e86eadf_0_6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g3fb2e86eadf_0_6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5.png"/><Relationship Id="rId8"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5.png"/><Relationship Id="rId8"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5.png"/><Relationship Id="rId7"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40.png"/><Relationship Id="rId5" Type="http://schemas.openxmlformats.org/officeDocument/2006/relationships/image" Target="../media/image10.png"/><Relationship Id="rId6" Type="http://schemas.openxmlformats.org/officeDocument/2006/relationships/image" Target="../media/image23.png"/><Relationship Id="rId7"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png"/><Relationship Id="rId10" Type="http://schemas.openxmlformats.org/officeDocument/2006/relationships/image" Target="../media/image26.png"/><Relationship Id="rId9" Type="http://schemas.openxmlformats.org/officeDocument/2006/relationships/image" Target="../media/image24.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5.png"/><Relationship Id="rId8" Type="http://schemas.openxmlformats.org/officeDocument/2006/relationships/image" Target="../media/image5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6.png"/><Relationship Id="rId10" Type="http://schemas.openxmlformats.org/officeDocument/2006/relationships/image" Target="../media/image109.png"/><Relationship Id="rId9" Type="http://schemas.openxmlformats.org/officeDocument/2006/relationships/image" Target="../media/image41.png"/><Relationship Id="rId5" Type="http://schemas.openxmlformats.org/officeDocument/2006/relationships/image" Target="../media/image7.png"/><Relationship Id="rId6" Type="http://schemas.openxmlformats.org/officeDocument/2006/relationships/image" Target="../media/image5.png"/><Relationship Id="rId7" Type="http://schemas.openxmlformats.org/officeDocument/2006/relationships/image" Target="../media/image37.png"/><Relationship Id="rId8" Type="http://schemas.openxmlformats.org/officeDocument/2006/relationships/image" Target="../media/image9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5.png"/><Relationship Id="rId8" Type="http://schemas.openxmlformats.org/officeDocument/2006/relationships/image" Target="../media/image4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40.png"/><Relationship Id="rId5" Type="http://schemas.openxmlformats.org/officeDocument/2006/relationships/image" Target="../media/image10.png"/><Relationship Id="rId6" Type="http://schemas.openxmlformats.org/officeDocument/2006/relationships/image" Target="../media/image23.png"/><Relationship Id="rId7" Type="http://schemas.openxmlformats.org/officeDocument/2006/relationships/image" Target="../media/image5.png"/><Relationship Id="rId8" Type="http://schemas.openxmlformats.org/officeDocument/2006/relationships/image" Target="../media/image10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png"/><Relationship Id="rId10" Type="http://schemas.openxmlformats.org/officeDocument/2006/relationships/image" Target="../media/image63.png"/><Relationship Id="rId9" Type="http://schemas.openxmlformats.org/officeDocument/2006/relationships/image" Target="../media/image60.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5.png"/><Relationship Id="rId8" Type="http://schemas.openxmlformats.org/officeDocument/2006/relationships/image" Target="../media/image5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image" Target="../media/image71.png"/><Relationship Id="rId5" Type="http://schemas.openxmlformats.org/officeDocument/2006/relationships/image" Target="../media/image7.png"/><Relationship Id="rId6" Type="http://schemas.openxmlformats.org/officeDocument/2006/relationships/image" Target="../media/image5.png"/><Relationship Id="rId7" Type="http://schemas.openxmlformats.org/officeDocument/2006/relationships/image" Target="../media/image62.png"/><Relationship Id="rId8" Type="http://schemas.openxmlformats.org/officeDocument/2006/relationships/image" Target="../media/image66.png"/></Relationships>
</file>

<file path=ppt/slides/_rels/slide11.xml.rels><?xml version="1.0" encoding="UTF-8" standalone="yes"?><Relationships xmlns="http://schemas.openxmlformats.org/package/2006/relationships"><Relationship Id="rId11" Type="http://schemas.openxmlformats.org/officeDocument/2006/relationships/image" Target="../media/image72.png"/><Relationship Id="rId10" Type="http://schemas.openxmlformats.org/officeDocument/2006/relationships/image" Target="../media/image79.png"/><Relationship Id="rId13" Type="http://schemas.openxmlformats.org/officeDocument/2006/relationships/image" Target="../media/image125.png"/><Relationship Id="rId12" Type="http://schemas.openxmlformats.org/officeDocument/2006/relationships/image" Target="../media/image69.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6.png"/><Relationship Id="rId4" Type="http://schemas.openxmlformats.org/officeDocument/2006/relationships/image" Target="../media/image40.png"/><Relationship Id="rId9" Type="http://schemas.openxmlformats.org/officeDocument/2006/relationships/image" Target="../media/image65.png"/><Relationship Id="rId15" Type="http://schemas.openxmlformats.org/officeDocument/2006/relationships/image" Target="../media/image73.png"/><Relationship Id="rId14" Type="http://schemas.openxmlformats.org/officeDocument/2006/relationships/image" Target="../media/image84.png"/><Relationship Id="rId5" Type="http://schemas.openxmlformats.org/officeDocument/2006/relationships/image" Target="../media/image10.png"/><Relationship Id="rId6" Type="http://schemas.openxmlformats.org/officeDocument/2006/relationships/image" Target="../media/image23.png"/><Relationship Id="rId7" Type="http://schemas.openxmlformats.org/officeDocument/2006/relationships/image" Target="../media/image5.png"/><Relationship Id="rId8" Type="http://schemas.openxmlformats.org/officeDocument/2006/relationships/image" Target="../media/image7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5.png"/><Relationship Id="rId8" Type="http://schemas.openxmlformats.org/officeDocument/2006/relationships/image" Target="../media/image16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5.png"/><Relationship Id="rId8" Type="http://schemas.openxmlformats.org/officeDocument/2006/relationships/image" Target="../media/image10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5.png"/></Relationships>
</file>

<file path=ppt/slides/_rels/slide15.xml.rels><?xml version="1.0" encoding="UTF-8" standalone="yes"?><Relationships xmlns="http://schemas.openxmlformats.org/package/2006/relationships"><Relationship Id="rId11" Type="http://schemas.openxmlformats.org/officeDocument/2006/relationships/image" Target="../media/image105.png"/><Relationship Id="rId10" Type="http://schemas.openxmlformats.org/officeDocument/2006/relationships/image" Target="../media/image104.png"/><Relationship Id="rId13" Type="http://schemas.openxmlformats.org/officeDocument/2006/relationships/image" Target="../media/image107.png"/><Relationship Id="rId12" Type="http://schemas.openxmlformats.org/officeDocument/2006/relationships/image" Target="../media/image103.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40.png"/><Relationship Id="rId9" Type="http://schemas.openxmlformats.org/officeDocument/2006/relationships/image" Target="../media/image100.png"/><Relationship Id="rId15" Type="http://schemas.openxmlformats.org/officeDocument/2006/relationships/image" Target="../media/image112.png"/><Relationship Id="rId14" Type="http://schemas.openxmlformats.org/officeDocument/2006/relationships/image" Target="../media/image115.png"/><Relationship Id="rId17" Type="http://schemas.openxmlformats.org/officeDocument/2006/relationships/image" Target="../media/image127.png"/><Relationship Id="rId16" Type="http://schemas.openxmlformats.org/officeDocument/2006/relationships/image" Target="../media/image119.png"/><Relationship Id="rId5" Type="http://schemas.openxmlformats.org/officeDocument/2006/relationships/image" Target="../media/image10.png"/><Relationship Id="rId6" Type="http://schemas.openxmlformats.org/officeDocument/2006/relationships/image" Target="../media/image23.png"/><Relationship Id="rId18" Type="http://schemas.openxmlformats.org/officeDocument/2006/relationships/image" Target="../media/image129.png"/><Relationship Id="rId7" Type="http://schemas.openxmlformats.org/officeDocument/2006/relationships/image" Target="../media/image5.png"/><Relationship Id="rId8" Type="http://schemas.openxmlformats.org/officeDocument/2006/relationships/image" Target="../media/image10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145.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5.png"/><Relationship Id="rId8" Type="http://schemas.openxmlformats.org/officeDocument/2006/relationships/image" Target="../media/image1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5.png"/><Relationship Id="rId7" Type="http://schemas.openxmlformats.org/officeDocument/2006/relationships/image" Target="../media/image140.png"/><Relationship Id="rId8" Type="http://schemas.openxmlformats.org/officeDocument/2006/relationships/image" Target="../media/image19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40.png"/><Relationship Id="rId9" Type="http://schemas.openxmlformats.org/officeDocument/2006/relationships/image" Target="../media/image151.png"/><Relationship Id="rId5" Type="http://schemas.openxmlformats.org/officeDocument/2006/relationships/image" Target="../media/image10.png"/><Relationship Id="rId6" Type="http://schemas.openxmlformats.org/officeDocument/2006/relationships/image" Target="../media/image23.png"/><Relationship Id="rId7" Type="http://schemas.openxmlformats.org/officeDocument/2006/relationships/image" Target="../media/image5.png"/><Relationship Id="rId8" Type="http://schemas.openxmlformats.org/officeDocument/2006/relationships/image" Target="../media/image14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80.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5.png"/><Relationship Id="rId8" Type="http://schemas.openxmlformats.org/officeDocument/2006/relationships/image" Target="../media/image17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5.png"/><Relationship Id="rId7" Type="http://schemas.openxmlformats.org/officeDocument/2006/relationships/image" Target="../media/image15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40.png"/><Relationship Id="rId5" Type="http://schemas.openxmlformats.org/officeDocument/2006/relationships/image" Target="../media/image10.png"/><Relationship Id="rId6" Type="http://schemas.openxmlformats.org/officeDocument/2006/relationships/image" Target="../media/image23.png"/><Relationship Id="rId7" Type="http://schemas.openxmlformats.org/officeDocument/2006/relationships/image" Target="../media/image5.png"/></Relationships>
</file>

<file path=ppt/slides/_rels/slide23.xml.rels><?xml version="1.0" encoding="UTF-8" standalone="yes"?><Relationships xmlns="http://schemas.openxmlformats.org/package/2006/relationships"><Relationship Id="rId10" Type="http://schemas.openxmlformats.org/officeDocument/2006/relationships/image" Target="../media/image170.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172.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5.png"/><Relationship Id="rId8" Type="http://schemas.openxmlformats.org/officeDocument/2006/relationships/image" Target="../media/image19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6.png"/><Relationship Id="rId4" Type="http://schemas.openxmlformats.org/officeDocument/2006/relationships/image" Target="../media/image40.png"/><Relationship Id="rId5" Type="http://schemas.openxmlformats.org/officeDocument/2006/relationships/image" Target="../media/image10.png"/><Relationship Id="rId6" Type="http://schemas.openxmlformats.org/officeDocument/2006/relationships/image" Target="../media/image23.png"/><Relationship Id="rId7" Type="http://schemas.openxmlformats.org/officeDocument/2006/relationships/image" Target="../media/image5.png"/></Relationships>
</file>

<file path=ppt/slides/_rels/slide25.xml.rels><?xml version="1.0" encoding="UTF-8" standalone="yes"?><Relationships xmlns="http://schemas.openxmlformats.org/package/2006/relationships"><Relationship Id="rId11" Type="http://schemas.openxmlformats.org/officeDocument/2006/relationships/image" Target="../media/image187.png"/><Relationship Id="rId10" Type="http://schemas.openxmlformats.org/officeDocument/2006/relationships/image" Target="../media/image186.png"/><Relationship Id="rId13" Type="http://schemas.openxmlformats.org/officeDocument/2006/relationships/image" Target="../media/image195.png"/><Relationship Id="rId12" Type="http://schemas.openxmlformats.org/officeDocument/2006/relationships/image" Target="../media/image188.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image" Target="../media/image193.png"/><Relationship Id="rId15" Type="http://schemas.openxmlformats.org/officeDocument/2006/relationships/image" Target="../media/image184.png"/><Relationship Id="rId14" Type="http://schemas.openxmlformats.org/officeDocument/2006/relationships/image" Target="../media/image185.png"/><Relationship Id="rId17" Type="http://schemas.openxmlformats.org/officeDocument/2006/relationships/hyperlink" Target="https://eatemp.com/powerpoint-org-chart-template/" TargetMode="External"/><Relationship Id="rId16" Type="http://schemas.openxmlformats.org/officeDocument/2006/relationships/image" Target="../media/image194.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5.png"/><Relationship Id="rId8" Type="http://schemas.openxmlformats.org/officeDocument/2006/relationships/image" Target="../media/image17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5.png"/><Relationship Id="rId4" Type="http://schemas.openxmlformats.org/officeDocument/2006/relationships/image" Target="../media/image2.png"/><Relationship Id="rId9" Type="http://schemas.openxmlformats.org/officeDocument/2006/relationships/image" Target="../media/image189.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5.png"/><Relationship Id="rId8" Type="http://schemas.openxmlformats.org/officeDocument/2006/relationships/hyperlink" Target="https://unsplas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15" name="Shape 15"/>
        <p:cNvGrpSpPr/>
        <p:nvPr/>
      </p:nvGrpSpPr>
      <p:grpSpPr>
        <a:xfrm>
          <a:off x="0" y="0"/>
          <a:ext cx="0" cy="0"/>
          <a:chOff x="0" y="0"/>
          <a:chExt cx="0" cy="0"/>
        </a:xfrm>
      </p:grpSpPr>
      <p:pic>
        <p:nvPicPr>
          <p:cNvPr descr="preencoded.png" id="16" name="Google Shape;16;g3fb2e86eadf_0_0"/>
          <p:cNvPicPr preferRelativeResize="0"/>
          <p:nvPr/>
        </p:nvPicPr>
        <p:blipFill rotWithShape="1">
          <a:blip r:embed="rId3">
            <a:alphaModFix/>
          </a:blip>
          <a:srcRect b="0" l="0" r="0" t="0"/>
          <a:stretch/>
        </p:blipFill>
        <p:spPr>
          <a:xfrm>
            <a:off x="14887575" y="-619125"/>
            <a:ext cx="4660429" cy="4229100"/>
          </a:xfrm>
          <a:prstGeom prst="rect">
            <a:avLst/>
          </a:prstGeom>
          <a:noFill/>
          <a:ln>
            <a:noFill/>
          </a:ln>
        </p:spPr>
      </p:pic>
      <p:pic>
        <p:nvPicPr>
          <p:cNvPr descr="preencoded.png" id="17" name="Google Shape;17;g3fb2e86eadf_0_0"/>
          <p:cNvPicPr preferRelativeResize="0"/>
          <p:nvPr/>
        </p:nvPicPr>
        <p:blipFill rotWithShape="1">
          <a:blip r:embed="rId4">
            <a:alphaModFix/>
          </a:blip>
          <a:srcRect b="0" l="0" r="0" t="0"/>
          <a:stretch/>
        </p:blipFill>
        <p:spPr>
          <a:xfrm>
            <a:off x="-742950" y="6734175"/>
            <a:ext cx="3915628" cy="4229100"/>
          </a:xfrm>
          <a:prstGeom prst="rect">
            <a:avLst/>
          </a:prstGeom>
          <a:noFill/>
          <a:ln>
            <a:noFill/>
          </a:ln>
        </p:spPr>
      </p:pic>
      <p:pic>
        <p:nvPicPr>
          <p:cNvPr descr="preencoded.png" id="18" name="Google Shape;18;g3fb2e86eadf_0_0"/>
          <p:cNvPicPr preferRelativeResize="0"/>
          <p:nvPr/>
        </p:nvPicPr>
        <p:blipFill rotWithShape="1">
          <a:blip r:embed="rId5">
            <a:alphaModFix/>
          </a:blip>
          <a:srcRect b="0" l="0" r="0" t="0"/>
          <a:stretch/>
        </p:blipFill>
        <p:spPr>
          <a:xfrm>
            <a:off x="14116050" y="7477125"/>
            <a:ext cx="4841304" cy="4229100"/>
          </a:xfrm>
          <a:prstGeom prst="rect">
            <a:avLst/>
          </a:prstGeom>
          <a:noFill/>
          <a:ln>
            <a:noFill/>
          </a:ln>
        </p:spPr>
      </p:pic>
      <p:pic>
        <p:nvPicPr>
          <p:cNvPr descr="preencoded.png" id="19" name="Google Shape;19;g3fb2e86eadf_0_0"/>
          <p:cNvPicPr preferRelativeResize="0"/>
          <p:nvPr/>
        </p:nvPicPr>
        <p:blipFill rotWithShape="1">
          <a:blip r:embed="rId6">
            <a:alphaModFix/>
          </a:blip>
          <a:srcRect b="0" l="0" r="0" t="0"/>
          <a:stretch/>
        </p:blipFill>
        <p:spPr>
          <a:xfrm rot="-2594084">
            <a:off x="-1512324" y="-729050"/>
            <a:ext cx="4831282" cy="4229100"/>
          </a:xfrm>
          <a:prstGeom prst="rect">
            <a:avLst/>
          </a:prstGeom>
          <a:noFill/>
          <a:ln>
            <a:noFill/>
          </a:ln>
        </p:spPr>
      </p:pic>
      <p:sp>
        <p:nvSpPr>
          <p:cNvPr id="20" name="Google Shape;20;g3fb2e86eadf_0_0"/>
          <p:cNvSpPr/>
          <p:nvPr/>
        </p:nvSpPr>
        <p:spPr>
          <a:xfrm>
            <a:off x="904875" y="2085975"/>
            <a:ext cx="9353400" cy="3990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5273D"/>
              </a:buClr>
              <a:buSzPts val="18000"/>
              <a:buFont typeface="Paytone One"/>
              <a:buNone/>
            </a:pPr>
            <a:r>
              <a:rPr b="0" i="0" lang="en-US" sz="18000" u="none" cap="none" strike="noStrike">
                <a:solidFill>
                  <a:srgbClr val="85273D"/>
                </a:solidFill>
                <a:latin typeface="Paytone One"/>
                <a:ea typeface="Paytone One"/>
                <a:cs typeface="Paytone One"/>
                <a:sym typeface="Paytone One"/>
              </a:rPr>
              <a:t>Kidney</a:t>
            </a:r>
            <a:endParaRPr b="0" i="0" sz="18000" u="none" cap="none" strike="noStrike">
              <a:solidFill>
                <a:schemeClr val="dk1"/>
              </a:solidFill>
              <a:latin typeface="Calibri"/>
              <a:ea typeface="Calibri"/>
              <a:cs typeface="Calibri"/>
              <a:sym typeface="Calibri"/>
            </a:endParaRPr>
          </a:p>
        </p:txBody>
      </p:sp>
      <p:sp>
        <p:nvSpPr>
          <p:cNvPr id="21" name="Google Shape;21;g3fb2e86eadf_0_0"/>
          <p:cNvSpPr/>
          <p:nvPr/>
        </p:nvSpPr>
        <p:spPr>
          <a:xfrm>
            <a:off x="952500" y="5276850"/>
            <a:ext cx="8865900" cy="204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FREE PRESENTATION TEMPLATE</a:t>
            </a:r>
            <a:endParaRPr b="0" i="0" sz="4800" u="none" cap="none" strike="noStrike">
              <a:solidFill>
                <a:schemeClr val="dk1"/>
              </a:solidFill>
              <a:latin typeface="Calibri"/>
              <a:ea typeface="Calibri"/>
              <a:cs typeface="Calibri"/>
              <a:sym typeface="Calibri"/>
            </a:endParaRPr>
          </a:p>
        </p:txBody>
      </p:sp>
      <p:grpSp>
        <p:nvGrpSpPr>
          <p:cNvPr id="22" name="Google Shape;22;g3fb2e86eadf_0_0"/>
          <p:cNvGrpSpPr/>
          <p:nvPr/>
        </p:nvGrpSpPr>
        <p:grpSpPr>
          <a:xfrm>
            <a:off x="17640300" y="7994925"/>
            <a:ext cx="596549" cy="2063476"/>
            <a:chOff x="17640300" y="7994925"/>
            <a:chExt cx="596549" cy="2063476"/>
          </a:xfrm>
        </p:grpSpPr>
        <p:pic>
          <p:nvPicPr>
            <p:cNvPr descr="preencoded.png" id="23" name="Google Shape;23;g3fb2e86eadf_0_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4" name="Google Shape;24;g3fb2e86eadf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5" name="Google Shape;25;g3fb2e86eadf_0_0"/>
          <p:cNvPicPr preferRelativeResize="0"/>
          <p:nvPr/>
        </p:nvPicPr>
        <p:blipFill rotWithShape="1">
          <a:blip r:embed="rId8">
            <a:alphaModFix/>
          </a:blip>
          <a:srcRect b="0" l="0" r="0" t="0"/>
          <a:stretch/>
        </p:blipFill>
        <p:spPr>
          <a:xfrm>
            <a:off x="8467725" y="476250"/>
            <a:ext cx="9058275" cy="8810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30" name="Shape 30"/>
        <p:cNvGrpSpPr/>
        <p:nvPr/>
      </p:nvGrpSpPr>
      <p:grpSpPr>
        <a:xfrm>
          <a:off x="0" y="0"/>
          <a:ext cx="0" cy="0"/>
          <a:chOff x="0" y="0"/>
          <a:chExt cx="0" cy="0"/>
        </a:xfrm>
      </p:grpSpPr>
      <p:pic>
        <p:nvPicPr>
          <p:cNvPr descr="preencoded.png" id="31" name="Google Shape;31;g3fb2e86eadf_0_14"/>
          <p:cNvPicPr preferRelativeResize="0"/>
          <p:nvPr/>
        </p:nvPicPr>
        <p:blipFill rotWithShape="1">
          <a:blip r:embed="rId3">
            <a:alphaModFix/>
          </a:blip>
          <a:srcRect b="0" l="0" r="0" t="0"/>
          <a:stretch/>
        </p:blipFill>
        <p:spPr>
          <a:xfrm>
            <a:off x="3705225" y="6743700"/>
            <a:ext cx="10868025" cy="3543300"/>
          </a:xfrm>
          <a:prstGeom prst="rect">
            <a:avLst/>
          </a:prstGeom>
          <a:noFill/>
          <a:ln>
            <a:noFill/>
          </a:ln>
        </p:spPr>
      </p:pic>
      <p:pic>
        <p:nvPicPr>
          <p:cNvPr descr="preencoded.png" id="32" name="Google Shape;32;g3fb2e86eadf_0_14"/>
          <p:cNvPicPr preferRelativeResize="0"/>
          <p:nvPr/>
        </p:nvPicPr>
        <p:blipFill rotWithShape="1">
          <a:blip r:embed="rId4">
            <a:alphaModFix/>
          </a:blip>
          <a:srcRect b="0" l="0" r="0" t="0"/>
          <a:stretch/>
        </p:blipFill>
        <p:spPr>
          <a:xfrm>
            <a:off x="-1266825" y="-1266825"/>
            <a:ext cx="4267521" cy="4229100"/>
          </a:xfrm>
          <a:prstGeom prst="rect">
            <a:avLst/>
          </a:prstGeom>
          <a:noFill/>
          <a:ln>
            <a:noFill/>
          </a:ln>
        </p:spPr>
      </p:pic>
      <p:pic>
        <p:nvPicPr>
          <p:cNvPr descr="preencoded.png" id="33" name="Google Shape;33;g3fb2e86eadf_0_14"/>
          <p:cNvPicPr preferRelativeResize="0"/>
          <p:nvPr/>
        </p:nvPicPr>
        <p:blipFill rotWithShape="1">
          <a:blip r:embed="rId5">
            <a:alphaModFix/>
          </a:blip>
          <a:srcRect b="0" l="0" r="0" t="0"/>
          <a:stretch/>
        </p:blipFill>
        <p:spPr>
          <a:xfrm rot="2700000">
            <a:off x="9930062" y="-1898142"/>
            <a:ext cx="4842395" cy="4229100"/>
          </a:xfrm>
          <a:prstGeom prst="rect">
            <a:avLst/>
          </a:prstGeom>
          <a:noFill/>
          <a:ln>
            <a:noFill/>
          </a:ln>
        </p:spPr>
      </p:pic>
      <p:pic>
        <p:nvPicPr>
          <p:cNvPr descr="preencoded.png" id="34" name="Google Shape;34;g3fb2e86eadf_0_14"/>
          <p:cNvPicPr preferRelativeResize="0"/>
          <p:nvPr/>
        </p:nvPicPr>
        <p:blipFill rotWithShape="1">
          <a:blip r:embed="rId6">
            <a:alphaModFix/>
          </a:blip>
          <a:srcRect b="0" l="0" r="0" t="0"/>
          <a:stretch/>
        </p:blipFill>
        <p:spPr>
          <a:xfrm>
            <a:off x="15030450" y="3028950"/>
            <a:ext cx="4692039" cy="4229100"/>
          </a:xfrm>
          <a:prstGeom prst="rect">
            <a:avLst/>
          </a:prstGeom>
          <a:noFill/>
          <a:ln>
            <a:noFill/>
          </a:ln>
        </p:spPr>
      </p:pic>
      <p:grpSp>
        <p:nvGrpSpPr>
          <p:cNvPr id="35" name="Google Shape;35;g3fb2e86eadf_0_14"/>
          <p:cNvGrpSpPr/>
          <p:nvPr/>
        </p:nvGrpSpPr>
        <p:grpSpPr>
          <a:xfrm>
            <a:off x="17640300" y="7994925"/>
            <a:ext cx="596549" cy="2063476"/>
            <a:chOff x="17640300" y="7994925"/>
            <a:chExt cx="596549" cy="2063476"/>
          </a:xfrm>
        </p:grpSpPr>
        <p:pic>
          <p:nvPicPr>
            <p:cNvPr descr="preencoded.png" id="36" name="Google Shape;36;g3fb2e86eadf_0_14"/>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7" name="Google Shape;37;g3fb2e86eadf_0_1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8" name="Google Shape;38;g3fb2e86eadf_0_14"/>
          <p:cNvSpPr/>
          <p:nvPr/>
        </p:nvSpPr>
        <p:spPr>
          <a:xfrm>
            <a:off x="10702290" y="2162175"/>
            <a:ext cx="5979900" cy="2131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Paytone One"/>
              <a:buNone/>
            </a:pPr>
            <a:r>
              <a:rPr b="0" i="0" lang="en-US" sz="9600" u="none" cap="none" strike="noStrike">
                <a:solidFill>
                  <a:srgbClr val="272727"/>
                </a:solidFill>
                <a:latin typeface="Paytone One"/>
                <a:ea typeface="Paytone One"/>
                <a:cs typeface="Paytone One"/>
                <a:sym typeface="Paytone One"/>
              </a:rPr>
              <a:t>Welcome</a:t>
            </a:r>
            <a:endParaRPr b="0" i="0" sz="9600" u="none" cap="none" strike="noStrike">
              <a:solidFill>
                <a:schemeClr val="dk1"/>
              </a:solidFill>
              <a:latin typeface="Calibri"/>
              <a:ea typeface="Calibri"/>
              <a:cs typeface="Calibri"/>
              <a:sym typeface="Calibri"/>
            </a:endParaRPr>
          </a:p>
        </p:txBody>
      </p:sp>
      <p:sp>
        <p:nvSpPr>
          <p:cNvPr id="39" name="Google Shape;39;g3fb2e86eadf_0_14"/>
          <p:cNvSpPr/>
          <p:nvPr/>
        </p:nvSpPr>
        <p:spPr>
          <a:xfrm>
            <a:off x="10713720" y="4010025"/>
            <a:ext cx="5899800" cy="3764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40" name="Google Shape;40;g3fb2e86eadf_0_14"/>
          <p:cNvPicPr preferRelativeResize="0"/>
          <p:nvPr/>
        </p:nvPicPr>
        <p:blipFill rotWithShape="1">
          <a:blip r:embed="rId8">
            <a:alphaModFix/>
          </a:blip>
          <a:srcRect b="0" l="0" r="0" t="0"/>
          <a:stretch/>
        </p:blipFill>
        <p:spPr>
          <a:xfrm>
            <a:off x="581025" y="919162"/>
            <a:ext cx="9210675" cy="8439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45" name="Shape 45"/>
        <p:cNvGrpSpPr/>
        <p:nvPr/>
      </p:nvGrpSpPr>
      <p:grpSpPr>
        <a:xfrm>
          <a:off x="0" y="0"/>
          <a:ext cx="0" cy="0"/>
          <a:chOff x="0" y="0"/>
          <a:chExt cx="0" cy="0"/>
        </a:xfrm>
      </p:grpSpPr>
      <p:pic>
        <p:nvPicPr>
          <p:cNvPr descr="preencoded.png" id="46" name="Google Shape;46;g3fb2e86eadf_0_28"/>
          <p:cNvPicPr preferRelativeResize="0"/>
          <p:nvPr/>
        </p:nvPicPr>
        <p:blipFill rotWithShape="1">
          <a:blip r:embed="rId3">
            <a:alphaModFix/>
          </a:blip>
          <a:srcRect b="0" l="0" r="0" t="0"/>
          <a:stretch/>
        </p:blipFill>
        <p:spPr>
          <a:xfrm>
            <a:off x="15906750" y="1952625"/>
            <a:ext cx="4124325" cy="6372225"/>
          </a:xfrm>
          <a:prstGeom prst="rect">
            <a:avLst/>
          </a:prstGeom>
          <a:noFill/>
          <a:ln>
            <a:noFill/>
          </a:ln>
        </p:spPr>
      </p:pic>
      <p:pic>
        <p:nvPicPr>
          <p:cNvPr descr="preencoded.png" id="47" name="Google Shape;47;g3fb2e86eadf_0_28"/>
          <p:cNvPicPr preferRelativeResize="0"/>
          <p:nvPr/>
        </p:nvPicPr>
        <p:blipFill rotWithShape="1">
          <a:blip r:embed="rId4">
            <a:alphaModFix/>
          </a:blip>
          <a:srcRect b="0" l="0" r="0" t="0"/>
          <a:stretch/>
        </p:blipFill>
        <p:spPr>
          <a:xfrm rot="8186857">
            <a:off x="-2148956" y="4910711"/>
            <a:ext cx="5022739" cy="4229100"/>
          </a:xfrm>
          <a:prstGeom prst="rect">
            <a:avLst/>
          </a:prstGeom>
          <a:noFill/>
          <a:ln>
            <a:noFill/>
          </a:ln>
        </p:spPr>
      </p:pic>
      <p:pic>
        <p:nvPicPr>
          <p:cNvPr descr="preencoded.png" id="48" name="Google Shape;48;g3fb2e86eadf_0_28"/>
          <p:cNvPicPr preferRelativeResize="0"/>
          <p:nvPr/>
        </p:nvPicPr>
        <p:blipFill rotWithShape="1">
          <a:blip r:embed="rId5">
            <a:alphaModFix/>
          </a:blip>
          <a:srcRect b="0" l="0" r="0" t="0"/>
          <a:stretch/>
        </p:blipFill>
        <p:spPr>
          <a:xfrm>
            <a:off x="6886575" y="-914400"/>
            <a:ext cx="4516543" cy="4229099"/>
          </a:xfrm>
          <a:prstGeom prst="rect">
            <a:avLst/>
          </a:prstGeom>
          <a:noFill/>
          <a:ln>
            <a:noFill/>
          </a:ln>
        </p:spPr>
      </p:pic>
      <p:grpSp>
        <p:nvGrpSpPr>
          <p:cNvPr id="49" name="Google Shape;49;g3fb2e86eadf_0_28"/>
          <p:cNvGrpSpPr/>
          <p:nvPr/>
        </p:nvGrpSpPr>
        <p:grpSpPr>
          <a:xfrm>
            <a:off x="17640300" y="7994925"/>
            <a:ext cx="596549" cy="2063476"/>
            <a:chOff x="17640300" y="7994925"/>
            <a:chExt cx="596549" cy="2063476"/>
          </a:xfrm>
        </p:grpSpPr>
        <p:pic>
          <p:nvPicPr>
            <p:cNvPr descr="preencoded.png" id="50" name="Google Shape;50;g3fb2e86eadf_0_2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1" name="Google Shape;51;g3fb2e86eadf_0_2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2" name="Google Shape;52;g3fb2e86eadf_0_28"/>
          <p:cNvGrpSpPr/>
          <p:nvPr/>
        </p:nvGrpSpPr>
        <p:grpSpPr>
          <a:xfrm>
            <a:off x="666750" y="3038475"/>
            <a:ext cx="1219200" cy="1219200"/>
            <a:chOff x="666750" y="3038475"/>
            <a:chExt cx="1219200" cy="1219200"/>
          </a:xfrm>
        </p:grpSpPr>
        <p:sp>
          <p:nvSpPr>
            <p:cNvPr id="53" name="Google Shape;53;g3fb2e86eadf_0_28"/>
            <p:cNvSpPr/>
            <p:nvPr/>
          </p:nvSpPr>
          <p:spPr>
            <a:xfrm>
              <a:off x="666750" y="3038475"/>
              <a:ext cx="1219200" cy="1219200"/>
            </a:xfrm>
            <a:prstGeom prst="ellipse">
              <a:avLst/>
            </a:prstGeom>
            <a:solidFill>
              <a:srgbClr val="A433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g3fb2e86eadf_0_28"/>
            <p:cNvSpPr/>
            <p:nvPr/>
          </p:nvSpPr>
          <p:spPr>
            <a:xfrm>
              <a:off x="934403" y="3248977"/>
              <a:ext cx="6840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ytone One"/>
                <a:buNone/>
              </a:pPr>
              <a:r>
                <a:rPr b="0" i="0" lang="en-US" sz="3600" u="none" cap="none" strike="noStrike">
                  <a:solidFill>
                    <a:srgbClr val="FFFFFF"/>
                  </a:solidFill>
                  <a:latin typeface="Paytone One"/>
                  <a:ea typeface="Paytone One"/>
                  <a:cs typeface="Paytone One"/>
                  <a:sym typeface="Paytone One"/>
                </a:rPr>
                <a:t>01</a:t>
              </a:r>
              <a:endParaRPr b="0" i="0" sz="3600" u="none" cap="none" strike="noStrike">
                <a:solidFill>
                  <a:schemeClr val="dk1"/>
                </a:solidFill>
                <a:latin typeface="Calibri"/>
                <a:ea typeface="Calibri"/>
                <a:cs typeface="Calibri"/>
                <a:sym typeface="Calibri"/>
              </a:endParaRPr>
            </a:p>
          </p:txBody>
        </p:sp>
      </p:grpSp>
      <p:grpSp>
        <p:nvGrpSpPr>
          <p:cNvPr id="55" name="Google Shape;55;g3fb2e86eadf_0_28"/>
          <p:cNvGrpSpPr/>
          <p:nvPr/>
        </p:nvGrpSpPr>
        <p:grpSpPr>
          <a:xfrm>
            <a:off x="2038350" y="3062287"/>
            <a:ext cx="4206300" cy="1278375"/>
            <a:chOff x="2038350" y="3062287"/>
            <a:chExt cx="4206300" cy="1278375"/>
          </a:xfrm>
        </p:grpSpPr>
        <p:sp>
          <p:nvSpPr>
            <p:cNvPr id="56" name="Google Shape;56;g3fb2e86eadf_0_28"/>
            <p:cNvSpPr/>
            <p:nvPr/>
          </p:nvSpPr>
          <p:spPr>
            <a:xfrm>
              <a:off x="2038350" y="3062287"/>
              <a:ext cx="42063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Introduction</a:t>
              </a:r>
              <a:endParaRPr b="0" i="0" sz="3600" u="none" cap="none" strike="noStrike">
                <a:solidFill>
                  <a:schemeClr val="dk1"/>
                </a:solidFill>
                <a:latin typeface="Calibri"/>
                <a:ea typeface="Calibri"/>
                <a:cs typeface="Calibri"/>
                <a:sym typeface="Calibri"/>
              </a:endParaRPr>
            </a:p>
          </p:txBody>
        </p:sp>
        <p:sp>
          <p:nvSpPr>
            <p:cNvPr id="57" name="Google Shape;57;g3fb2e86eadf_0_28"/>
            <p:cNvSpPr/>
            <p:nvPr/>
          </p:nvSpPr>
          <p:spPr>
            <a:xfrm>
              <a:off x="2038350" y="3776662"/>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8" name="Google Shape;58;g3fb2e86eadf_0_28"/>
          <p:cNvGrpSpPr/>
          <p:nvPr/>
        </p:nvGrpSpPr>
        <p:grpSpPr>
          <a:xfrm>
            <a:off x="6267450" y="3038475"/>
            <a:ext cx="1219200" cy="1219200"/>
            <a:chOff x="6267450" y="3038475"/>
            <a:chExt cx="1219200" cy="1219200"/>
          </a:xfrm>
        </p:grpSpPr>
        <p:sp>
          <p:nvSpPr>
            <p:cNvPr id="59" name="Google Shape;59;g3fb2e86eadf_0_28"/>
            <p:cNvSpPr/>
            <p:nvPr/>
          </p:nvSpPr>
          <p:spPr>
            <a:xfrm>
              <a:off x="6267450" y="3038475"/>
              <a:ext cx="1219200" cy="1219200"/>
            </a:xfrm>
            <a:prstGeom prst="ellipse">
              <a:avLst/>
            </a:prstGeom>
            <a:solidFill>
              <a:srgbClr val="A433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g3fb2e86eadf_0_28"/>
            <p:cNvSpPr/>
            <p:nvPr/>
          </p:nvSpPr>
          <p:spPr>
            <a:xfrm>
              <a:off x="6516053" y="3248977"/>
              <a:ext cx="7221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ytone One"/>
                <a:buNone/>
              </a:pPr>
              <a:r>
                <a:rPr b="0" i="0" lang="en-US" sz="3600" u="none" cap="none" strike="noStrike">
                  <a:solidFill>
                    <a:srgbClr val="FFFFFF"/>
                  </a:solidFill>
                  <a:latin typeface="Paytone One"/>
                  <a:ea typeface="Paytone One"/>
                  <a:cs typeface="Paytone One"/>
                  <a:sym typeface="Paytone One"/>
                </a:rPr>
                <a:t>02</a:t>
              </a:r>
              <a:endParaRPr b="0" i="0" sz="3600" u="none" cap="none" strike="noStrike">
                <a:solidFill>
                  <a:schemeClr val="dk1"/>
                </a:solidFill>
                <a:latin typeface="Calibri"/>
                <a:ea typeface="Calibri"/>
                <a:cs typeface="Calibri"/>
                <a:sym typeface="Calibri"/>
              </a:endParaRPr>
            </a:p>
          </p:txBody>
        </p:sp>
      </p:grpSp>
      <p:grpSp>
        <p:nvGrpSpPr>
          <p:cNvPr id="61" name="Google Shape;61;g3fb2e86eadf_0_28"/>
          <p:cNvGrpSpPr/>
          <p:nvPr/>
        </p:nvGrpSpPr>
        <p:grpSpPr>
          <a:xfrm>
            <a:off x="7639050" y="3062287"/>
            <a:ext cx="4206300" cy="1278375"/>
            <a:chOff x="7639050" y="3062287"/>
            <a:chExt cx="4206300" cy="1278375"/>
          </a:xfrm>
        </p:grpSpPr>
        <p:sp>
          <p:nvSpPr>
            <p:cNvPr id="62" name="Google Shape;62;g3fb2e86eadf_0_28"/>
            <p:cNvSpPr/>
            <p:nvPr/>
          </p:nvSpPr>
          <p:spPr>
            <a:xfrm>
              <a:off x="7639050" y="3062287"/>
              <a:ext cx="42063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Encounters</a:t>
              </a:r>
              <a:endParaRPr b="0" i="0" sz="3600" u="none" cap="none" strike="noStrike">
                <a:solidFill>
                  <a:schemeClr val="dk1"/>
                </a:solidFill>
                <a:latin typeface="Calibri"/>
                <a:ea typeface="Calibri"/>
                <a:cs typeface="Calibri"/>
                <a:sym typeface="Calibri"/>
              </a:endParaRPr>
            </a:p>
          </p:txBody>
        </p:sp>
        <p:sp>
          <p:nvSpPr>
            <p:cNvPr id="63" name="Google Shape;63;g3fb2e86eadf_0_28"/>
            <p:cNvSpPr/>
            <p:nvPr/>
          </p:nvSpPr>
          <p:spPr>
            <a:xfrm>
              <a:off x="7639050" y="3776662"/>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4" name="Google Shape;64;g3fb2e86eadf_0_28"/>
          <p:cNvGrpSpPr/>
          <p:nvPr/>
        </p:nvGrpSpPr>
        <p:grpSpPr>
          <a:xfrm>
            <a:off x="666750" y="5276850"/>
            <a:ext cx="1219200" cy="1219200"/>
            <a:chOff x="666750" y="5276850"/>
            <a:chExt cx="1219200" cy="1219200"/>
          </a:xfrm>
        </p:grpSpPr>
        <p:sp>
          <p:nvSpPr>
            <p:cNvPr id="65" name="Google Shape;65;g3fb2e86eadf_0_28"/>
            <p:cNvSpPr/>
            <p:nvPr/>
          </p:nvSpPr>
          <p:spPr>
            <a:xfrm>
              <a:off x="666750" y="5276850"/>
              <a:ext cx="1219200" cy="1219200"/>
            </a:xfrm>
            <a:prstGeom prst="ellipse">
              <a:avLst/>
            </a:prstGeom>
            <a:solidFill>
              <a:srgbClr val="A433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g3fb2e86eadf_0_28"/>
            <p:cNvSpPr/>
            <p:nvPr/>
          </p:nvSpPr>
          <p:spPr>
            <a:xfrm>
              <a:off x="915353" y="5487353"/>
              <a:ext cx="7221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ytone One"/>
                <a:buNone/>
              </a:pPr>
              <a:r>
                <a:rPr b="0" i="0" lang="en-US" sz="3600" u="none" cap="none" strike="noStrike">
                  <a:solidFill>
                    <a:srgbClr val="FFFFFF"/>
                  </a:solidFill>
                  <a:latin typeface="Paytone One"/>
                  <a:ea typeface="Paytone One"/>
                  <a:cs typeface="Paytone One"/>
                  <a:sym typeface="Paytone One"/>
                </a:rPr>
                <a:t>03</a:t>
              </a:r>
              <a:endParaRPr b="0" i="0" sz="3600" u="none" cap="none" strike="noStrike">
                <a:solidFill>
                  <a:schemeClr val="dk1"/>
                </a:solidFill>
                <a:latin typeface="Calibri"/>
                <a:ea typeface="Calibri"/>
                <a:cs typeface="Calibri"/>
                <a:sym typeface="Calibri"/>
              </a:endParaRPr>
            </a:p>
          </p:txBody>
        </p:sp>
      </p:grpSp>
      <p:grpSp>
        <p:nvGrpSpPr>
          <p:cNvPr id="67" name="Google Shape;67;g3fb2e86eadf_0_28"/>
          <p:cNvGrpSpPr/>
          <p:nvPr/>
        </p:nvGrpSpPr>
        <p:grpSpPr>
          <a:xfrm>
            <a:off x="2038350" y="5300663"/>
            <a:ext cx="4206300" cy="1278375"/>
            <a:chOff x="2038350" y="5300663"/>
            <a:chExt cx="4206300" cy="1278375"/>
          </a:xfrm>
        </p:grpSpPr>
        <p:sp>
          <p:nvSpPr>
            <p:cNvPr id="68" name="Google Shape;68;g3fb2e86eadf_0_28"/>
            <p:cNvSpPr/>
            <p:nvPr/>
          </p:nvSpPr>
          <p:spPr>
            <a:xfrm>
              <a:off x="2038350" y="5300663"/>
              <a:ext cx="42063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Wonders</a:t>
              </a:r>
              <a:endParaRPr b="0" i="0" sz="3600" u="none" cap="none" strike="noStrike">
                <a:solidFill>
                  <a:schemeClr val="dk1"/>
                </a:solidFill>
                <a:latin typeface="Calibri"/>
                <a:ea typeface="Calibri"/>
                <a:cs typeface="Calibri"/>
                <a:sym typeface="Calibri"/>
              </a:endParaRPr>
            </a:p>
          </p:txBody>
        </p:sp>
        <p:sp>
          <p:nvSpPr>
            <p:cNvPr id="69" name="Google Shape;69;g3fb2e86eadf_0_28"/>
            <p:cNvSpPr/>
            <p:nvPr/>
          </p:nvSpPr>
          <p:spPr>
            <a:xfrm>
              <a:off x="2038350" y="6015038"/>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70" name="Google Shape;70;g3fb2e86eadf_0_28"/>
          <p:cNvGrpSpPr/>
          <p:nvPr/>
        </p:nvGrpSpPr>
        <p:grpSpPr>
          <a:xfrm>
            <a:off x="6267450" y="5276850"/>
            <a:ext cx="1219200" cy="1219200"/>
            <a:chOff x="6267450" y="5276850"/>
            <a:chExt cx="1219200" cy="1219200"/>
          </a:xfrm>
        </p:grpSpPr>
        <p:sp>
          <p:nvSpPr>
            <p:cNvPr id="71" name="Google Shape;71;g3fb2e86eadf_0_28"/>
            <p:cNvSpPr/>
            <p:nvPr/>
          </p:nvSpPr>
          <p:spPr>
            <a:xfrm>
              <a:off x="6267450" y="5276850"/>
              <a:ext cx="1219200" cy="1219200"/>
            </a:xfrm>
            <a:prstGeom prst="ellipse">
              <a:avLst/>
            </a:prstGeom>
            <a:solidFill>
              <a:srgbClr val="A433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g3fb2e86eadf_0_28"/>
            <p:cNvSpPr/>
            <p:nvPr/>
          </p:nvSpPr>
          <p:spPr>
            <a:xfrm>
              <a:off x="6492240" y="5487353"/>
              <a:ext cx="7695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ytone One"/>
                <a:buNone/>
              </a:pPr>
              <a:r>
                <a:rPr b="0" i="0" lang="en-US" sz="3600" u="none" cap="none" strike="noStrike">
                  <a:solidFill>
                    <a:srgbClr val="FFFFFF"/>
                  </a:solidFill>
                  <a:latin typeface="Paytone One"/>
                  <a:ea typeface="Paytone One"/>
                  <a:cs typeface="Paytone One"/>
                  <a:sym typeface="Paytone One"/>
                </a:rPr>
                <a:t>04</a:t>
              </a:r>
              <a:endParaRPr b="0" i="0" sz="3600" u="none" cap="none" strike="noStrike">
                <a:solidFill>
                  <a:schemeClr val="dk1"/>
                </a:solidFill>
                <a:latin typeface="Calibri"/>
                <a:ea typeface="Calibri"/>
                <a:cs typeface="Calibri"/>
                <a:sym typeface="Calibri"/>
              </a:endParaRPr>
            </a:p>
          </p:txBody>
        </p:sp>
      </p:grpSp>
      <p:grpSp>
        <p:nvGrpSpPr>
          <p:cNvPr id="73" name="Google Shape;73;g3fb2e86eadf_0_28"/>
          <p:cNvGrpSpPr/>
          <p:nvPr/>
        </p:nvGrpSpPr>
        <p:grpSpPr>
          <a:xfrm>
            <a:off x="7639050" y="5300663"/>
            <a:ext cx="4206300" cy="1278375"/>
            <a:chOff x="7639050" y="5300663"/>
            <a:chExt cx="4206300" cy="1278375"/>
          </a:xfrm>
        </p:grpSpPr>
        <p:sp>
          <p:nvSpPr>
            <p:cNvPr id="74" name="Google Shape;74;g3fb2e86eadf_0_28"/>
            <p:cNvSpPr/>
            <p:nvPr/>
          </p:nvSpPr>
          <p:spPr>
            <a:xfrm>
              <a:off x="7639050" y="5300663"/>
              <a:ext cx="42063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Magic</a:t>
              </a:r>
              <a:endParaRPr b="0" i="0" sz="3600" u="none" cap="none" strike="noStrike">
                <a:solidFill>
                  <a:schemeClr val="dk1"/>
                </a:solidFill>
                <a:latin typeface="Calibri"/>
                <a:ea typeface="Calibri"/>
                <a:cs typeface="Calibri"/>
                <a:sym typeface="Calibri"/>
              </a:endParaRPr>
            </a:p>
          </p:txBody>
        </p:sp>
        <p:sp>
          <p:nvSpPr>
            <p:cNvPr id="75" name="Google Shape;75;g3fb2e86eadf_0_28"/>
            <p:cNvSpPr/>
            <p:nvPr/>
          </p:nvSpPr>
          <p:spPr>
            <a:xfrm>
              <a:off x="7639050" y="6015038"/>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76" name="Google Shape;76;g3fb2e86eadf_0_28"/>
          <p:cNvGrpSpPr/>
          <p:nvPr/>
        </p:nvGrpSpPr>
        <p:grpSpPr>
          <a:xfrm>
            <a:off x="666750" y="7515225"/>
            <a:ext cx="1219200" cy="1219200"/>
            <a:chOff x="666750" y="7515225"/>
            <a:chExt cx="1219200" cy="1219200"/>
          </a:xfrm>
        </p:grpSpPr>
        <p:sp>
          <p:nvSpPr>
            <p:cNvPr id="77" name="Google Shape;77;g3fb2e86eadf_0_28"/>
            <p:cNvSpPr/>
            <p:nvPr/>
          </p:nvSpPr>
          <p:spPr>
            <a:xfrm>
              <a:off x="666750" y="7515225"/>
              <a:ext cx="1219200" cy="1219200"/>
            </a:xfrm>
            <a:prstGeom prst="ellipse">
              <a:avLst/>
            </a:prstGeom>
            <a:solidFill>
              <a:srgbClr val="A433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g3fb2e86eadf_0_28"/>
            <p:cNvSpPr/>
            <p:nvPr/>
          </p:nvSpPr>
          <p:spPr>
            <a:xfrm>
              <a:off x="915353" y="7725728"/>
              <a:ext cx="7221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ytone One"/>
                <a:buNone/>
              </a:pPr>
              <a:r>
                <a:rPr b="0" i="0" lang="en-US" sz="3600" u="none" cap="none" strike="noStrike">
                  <a:solidFill>
                    <a:srgbClr val="FFFFFF"/>
                  </a:solidFill>
                  <a:latin typeface="Paytone One"/>
                  <a:ea typeface="Paytone One"/>
                  <a:cs typeface="Paytone One"/>
                  <a:sym typeface="Paytone One"/>
                </a:rPr>
                <a:t>05</a:t>
              </a:r>
              <a:endParaRPr b="0" i="0" sz="3600" u="none" cap="none" strike="noStrike">
                <a:solidFill>
                  <a:schemeClr val="dk1"/>
                </a:solidFill>
                <a:latin typeface="Calibri"/>
                <a:ea typeface="Calibri"/>
                <a:cs typeface="Calibri"/>
                <a:sym typeface="Calibri"/>
              </a:endParaRPr>
            </a:p>
          </p:txBody>
        </p:sp>
      </p:grpSp>
      <p:grpSp>
        <p:nvGrpSpPr>
          <p:cNvPr id="79" name="Google Shape;79;g3fb2e86eadf_0_28"/>
          <p:cNvGrpSpPr/>
          <p:nvPr/>
        </p:nvGrpSpPr>
        <p:grpSpPr>
          <a:xfrm>
            <a:off x="2038350" y="7539037"/>
            <a:ext cx="4206300" cy="1278375"/>
            <a:chOff x="2038350" y="7539037"/>
            <a:chExt cx="4206300" cy="1278375"/>
          </a:xfrm>
        </p:grpSpPr>
        <p:sp>
          <p:nvSpPr>
            <p:cNvPr id="80" name="Google Shape;80;g3fb2e86eadf_0_28"/>
            <p:cNvSpPr/>
            <p:nvPr/>
          </p:nvSpPr>
          <p:spPr>
            <a:xfrm>
              <a:off x="2038350" y="7539037"/>
              <a:ext cx="42063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Adventure</a:t>
              </a:r>
              <a:endParaRPr b="0" i="0" sz="3600" u="none" cap="none" strike="noStrike">
                <a:solidFill>
                  <a:schemeClr val="dk1"/>
                </a:solidFill>
                <a:latin typeface="Calibri"/>
                <a:ea typeface="Calibri"/>
                <a:cs typeface="Calibri"/>
                <a:sym typeface="Calibri"/>
              </a:endParaRPr>
            </a:p>
          </p:txBody>
        </p:sp>
        <p:sp>
          <p:nvSpPr>
            <p:cNvPr id="81" name="Google Shape;81;g3fb2e86eadf_0_28"/>
            <p:cNvSpPr/>
            <p:nvPr/>
          </p:nvSpPr>
          <p:spPr>
            <a:xfrm>
              <a:off x="2038350" y="8253412"/>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82" name="Google Shape;82;g3fb2e86eadf_0_28"/>
          <p:cNvGrpSpPr/>
          <p:nvPr/>
        </p:nvGrpSpPr>
        <p:grpSpPr>
          <a:xfrm>
            <a:off x="6267450" y="7515225"/>
            <a:ext cx="1219200" cy="1219200"/>
            <a:chOff x="6267450" y="7515225"/>
            <a:chExt cx="1219200" cy="1219200"/>
          </a:xfrm>
        </p:grpSpPr>
        <p:sp>
          <p:nvSpPr>
            <p:cNvPr id="83" name="Google Shape;83;g3fb2e86eadf_0_28"/>
            <p:cNvSpPr/>
            <p:nvPr/>
          </p:nvSpPr>
          <p:spPr>
            <a:xfrm>
              <a:off x="6267450" y="7515225"/>
              <a:ext cx="1219200" cy="1219200"/>
            </a:xfrm>
            <a:prstGeom prst="ellipse">
              <a:avLst/>
            </a:prstGeom>
            <a:solidFill>
              <a:srgbClr val="A433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g3fb2e86eadf_0_28"/>
            <p:cNvSpPr/>
            <p:nvPr/>
          </p:nvSpPr>
          <p:spPr>
            <a:xfrm>
              <a:off x="6492240" y="7725728"/>
              <a:ext cx="7695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ytone One"/>
                <a:buNone/>
              </a:pPr>
              <a:r>
                <a:rPr b="0" i="0" lang="en-US" sz="3600" u="none" cap="none" strike="noStrike">
                  <a:solidFill>
                    <a:srgbClr val="FFFFFF"/>
                  </a:solidFill>
                  <a:latin typeface="Paytone One"/>
                  <a:ea typeface="Paytone One"/>
                  <a:cs typeface="Paytone One"/>
                  <a:sym typeface="Paytone One"/>
                </a:rPr>
                <a:t>06</a:t>
              </a:r>
              <a:endParaRPr b="0" i="0" sz="3600" u="none" cap="none" strike="noStrike">
                <a:solidFill>
                  <a:schemeClr val="dk1"/>
                </a:solidFill>
                <a:latin typeface="Calibri"/>
                <a:ea typeface="Calibri"/>
                <a:cs typeface="Calibri"/>
                <a:sym typeface="Calibri"/>
              </a:endParaRPr>
            </a:p>
          </p:txBody>
        </p:sp>
      </p:grpSp>
      <p:grpSp>
        <p:nvGrpSpPr>
          <p:cNvPr id="85" name="Google Shape;85;g3fb2e86eadf_0_28"/>
          <p:cNvGrpSpPr/>
          <p:nvPr/>
        </p:nvGrpSpPr>
        <p:grpSpPr>
          <a:xfrm>
            <a:off x="7639050" y="7539037"/>
            <a:ext cx="4206300" cy="1278375"/>
            <a:chOff x="7639050" y="7539037"/>
            <a:chExt cx="4206300" cy="1278375"/>
          </a:xfrm>
        </p:grpSpPr>
        <p:sp>
          <p:nvSpPr>
            <p:cNvPr id="86" name="Google Shape;86;g3fb2e86eadf_0_28"/>
            <p:cNvSpPr/>
            <p:nvPr/>
          </p:nvSpPr>
          <p:spPr>
            <a:xfrm>
              <a:off x="7639050" y="7539037"/>
              <a:ext cx="42063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Conclusion</a:t>
              </a:r>
              <a:endParaRPr b="0" i="0" sz="3600" u="none" cap="none" strike="noStrike">
                <a:solidFill>
                  <a:schemeClr val="dk1"/>
                </a:solidFill>
                <a:latin typeface="Calibri"/>
                <a:ea typeface="Calibri"/>
                <a:cs typeface="Calibri"/>
                <a:sym typeface="Calibri"/>
              </a:endParaRPr>
            </a:p>
          </p:txBody>
        </p:sp>
        <p:sp>
          <p:nvSpPr>
            <p:cNvPr id="87" name="Google Shape;87;g3fb2e86eadf_0_28"/>
            <p:cNvSpPr/>
            <p:nvPr/>
          </p:nvSpPr>
          <p:spPr>
            <a:xfrm>
              <a:off x="7639050" y="8253412"/>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8" name="Google Shape;88;g3fb2e86eadf_0_28"/>
          <p:cNvPicPr preferRelativeResize="0"/>
          <p:nvPr/>
        </p:nvPicPr>
        <p:blipFill rotWithShape="1">
          <a:blip r:embed="rId7">
            <a:alphaModFix/>
          </a:blip>
          <a:srcRect b="0" l="0" r="0" t="0"/>
          <a:stretch/>
        </p:blipFill>
        <p:spPr>
          <a:xfrm>
            <a:off x="10734675" y="2543175"/>
            <a:ext cx="7124700" cy="6981825"/>
          </a:xfrm>
          <a:prstGeom prst="rect">
            <a:avLst/>
          </a:prstGeom>
          <a:noFill/>
          <a:ln>
            <a:noFill/>
          </a:ln>
        </p:spPr>
      </p:pic>
      <p:sp>
        <p:nvSpPr>
          <p:cNvPr id="89" name="Google Shape;89;g3fb2e86eadf_0_28"/>
          <p:cNvSpPr/>
          <p:nvPr/>
        </p:nvSpPr>
        <p:spPr>
          <a:xfrm>
            <a:off x="3648075" y="990600"/>
            <a:ext cx="110757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ytone One"/>
              <a:buNone/>
            </a:pPr>
            <a:r>
              <a:rPr b="0" i="0" lang="en-US" sz="9600" u="none" cap="none" strike="noStrike">
                <a:solidFill>
                  <a:srgbClr val="272727"/>
                </a:solidFill>
                <a:latin typeface="Paytone One"/>
                <a:ea typeface="Paytone One"/>
                <a:cs typeface="Paytone One"/>
                <a:sym typeface="Paytone One"/>
              </a:rPr>
              <a:t>Table of Contents</a:t>
            </a:r>
            <a:endParaRPr b="0" i="0" sz="96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94" name="Shape 94"/>
        <p:cNvGrpSpPr/>
        <p:nvPr/>
      </p:nvGrpSpPr>
      <p:grpSpPr>
        <a:xfrm>
          <a:off x="0" y="0"/>
          <a:ext cx="0" cy="0"/>
          <a:chOff x="0" y="0"/>
          <a:chExt cx="0" cy="0"/>
        </a:xfrm>
      </p:grpSpPr>
      <p:pic>
        <p:nvPicPr>
          <p:cNvPr descr="preencoded.png" id="95" name="Google Shape;95;g3fb2e86eadf_0_76"/>
          <p:cNvPicPr preferRelativeResize="0"/>
          <p:nvPr/>
        </p:nvPicPr>
        <p:blipFill rotWithShape="1">
          <a:blip r:embed="rId3">
            <a:alphaModFix/>
          </a:blip>
          <a:srcRect b="0" l="0" r="0" t="0"/>
          <a:stretch/>
        </p:blipFill>
        <p:spPr>
          <a:xfrm>
            <a:off x="11763375" y="-1771650"/>
            <a:ext cx="7427179" cy="4229100"/>
          </a:xfrm>
          <a:prstGeom prst="rect">
            <a:avLst/>
          </a:prstGeom>
          <a:noFill/>
          <a:ln>
            <a:noFill/>
          </a:ln>
        </p:spPr>
      </p:pic>
      <p:pic>
        <p:nvPicPr>
          <p:cNvPr descr="preencoded.png" id="96" name="Google Shape;96;g3fb2e86eadf_0_76"/>
          <p:cNvPicPr preferRelativeResize="0"/>
          <p:nvPr/>
        </p:nvPicPr>
        <p:blipFill rotWithShape="1">
          <a:blip r:embed="rId4">
            <a:alphaModFix/>
          </a:blip>
          <a:srcRect b="0" l="0" r="0" t="0"/>
          <a:stretch/>
        </p:blipFill>
        <p:spPr>
          <a:xfrm>
            <a:off x="14658975" y="7019925"/>
            <a:ext cx="4532523" cy="4229100"/>
          </a:xfrm>
          <a:prstGeom prst="rect">
            <a:avLst/>
          </a:prstGeom>
          <a:noFill/>
          <a:ln>
            <a:noFill/>
          </a:ln>
        </p:spPr>
      </p:pic>
      <p:pic>
        <p:nvPicPr>
          <p:cNvPr descr="preencoded.png" id="97" name="Google Shape;97;g3fb2e86eadf_0_76"/>
          <p:cNvPicPr preferRelativeResize="0"/>
          <p:nvPr/>
        </p:nvPicPr>
        <p:blipFill rotWithShape="1">
          <a:blip r:embed="rId5">
            <a:alphaModFix/>
          </a:blip>
          <a:srcRect b="0" l="0" r="0" t="0"/>
          <a:stretch/>
        </p:blipFill>
        <p:spPr>
          <a:xfrm>
            <a:off x="-809625" y="-1285875"/>
            <a:ext cx="3071857" cy="4229100"/>
          </a:xfrm>
          <a:prstGeom prst="rect">
            <a:avLst/>
          </a:prstGeom>
          <a:noFill/>
          <a:ln>
            <a:noFill/>
          </a:ln>
        </p:spPr>
      </p:pic>
      <p:pic>
        <p:nvPicPr>
          <p:cNvPr descr="preencoded.png" id="98" name="Google Shape;98;g3fb2e86eadf_0_76"/>
          <p:cNvPicPr preferRelativeResize="0"/>
          <p:nvPr/>
        </p:nvPicPr>
        <p:blipFill rotWithShape="1">
          <a:blip r:embed="rId6">
            <a:alphaModFix/>
          </a:blip>
          <a:srcRect b="0" l="0" r="0" t="0"/>
          <a:stretch/>
        </p:blipFill>
        <p:spPr>
          <a:xfrm>
            <a:off x="-1524000" y="6477000"/>
            <a:ext cx="9563613" cy="4229100"/>
          </a:xfrm>
          <a:prstGeom prst="rect">
            <a:avLst/>
          </a:prstGeom>
          <a:noFill/>
          <a:ln>
            <a:noFill/>
          </a:ln>
        </p:spPr>
      </p:pic>
      <p:grpSp>
        <p:nvGrpSpPr>
          <p:cNvPr id="99" name="Google Shape;99;g3fb2e86eadf_0_76"/>
          <p:cNvGrpSpPr/>
          <p:nvPr/>
        </p:nvGrpSpPr>
        <p:grpSpPr>
          <a:xfrm>
            <a:off x="17640300" y="7994925"/>
            <a:ext cx="596549" cy="2063476"/>
            <a:chOff x="17640300" y="7994925"/>
            <a:chExt cx="596549" cy="2063476"/>
          </a:xfrm>
        </p:grpSpPr>
        <p:pic>
          <p:nvPicPr>
            <p:cNvPr descr="preencoded.png" id="100" name="Google Shape;100;g3fb2e86eadf_0_76"/>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01" name="Google Shape;101;g3fb2e86eadf_0_7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02" name="Google Shape;102;g3fb2e86eadf_0_76"/>
          <p:cNvSpPr/>
          <p:nvPr/>
        </p:nvSpPr>
        <p:spPr>
          <a:xfrm>
            <a:off x="2219325" y="2057400"/>
            <a:ext cx="124683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The Realm of the Extraordinary</a:t>
            </a:r>
            <a:endParaRPr b="0" i="0" sz="6000" u="none" cap="none" strike="noStrike">
              <a:solidFill>
                <a:schemeClr val="dk1"/>
              </a:solidFill>
              <a:latin typeface="Calibri"/>
              <a:ea typeface="Calibri"/>
              <a:cs typeface="Calibri"/>
              <a:sym typeface="Calibri"/>
            </a:endParaRPr>
          </a:p>
        </p:txBody>
      </p:sp>
      <p:grpSp>
        <p:nvGrpSpPr>
          <p:cNvPr id="103" name="Google Shape;103;g3fb2e86eadf_0_76"/>
          <p:cNvGrpSpPr/>
          <p:nvPr/>
        </p:nvGrpSpPr>
        <p:grpSpPr>
          <a:xfrm>
            <a:off x="2219325" y="3552825"/>
            <a:ext cx="13910175" cy="5136000"/>
            <a:chOff x="2219325" y="3552825"/>
            <a:chExt cx="13910175" cy="5136000"/>
          </a:xfrm>
        </p:grpSpPr>
        <p:sp>
          <p:nvSpPr>
            <p:cNvPr id="104" name="Google Shape;104;g3fb2e86eadf_0_76"/>
            <p:cNvSpPr/>
            <p:nvPr/>
          </p:nvSpPr>
          <p:spPr>
            <a:xfrm>
              <a:off x="2219325"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5" name="Google Shape;105;g3fb2e86eadf_0_76"/>
            <p:cNvSpPr/>
            <p:nvPr/>
          </p:nvSpPr>
          <p:spPr>
            <a:xfrm>
              <a:off x="9525000"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110" name="Shape 110"/>
        <p:cNvGrpSpPr/>
        <p:nvPr/>
      </p:nvGrpSpPr>
      <p:grpSpPr>
        <a:xfrm>
          <a:off x="0" y="0"/>
          <a:ext cx="0" cy="0"/>
          <a:chOff x="0" y="0"/>
          <a:chExt cx="0" cy="0"/>
        </a:xfrm>
      </p:grpSpPr>
      <p:pic>
        <p:nvPicPr>
          <p:cNvPr descr="preencoded.png" id="111" name="Google Shape;111;g3fb2e86eadf_0_91"/>
          <p:cNvPicPr preferRelativeResize="0"/>
          <p:nvPr/>
        </p:nvPicPr>
        <p:blipFill rotWithShape="1">
          <a:blip r:embed="rId3">
            <a:alphaModFix/>
          </a:blip>
          <a:srcRect b="0" l="0" r="0" t="0"/>
          <a:stretch/>
        </p:blipFill>
        <p:spPr>
          <a:xfrm>
            <a:off x="14887575" y="-619125"/>
            <a:ext cx="4660429" cy="4229100"/>
          </a:xfrm>
          <a:prstGeom prst="rect">
            <a:avLst/>
          </a:prstGeom>
          <a:noFill/>
          <a:ln>
            <a:noFill/>
          </a:ln>
        </p:spPr>
      </p:pic>
      <p:pic>
        <p:nvPicPr>
          <p:cNvPr descr="preencoded.png" id="112" name="Google Shape;112;g3fb2e86eadf_0_91"/>
          <p:cNvPicPr preferRelativeResize="0"/>
          <p:nvPr/>
        </p:nvPicPr>
        <p:blipFill rotWithShape="1">
          <a:blip r:embed="rId4">
            <a:alphaModFix/>
          </a:blip>
          <a:srcRect b="0" l="0" r="0" t="0"/>
          <a:stretch/>
        </p:blipFill>
        <p:spPr>
          <a:xfrm>
            <a:off x="-742950" y="6734175"/>
            <a:ext cx="3915628" cy="4229100"/>
          </a:xfrm>
          <a:prstGeom prst="rect">
            <a:avLst/>
          </a:prstGeom>
          <a:noFill/>
          <a:ln>
            <a:noFill/>
          </a:ln>
        </p:spPr>
      </p:pic>
      <p:pic>
        <p:nvPicPr>
          <p:cNvPr descr="preencoded.png" id="113" name="Google Shape;113;g3fb2e86eadf_0_91"/>
          <p:cNvPicPr preferRelativeResize="0"/>
          <p:nvPr/>
        </p:nvPicPr>
        <p:blipFill rotWithShape="1">
          <a:blip r:embed="rId5">
            <a:alphaModFix/>
          </a:blip>
          <a:srcRect b="0" l="0" r="0" t="0"/>
          <a:stretch/>
        </p:blipFill>
        <p:spPr>
          <a:xfrm>
            <a:off x="14116050" y="7477125"/>
            <a:ext cx="4841304" cy="4229100"/>
          </a:xfrm>
          <a:prstGeom prst="rect">
            <a:avLst/>
          </a:prstGeom>
          <a:noFill/>
          <a:ln>
            <a:noFill/>
          </a:ln>
        </p:spPr>
      </p:pic>
      <p:pic>
        <p:nvPicPr>
          <p:cNvPr descr="preencoded.png" id="114" name="Google Shape;114;g3fb2e86eadf_0_91"/>
          <p:cNvPicPr preferRelativeResize="0"/>
          <p:nvPr/>
        </p:nvPicPr>
        <p:blipFill rotWithShape="1">
          <a:blip r:embed="rId6">
            <a:alphaModFix/>
          </a:blip>
          <a:srcRect b="0" l="0" r="0" t="0"/>
          <a:stretch/>
        </p:blipFill>
        <p:spPr>
          <a:xfrm rot="-2594084">
            <a:off x="-1512324" y="-729049"/>
            <a:ext cx="4831282" cy="4229100"/>
          </a:xfrm>
          <a:prstGeom prst="rect">
            <a:avLst/>
          </a:prstGeom>
          <a:noFill/>
          <a:ln>
            <a:noFill/>
          </a:ln>
        </p:spPr>
      </p:pic>
      <p:grpSp>
        <p:nvGrpSpPr>
          <p:cNvPr id="115" name="Google Shape;115;g3fb2e86eadf_0_91"/>
          <p:cNvGrpSpPr/>
          <p:nvPr/>
        </p:nvGrpSpPr>
        <p:grpSpPr>
          <a:xfrm>
            <a:off x="17640300" y="7994925"/>
            <a:ext cx="596549" cy="2063476"/>
            <a:chOff x="17640300" y="7994925"/>
            <a:chExt cx="596549" cy="2063476"/>
          </a:xfrm>
        </p:grpSpPr>
        <p:pic>
          <p:nvPicPr>
            <p:cNvPr descr="preencoded.png" id="116" name="Google Shape;116;g3fb2e86eadf_0_91"/>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17" name="Google Shape;117;g3fb2e86eadf_0_9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8" name="Google Shape;118;g3fb2e86eadf_0_91"/>
          <p:cNvPicPr preferRelativeResize="0"/>
          <p:nvPr/>
        </p:nvPicPr>
        <p:blipFill rotWithShape="1">
          <a:blip r:embed="rId8">
            <a:alphaModFix/>
          </a:blip>
          <a:srcRect b="0" l="0" r="0" t="0"/>
          <a:stretch/>
        </p:blipFill>
        <p:spPr>
          <a:xfrm>
            <a:off x="0" y="0"/>
            <a:ext cx="8763000" cy="10287000"/>
          </a:xfrm>
          <a:prstGeom prst="rect">
            <a:avLst/>
          </a:prstGeom>
          <a:noFill/>
          <a:ln>
            <a:noFill/>
          </a:ln>
        </p:spPr>
      </p:pic>
      <p:grpSp>
        <p:nvGrpSpPr>
          <p:cNvPr id="119" name="Google Shape;119;g3fb2e86eadf_0_91"/>
          <p:cNvGrpSpPr/>
          <p:nvPr/>
        </p:nvGrpSpPr>
        <p:grpSpPr>
          <a:xfrm>
            <a:off x="9763125" y="2028825"/>
            <a:ext cx="7549500" cy="2726175"/>
            <a:chOff x="9763125" y="2028825"/>
            <a:chExt cx="7549500" cy="2726175"/>
          </a:xfrm>
        </p:grpSpPr>
        <p:pic>
          <p:nvPicPr>
            <p:cNvPr descr="preencoded.png" id="120" name="Google Shape;120;g3fb2e86eadf_0_91"/>
            <p:cNvPicPr preferRelativeResize="0"/>
            <p:nvPr/>
          </p:nvPicPr>
          <p:blipFill rotWithShape="1">
            <a:blip r:embed="rId9">
              <a:alphaModFix/>
            </a:blip>
            <a:srcRect b="0" l="0" r="0" t="0"/>
            <a:stretch/>
          </p:blipFill>
          <p:spPr>
            <a:xfrm>
              <a:off x="9763125" y="2600326"/>
              <a:ext cx="790575" cy="1476373"/>
            </a:xfrm>
            <a:prstGeom prst="rect">
              <a:avLst/>
            </a:prstGeom>
            <a:noFill/>
            <a:ln>
              <a:noFill/>
            </a:ln>
          </p:spPr>
        </p:pic>
        <p:grpSp>
          <p:nvGrpSpPr>
            <p:cNvPr id="121" name="Google Shape;121;g3fb2e86eadf_0_91"/>
            <p:cNvGrpSpPr/>
            <p:nvPr/>
          </p:nvGrpSpPr>
          <p:grpSpPr>
            <a:xfrm>
              <a:off x="10829925" y="2028825"/>
              <a:ext cx="6482700" cy="2726175"/>
              <a:chOff x="10829925" y="2028825"/>
              <a:chExt cx="6482700" cy="2726175"/>
            </a:xfrm>
          </p:grpSpPr>
          <p:sp>
            <p:nvSpPr>
              <p:cNvPr id="122" name="Google Shape;122;g3fb2e86eadf_0_91"/>
              <p:cNvSpPr/>
              <p:nvPr/>
            </p:nvSpPr>
            <p:spPr>
              <a:xfrm>
                <a:off x="10829925" y="2028825"/>
                <a:ext cx="64827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Unicorn Sightings</a:t>
                </a:r>
                <a:endParaRPr b="0" i="0" sz="3600" u="none" cap="none" strike="noStrike">
                  <a:solidFill>
                    <a:schemeClr val="dk1"/>
                  </a:solidFill>
                  <a:latin typeface="Calibri"/>
                  <a:ea typeface="Calibri"/>
                  <a:cs typeface="Calibri"/>
                  <a:sym typeface="Calibri"/>
                </a:endParaRPr>
              </a:p>
            </p:txBody>
          </p:sp>
          <p:sp>
            <p:nvSpPr>
              <p:cNvPr id="123" name="Google Shape;123;g3fb2e86eadf_0_91"/>
              <p:cNvSpPr/>
              <p:nvPr/>
            </p:nvSpPr>
            <p:spPr>
              <a:xfrm>
                <a:off x="10829925" y="2819400"/>
                <a:ext cx="64521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24" name="Google Shape;124;g3fb2e86eadf_0_91"/>
          <p:cNvGrpSpPr/>
          <p:nvPr/>
        </p:nvGrpSpPr>
        <p:grpSpPr>
          <a:xfrm>
            <a:off x="9763125" y="5143500"/>
            <a:ext cx="7549500" cy="2268975"/>
            <a:chOff x="9763125" y="5143500"/>
            <a:chExt cx="7549500" cy="2268975"/>
          </a:xfrm>
        </p:grpSpPr>
        <p:pic>
          <p:nvPicPr>
            <p:cNvPr descr="preencoded.png" id="125" name="Google Shape;125;g3fb2e86eadf_0_91"/>
            <p:cNvPicPr preferRelativeResize="0"/>
            <p:nvPr/>
          </p:nvPicPr>
          <p:blipFill rotWithShape="1">
            <a:blip r:embed="rId10">
              <a:alphaModFix/>
            </a:blip>
            <a:srcRect b="0" l="0" r="0" t="0"/>
            <a:stretch/>
          </p:blipFill>
          <p:spPr>
            <a:xfrm>
              <a:off x="9763125" y="5734050"/>
              <a:ext cx="790575" cy="981075"/>
            </a:xfrm>
            <a:prstGeom prst="rect">
              <a:avLst/>
            </a:prstGeom>
            <a:noFill/>
            <a:ln>
              <a:noFill/>
            </a:ln>
          </p:spPr>
        </p:pic>
        <p:grpSp>
          <p:nvGrpSpPr>
            <p:cNvPr id="126" name="Google Shape;126;g3fb2e86eadf_0_91"/>
            <p:cNvGrpSpPr/>
            <p:nvPr/>
          </p:nvGrpSpPr>
          <p:grpSpPr>
            <a:xfrm>
              <a:off x="10829925" y="5143500"/>
              <a:ext cx="6482700" cy="2268975"/>
              <a:chOff x="10829925" y="5143500"/>
              <a:chExt cx="6482700" cy="2268975"/>
            </a:xfrm>
          </p:grpSpPr>
          <p:sp>
            <p:nvSpPr>
              <p:cNvPr id="127" name="Google Shape;127;g3fb2e86eadf_0_91"/>
              <p:cNvSpPr/>
              <p:nvPr/>
            </p:nvSpPr>
            <p:spPr>
              <a:xfrm>
                <a:off x="10829925" y="5143500"/>
                <a:ext cx="64827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Dragon Taming</a:t>
                </a:r>
                <a:endParaRPr b="0" i="0" sz="3600" u="none" cap="none" strike="noStrike">
                  <a:solidFill>
                    <a:schemeClr val="dk1"/>
                  </a:solidFill>
                  <a:latin typeface="Calibri"/>
                  <a:ea typeface="Calibri"/>
                  <a:cs typeface="Calibri"/>
                  <a:sym typeface="Calibri"/>
                </a:endParaRPr>
              </a:p>
            </p:txBody>
          </p:sp>
          <p:sp>
            <p:nvSpPr>
              <p:cNvPr id="128" name="Google Shape;128;g3fb2e86eadf_0_91"/>
              <p:cNvSpPr/>
              <p:nvPr/>
            </p:nvSpPr>
            <p:spPr>
              <a:xfrm>
                <a:off x="10829925" y="5934075"/>
                <a:ext cx="6452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133" name="Shape 133"/>
        <p:cNvGrpSpPr/>
        <p:nvPr/>
      </p:nvGrpSpPr>
      <p:grpSpPr>
        <a:xfrm>
          <a:off x="0" y="0"/>
          <a:ext cx="0" cy="0"/>
          <a:chOff x="0" y="0"/>
          <a:chExt cx="0" cy="0"/>
        </a:xfrm>
      </p:grpSpPr>
      <p:pic>
        <p:nvPicPr>
          <p:cNvPr descr="preencoded.png" id="134" name="Google Shape;134;g3fb2e86eadf_0_113"/>
          <p:cNvPicPr preferRelativeResize="0"/>
          <p:nvPr/>
        </p:nvPicPr>
        <p:blipFill rotWithShape="1">
          <a:blip r:embed="rId3">
            <a:alphaModFix/>
          </a:blip>
          <a:srcRect b="0" l="0" r="0" t="0"/>
          <a:stretch/>
        </p:blipFill>
        <p:spPr>
          <a:xfrm>
            <a:off x="15906750" y="1952625"/>
            <a:ext cx="4124325" cy="6372225"/>
          </a:xfrm>
          <a:prstGeom prst="rect">
            <a:avLst/>
          </a:prstGeom>
          <a:noFill/>
          <a:ln>
            <a:noFill/>
          </a:ln>
        </p:spPr>
      </p:pic>
      <p:pic>
        <p:nvPicPr>
          <p:cNvPr descr="preencoded.png" id="135" name="Google Shape;135;g3fb2e86eadf_0_113"/>
          <p:cNvPicPr preferRelativeResize="0"/>
          <p:nvPr/>
        </p:nvPicPr>
        <p:blipFill rotWithShape="1">
          <a:blip r:embed="rId4">
            <a:alphaModFix/>
          </a:blip>
          <a:srcRect b="0" l="0" r="0" t="0"/>
          <a:stretch/>
        </p:blipFill>
        <p:spPr>
          <a:xfrm rot="8186857">
            <a:off x="-2148956" y="4910711"/>
            <a:ext cx="5022739" cy="4229100"/>
          </a:xfrm>
          <a:prstGeom prst="rect">
            <a:avLst/>
          </a:prstGeom>
          <a:noFill/>
          <a:ln>
            <a:noFill/>
          </a:ln>
        </p:spPr>
      </p:pic>
      <p:pic>
        <p:nvPicPr>
          <p:cNvPr descr="preencoded.png" id="136" name="Google Shape;136;g3fb2e86eadf_0_113"/>
          <p:cNvPicPr preferRelativeResize="0"/>
          <p:nvPr/>
        </p:nvPicPr>
        <p:blipFill rotWithShape="1">
          <a:blip r:embed="rId5">
            <a:alphaModFix/>
          </a:blip>
          <a:srcRect b="0" l="0" r="0" t="0"/>
          <a:stretch/>
        </p:blipFill>
        <p:spPr>
          <a:xfrm>
            <a:off x="6886575" y="-914400"/>
            <a:ext cx="4516543" cy="4229099"/>
          </a:xfrm>
          <a:prstGeom prst="rect">
            <a:avLst/>
          </a:prstGeom>
          <a:noFill/>
          <a:ln>
            <a:noFill/>
          </a:ln>
        </p:spPr>
      </p:pic>
      <p:grpSp>
        <p:nvGrpSpPr>
          <p:cNvPr id="137" name="Google Shape;137;g3fb2e86eadf_0_113"/>
          <p:cNvGrpSpPr/>
          <p:nvPr/>
        </p:nvGrpSpPr>
        <p:grpSpPr>
          <a:xfrm>
            <a:off x="17640300" y="7994925"/>
            <a:ext cx="596549" cy="2063476"/>
            <a:chOff x="17640300" y="7994925"/>
            <a:chExt cx="596549" cy="2063476"/>
          </a:xfrm>
        </p:grpSpPr>
        <p:pic>
          <p:nvPicPr>
            <p:cNvPr descr="preencoded.png" id="138" name="Google Shape;138;g3fb2e86eadf_0_11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39" name="Google Shape;139;g3fb2e86eadf_0_1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40" name="Google Shape;140;g3fb2e86eadf_0_113"/>
          <p:cNvGrpSpPr/>
          <p:nvPr/>
        </p:nvGrpSpPr>
        <p:grpSpPr>
          <a:xfrm>
            <a:off x="2626995" y="1009650"/>
            <a:ext cx="6156900" cy="8439150"/>
            <a:chOff x="2626995" y="1009650"/>
            <a:chExt cx="6156900" cy="8439150"/>
          </a:xfrm>
        </p:grpSpPr>
        <p:pic>
          <p:nvPicPr>
            <p:cNvPr descr="preencoded.png" id="141" name="Google Shape;141;g3fb2e86eadf_0_113"/>
            <p:cNvPicPr preferRelativeResize="0"/>
            <p:nvPr/>
          </p:nvPicPr>
          <p:blipFill rotWithShape="1">
            <a:blip r:embed="rId7">
              <a:alphaModFix/>
            </a:blip>
            <a:srcRect b="0" l="0" r="0" t="0"/>
            <a:stretch/>
          </p:blipFill>
          <p:spPr>
            <a:xfrm>
              <a:off x="5410200" y="1009650"/>
              <a:ext cx="590550" cy="1085850"/>
            </a:xfrm>
            <a:prstGeom prst="rect">
              <a:avLst/>
            </a:prstGeom>
            <a:noFill/>
            <a:ln>
              <a:noFill/>
            </a:ln>
          </p:spPr>
        </p:pic>
        <p:sp>
          <p:nvSpPr>
            <p:cNvPr id="142" name="Google Shape;142;g3fb2e86eadf_0_113"/>
            <p:cNvSpPr/>
            <p:nvPr/>
          </p:nvSpPr>
          <p:spPr>
            <a:xfrm>
              <a:off x="3595688" y="2524125"/>
              <a:ext cx="43797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Unicorn Sightings</a:t>
              </a:r>
              <a:endParaRPr b="0" i="0" sz="3600" u="none" cap="none" strike="noStrike">
                <a:solidFill>
                  <a:schemeClr val="dk1"/>
                </a:solidFill>
                <a:latin typeface="Calibri"/>
                <a:ea typeface="Calibri"/>
                <a:cs typeface="Calibri"/>
                <a:sym typeface="Calibri"/>
              </a:endParaRPr>
            </a:p>
          </p:txBody>
        </p:sp>
        <p:sp>
          <p:nvSpPr>
            <p:cNvPr id="143" name="Google Shape;143;g3fb2e86eadf_0_113"/>
            <p:cNvSpPr/>
            <p:nvPr/>
          </p:nvSpPr>
          <p:spPr>
            <a:xfrm>
              <a:off x="2626995" y="3619500"/>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44" name="Google Shape;144;g3fb2e86eadf_0_113"/>
            <p:cNvPicPr preferRelativeResize="0"/>
            <p:nvPr/>
          </p:nvPicPr>
          <p:blipFill rotWithShape="1">
            <a:blip r:embed="rId8">
              <a:alphaModFix/>
            </a:blip>
            <a:srcRect b="0" l="0" r="0" t="0"/>
            <a:stretch/>
          </p:blipFill>
          <p:spPr>
            <a:xfrm>
              <a:off x="2657475" y="5448300"/>
              <a:ext cx="6096000" cy="4000500"/>
            </a:xfrm>
            <a:prstGeom prst="rect">
              <a:avLst/>
            </a:prstGeom>
            <a:noFill/>
            <a:ln>
              <a:noFill/>
            </a:ln>
          </p:spPr>
        </p:pic>
      </p:grpSp>
      <p:grpSp>
        <p:nvGrpSpPr>
          <p:cNvPr id="145" name="Google Shape;145;g3fb2e86eadf_0_113"/>
          <p:cNvGrpSpPr/>
          <p:nvPr/>
        </p:nvGrpSpPr>
        <p:grpSpPr>
          <a:xfrm>
            <a:off x="9465945" y="1009650"/>
            <a:ext cx="6156900" cy="8439150"/>
            <a:chOff x="9465945" y="1009650"/>
            <a:chExt cx="6156900" cy="8439150"/>
          </a:xfrm>
        </p:grpSpPr>
        <p:pic>
          <p:nvPicPr>
            <p:cNvPr descr="preencoded.png" id="146" name="Google Shape;146;g3fb2e86eadf_0_113"/>
            <p:cNvPicPr preferRelativeResize="0"/>
            <p:nvPr/>
          </p:nvPicPr>
          <p:blipFill rotWithShape="1">
            <a:blip r:embed="rId9">
              <a:alphaModFix/>
            </a:blip>
            <a:srcRect b="0" l="0" r="0" t="0"/>
            <a:stretch/>
          </p:blipFill>
          <p:spPr>
            <a:xfrm>
              <a:off x="12249150" y="1009650"/>
              <a:ext cx="590550" cy="1009650"/>
            </a:xfrm>
            <a:prstGeom prst="rect">
              <a:avLst/>
            </a:prstGeom>
            <a:noFill/>
            <a:ln>
              <a:noFill/>
            </a:ln>
          </p:spPr>
        </p:pic>
        <p:sp>
          <p:nvSpPr>
            <p:cNvPr id="147" name="Google Shape;147;g3fb2e86eadf_0_113"/>
            <p:cNvSpPr/>
            <p:nvPr/>
          </p:nvSpPr>
          <p:spPr>
            <a:xfrm>
              <a:off x="10691812" y="2447925"/>
              <a:ext cx="38652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Dragon Taming</a:t>
              </a:r>
              <a:endParaRPr b="0" i="0" sz="3600" u="none" cap="none" strike="noStrike">
                <a:solidFill>
                  <a:schemeClr val="dk1"/>
                </a:solidFill>
                <a:latin typeface="Calibri"/>
                <a:ea typeface="Calibri"/>
                <a:cs typeface="Calibri"/>
                <a:sym typeface="Calibri"/>
              </a:endParaRPr>
            </a:p>
          </p:txBody>
        </p:sp>
        <p:sp>
          <p:nvSpPr>
            <p:cNvPr id="148" name="Google Shape;148;g3fb2e86eadf_0_113"/>
            <p:cNvSpPr/>
            <p:nvPr/>
          </p:nvSpPr>
          <p:spPr>
            <a:xfrm>
              <a:off x="9465945" y="3543300"/>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49" name="Google Shape;149;g3fb2e86eadf_0_113"/>
            <p:cNvPicPr preferRelativeResize="0"/>
            <p:nvPr/>
          </p:nvPicPr>
          <p:blipFill rotWithShape="1">
            <a:blip r:embed="rId10">
              <a:alphaModFix/>
            </a:blip>
            <a:srcRect b="0" l="0" r="0" t="0"/>
            <a:stretch/>
          </p:blipFill>
          <p:spPr>
            <a:xfrm>
              <a:off x="9496425" y="5372100"/>
              <a:ext cx="6096000" cy="40767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154" name="Shape 154"/>
        <p:cNvGrpSpPr/>
        <p:nvPr/>
      </p:nvGrpSpPr>
      <p:grpSpPr>
        <a:xfrm>
          <a:off x="0" y="0"/>
          <a:ext cx="0" cy="0"/>
          <a:chOff x="0" y="0"/>
          <a:chExt cx="0" cy="0"/>
        </a:xfrm>
      </p:grpSpPr>
      <p:pic>
        <p:nvPicPr>
          <p:cNvPr descr="preencoded.png" id="155" name="Google Shape;155;g3fb2e86eadf_0_133"/>
          <p:cNvPicPr preferRelativeResize="0"/>
          <p:nvPr/>
        </p:nvPicPr>
        <p:blipFill rotWithShape="1">
          <a:blip r:embed="rId3">
            <a:alphaModFix/>
          </a:blip>
          <a:srcRect b="0" l="0" r="0" t="0"/>
          <a:stretch/>
        </p:blipFill>
        <p:spPr>
          <a:xfrm>
            <a:off x="3705225" y="6743700"/>
            <a:ext cx="10868025" cy="3543300"/>
          </a:xfrm>
          <a:prstGeom prst="rect">
            <a:avLst/>
          </a:prstGeom>
          <a:noFill/>
          <a:ln>
            <a:noFill/>
          </a:ln>
        </p:spPr>
      </p:pic>
      <p:pic>
        <p:nvPicPr>
          <p:cNvPr descr="preencoded.png" id="156" name="Google Shape;156;g3fb2e86eadf_0_133"/>
          <p:cNvPicPr preferRelativeResize="0"/>
          <p:nvPr/>
        </p:nvPicPr>
        <p:blipFill rotWithShape="1">
          <a:blip r:embed="rId4">
            <a:alphaModFix/>
          </a:blip>
          <a:srcRect b="0" l="0" r="0" t="0"/>
          <a:stretch/>
        </p:blipFill>
        <p:spPr>
          <a:xfrm>
            <a:off x="-1266825" y="-1266825"/>
            <a:ext cx="4267521" cy="4229100"/>
          </a:xfrm>
          <a:prstGeom prst="rect">
            <a:avLst/>
          </a:prstGeom>
          <a:noFill/>
          <a:ln>
            <a:noFill/>
          </a:ln>
        </p:spPr>
      </p:pic>
      <p:pic>
        <p:nvPicPr>
          <p:cNvPr descr="preencoded.png" id="157" name="Google Shape;157;g3fb2e86eadf_0_133"/>
          <p:cNvPicPr preferRelativeResize="0"/>
          <p:nvPr/>
        </p:nvPicPr>
        <p:blipFill rotWithShape="1">
          <a:blip r:embed="rId5">
            <a:alphaModFix/>
          </a:blip>
          <a:srcRect b="0" l="0" r="0" t="0"/>
          <a:stretch/>
        </p:blipFill>
        <p:spPr>
          <a:xfrm rot="2700000">
            <a:off x="9930062" y="-1898142"/>
            <a:ext cx="4842395" cy="4229100"/>
          </a:xfrm>
          <a:prstGeom prst="rect">
            <a:avLst/>
          </a:prstGeom>
          <a:noFill/>
          <a:ln>
            <a:noFill/>
          </a:ln>
        </p:spPr>
      </p:pic>
      <p:pic>
        <p:nvPicPr>
          <p:cNvPr descr="preencoded.png" id="158" name="Google Shape;158;g3fb2e86eadf_0_133"/>
          <p:cNvPicPr preferRelativeResize="0"/>
          <p:nvPr/>
        </p:nvPicPr>
        <p:blipFill rotWithShape="1">
          <a:blip r:embed="rId6">
            <a:alphaModFix/>
          </a:blip>
          <a:srcRect b="0" l="0" r="0" t="0"/>
          <a:stretch/>
        </p:blipFill>
        <p:spPr>
          <a:xfrm>
            <a:off x="15030450" y="3028950"/>
            <a:ext cx="4692039" cy="4229100"/>
          </a:xfrm>
          <a:prstGeom prst="rect">
            <a:avLst/>
          </a:prstGeom>
          <a:noFill/>
          <a:ln>
            <a:noFill/>
          </a:ln>
        </p:spPr>
      </p:pic>
      <p:grpSp>
        <p:nvGrpSpPr>
          <p:cNvPr id="159" name="Google Shape;159;g3fb2e86eadf_0_133"/>
          <p:cNvGrpSpPr/>
          <p:nvPr/>
        </p:nvGrpSpPr>
        <p:grpSpPr>
          <a:xfrm>
            <a:off x="17640300" y="7994925"/>
            <a:ext cx="596549" cy="2063476"/>
            <a:chOff x="17640300" y="7994925"/>
            <a:chExt cx="596549" cy="2063476"/>
          </a:xfrm>
        </p:grpSpPr>
        <p:pic>
          <p:nvPicPr>
            <p:cNvPr descr="preencoded.png" id="160" name="Google Shape;160;g3fb2e86eadf_0_133"/>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61" name="Google Shape;161;g3fb2e86eadf_0_13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2" name="Google Shape;162;g3fb2e86eadf_0_133"/>
          <p:cNvPicPr preferRelativeResize="0"/>
          <p:nvPr/>
        </p:nvPicPr>
        <p:blipFill rotWithShape="1">
          <a:blip r:embed="rId8">
            <a:alphaModFix/>
          </a:blip>
          <a:srcRect b="0" l="0" r="0" t="0"/>
          <a:stretch/>
        </p:blipFill>
        <p:spPr>
          <a:xfrm>
            <a:off x="-381000" y="1038225"/>
            <a:ext cx="4474463" cy="3328416"/>
          </a:xfrm>
          <a:prstGeom prst="rect">
            <a:avLst/>
          </a:prstGeom>
          <a:noFill/>
          <a:ln>
            <a:noFill/>
          </a:ln>
        </p:spPr>
      </p:pic>
      <p:grpSp>
        <p:nvGrpSpPr>
          <p:cNvPr id="163" name="Google Shape;163;g3fb2e86eadf_0_133"/>
          <p:cNvGrpSpPr/>
          <p:nvPr/>
        </p:nvGrpSpPr>
        <p:grpSpPr>
          <a:xfrm>
            <a:off x="4381500" y="3171825"/>
            <a:ext cx="10321275" cy="4654050"/>
            <a:chOff x="4381500" y="3171825"/>
            <a:chExt cx="10321275" cy="4654050"/>
          </a:xfrm>
        </p:grpSpPr>
        <p:sp>
          <p:nvSpPr>
            <p:cNvPr id="164" name="Google Shape;164;g3fb2e86eadf_0_133"/>
            <p:cNvSpPr/>
            <p:nvPr/>
          </p:nvSpPr>
          <p:spPr>
            <a:xfrm>
              <a:off x="4381500" y="3171825"/>
              <a:ext cx="10292700" cy="398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65" name="Google Shape;165;g3fb2e86eadf_0_133"/>
            <p:cNvSpPr/>
            <p:nvPr/>
          </p:nvSpPr>
          <p:spPr>
            <a:xfrm>
              <a:off x="11344275" y="7229475"/>
              <a:ext cx="33585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170" name="Shape 170"/>
        <p:cNvGrpSpPr/>
        <p:nvPr/>
      </p:nvGrpSpPr>
      <p:grpSpPr>
        <a:xfrm>
          <a:off x="0" y="0"/>
          <a:ext cx="0" cy="0"/>
          <a:chOff x="0" y="0"/>
          <a:chExt cx="0" cy="0"/>
        </a:xfrm>
      </p:grpSpPr>
      <p:pic>
        <p:nvPicPr>
          <p:cNvPr descr="preencoded.png" id="171" name="Google Shape;171;g3fb2e86eadf_0_148"/>
          <p:cNvPicPr preferRelativeResize="0"/>
          <p:nvPr/>
        </p:nvPicPr>
        <p:blipFill rotWithShape="1">
          <a:blip r:embed="rId3">
            <a:alphaModFix/>
          </a:blip>
          <a:srcRect b="0" l="0" r="0" t="0"/>
          <a:stretch/>
        </p:blipFill>
        <p:spPr>
          <a:xfrm>
            <a:off x="11763375" y="-1771650"/>
            <a:ext cx="7427179" cy="4229100"/>
          </a:xfrm>
          <a:prstGeom prst="rect">
            <a:avLst/>
          </a:prstGeom>
          <a:noFill/>
          <a:ln>
            <a:noFill/>
          </a:ln>
        </p:spPr>
      </p:pic>
      <p:pic>
        <p:nvPicPr>
          <p:cNvPr descr="preencoded.png" id="172" name="Google Shape;172;g3fb2e86eadf_0_148"/>
          <p:cNvPicPr preferRelativeResize="0"/>
          <p:nvPr/>
        </p:nvPicPr>
        <p:blipFill rotWithShape="1">
          <a:blip r:embed="rId4">
            <a:alphaModFix/>
          </a:blip>
          <a:srcRect b="0" l="0" r="0" t="0"/>
          <a:stretch/>
        </p:blipFill>
        <p:spPr>
          <a:xfrm>
            <a:off x="14658975" y="7019925"/>
            <a:ext cx="4532523" cy="4229100"/>
          </a:xfrm>
          <a:prstGeom prst="rect">
            <a:avLst/>
          </a:prstGeom>
          <a:noFill/>
          <a:ln>
            <a:noFill/>
          </a:ln>
        </p:spPr>
      </p:pic>
      <p:pic>
        <p:nvPicPr>
          <p:cNvPr descr="preencoded.png" id="173" name="Google Shape;173;g3fb2e86eadf_0_148"/>
          <p:cNvPicPr preferRelativeResize="0"/>
          <p:nvPr/>
        </p:nvPicPr>
        <p:blipFill rotWithShape="1">
          <a:blip r:embed="rId5">
            <a:alphaModFix/>
          </a:blip>
          <a:srcRect b="0" l="0" r="0" t="0"/>
          <a:stretch/>
        </p:blipFill>
        <p:spPr>
          <a:xfrm>
            <a:off x="-809625" y="-1285875"/>
            <a:ext cx="3071857" cy="4229100"/>
          </a:xfrm>
          <a:prstGeom prst="rect">
            <a:avLst/>
          </a:prstGeom>
          <a:noFill/>
          <a:ln>
            <a:noFill/>
          </a:ln>
        </p:spPr>
      </p:pic>
      <p:pic>
        <p:nvPicPr>
          <p:cNvPr descr="preencoded.png" id="174" name="Google Shape;174;g3fb2e86eadf_0_148"/>
          <p:cNvPicPr preferRelativeResize="0"/>
          <p:nvPr/>
        </p:nvPicPr>
        <p:blipFill rotWithShape="1">
          <a:blip r:embed="rId6">
            <a:alphaModFix/>
          </a:blip>
          <a:srcRect b="0" l="0" r="0" t="0"/>
          <a:stretch/>
        </p:blipFill>
        <p:spPr>
          <a:xfrm>
            <a:off x="-1524000" y="6477000"/>
            <a:ext cx="9563613" cy="4229100"/>
          </a:xfrm>
          <a:prstGeom prst="rect">
            <a:avLst/>
          </a:prstGeom>
          <a:noFill/>
          <a:ln>
            <a:noFill/>
          </a:ln>
        </p:spPr>
      </p:pic>
      <p:grpSp>
        <p:nvGrpSpPr>
          <p:cNvPr id="175" name="Google Shape;175;g3fb2e86eadf_0_148"/>
          <p:cNvGrpSpPr/>
          <p:nvPr/>
        </p:nvGrpSpPr>
        <p:grpSpPr>
          <a:xfrm>
            <a:off x="17640300" y="7994925"/>
            <a:ext cx="596549" cy="2063476"/>
            <a:chOff x="17640300" y="7994925"/>
            <a:chExt cx="596549" cy="2063476"/>
          </a:xfrm>
        </p:grpSpPr>
        <p:pic>
          <p:nvPicPr>
            <p:cNvPr descr="preencoded.png" id="176" name="Google Shape;176;g3fb2e86eadf_0_14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77" name="Google Shape;177;g3fb2e86eadf_0_14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78" name="Google Shape;178;g3fb2e86eadf_0_148"/>
          <p:cNvGrpSpPr/>
          <p:nvPr/>
        </p:nvGrpSpPr>
        <p:grpSpPr>
          <a:xfrm>
            <a:off x="1724025" y="1400175"/>
            <a:ext cx="3368100" cy="4078725"/>
            <a:chOff x="1724025" y="1400175"/>
            <a:chExt cx="3368100" cy="4078725"/>
          </a:xfrm>
        </p:grpSpPr>
        <p:sp>
          <p:nvSpPr>
            <p:cNvPr id="179" name="Google Shape;179;g3fb2e86eadf_0_148"/>
            <p:cNvSpPr/>
            <p:nvPr/>
          </p:nvSpPr>
          <p:spPr>
            <a:xfrm>
              <a:off x="1724025" y="1400175"/>
              <a:ext cx="3368100" cy="207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Dragon Taming Technique</a:t>
              </a:r>
              <a:endParaRPr b="0" i="0" sz="3600" u="none" cap="none" strike="noStrike">
                <a:solidFill>
                  <a:schemeClr val="dk1"/>
                </a:solidFill>
                <a:latin typeface="Calibri"/>
                <a:ea typeface="Calibri"/>
                <a:cs typeface="Calibri"/>
                <a:sym typeface="Calibri"/>
              </a:endParaRPr>
            </a:p>
          </p:txBody>
        </p:sp>
        <p:sp>
          <p:nvSpPr>
            <p:cNvPr id="180" name="Google Shape;180;g3fb2e86eadf_0_148"/>
            <p:cNvSpPr/>
            <p:nvPr/>
          </p:nvSpPr>
          <p:spPr>
            <a:xfrm>
              <a:off x="1724025" y="3543300"/>
              <a:ext cx="33375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81" name="Google Shape;181;g3fb2e86eadf_0_148"/>
          <p:cNvGrpSpPr/>
          <p:nvPr/>
        </p:nvGrpSpPr>
        <p:grpSpPr>
          <a:xfrm>
            <a:off x="13296900" y="4895850"/>
            <a:ext cx="3368100" cy="4078725"/>
            <a:chOff x="13296900" y="4895850"/>
            <a:chExt cx="3368100" cy="4078725"/>
          </a:xfrm>
        </p:grpSpPr>
        <p:sp>
          <p:nvSpPr>
            <p:cNvPr id="182" name="Google Shape;182;g3fb2e86eadf_0_148"/>
            <p:cNvSpPr/>
            <p:nvPr/>
          </p:nvSpPr>
          <p:spPr>
            <a:xfrm>
              <a:off x="13296900" y="4895850"/>
              <a:ext cx="3368100" cy="207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The Art of Unicorn Sighting</a:t>
              </a:r>
              <a:endParaRPr b="0" i="0" sz="3600" u="none" cap="none" strike="noStrike">
                <a:solidFill>
                  <a:schemeClr val="dk1"/>
                </a:solidFill>
                <a:latin typeface="Calibri"/>
                <a:ea typeface="Calibri"/>
                <a:cs typeface="Calibri"/>
                <a:sym typeface="Calibri"/>
              </a:endParaRPr>
            </a:p>
          </p:txBody>
        </p:sp>
        <p:sp>
          <p:nvSpPr>
            <p:cNvPr id="183" name="Google Shape;183;g3fb2e86eadf_0_148"/>
            <p:cNvSpPr/>
            <p:nvPr/>
          </p:nvSpPr>
          <p:spPr>
            <a:xfrm>
              <a:off x="13296900" y="7038975"/>
              <a:ext cx="33375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pic>
        <p:nvPicPr>
          <p:cNvPr descr="preencoded.png" id="184" name="Google Shape;184;g3fb2e86eadf_0_148"/>
          <p:cNvPicPr preferRelativeResize="0"/>
          <p:nvPr/>
        </p:nvPicPr>
        <p:blipFill rotWithShape="1">
          <a:blip r:embed="rId8">
            <a:alphaModFix/>
          </a:blip>
          <a:srcRect b="0" l="0" r="0" t="0"/>
          <a:stretch/>
        </p:blipFill>
        <p:spPr>
          <a:xfrm>
            <a:off x="5000625" y="1552575"/>
            <a:ext cx="7896225" cy="7191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189" name="Shape 189"/>
        <p:cNvGrpSpPr/>
        <p:nvPr/>
      </p:nvGrpSpPr>
      <p:grpSpPr>
        <a:xfrm>
          <a:off x="0" y="0"/>
          <a:ext cx="0" cy="0"/>
          <a:chOff x="0" y="0"/>
          <a:chExt cx="0" cy="0"/>
        </a:xfrm>
      </p:grpSpPr>
      <p:pic>
        <p:nvPicPr>
          <p:cNvPr descr="preencoded.png" id="190" name="Google Shape;190;g3fb2e86eadf_0_166"/>
          <p:cNvPicPr preferRelativeResize="0"/>
          <p:nvPr/>
        </p:nvPicPr>
        <p:blipFill rotWithShape="1">
          <a:blip r:embed="rId3">
            <a:alphaModFix/>
          </a:blip>
          <a:srcRect b="0" l="0" r="0" t="0"/>
          <a:stretch/>
        </p:blipFill>
        <p:spPr>
          <a:xfrm>
            <a:off x="14887575" y="-619125"/>
            <a:ext cx="4660429" cy="4229100"/>
          </a:xfrm>
          <a:prstGeom prst="rect">
            <a:avLst/>
          </a:prstGeom>
          <a:noFill/>
          <a:ln>
            <a:noFill/>
          </a:ln>
        </p:spPr>
      </p:pic>
      <p:pic>
        <p:nvPicPr>
          <p:cNvPr descr="preencoded.png" id="191" name="Google Shape;191;g3fb2e86eadf_0_166"/>
          <p:cNvPicPr preferRelativeResize="0"/>
          <p:nvPr/>
        </p:nvPicPr>
        <p:blipFill rotWithShape="1">
          <a:blip r:embed="rId4">
            <a:alphaModFix/>
          </a:blip>
          <a:srcRect b="0" l="0" r="0" t="0"/>
          <a:stretch/>
        </p:blipFill>
        <p:spPr>
          <a:xfrm>
            <a:off x="-742950" y="6734175"/>
            <a:ext cx="3915628" cy="4229100"/>
          </a:xfrm>
          <a:prstGeom prst="rect">
            <a:avLst/>
          </a:prstGeom>
          <a:noFill/>
          <a:ln>
            <a:noFill/>
          </a:ln>
        </p:spPr>
      </p:pic>
      <p:pic>
        <p:nvPicPr>
          <p:cNvPr descr="preencoded.png" id="192" name="Google Shape;192;g3fb2e86eadf_0_166"/>
          <p:cNvPicPr preferRelativeResize="0"/>
          <p:nvPr/>
        </p:nvPicPr>
        <p:blipFill rotWithShape="1">
          <a:blip r:embed="rId5">
            <a:alphaModFix/>
          </a:blip>
          <a:srcRect b="0" l="0" r="0" t="0"/>
          <a:stretch/>
        </p:blipFill>
        <p:spPr>
          <a:xfrm>
            <a:off x="14116050" y="7477125"/>
            <a:ext cx="4841304" cy="4229100"/>
          </a:xfrm>
          <a:prstGeom prst="rect">
            <a:avLst/>
          </a:prstGeom>
          <a:noFill/>
          <a:ln>
            <a:noFill/>
          </a:ln>
        </p:spPr>
      </p:pic>
      <p:pic>
        <p:nvPicPr>
          <p:cNvPr descr="preencoded.png" id="193" name="Google Shape;193;g3fb2e86eadf_0_166"/>
          <p:cNvPicPr preferRelativeResize="0"/>
          <p:nvPr/>
        </p:nvPicPr>
        <p:blipFill rotWithShape="1">
          <a:blip r:embed="rId6">
            <a:alphaModFix/>
          </a:blip>
          <a:srcRect b="0" l="0" r="0" t="0"/>
          <a:stretch/>
        </p:blipFill>
        <p:spPr>
          <a:xfrm rot="-2594084">
            <a:off x="-1512324" y="-729054"/>
            <a:ext cx="4831282" cy="4229100"/>
          </a:xfrm>
          <a:prstGeom prst="rect">
            <a:avLst/>
          </a:prstGeom>
          <a:noFill/>
          <a:ln>
            <a:noFill/>
          </a:ln>
        </p:spPr>
      </p:pic>
      <p:sp>
        <p:nvSpPr>
          <p:cNvPr id="194" name="Google Shape;194;g3fb2e86eadf_0_166"/>
          <p:cNvSpPr/>
          <p:nvPr/>
        </p:nvSpPr>
        <p:spPr>
          <a:xfrm>
            <a:off x="1619250" y="561975"/>
            <a:ext cx="15059100" cy="1333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The Magic of Dragons: A Research</a:t>
            </a:r>
            <a:endParaRPr b="0" i="0" sz="6000" u="none" cap="none" strike="noStrike">
              <a:solidFill>
                <a:schemeClr val="dk1"/>
              </a:solidFill>
              <a:latin typeface="Calibri"/>
              <a:ea typeface="Calibri"/>
              <a:cs typeface="Calibri"/>
              <a:sym typeface="Calibri"/>
            </a:endParaRPr>
          </a:p>
        </p:txBody>
      </p:sp>
      <p:grpSp>
        <p:nvGrpSpPr>
          <p:cNvPr id="195" name="Google Shape;195;g3fb2e86eadf_0_166"/>
          <p:cNvGrpSpPr/>
          <p:nvPr/>
        </p:nvGrpSpPr>
        <p:grpSpPr>
          <a:xfrm>
            <a:off x="1609725" y="3019425"/>
            <a:ext cx="6153300" cy="6153300"/>
            <a:chOff x="1609725" y="3019425"/>
            <a:chExt cx="6153300" cy="6153300"/>
          </a:xfrm>
        </p:grpSpPr>
        <p:sp>
          <p:nvSpPr>
            <p:cNvPr id="196" name="Google Shape;196;g3fb2e86eadf_0_166"/>
            <p:cNvSpPr/>
            <p:nvPr/>
          </p:nvSpPr>
          <p:spPr>
            <a:xfrm>
              <a:off x="1609725" y="3019425"/>
              <a:ext cx="6153300" cy="6153300"/>
            </a:xfrm>
            <a:prstGeom prst="ellipse">
              <a:avLst/>
            </a:prstGeom>
            <a:solidFill>
              <a:srgbClr val="A433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3fb2e86eadf_0_166"/>
            <p:cNvSpPr/>
            <p:nvPr/>
          </p:nvSpPr>
          <p:spPr>
            <a:xfrm>
              <a:off x="2381250" y="4438650"/>
              <a:ext cx="4619700" cy="4619700"/>
            </a:xfrm>
            <a:prstGeom prst="ellipse">
              <a:avLst/>
            </a:prstGeom>
            <a:solidFill>
              <a:srgbClr val="FCB15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g3fb2e86eadf_0_166"/>
            <p:cNvSpPr/>
            <p:nvPr/>
          </p:nvSpPr>
          <p:spPr>
            <a:xfrm>
              <a:off x="3152775" y="5848350"/>
              <a:ext cx="3067200" cy="3067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g3fb2e86eadf_0_166"/>
            <p:cNvSpPr/>
            <p:nvPr/>
          </p:nvSpPr>
          <p:spPr>
            <a:xfrm>
              <a:off x="4072890" y="3377565"/>
              <a:ext cx="12078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ytone One"/>
                <a:buNone/>
              </a:pPr>
              <a:r>
                <a:rPr b="0" i="0" lang="en-US" sz="3600" u="none" cap="none" strike="noStrike">
                  <a:solidFill>
                    <a:srgbClr val="FFFFFF"/>
                  </a:solidFill>
                  <a:latin typeface="Paytone One"/>
                  <a:ea typeface="Paytone One"/>
                  <a:cs typeface="Paytone One"/>
                  <a:sym typeface="Paytone One"/>
                </a:rPr>
                <a:t>6.7M</a:t>
              </a:r>
              <a:endParaRPr b="0" i="0" sz="3600" u="none" cap="none" strike="noStrike">
                <a:solidFill>
                  <a:schemeClr val="dk1"/>
                </a:solidFill>
                <a:latin typeface="Calibri"/>
                <a:ea typeface="Calibri"/>
                <a:cs typeface="Calibri"/>
                <a:sym typeface="Calibri"/>
              </a:endParaRPr>
            </a:p>
          </p:txBody>
        </p:sp>
        <p:sp>
          <p:nvSpPr>
            <p:cNvPr id="200" name="Google Shape;200;g3fb2e86eadf_0_166"/>
            <p:cNvSpPr/>
            <p:nvPr/>
          </p:nvSpPr>
          <p:spPr>
            <a:xfrm>
              <a:off x="4101465" y="6987540"/>
              <a:ext cx="11793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A4334F"/>
                </a:buClr>
                <a:buSzPts val="3600"/>
                <a:buFont typeface="Paytone One"/>
                <a:buNone/>
              </a:pPr>
              <a:r>
                <a:rPr b="0" i="0" lang="en-US" sz="3600" u="none" cap="none" strike="noStrike">
                  <a:solidFill>
                    <a:srgbClr val="A4334F"/>
                  </a:solidFill>
                  <a:latin typeface="Paytone One"/>
                  <a:ea typeface="Paytone One"/>
                  <a:cs typeface="Paytone One"/>
                  <a:sym typeface="Paytone One"/>
                </a:rPr>
                <a:t>2.3M</a:t>
              </a:r>
              <a:endParaRPr b="0" i="0" sz="3600" u="none" cap="none" strike="noStrike">
                <a:solidFill>
                  <a:schemeClr val="dk1"/>
                </a:solidFill>
                <a:latin typeface="Calibri"/>
                <a:ea typeface="Calibri"/>
                <a:cs typeface="Calibri"/>
                <a:sym typeface="Calibri"/>
              </a:endParaRPr>
            </a:p>
          </p:txBody>
        </p:sp>
        <p:sp>
          <p:nvSpPr>
            <p:cNvPr id="201" name="Google Shape;201;g3fb2e86eadf_0_166"/>
            <p:cNvSpPr/>
            <p:nvPr/>
          </p:nvSpPr>
          <p:spPr>
            <a:xfrm>
              <a:off x="4044315" y="4787265"/>
              <a:ext cx="12840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aytone One"/>
                <a:buNone/>
              </a:pPr>
              <a:r>
                <a:rPr b="0" i="0" lang="en-US" sz="3600" u="none" cap="none" strike="noStrike">
                  <a:solidFill>
                    <a:srgbClr val="FFFFFF"/>
                  </a:solidFill>
                  <a:latin typeface="Paytone One"/>
                  <a:ea typeface="Paytone One"/>
                  <a:cs typeface="Paytone One"/>
                  <a:sym typeface="Paytone One"/>
                </a:rPr>
                <a:t>4.4M</a:t>
              </a:r>
              <a:endParaRPr b="0" i="0" sz="3600" u="none" cap="none" strike="noStrike">
                <a:solidFill>
                  <a:schemeClr val="dk1"/>
                </a:solidFill>
                <a:latin typeface="Calibri"/>
                <a:ea typeface="Calibri"/>
                <a:cs typeface="Calibri"/>
                <a:sym typeface="Calibri"/>
              </a:endParaRPr>
            </a:p>
          </p:txBody>
        </p:sp>
      </p:grpSp>
      <p:grpSp>
        <p:nvGrpSpPr>
          <p:cNvPr id="202" name="Google Shape;202;g3fb2e86eadf_0_166"/>
          <p:cNvGrpSpPr/>
          <p:nvPr/>
        </p:nvGrpSpPr>
        <p:grpSpPr>
          <a:xfrm>
            <a:off x="17640300" y="7994925"/>
            <a:ext cx="596549" cy="2063476"/>
            <a:chOff x="17640300" y="7994925"/>
            <a:chExt cx="596549" cy="2063476"/>
          </a:xfrm>
        </p:grpSpPr>
        <p:pic>
          <p:nvPicPr>
            <p:cNvPr descr="preencoded.png" id="203" name="Google Shape;203;g3fb2e86eadf_0_166"/>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04" name="Google Shape;204;g3fb2e86eadf_0_16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05" name="Google Shape;205;g3fb2e86eadf_0_166"/>
          <p:cNvGrpSpPr/>
          <p:nvPr/>
        </p:nvGrpSpPr>
        <p:grpSpPr>
          <a:xfrm>
            <a:off x="9448800" y="2667000"/>
            <a:ext cx="6433275" cy="2116575"/>
            <a:chOff x="9448800" y="2667000"/>
            <a:chExt cx="6433275" cy="2116575"/>
          </a:xfrm>
        </p:grpSpPr>
        <p:pic>
          <p:nvPicPr>
            <p:cNvPr descr="preencoded.png" id="206" name="Google Shape;206;g3fb2e86eadf_0_166"/>
            <p:cNvPicPr preferRelativeResize="0"/>
            <p:nvPr/>
          </p:nvPicPr>
          <p:blipFill rotWithShape="1">
            <a:blip r:embed="rId8">
              <a:alphaModFix/>
            </a:blip>
            <a:srcRect b="0" l="0" r="0" t="0"/>
            <a:stretch/>
          </p:blipFill>
          <p:spPr>
            <a:xfrm>
              <a:off x="9448800" y="2667000"/>
              <a:ext cx="561975" cy="895350"/>
            </a:xfrm>
            <a:prstGeom prst="rect">
              <a:avLst/>
            </a:prstGeom>
            <a:noFill/>
            <a:ln>
              <a:noFill/>
            </a:ln>
          </p:spPr>
        </p:pic>
        <p:sp>
          <p:nvSpPr>
            <p:cNvPr id="207" name="Google Shape;207;g3fb2e86eadf_0_166"/>
            <p:cNvSpPr/>
            <p:nvPr/>
          </p:nvSpPr>
          <p:spPr>
            <a:xfrm>
              <a:off x="9477375" y="37623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08" name="Google Shape;208;g3fb2e86eadf_0_166"/>
          <p:cNvGrpSpPr/>
          <p:nvPr/>
        </p:nvGrpSpPr>
        <p:grpSpPr>
          <a:xfrm>
            <a:off x="9448800" y="5181600"/>
            <a:ext cx="6433275" cy="2116575"/>
            <a:chOff x="9448800" y="5181600"/>
            <a:chExt cx="6433275" cy="2116575"/>
          </a:xfrm>
        </p:grpSpPr>
        <p:pic>
          <p:nvPicPr>
            <p:cNvPr descr="preencoded.png" id="209" name="Google Shape;209;g3fb2e86eadf_0_166"/>
            <p:cNvPicPr preferRelativeResize="0"/>
            <p:nvPr/>
          </p:nvPicPr>
          <p:blipFill rotWithShape="1">
            <a:blip r:embed="rId9">
              <a:alphaModFix/>
            </a:blip>
            <a:srcRect b="0" l="0" r="0" t="0"/>
            <a:stretch/>
          </p:blipFill>
          <p:spPr>
            <a:xfrm>
              <a:off x="9448800" y="5181600"/>
              <a:ext cx="685800" cy="895350"/>
            </a:xfrm>
            <a:prstGeom prst="rect">
              <a:avLst/>
            </a:prstGeom>
            <a:noFill/>
            <a:ln>
              <a:noFill/>
            </a:ln>
          </p:spPr>
        </p:pic>
        <p:sp>
          <p:nvSpPr>
            <p:cNvPr id="210" name="Google Shape;210;g3fb2e86eadf_0_166"/>
            <p:cNvSpPr/>
            <p:nvPr/>
          </p:nvSpPr>
          <p:spPr>
            <a:xfrm>
              <a:off x="9477375" y="62769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211" name="Google Shape;211;g3fb2e86eadf_0_166"/>
          <p:cNvGrpSpPr/>
          <p:nvPr/>
        </p:nvGrpSpPr>
        <p:grpSpPr>
          <a:xfrm>
            <a:off x="9448800" y="7696200"/>
            <a:ext cx="6433275" cy="2116575"/>
            <a:chOff x="9448800" y="7696200"/>
            <a:chExt cx="6433275" cy="2116575"/>
          </a:xfrm>
        </p:grpSpPr>
        <p:pic>
          <p:nvPicPr>
            <p:cNvPr descr="preencoded.png" id="212" name="Google Shape;212;g3fb2e86eadf_0_166"/>
            <p:cNvPicPr preferRelativeResize="0"/>
            <p:nvPr/>
          </p:nvPicPr>
          <p:blipFill rotWithShape="1">
            <a:blip r:embed="rId10">
              <a:alphaModFix/>
            </a:blip>
            <a:srcRect b="0" l="0" r="0" t="0"/>
            <a:stretch/>
          </p:blipFill>
          <p:spPr>
            <a:xfrm>
              <a:off x="9448800" y="7696200"/>
              <a:ext cx="657225" cy="895350"/>
            </a:xfrm>
            <a:prstGeom prst="rect">
              <a:avLst/>
            </a:prstGeom>
            <a:noFill/>
            <a:ln>
              <a:noFill/>
            </a:ln>
          </p:spPr>
        </p:pic>
        <p:sp>
          <p:nvSpPr>
            <p:cNvPr id="213" name="Google Shape;213;g3fb2e86eadf_0_166"/>
            <p:cNvSpPr/>
            <p:nvPr/>
          </p:nvSpPr>
          <p:spPr>
            <a:xfrm>
              <a:off x="9477375" y="87915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218" name="Shape 218"/>
        <p:cNvGrpSpPr/>
        <p:nvPr/>
      </p:nvGrpSpPr>
      <p:grpSpPr>
        <a:xfrm>
          <a:off x="0" y="0"/>
          <a:ext cx="0" cy="0"/>
          <a:chOff x="0" y="0"/>
          <a:chExt cx="0" cy="0"/>
        </a:xfrm>
      </p:grpSpPr>
      <p:pic>
        <p:nvPicPr>
          <p:cNvPr descr="preencoded.png" id="219" name="Google Shape;219;g3fb2e86eadf_0_194"/>
          <p:cNvPicPr preferRelativeResize="0"/>
          <p:nvPr/>
        </p:nvPicPr>
        <p:blipFill rotWithShape="1">
          <a:blip r:embed="rId3">
            <a:alphaModFix/>
          </a:blip>
          <a:srcRect b="0" l="0" r="0" t="0"/>
          <a:stretch/>
        </p:blipFill>
        <p:spPr>
          <a:xfrm>
            <a:off x="15906750" y="1952625"/>
            <a:ext cx="4124325" cy="6372225"/>
          </a:xfrm>
          <a:prstGeom prst="rect">
            <a:avLst/>
          </a:prstGeom>
          <a:noFill/>
          <a:ln>
            <a:noFill/>
          </a:ln>
        </p:spPr>
      </p:pic>
      <p:pic>
        <p:nvPicPr>
          <p:cNvPr descr="preencoded.png" id="220" name="Google Shape;220;g3fb2e86eadf_0_194"/>
          <p:cNvPicPr preferRelativeResize="0"/>
          <p:nvPr/>
        </p:nvPicPr>
        <p:blipFill rotWithShape="1">
          <a:blip r:embed="rId4">
            <a:alphaModFix/>
          </a:blip>
          <a:srcRect b="0" l="0" r="0" t="0"/>
          <a:stretch/>
        </p:blipFill>
        <p:spPr>
          <a:xfrm rot="8186857">
            <a:off x="-2148956" y="4910711"/>
            <a:ext cx="5022739" cy="4229100"/>
          </a:xfrm>
          <a:prstGeom prst="rect">
            <a:avLst/>
          </a:prstGeom>
          <a:noFill/>
          <a:ln>
            <a:noFill/>
          </a:ln>
        </p:spPr>
      </p:pic>
      <p:pic>
        <p:nvPicPr>
          <p:cNvPr descr="preencoded.png" id="221" name="Google Shape;221;g3fb2e86eadf_0_194"/>
          <p:cNvPicPr preferRelativeResize="0"/>
          <p:nvPr/>
        </p:nvPicPr>
        <p:blipFill rotWithShape="1">
          <a:blip r:embed="rId5">
            <a:alphaModFix/>
          </a:blip>
          <a:srcRect b="0" l="0" r="0" t="0"/>
          <a:stretch/>
        </p:blipFill>
        <p:spPr>
          <a:xfrm>
            <a:off x="6886575" y="-914400"/>
            <a:ext cx="4516543" cy="4229099"/>
          </a:xfrm>
          <a:prstGeom prst="rect">
            <a:avLst/>
          </a:prstGeom>
          <a:noFill/>
          <a:ln>
            <a:noFill/>
          </a:ln>
        </p:spPr>
      </p:pic>
      <p:grpSp>
        <p:nvGrpSpPr>
          <p:cNvPr id="222" name="Google Shape;222;g3fb2e86eadf_0_194"/>
          <p:cNvGrpSpPr/>
          <p:nvPr/>
        </p:nvGrpSpPr>
        <p:grpSpPr>
          <a:xfrm>
            <a:off x="17640300" y="7994925"/>
            <a:ext cx="596549" cy="2063476"/>
            <a:chOff x="17640300" y="7994925"/>
            <a:chExt cx="596549" cy="2063476"/>
          </a:xfrm>
        </p:grpSpPr>
        <p:pic>
          <p:nvPicPr>
            <p:cNvPr descr="preencoded.png" id="223" name="Google Shape;223;g3fb2e86eadf_0_19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24" name="Google Shape;224;g3fb2e86eadf_0_19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25" name="Google Shape;225;g3fb2e86eadf_0_194"/>
          <p:cNvSpPr/>
          <p:nvPr/>
        </p:nvSpPr>
        <p:spPr>
          <a:xfrm>
            <a:off x="6829425" y="352425"/>
            <a:ext cx="50577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Pricing Plan</a:t>
            </a:r>
            <a:endParaRPr b="0" i="0" sz="6000" u="none" cap="none" strike="noStrike">
              <a:solidFill>
                <a:schemeClr val="dk1"/>
              </a:solidFill>
              <a:latin typeface="Calibri"/>
              <a:ea typeface="Calibri"/>
              <a:cs typeface="Calibri"/>
              <a:sym typeface="Calibri"/>
            </a:endParaRPr>
          </a:p>
        </p:txBody>
      </p:sp>
      <p:grpSp>
        <p:nvGrpSpPr>
          <p:cNvPr id="226" name="Google Shape;226;g3fb2e86eadf_0_194"/>
          <p:cNvGrpSpPr/>
          <p:nvPr/>
        </p:nvGrpSpPr>
        <p:grpSpPr>
          <a:xfrm>
            <a:off x="1333500" y="1866900"/>
            <a:ext cx="15630450" cy="7448700"/>
            <a:chOff x="1333500" y="1866900"/>
            <a:chExt cx="15630450" cy="7448700"/>
          </a:xfrm>
        </p:grpSpPr>
        <p:sp>
          <p:nvSpPr>
            <p:cNvPr id="227" name="Google Shape;227;g3fb2e86eadf_0_194"/>
            <p:cNvSpPr/>
            <p:nvPr/>
          </p:nvSpPr>
          <p:spPr>
            <a:xfrm>
              <a:off x="1333500" y="1866900"/>
              <a:ext cx="4829100" cy="7448700"/>
            </a:xfrm>
            <a:prstGeom prst="roundRect">
              <a:avLst>
                <a:gd fmla="val 1195" name="adj"/>
              </a:avLst>
            </a:prstGeom>
            <a:noFill/>
            <a:ln cap="flat" cmpd="sng" w="9525">
              <a:solidFill>
                <a:srgbClr val="A433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8" name="Google Shape;228;g3fb2e86eadf_0_194"/>
            <p:cNvPicPr preferRelativeResize="0"/>
            <p:nvPr/>
          </p:nvPicPr>
          <p:blipFill rotWithShape="1">
            <a:blip r:embed="rId7">
              <a:alphaModFix/>
            </a:blip>
            <a:srcRect b="0" l="0" r="0" t="0"/>
            <a:stretch/>
          </p:blipFill>
          <p:spPr>
            <a:xfrm>
              <a:off x="3376612" y="2181225"/>
              <a:ext cx="742950" cy="895350"/>
            </a:xfrm>
            <a:prstGeom prst="rect">
              <a:avLst/>
            </a:prstGeom>
            <a:noFill/>
            <a:ln>
              <a:noFill/>
            </a:ln>
          </p:spPr>
        </p:pic>
        <p:sp>
          <p:nvSpPr>
            <p:cNvPr id="229" name="Google Shape;229;g3fb2e86eadf_0_194"/>
            <p:cNvSpPr/>
            <p:nvPr/>
          </p:nvSpPr>
          <p:spPr>
            <a:xfrm>
              <a:off x="6734175" y="1866900"/>
              <a:ext cx="4829100" cy="7448700"/>
            </a:xfrm>
            <a:prstGeom prst="roundRect">
              <a:avLst>
                <a:gd fmla="val 1195" name="adj"/>
              </a:avLst>
            </a:prstGeom>
            <a:noFill/>
            <a:ln cap="flat" cmpd="sng" w="9525">
              <a:solidFill>
                <a:srgbClr val="A433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0" name="Google Shape;230;g3fb2e86eadf_0_194"/>
            <p:cNvPicPr preferRelativeResize="0"/>
            <p:nvPr/>
          </p:nvPicPr>
          <p:blipFill rotWithShape="1">
            <a:blip r:embed="rId8">
              <a:alphaModFix/>
            </a:blip>
            <a:srcRect b="0" l="0" r="0" t="0"/>
            <a:stretch/>
          </p:blipFill>
          <p:spPr>
            <a:xfrm>
              <a:off x="8829675" y="2181225"/>
              <a:ext cx="638175" cy="895350"/>
            </a:xfrm>
            <a:prstGeom prst="rect">
              <a:avLst/>
            </a:prstGeom>
            <a:noFill/>
            <a:ln>
              <a:noFill/>
            </a:ln>
          </p:spPr>
        </p:pic>
        <p:sp>
          <p:nvSpPr>
            <p:cNvPr id="231" name="Google Shape;231;g3fb2e86eadf_0_194"/>
            <p:cNvSpPr/>
            <p:nvPr/>
          </p:nvSpPr>
          <p:spPr>
            <a:xfrm>
              <a:off x="12134850" y="1866900"/>
              <a:ext cx="4829100" cy="7448700"/>
            </a:xfrm>
            <a:prstGeom prst="roundRect">
              <a:avLst>
                <a:gd fmla="val 1195" name="adj"/>
              </a:avLst>
            </a:prstGeom>
            <a:noFill/>
            <a:ln cap="flat" cmpd="sng" w="9525">
              <a:solidFill>
                <a:srgbClr val="A433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2" name="Google Shape;232;g3fb2e86eadf_0_194"/>
            <p:cNvPicPr preferRelativeResize="0"/>
            <p:nvPr/>
          </p:nvPicPr>
          <p:blipFill rotWithShape="1">
            <a:blip r:embed="rId9">
              <a:alphaModFix/>
            </a:blip>
            <a:srcRect b="0" l="0" r="0" t="0"/>
            <a:stretch/>
          </p:blipFill>
          <p:spPr>
            <a:xfrm>
              <a:off x="14082713" y="2181225"/>
              <a:ext cx="933450" cy="895350"/>
            </a:xfrm>
            <a:prstGeom prst="rect">
              <a:avLst/>
            </a:prstGeom>
            <a:noFill/>
            <a:ln>
              <a:noFill/>
            </a:ln>
          </p:spPr>
        </p:pic>
        <p:sp>
          <p:nvSpPr>
            <p:cNvPr id="233" name="Google Shape;233;g3fb2e86eadf_0_194"/>
            <p:cNvSpPr/>
            <p:nvPr/>
          </p:nvSpPr>
          <p:spPr>
            <a:xfrm>
              <a:off x="3044190" y="3276600"/>
              <a:ext cx="14079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A4334F"/>
                </a:buClr>
                <a:buSzPts val="3600"/>
                <a:buFont typeface="Paytone One"/>
                <a:buNone/>
              </a:pPr>
              <a:r>
                <a:rPr b="0" i="0" lang="en-US" sz="3600" u="none" cap="none" strike="noStrike">
                  <a:solidFill>
                    <a:srgbClr val="A4334F"/>
                  </a:solidFill>
                  <a:latin typeface="Paytone One"/>
                  <a:ea typeface="Paytone One"/>
                  <a:cs typeface="Paytone One"/>
                  <a:sym typeface="Paytone One"/>
                </a:rPr>
                <a:t>Basic</a:t>
              </a:r>
              <a:endParaRPr b="0" i="0" sz="3600" u="none" cap="none" strike="noStrike">
                <a:solidFill>
                  <a:schemeClr val="dk1"/>
                </a:solidFill>
                <a:latin typeface="Calibri"/>
                <a:ea typeface="Calibri"/>
                <a:cs typeface="Calibri"/>
                <a:sym typeface="Calibri"/>
              </a:endParaRPr>
            </a:p>
          </p:txBody>
        </p:sp>
        <p:sp>
          <p:nvSpPr>
            <p:cNvPr id="234" name="Google Shape;234;g3fb2e86eadf_0_194"/>
            <p:cNvSpPr/>
            <p:nvPr/>
          </p:nvSpPr>
          <p:spPr>
            <a:xfrm>
              <a:off x="1676400" y="41433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35" name="Google Shape;235;g3fb2e86eadf_0_194"/>
            <p:cNvSpPr/>
            <p:nvPr/>
          </p:nvSpPr>
          <p:spPr>
            <a:xfrm>
              <a:off x="2391728" y="8334375"/>
              <a:ext cx="27126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$10/month</a:t>
              </a:r>
              <a:endParaRPr b="0" i="0" sz="3600" u="none" cap="none" strike="noStrike">
                <a:solidFill>
                  <a:schemeClr val="dk1"/>
                </a:solidFill>
                <a:latin typeface="Calibri"/>
                <a:ea typeface="Calibri"/>
                <a:cs typeface="Calibri"/>
                <a:sym typeface="Calibri"/>
              </a:endParaRPr>
            </a:p>
          </p:txBody>
        </p:sp>
        <p:sp>
          <p:nvSpPr>
            <p:cNvPr id="236" name="Google Shape;236;g3fb2e86eadf_0_194"/>
            <p:cNvSpPr/>
            <p:nvPr/>
          </p:nvSpPr>
          <p:spPr>
            <a:xfrm>
              <a:off x="8540115" y="3276600"/>
              <a:ext cx="12174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A4334F"/>
                </a:buClr>
                <a:buSzPts val="3600"/>
                <a:buFont typeface="Paytone One"/>
                <a:buNone/>
              </a:pPr>
              <a:r>
                <a:rPr b="0" i="0" lang="en-US" sz="3600" u="none" cap="none" strike="noStrike">
                  <a:solidFill>
                    <a:srgbClr val="A4334F"/>
                  </a:solidFill>
                  <a:latin typeface="Paytone One"/>
                  <a:ea typeface="Paytone One"/>
                  <a:cs typeface="Paytone One"/>
                  <a:sym typeface="Paytone One"/>
                </a:rPr>
                <a:t>Elite</a:t>
              </a:r>
              <a:endParaRPr b="0" i="0" sz="3600" u="none" cap="none" strike="noStrike">
                <a:solidFill>
                  <a:schemeClr val="dk1"/>
                </a:solidFill>
                <a:latin typeface="Calibri"/>
                <a:ea typeface="Calibri"/>
                <a:cs typeface="Calibri"/>
                <a:sym typeface="Calibri"/>
              </a:endParaRPr>
            </a:p>
          </p:txBody>
        </p:sp>
        <p:sp>
          <p:nvSpPr>
            <p:cNvPr id="237" name="Google Shape;237;g3fb2e86eadf_0_194"/>
            <p:cNvSpPr/>
            <p:nvPr/>
          </p:nvSpPr>
          <p:spPr>
            <a:xfrm>
              <a:off x="7077075" y="41433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38" name="Google Shape;238;g3fb2e86eadf_0_194"/>
            <p:cNvSpPr/>
            <p:nvPr/>
          </p:nvSpPr>
          <p:spPr>
            <a:xfrm>
              <a:off x="7768590" y="8334375"/>
              <a:ext cx="27603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$50/month</a:t>
              </a:r>
              <a:endParaRPr b="0" i="0" sz="3600" u="none" cap="none" strike="noStrike">
                <a:solidFill>
                  <a:schemeClr val="dk1"/>
                </a:solidFill>
                <a:latin typeface="Calibri"/>
                <a:ea typeface="Calibri"/>
                <a:cs typeface="Calibri"/>
                <a:sym typeface="Calibri"/>
              </a:endParaRPr>
            </a:p>
          </p:txBody>
        </p:sp>
        <p:sp>
          <p:nvSpPr>
            <p:cNvPr id="239" name="Google Shape;239;g3fb2e86eadf_0_194"/>
            <p:cNvSpPr/>
            <p:nvPr/>
          </p:nvSpPr>
          <p:spPr>
            <a:xfrm>
              <a:off x="13202603" y="3276600"/>
              <a:ext cx="26937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A4334F"/>
                </a:buClr>
                <a:buSzPts val="3600"/>
                <a:buFont typeface="Paytone One"/>
                <a:buNone/>
              </a:pPr>
              <a:r>
                <a:rPr b="0" i="0" lang="en-US" sz="3600" u="none" cap="none" strike="noStrike">
                  <a:solidFill>
                    <a:srgbClr val="A4334F"/>
                  </a:solidFill>
                  <a:latin typeface="Paytone One"/>
                  <a:ea typeface="Paytone One"/>
                  <a:cs typeface="Paytone One"/>
                  <a:sym typeface="Paytone One"/>
                </a:rPr>
                <a:t>Legendary</a:t>
              </a:r>
              <a:endParaRPr b="0" i="0" sz="3600" u="none" cap="none" strike="noStrike">
                <a:solidFill>
                  <a:schemeClr val="dk1"/>
                </a:solidFill>
                <a:latin typeface="Calibri"/>
                <a:ea typeface="Calibri"/>
                <a:cs typeface="Calibri"/>
                <a:sym typeface="Calibri"/>
              </a:endParaRPr>
            </a:p>
          </p:txBody>
        </p:sp>
        <p:sp>
          <p:nvSpPr>
            <p:cNvPr id="240" name="Google Shape;240;g3fb2e86eadf_0_194"/>
            <p:cNvSpPr/>
            <p:nvPr/>
          </p:nvSpPr>
          <p:spPr>
            <a:xfrm>
              <a:off x="12477750" y="41433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41" name="Google Shape;241;g3fb2e86eadf_0_194"/>
            <p:cNvSpPr/>
            <p:nvPr/>
          </p:nvSpPr>
          <p:spPr>
            <a:xfrm>
              <a:off x="13031153" y="8334375"/>
              <a:ext cx="30366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246" name="Shape 246"/>
        <p:cNvGrpSpPr/>
        <p:nvPr/>
      </p:nvGrpSpPr>
      <p:grpSpPr>
        <a:xfrm>
          <a:off x="0" y="0"/>
          <a:ext cx="0" cy="0"/>
          <a:chOff x="0" y="0"/>
          <a:chExt cx="0" cy="0"/>
        </a:xfrm>
      </p:grpSpPr>
      <p:pic>
        <p:nvPicPr>
          <p:cNvPr descr="preencoded.png" id="247" name="Google Shape;247;g3fb2e86eadf_0_221"/>
          <p:cNvPicPr preferRelativeResize="0"/>
          <p:nvPr/>
        </p:nvPicPr>
        <p:blipFill rotWithShape="1">
          <a:blip r:embed="rId3">
            <a:alphaModFix/>
          </a:blip>
          <a:srcRect b="0" l="0" r="0" t="0"/>
          <a:stretch/>
        </p:blipFill>
        <p:spPr>
          <a:xfrm>
            <a:off x="11763375" y="-1771650"/>
            <a:ext cx="7427179" cy="4229100"/>
          </a:xfrm>
          <a:prstGeom prst="rect">
            <a:avLst/>
          </a:prstGeom>
          <a:noFill/>
          <a:ln>
            <a:noFill/>
          </a:ln>
        </p:spPr>
      </p:pic>
      <p:pic>
        <p:nvPicPr>
          <p:cNvPr descr="preencoded.png" id="248" name="Google Shape;248;g3fb2e86eadf_0_221"/>
          <p:cNvPicPr preferRelativeResize="0"/>
          <p:nvPr/>
        </p:nvPicPr>
        <p:blipFill rotWithShape="1">
          <a:blip r:embed="rId4">
            <a:alphaModFix/>
          </a:blip>
          <a:srcRect b="0" l="0" r="0" t="0"/>
          <a:stretch/>
        </p:blipFill>
        <p:spPr>
          <a:xfrm>
            <a:off x="14658975" y="7019925"/>
            <a:ext cx="4532523" cy="4229100"/>
          </a:xfrm>
          <a:prstGeom prst="rect">
            <a:avLst/>
          </a:prstGeom>
          <a:noFill/>
          <a:ln>
            <a:noFill/>
          </a:ln>
        </p:spPr>
      </p:pic>
      <p:pic>
        <p:nvPicPr>
          <p:cNvPr descr="preencoded.png" id="249" name="Google Shape;249;g3fb2e86eadf_0_221"/>
          <p:cNvPicPr preferRelativeResize="0"/>
          <p:nvPr/>
        </p:nvPicPr>
        <p:blipFill rotWithShape="1">
          <a:blip r:embed="rId5">
            <a:alphaModFix/>
          </a:blip>
          <a:srcRect b="0" l="0" r="0" t="0"/>
          <a:stretch/>
        </p:blipFill>
        <p:spPr>
          <a:xfrm>
            <a:off x="-809625" y="-1285875"/>
            <a:ext cx="3071857" cy="4229100"/>
          </a:xfrm>
          <a:prstGeom prst="rect">
            <a:avLst/>
          </a:prstGeom>
          <a:noFill/>
          <a:ln>
            <a:noFill/>
          </a:ln>
        </p:spPr>
      </p:pic>
      <p:pic>
        <p:nvPicPr>
          <p:cNvPr descr="preencoded.png" id="250" name="Google Shape;250;g3fb2e86eadf_0_221"/>
          <p:cNvPicPr preferRelativeResize="0"/>
          <p:nvPr/>
        </p:nvPicPr>
        <p:blipFill rotWithShape="1">
          <a:blip r:embed="rId6">
            <a:alphaModFix/>
          </a:blip>
          <a:srcRect b="0" l="0" r="0" t="0"/>
          <a:stretch/>
        </p:blipFill>
        <p:spPr>
          <a:xfrm>
            <a:off x="-1524000" y="6477000"/>
            <a:ext cx="9563613" cy="4229100"/>
          </a:xfrm>
          <a:prstGeom prst="rect">
            <a:avLst/>
          </a:prstGeom>
          <a:noFill/>
          <a:ln>
            <a:noFill/>
          </a:ln>
        </p:spPr>
      </p:pic>
      <p:grpSp>
        <p:nvGrpSpPr>
          <p:cNvPr id="251" name="Google Shape;251;g3fb2e86eadf_0_221"/>
          <p:cNvGrpSpPr/>
          <p:nvPr/>
        </p:nvGrpSpPr>
        <p:grpSpPr>
          <a:xfrm>
            <a:off x="17640300" y="7994925"/>
            <a:ext cx="596549" cy="2063476"/>
            <a:chOff x="17640300" y="7994925"/>
            <a:chExt cx="596549" cy="2063476"/>
          </a:xfrm>
        </p:grpSpPr>
        <p:pic>
          <p:nvPicPr>
            <p:cNvPr descr="preencoded.png" id="252" name="Google Shape;252;g3fb2e86eadf_0_221"/>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53" name="Google Shape;253;g3fb2e86eadf_0_22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54" name="Google Shape;254;g3fb2e86eadf_0_221"/>
          <p:cNvGrpSpPr/>
          <p:nvPr/>
        </p:nvGrpSpPr>
        <p:grpSpPr>
          <a:xfrm>
            <a:off x="2495550" y="809626"/>
            <a:ext cx="13356075" cy="8755499"/>
            <a:chOff x="2495550" y="809626"/>
            <a:chExt cx="13356075" cy="8755499"/>
          </a:xfrm>
        </p:grpSpPr>
        <p:pic>
          <p:nvPicPr>
            <p:cNvPr descr="preencoded.png" id="255" name="Google Shape;255;g3fb2e86eadf_0_221"/>
            <p:cNvPicPr preferRelativeResize="0"/>
            <p:nvPr/>
          </p:nvPicPr>
          <p:blipFill rotWithShape="1">
            <a:blip r:embed="rId8">
              <a:alphaModFix/>
            </a:blip>
            <a:srcRect b="0" l="0" r="0" t="0"/>
            <a:stretch/>
          </p:blipFill>
          <p:spPr>
            <a:xfrm>
              <a:off x="9029700" y="1209666"/>
              <a:ext cx="3914775" cy="3924309"/>
            </a:xfrm>
            <a:prstGeom prst="rect">
              <a:avLst/>
            </a:prstGeom>
            <a:noFill/>
            <a:ln>
              <a:noFill/>
            </a:ln>
          </p:spPr>
        </p:pic>
        <p:pic>
          <p:nvPicPr>
            <p:cNvPr descr="preencoded.png" id="256" name="Google Shape;256;g3fb2e86eadf_0_221"/>
            <p:cNvPicPr preferRelativeResize="0"/>
            <p:nvPr/>
          </p:nvPicPr>
          <p:blipFill rotWithShape="1">
            <a:blip r:embed="rId9">
              <a:alphaModFix/>
            </a:blip>
            <a:srcRect b="0" l="0" r="0" t="0"/>
            <a:stretch/>
          </p:blipFill>
          <p:spPr>
            <a:xfrm>
              <a:off x="5105400" y="1209666"/>
              <a:ext cx="3914775" cy="3924309"/>
            </a:xfrm>
            <a:prstGeom prst="rect">
              <a:avLst/>
            </a:prstGeom>
            <a:noFill/>
            <a:ln>
              <a:noFill/>
            </a:ln>
          </p:spPr>
        </p:pic>
        <p:pic>
          <p:nvPicPr>
            <p:cNvPr descr="preencoded.png" id="257" name="Google Shape;257;g3fb2e86eadf_0_221"/>
            <p:cNvPicPr preferRelativeResize="0"/>
            <p:nvPr/>
          </p:nvPicPr>
          <p:blipFill rotWithShape="1">
            <a:blip r:embed="rId10">
              <a:alphaModFix/>
            </a:blip>
            <a:srcRect b="0" l="0" r="0" t="0"/>
            <a:stretch/>
          </p:blipFill>
          <p:spPr>
            <a:xfrm>
              <a:off x="5105400" y="5143500"/>
              <a:ext cx="3914775" cy="3924309"/>
            </a:xfrm>
            <a:prstGeom prst="rect">
              <a:avLst/>
            </a:prstGeom>
            <a:noFill/>
            <a:ln>
              <a:noFill/>
            </a:ln>
          </p:spPr>
        </p:pic>
        <p:pic>
          <p:nvPicPr>
            <p:cNvPr descr="preencoded.png" id="258" name="Google Shape;258;g3fb2e86eadf_0_221"/>
            <p:cNvPicPr preferRelativeResize="0"/>
            <p:nvPr/>
          </p:nvPicPr>
          <p:blipFill rotWithShape="1">
            <a:blip r:embed="rId11">
              <a:alphaModFix/>
            </a:blip>
            <a:srcRect b="0" l="0" r="0" t="0"/>
            <a:stretch/>
          </p:blipFill>
          <p:spPr>
            <a:xfrm>
              <a:off x="9029700" y="5143500"/>
              <a:ext cx="3914775" cy="3924309"/>
            </a:xfrm>
            <a:prstGeom prst="rect">
              <a:avLst/>
            </a:prstGeom>
            <a:noFill/>
            <a:ln>
              <a:noFill/>
            </a:ln>
          </p:spPr>
        </p:pic>
        <p:cxnSp>
          <p:nvCxnSpPr>
            <p:cNvPr id="259" name="Google Shape;259;g3fb2e86eadf_0_221"/>
            <p:cNvCxnSpPr/>
            <p:nvPr/>
          </p:nvCxnSpPr>
          <p:spPr>
            <a:xfrm rot="5396197">
              <a:off x="4686371" y="5148226"/>
              <a:ext cx="8677205" cy="0"/>
            </a:xfrm>
            <a:prstGeom prst="straightConnector1">
              <a:avLst/>
            </a:prstGeom>
            <a:noFill/>
            <a:ln cap="flat" cmpd="sng" w="9525">
              <a:solidFill>
                <a:srgbClr val="000000"/>
              </a:solidFill>
              <a:prstDash val="solid"/>
              <a:round/>
              <a:headEnd len="sm" w="sm" type="none"/>
              <a:tailEnd len="sm" w="sm" type="none"/>
            </a:ln>
          </p:spPr>
        </p:cxnSp>
        <p:cxnSp>
          <p:nvCxnSpPr>
            <p:cNvPr id="260" name="Google Shape;260;g3fb2e86eadf_0_221"/>
            <p:cNvCxnSpPr/>
            <p:nvPr/>
          </p:nvCxnSpPr>
          <p:spPr>
            <a:xfrm rot="2529">
              <a:off x="2495548" y="5138776"/>
              <a:ext cx="13049104" cy="0"/>
            </a:xfrm>
            <a:prstGeom prst="straightConnector1">
              <a:avLst/>
            </a:prstGeom>
            <a:noFill/>
            <a:ln cap="flat" cmpd="sng" w="9525">
              <a:solidFill>
                <a:srgbClr val="000000"/>
              </a:solidFill>
              <a:prstDash val="solid"/>
              <a:round/>
              <a:headEnd len="sm" w="sm" type="none"/>
              <a:tailEnd len="sm" w="sm" type="none"/>
            </a:ln>
          </p:spPr>
        </p:cxnSp>
        <p:pic>
          <p:nvPicPr>
            <p:cNvPr descr="preencoded.png" id="261" name="Google Shape;261;g3fb2e86eadf_0_221"/>
            <p:cNvPicPr preferRelativeResize="0"/>
            <p:nvPr/>
          </p:nvPicPr>
          <p:blipFill rotWithShape="1">
            <a:blip r:embed="rId12">
              <a:alphaModFix/>
            </a:blip>
            <a:srcRect b="0" l="0" r="0" t="0"/>
            <a:stretch/>
          </p:blipFill>
          <p:spPr>
            <a:xfrm>
              <a:off x="2559058" y="873137"/>
              <a:ext cx="1092180" cy="1092182"/>
            </a:xfrm>
            <a:prstGeom prst="rect">
              <a:avLst/>
            </a:prstGeom>
            <a:noFill/>
            <a:ln>
              <a:noFill/>
            </a:ln>
          </p:spPr>
        </p:pic>
        <p:pic>
          <p:nvPicPr>
            <p:cNvPr descr="preencoded.png" id="262" name="Google Shape;262;g3fb2e86eadf_0_221"/>
            <p:cNvPicPr preferRelativeResize="0"/>
            <p:nvPr/>
          </p:nvPicPr>
          <p:blipFill rotWithShape="1">
            <a:blip r:embed="rId13">
              <a:alphaModFix/>
            </a:blip>
            <a:srcRect b="0" l="0" r="0" t="0"/>
            <a:stretch/>
          </p:blipFill>
          <p:spPr>
            <a:xfrm>
              <a:off x="2571731" y="6099572"/>
              <a:ext cx="1139446" cy="1139446"/>
            </a:xfrm>
            <a:prstGeom prst="rect">
              <a:avLst/>
            </a:prstGeom>
            <a:noFill/>
            <a:ln>
              <a:noFill/>
            </a:ln>
          </p:spPr>
        </p:pic>
        <p:pic>
          <p:nvPicPr>
            <p:cNvPr descr="preencoded.png" id="263" name="Google Shape;263;g3fb2e86eadf_0_221"/>
            <p:cNvPicPr preferRelativeResize="0"/>
            <p:nvPr/>
          </p:nvPicPr>
          <p:blipFill rotWithShape="1">
            <a:blip r:embed="rId14">
              <a:alphaModFix/>
            </a:blip>
            <a:srcRect b="0" l="0" r="0" t="0"/>
            <a:stretch/>
          </p:blipFill>
          <p:spPr>
            <a:xfrm>
              <a:off x="12506325" y="962025"/>
              <a:ext cx="894080" cy="892810"/>
            </a:xfrm>
            <a:prstGeom prst="rect">
              <a:avLst/>
            </a:prstGeom>
            <a:noFill/>
            <a:ln>
              <a:noFill/>
            </a:ln>
          </p:spPr>
        </p:pic>
        <p:pic>
          <p:nvPicPr>
            <p:cNvPr descr="preencoded.png" id="264" name="Google Shape;264;g3fb2e86eadf_0_221"/>
            <p:cNvPicPr preferRelativeResize="0"/>
            <p:nvPr/>
          </p:nvPicPr>
          <p:blipFill rotWithShape="1">
            <a:blip r:embed="rId15">
              <a:alphaModFix/>
            </a:blip>
            <a:srcRect b="0" l="0" r="0" t="0"/>
            <a:stretch/>
          </p:blipFill>
          <p:spPr>
            <a:xfrm>
              <a:off x="12430126" y="6095997"/>
              <a:ext cx="1117600" cy="1219200"/>
            </a:xfrm>
            <a:prstGeom prst="rect">
              <a:avLst/>
            </a:prstGeom>
            <a:noFill/>
            <a:ln>
              <a:noFill/>
            </a:ln>
          </p:spPr>
        </p:pic>
        <p:sp>
          <p:nvSpPr>
            <p:cNvPr id="265" name="Google Shape;265;g3fb2e86eadf_0_221"/>
            <p:cNvSpPr/>
            <p:nvPr/>
          </p:nvSpPr>
          <p:spPr>
            <a:xfrm>
              <a:off x="7496175" y="3076575"/>
              <a:ext cx="11505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Paytone One"/>
                <a:buNone/>
              </a:pPr>
              <a:r>
                <a:rPr b="0" i="0" lang="en-US" sz="9600" u="none" cap="none" strike="noStrike">
                  <a:solidFill>
                    <a:srgbClr val="0E0E0E"/>
                  </a:solidFill>
                  <a:latin typeface="Paytone One"/>
                  <a:ea typeface="Paytone One"/>
                  <a:cs typeface="Paytone One"/>
                  <a:sym typeface="Paytone One"/>
                </a:rPr>
                <a:t>S</a:t>
              </a:r>
              <a:endParaRPr b="0" i="0" sz="9600" u="none" cap="none" strike="noStrike">
                <a:solidFill>
                  <a:schemeClr val="dk1"/>
                </a:solidFill>
                <a:latin typeface="Calibri"/>
                <a:ea typeface="Calibri"/>
                <a:cs typeface="Calibri"/>
                <a:sym typeface="Calibri"/>
              </a:endParaRPr>
            </a:p>
          </p:txBody>
        </p:sp>
        <p:sp>
          <p:nvSpPr>
            <p:cNvPr id="266" name="Google Shape;266;g3fb2e86eadf_0_221"/>
            <p:cNvSpPr/>
            <p:nvPr/>
          </p:nvSpPr>
          <p:spPr>
            <a:xfrm>
              <a:off x="9496425" y="3076575"/>
              <a:ext cx="16365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Paytone One"/>
                <a:buNone/>
              </a:pPr>
              <a:r>
                <a:rPr b="0" i="0" lang="en-US" sz="9600" u="none" cap="none" strike="noStrike">
                  <a:solidFill>
                    <a:srgbClr val="FFFFFF"/>
                  </a:solidFill>
                  <a:latin typeface="Paytone One"/>
                  <a:ea typeface="Paytone One"/>
                  <a:cs typeface="Paytone One"/>
                  <a:sym typeface="Paytone One"/>
                </a:rPr>
                <a:t>W</a:t>
              </a:r>
              <a:endParaRPr b="0" i="0" sz="9600" u="none" cap="none" strike="noStrike">
                <a:solidFill>
                  <a:schemeClr val="dk1"/>
                </a:solidFill>
                <a:latin typeface="Calibri"/>
                <a:ea typeface="Calibri"/>
                <a:cs typeface="Calibri"/>
                <a:sym typeface="Calibri"/>
              </a:endParaRPr>
            </a:p>
          </p:txBody>
        </p:sp>
        <p:sp>
          <p:nvSpPr>
            <p:cNvPr id="267" name="Google Shape;267;g3fb2e86eadf_0_221"/>
            <p:cNvSpPr/>
            <p:nvPr/>
          </p:nvSpPr>
          <p:spPr>
            <a:xfrm>
              <a:off x="7391400" y="5638800"/>
              <a:ext cx="14079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Paytone One"/>
                <a:buNone/>
              </a:pPr>
              <a:r>
                <a:rPr b="0" i="0" lang="en-US" sz="9600" u="none" cap="none" strike="noStrike">
                  <a:solidFill>
                    <a:srgbClr val="FFFFFF"/>
                  </a:solidFill>
                  <a:latin typeface="Paytone One"/>
                  <a:ea typeface="Paytone One"/>
                  <a:cs typeface="Paytone One"/>
                  <a:sym typeface="Paytone One"/>
                </a:rPr>
                <a:t>O</a:t>
              </a:r>
              <a:endParaRPr b="0" i="0" sz="9600" u="none" cap="none" strike="noStrike">
                <a:solidFill>
                  <a:schemeClr val="dk1"/>
                </a:solidFill>
                <a:latin typeface="Calibri"/>
                <a:ea typeface="Calibri"/>
                <a:cs typeface="Calibri"/>
                <a:sym typeface="Calibri"/>
              </a:endParaRPr>
            </a:p>
          </p:txBody>
        </p:sp>
        <p:sp>
          <p:nvSpPr>
            <p:cNvPr id="268" name="Google Shape;268;g3fb2e86eadf_0_221"/>
            <p:cNvSpPr/>
            <p:nvPr/>
          </p:nvSpPr>
          <p:spPr>
            <a:xfrm>
              <a:off x="9686925" y="5638800"/>
              <a:ext cx="11316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Paytone One"/>
                <a:buNone/>
              </a:pPr>
              <a:r>
                <a:rPr b="0" i="0" lang="en-US" sz="9600" u="none" cap="none" strike="noStrike">
                  <a:solidFill>
                    <a:srgbClr val="0E0E0E"/>
                  </a:solidFill>
                  <a:latin typeface="Paytone One"/>
                  <a:ea typeface="Paytone One"/>
                  <a:cs typeface="Paytone One"/>
                  <a:sym typeface="Paytone One"/>
                </a:rPr>
                <a:t>T</a:t>
              </a:r>
              <a:endParaRPr b="0" i="0" sz="9600" u="none" cap="none" strike="noStrike">
                <a:solidFill>
                  <a:schemeClr val="dk1"/>
                </a:solidFill>
                <a:latin typeface="Calibri"/>
                <a:ea typeface="Calibri"/>
                <a:cs typeface="Calibri"/>
                <a:sym typeface="Calibri"/>
              </a:endParaRPr>
            </a:p>
          </p:txBody>
        </p:sp>
        <p:sp>
          <p:nvSpPr>
            <p:cNvPr id="269" name="Google Shape;269;g3fb2e86eadf_0_221"/>
            <p:cNvSpPr/>
            <p:nvPr/>
          </p:nvSpPr>
          <p:spPr>
            <a:xfrm>
              <a:off x="2495550" y="2628900"/>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Strengths</a:t>
              </a:r>
              <a:endParaRPr b="0" i="0" sz="2700" u="none" cap="none" strike="noStrike">
                <a:solidFill>
                  <a:schemeClr val="dk1"/>
                </a:solidFill>
                <a:latin typeface="Calibri"/>
                <a:ea typeface="Calibri"/>
                <a:cs typeface="Calibri"/>
                <a:sym typeface="Calibri"/>
              </a:endParaRPr>
            </a:p>
          </p:txBody>
        </p:sp>
        <p:sp>
          <p:nvSpPr>
            <p:cNvPr id="270" name="Google Shape;270;g3fb2e86eadf_0_221"/>
            <p:cNvSpPr/>
            <p:nvPr/>
          </p:nvSpPr>
          <p:spPr>
            <a:xfrm>
              <a:off x="2495550" y="32575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1" name="Google Shape;271;g3fb2e86eadf_0_221"/>
            <p:cNvSpPr/>
            <p:nvPr/>
          </p:nvSpPr>
          <p:spPr>
            <a:xfrm>
              <a:off x="2495550" y="7915275"/>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Opportunities</a:t>
              </a:r>
              <a:endParaRPr b="0" i="0" sz="2700" u="none" cap="none" strike="noStrike">
                <a:solidFill>
                  <a:schemeClr val="dk1"/>
                </a:solidFill>
                <a:latin typeface="Calibri"/>
                <a:ea typeface="Calibri"/>
                <a:cs typeface="Calibri"/>
                <a:sym typeface="Calibri"/>
              </a:endParaRPr>
            </a:p>
          </p:txBody>
        </p:sp>
        <p:sp>
          <p:nvSpPr>
            <p:cNvPr id="272" name="Google Shape;272;g3fb2e86eadf_0_221"/>
            <p:cNvSpPr/>
            <p:nvPr/>
          </p:nvSpPr>
          <p:spPr>
            <a:xfrm>
              <a:off x="2495550" y="854392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3" name="Google Shape;273;g3fb2e86eadf_0_221"/>
            <p:cNvSpPr/>
            <p:nvPr/>
          </p:nvSpPr>
          <p:spPr>
            <a:xfrm>
              <a:off x="12353925" y="2628900"/>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Weaknesses</a:t>
              </a:r>
              <a:endParaRPr b="0" i="0" sz="2700" u="none" cap="none" strike="noStrike">
                <a:solidFill>
                  <a:schemeClr val="dk1"/>
                </a:solidFill>
                <a:latin typeface="Calibri"/>
                <a:ea typeface="Calibri"/>
                <a:cs typeface="Calibri"/>
                <a:sym typeface="Calibri"/>
              </a:endParaRPr>
            </a:p>
          </p:txBody>
        </p:sp>
        <p:sp>
          <p:nvSpPr>
            <p:cNvPr id="274" name="Google Shape;274;g3fb2e86eadf_0_221"/>
            <p:cNvSpPr/>
            <p:nvPr/>
          </p:nvSpPr>
          <p:spPr>
            <a:xfrm>
              <a:off x="12353925" y="32575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5" name="Google Shape;275;g3fb2e86eadf_0_221"/>
            <p:cNvSpPr/>
            <p:nvPr/>
          </p:nvSpPr>
          <p:spPr>
            <a:xfrm>
              <a:off x="12353925" y="7915275"/>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Threats</a:t>
              </a:r>
              <a:endParaRPr b="0" i="0" sz="2700" u="none" cap="none" strike="noStrike">
                <a:solidFill>
                  <a:schemeClr val="dk1"/>
                </a:solidFill>
                <a:latin typeface="Calibri"/>
                <a:ea typeface="Calibri"/>
                <a:cs typeface="Calibri"/>
                <a:sym typeface="Calibri"/>
              </a:endParaRPr>
            </a:p>
          </p:txBody>
        </p:sp>
        <p:sp>
          <p:nvSpPr>
            <p:cNvPr id="276" name="Google Shape;276;g3fb2e86eadf_0_221"/>
            <p:cNvSpPr/>
            <p:nvPr/>
          </p:nvSpPr>
          <p:spPr>
            <a:xfrm>
              <a:off x="12353925" y="854392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281" name="Shape 281"/>
        <p:cNvGrpSpPr/>
        <p:nvPr/>
      </p:nvGrpSpPr>
      <p:grpSpPr>
        <a:xfrm>
          <a:off x="0" y="0"/>
          <a:ext cx="0" cy="0"/>
          <a:chOff x="0" y="0"/>
          <a:chExt cx="0" cy="0"/>
        </a:xfrm>
      </p:grpSpPr>
      <p:pic>
        <p:nvPicPr>
          <p:cNvPr descr="preencoded.png" id="282" name="Google Shape;282;g3fb2e86eadf_0_255"/>
          <p:cNvPicPr preferRelativeResize="0"/>
          <p:nvPr/>
        </p:nvPicPr>
        <p:blipFill rotWithShape="1">
          <a:blip r:embed="rId3">
            <a:alphaModFix/>
          </a:blip>
          <a:srcRect b="0" l="0" r="0" t="0"/>
          <a:stretch/>
        </p:blipFill>
        <p:spPr>
          <a:xfrm>
            <a:off x="14887575" y="-619125"/>
            <a:ext cx="4660429" cy="4229100"/>
          </a:xfrm>
          <a:prstGeom prst="rect">
            <a:avLst/>
          </a:prstGeom>
          <a:noFill/>
          <a:ln>
            <a:noFill/>
          </a:ln>
        </p:spPr>
      </p:pic>
      <p:pic>
        <p:nvPicPr>
          <p:cNvPr descr="preencoded.png" id="283" name="Google Shape;283;g3fb2e86eadf_0_255"/>
          <p:cNvPicPr preferRelativeResize="0"/>
          <p:nvPr/>
        </p:nvPicPr>
        <p:blipFill rotWithShape="1">
          <a:blip r:embed="rId4">
            <a:alphaModFix/>
          </a:blip>
          <a:srcRect b="0" l="0" r="0" t="0"/>
          <a:stretch/>
        </p:blipFill>
        <p:spPr>
          <a:xfrm>
            <a:off x="-742950" y="6734175"/>
            <a:ext cx="3915628" cy="4229100"/>
          </a:xfrm>
          <a:prstGeom prst="rect">
            <a:avLst/>
          </a:prstGeom>
          <a:noFill/>
          <a:ln>
            <a:noFill/>
          </a:ln>
        </p:spPr>
      </p:pic>
      <p:pic>
        <p:nvPicPr>
          <p:cNvPr descr="preencoded.png" id="284" name="Google Shape;284;g3fb2e86eadf_0_255"/>
          <p:cNvPicPr preferRelativeResize="0"/>
          <p:nvPr/>
        </p:nvPicPr>
        <p:blipFill rotWithShape="1">
          <a:blip r:embed="rId5">
            <a:alphaModFix/>
          </a:blip>
          <a:srcRect b="0" l="0" r="0" t="0"/>
          <a:stretch/>
        </p:blipFill>
        <p:spPr>
          <a:xfrm>
            <a:off x="14116050" y="7477125"/>
            <a:ext cx="4841304" cy="4229100"/>
          </a:xfrm>
          <a:prstGeom prst="rect">
            <a:avLst/>
          </a:prstGeom>
          <a:noFill/>
          <a:ln>
            <a:noFill/>
          </a:ln>
        </p:spPr>
      </p:pic>
      <p:pic>
        <p:nvPicPr>
          <p:cNvPr descr="preencoded.png" id="285" name="Google Shape;285;g3fb2e86eadf_0_255"/>
          <p:cNvPicPr preferRelativeResize="0"/>
          <p:nvPr/>
        </p:nvPicPr>
        <p:blipFill rotWithShape="1">
          <a:blip r:embed="rId6">
            <a:alphaModFix/>
          </a:blip>
          <a:srcRect b="0" l="0" r="0" t="0"/>
          <a:stretch/>
        </p:blipFill>
        <p:spPr>
          <a:xfrm rot="-2594084">
            <a:off x="-1512324" y="-729054"/>
            <a:ext cx="4831282" cy="4229100"/>
          </a:xfrm>
          <a:prstGeom prst="rect">
            <a:avLst/>
          </a:prstGeom>
          <a:noFill/>
          <a:ln>
            <a:noFill/>
          </a:ln>
        </p:spPr>
      </p:pic>
      <p:grpSp>
        <p:nvGrpSpPr>
          <p:cNvPr id="286" name="Google Shape;286;g3fb2e86eadf_0_255"/>
          <p:cNvGrpSpPr/>
          <p:nvPr/>
        </p:nvGrpSpPr>
        <p:grpSpPr>
          <a:xfrm>
            <a:off x="17640300" y="7994925"/>
            <a:ext cx="596549" cy="2063476"/>
            <a:chOff x="17640300" y="7994925"/>
            <a:chExt cx="596549" cy="2063476"/>
          </a:xfrm>
        </p:grpSpPr>
        <p:pic>
          <p:nvPicPr>
            <p:cNvPr descr="preencoded.png" id="287" name="Google Shape;287;g3fb2e86eadf_0_25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288" name="Google Shape;288;g3fb2e86eadf_0_25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89" name="Google Shape;289;g3fb2e86eadf_0_255"/>
          <p:cNvSpPr/>
          <p:nvPr/>
        </p:nvSpPr>
        <p:spPr>
          <a:xfrm>
            <a:off x="1047750" y="857250"/>
            <a:ext cx="79152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Paytone One"/>
              <a:buNone/>
            </a:pPr>
            <a:r>
              <a:rPr b="0" i="0" lang="en-US" sz="6000" u="none" cap="none" strike="noStrike">
                <a:solidFill>
                  <a:srgbClr val="0E0E0E"/>
                </a:solidFill>
                <a:latin typeface="Paytone One"/>
                <a:ea typeface="Paytone One"/>
                <a:cs typeface="Paytone One"/>
                <a:sym typeface="Paytone One"/>
              </a:rPr>
              <a:t>Some Data</a:t>
            </a:r>
            <a:endParaRPr b="0" i="0" sz="6000" u="none" cap="none" strike="noStrike">
              <a:solidFill>
                <a:schemeClr val="dk1"/>
              </a:solidFill>
              <a:latin typeface="Calibri"/>
              <a:ea typeface="Calibri"/>
              <a:cs typeface="Calibri"/>
              <a:sym typeface="Calibri"/>
            </a:endParaRPr>
          </a:p>
        </p:txBody>
      </p:sp>
      <p:sp>
        <p:nvSpPr>
          <p:cNvPr id="290" name="Google Shape;290;g3fb2e86eadf_0_255"/>
          <p:cNvSpPr/>
          <p:nvPr/>
        </p:nvSpPr>
        <p:spPr>
          <a:xfrm>
            <a:off x="933450" y="3971925"/>
            <a:ext cx="17049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75%</a:t>
            </a:r>
            <a:endParaRPr b="0" i="0" sz="6000" u="none" cap="none" strike="noStrike">
              <a:solidFill>
                <a:schemeClr val="dk1"/>
              </a:solidFill>
              <a:latin typeface="Calibri"/>
              <a:ea typeface="Calibri"/>
              <a:cs typeface="Calibri"/>
              <a:sym typeface="Calibri"/>
            </a:endParaRPr>
          </a:p>
        </p:txBody>
      </p:sp>
      <p:grpSp>
        <p:nvGrpSpPr>
          <p:cNvPr id="291" name="Google Shape;291;g3fb2e86eadf_0_255"/>
          <p:cNvGrpSpPr/>
          <p:nvPr/>
        </p:nvGrpSpPr>
        <p:grpSpPr>
          <a:xfrm>
            <a:off x="2524125" y="3771900"/>
            <a:ext cx="4907400" cy="1573650"/>
            <a:chOff x="2524125" y="3771900"/>
            <a:chExt cx="4907400" cy="1573650"/>
          </a:xfrm>
        </p:grpSpPr>
        <p:sp>
          <p:nvSpPr>
            <p:cNvPr id="292" name="Google Shape;292;g3fb2e86eadf_0_255"/>
            <p:cNvSpPr/>
            <p:nvPr/>
          </p:nvSpPr>
          <p:spPr>
            <a:xfrm>
              <a:off x="2524125" y="3771900"/>
              <a:ext cx="49074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Enchanted Creatures</a:t>
              </a:r>
              <a:endParaRPr b="0" i="0" sz="2700" u="none" cap="none" strike="noStrike">
                <a:solidFill>
                  <a:schemeClr val="dk1"/>
                </a:solidFill>
                <a:latin typeface="Calibri"/>
                <a:ea typeface="Calibri"/>
                <a:cs typeface="Calibri"/>
                <a:sym typeface="Calibri"/>
              </a:endParaRPr>
            </a:p>
          </p:txBody>
        </p:sp>
        <p:sp>
          <p:nvSpPr>
            <p:cNvPr id="293" name="Google Shape;293;g3fb2e86eadf_0_255"/>
            <p:cNvSpPr/>
            <p:nvPr/>
          </p:nvSpPr>
          <p:spPr>
            <a:xfrm>
              <a:off x="2524125" y="4324350"/>
              <a:ext cx="48996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94" name="Google Shape;294;g3fb2e86eadf_0_255"/>
          <p:cNvSpPr/>
          <p:nvPr/>
        </p:nvSpPr>
        <p:spPr>
          <a:xfrm>
            <a:off x="933450" y="5905500"/>
            <a:ext cx="19527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60%</a:t>
            </a:r>
            <a:endParaRPr b="0" i="0" sz="6000" u="none" cap="none" strike="noStrike">
              <a:solidFill>
                <a:schemeClr val="dk1"/>
              </a:solidFill>
              <a:latin typeface="Calibri"/>
              <a:ea typeface="Calibri"/>
              <a:cs typeface="Calibri"/>
              <a:sym typeface="Calibri"/>
            </a:endParaRPr>
          </a:p>
        </p:txBody>
      </p:sp>
      <p:grpSp>
        <p:nvGrpSpPr>
          <p:cNvPr id="295" name="Google Shape;295;g3fb2e86eadf_0_255"/>
          <p:cNvGrpSpPr/>
          <p:nvPr/>
        </p:nvGrpSpPr>
        <p:grpSpPr>
          <a:xfrm>
            <a:off x="2771775" y="5695950"/>
            <a:ext cx="4659600" cy="1592700"/>
            <a:chOff x="2771775" y="5695950"/>
            <a:chExt cx="4659600" cy="1592700"/>
          </a:xfrm>
        </p:grpSpPr>
        <p:sp>
          <p:nvSpPr>
            <p:cNvPr id="296" name="Google Shape;296;g3fb2e86eadf_0_255"/>
            <p:cNvSpPr/>
            <p:nvPr/>
          </p:nvSpPr>
          <p:spPr>
            <a:xfrm>
              <a:off x="2771775" y="5695950"/>
              <a:ext cx="4659600" cy="107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Magic-Wielding Individuals</a:t>
              </a:r>
              <a:endParaRPr b="0" i="0" sz="2700" u="none" cap="none" strike="noStrike">
                <a:solidFill>
                  <a:schemeClr val="dk1"/>
                </a:solidFill>
                <a:latin typeface="Calibri"/>
                <a:ea typeface="Calibri"/>
                <a:cs typeface="Calibri"/>
                <a:sym typeface="Calibri"/>
              </a:endParaRPr>
            </a:p>
          </p:txBody>
        </p:sp>
        <p:sp>
          <p:nvSpPr>
            <p:cNvPr id="297" name="Google Shape;297;g3fb2e86eadf_0_255"/>
            <p:cNvSpPr/>
            <p:nvPr/>
          </p:nvSpPr>
          <p:spPr>
            <a:xfrm>
              <a:off x="2771775" y="6724650"/>
              <a:ext cx="4652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98" name="Google Shape;298;g3fb2e86eadf_0_255"/>
          <p:cNvSpPr/>
          <p:nvPr/>
        </p:nvSpPr>
        <p:spPr>
          <a:xfrm>
            <a:off x="933450" y="7839075"/>
            <a:ext cx="19431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90%</a:t>
            </a:r>
            <a:endParaRPr b="0" i="0" sz="6000" u="none" cap="none" strike="noStrike">
              <a:solidFill>
                <a:schemeClr val="dk1"/>
              </a:solidFill>
              <a:latin typeface="Calibri"/>
              <a:ea typeface="Calibri"/>
              <a:cs typeface="Calibri"/>
              <a:sym typeface="Calibri"/>
            </a:endParaRPr>
          </a:p>
        </p:txBody>
      </p:sp>
      <p:grpSp>
        <p:nvGrpSpPr>
          <p:cNvPr id="299" name="Google Shape;299;g3fb2e86eadf_0_255"/>
          <p:cNvGrpSpPr/>
          <p:nvPr/>
        </p:nvGrpSpPr>
        <p:grpSpPr>
          <a:xfrm>
            <a:off x="2762250" y="7639050"/>
            <a:ext cx="4669200" cy="1573650"/>
            <a:chOff x="2762250" y="7639050"/>
            <a:chExt cx="4669200" cy="1573650"/>
          </a:xfrm>
        </p:grpSpPr>
        <p:sp>
          <p:nvSpPr>
            <p:cNvPr id="300" name="Google Shape;300;g3fb2e86eadf_0_255"/>
            <p:cNvSpPr/>
            <p:nvPr/>
          </p:nvSpPr>
          <p:spPr>
            <a:xfrm>
              <a:off x="2762250" y="7639050"/>
              <a:ext cx="46692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Spells Cast</a:t>
              </a:r>
              <a:endParaRPr b="0" i="0" sz="2700" u="none" cap="none" strike="noStrike">
                <a:solidFill>
                  <a:schemeClr val="dk1"/>
                </a:solidFill>
                <a:latin typeface="Calibri"/>
                <a:ea typeface="Calibri"/>
                <a:cs typeface="Calibri"/>
                <a:sym typeface="Calibri"/>
              </a:endParaRPr>
            </a:p>
          </p:txBody>
        </p:sp>
        <p:sp>
          <p:nvSpPr>
            <p:cNvPr id="301" name="Google Shape;301;g3fb2e86eadf_0_255"/>
            <p:cNvSpPr/>
            <p:nvPr/>
          </p:nvSpPr>
          <p:spPr>
            <a:xfrm>
              <a:off x="2762250" y="8191500"/>
              <a:ext cx="4661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pic>
        <p:nvPicPr>
          <p:cNvPr descr="preencoded.png" id="302" name="Google Shape;302;g3fb2e86eadf_0_255"/>
          <p:cNvPicPr preferRelativeResize="0"/>
          <p:nvPr/>
        </p:nvPicPr>
        <p:blipFill rotWithShape="1">
          <a:blip r:embed="rId8">
            <a:alphaModFix/>
          </a:blip>
          <a:srcRect b="0" l="0" r="0" t="0"/>
          <a:stretch/>
        </p:blipFill>
        <p:spPr>
          <a:xfrm>
            <a:off x="7343775" y="609600"/>
            <a:ext cx="9839325" cy="895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307" name="Shape 307"/>
        <p:cNvGrpSpPr/>
        <p:nvPr/>
      </p:nvGrpSpPr>
      <p:grpSpPr>
        <a:xfrm>
          <a:off x="0" y="0"/>
          <a:ext cx="0" cy="0"/>
          <a:chOff x="0" y="0"/>
          <a:chExt cx="0" cy="0"/>
        </a:xfrm>
      </p:grpSpPr>
      <p:pic>
        <p:nvPicPr>
          <p:cNvPr descr="preencoded.png" id="308" name="Google Shape;308;g3fb2e86eadf_0_280"/>
          <p:cNvPicPr preferRelativeResize="0"/>
          <p:nvPr/>
        </p:nvPicPr>
        <p:blipFill rotWithShape="1">
          <a:blip r:embed="rId3">
            <a:alphaModFix/>
          </a:blip>
          <a:srcRect b="0" l="0" r="0" t="0"/>
          <a:stretch/>
        </p:blipFill>
        <p:spPr>
          <a:xfrm>
            <a:off x="3705225" y="6743700"/>
            <a:ext cx="10868025" cy="3543300"/>
          </a:xfrm>
          <a:prstGeom prst="rect">
            <a:avLst/>
          </a:prstGeom>
          <a:noFill/>
          <a:ln>
            <a:noFill/>
          </a:ln>
        </p:spPr>
      </p:pic>
      <p:pic>
        <p:nvPicPr>
          <p:cNvPr descr="preencoded.png" id="309" name="Google Shape;309;g3fb2e86eadf_0_280"/>
          <p:cNvPicPr preferRelativeResize="0"/>
          <p:nvPr/>
        </p:nvPicPr>
        <p:blipFill rotWithShape="1">
          <a:blip r:embed="rId4">
            <a:alphaModFix/>
          </a:blip>
          <a:srcRect b="0" l="0" r="0" t="0"/>
          <a:stretch/>
        </p:blipFill>
        <p:spPr>
          <a:xfrm>
            <a:off x="-1266825" y="-1266825"/>
            <a:ext cx="4267521" cy="4229100"/>
          </a:xfrm>
          <a:prstGeom prst="rect">
            <a:avLst/>
          </a:prstGeom>
          <a:noFill/>
          <a:ln>
            <a:noFill/>
          </a:ln>
        </p:spPr>
      </p:pic>
      <p:pic>
        <p:nvPicPr>
          <p:cNvPr descr="preencoded.png" id="310" name="Google Shape;310;g3fb2e86eadf_0_280"/>
          <p:cNvPicPr preferRelativeResize="0"/>
          <p:nvPr/>
        </p:nvPicPr>
        <p:blipFill rotWithShape="1">
          <a:blip r:embed="rId5">
            <a:alphaModFix/>
          </a:blip>
          <a:srcRect b="0" l="0" r="0" t="0"/>
          <a:stretch/>
        </p:blipFill>
        <p:spPr>
          <a:xfrm rot="2700000">
            <a:off x="9930062" y="-1898142"/>
            <a:ext cx="4842395" cy="4229100"/>
          </a:xfrm>
          <a:prstGeom prst="rect">
            <a:avLst/>
          </a:prstGeom>
          <a:noFill/>
          <a:ln>
            <a:noFill/>
          </a:ln>
        </p:spPr>
      </p:pic>
      <p:pic>
        <p:nvPicPr>
          <p:cNvPr descr="preencoded.png" id="311" name="Google Shape;311;g3fb2e86eadf_0_280"/>
          <p:cNvPicPr preferRelativeResize="0"/>
          <p:nvPr/>
        </p:nvPicPr>
        <p:blipFill rotWithShape="1">
          <a:blip r:embed="rId6">
            <a:alphaModFix/>
          </a:blip>
          <a:srcRect b="0" l="0" r="0" t="0"/>
          <a:stretch/>
        </p:blipFill>
        <p:spPr>
          <a:xfrm>
            <a:off x="15030450" y="3028950"/>
            <a:ext cx="4692039" cy="4229100"/>
          </a:xfrm>
          <a:prstGeom prst="rect">
            <a:avLst/>
          </a:prstGeom>
          <a:noFill/>
          <a:ln>
            <a:noFill/>
          </a:ln>
        </p:spPr>
      </p:pic>
      <p:grpSp>
        <p:nvGrpSpPr>
          <p:cNvPr id="312" name="Google Shape;312;g3fb2e86eadf_0_280"/>
          <p:cNvGrpSpPr/>
          <p:nvPr/>
        </p:nvGrpSpPr>
        <p:grpSpPr>
          <a:xfrm>
            <a:off x="17640300" y="7994925"/>
            <a:ext cx="596549" cy="2063476"/>
            <a:chOff x="17640300" y="7994925"/>
            <a:chExt cx="596549" cy="2063476"/>
          </a:xfrm>
        </p:grpSpPr>
        <p:pic>
          <p:nvPicPr>
            <p:cNvPr descr="preencoded.png" id="313" name="Google Shape;313;g3fb2e86eadf_0_28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14" name="Google Shape;314;g3fb2e86eadf_0_28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15" name="Google Shape;315;g3fb2e86eadf_0_280"/>
          <p:cNvGrpSpPr/>
          <p:nvPr/>
        </p:nvGrpSpPr>
        <p:grpSpPr>
          <a:xfrm>
            <a:off x="6377940" y="2552700"/>
            <a:ext cx="11942400" cy="5583675"/>
            <a:chOff x="6377940" y="2552700"/>
            <a:chExt cx="11942400" cy="5583675"/>
          </a:xfrm>
        </p:grpSpPr>
        <p:grpSp>
          <p:nvGrpSpPr>
            <p:cNvPr id="316" name="Google Shape;316;g3fb2e86eadf_0_280"/>
            <p:cNvGrpSpPr/>
            <p:nvPr/>
          </p:nvGrpSpPr>
          <p:grpSpPr>
            <a:xfrm>
              <a:off x="6377940" y="2552700"/>
              <a:ext cx="11942400" cy="4470975"/>
              <a:chOff x="6377940" y="2552700"/>
              <a:chExt cx="11942400" cy="4470975"/>
            </a:xfrm>
          </p:grpSpPr>
          <p:sp>
            <p:nvSpPr>
              <p:cNvPr id="317" name="Google Shape;317;g3fb2e86eadf_0_280"/>
              <p:cNvSpPr/>
              <p:nvPr/>
            </p:nvSpPr>
            <p:spPr>
              <a:xfrm>
                <a:off x="7858125" y="2552700"/>
                <a:ext cx="8982000" cy="3990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Paytone One"/>
                  <a:buNone/>
                </a:pPr>
                <a:r>
                  <a:rPr b="0" i="0" lang="en-US" sz="18000" u="none" cap="none" strike="noStrike">
                    <a:solidFill>
                      <a:srgbClr val="272727"/>
                    </a:solidFill>
                    <a:latin typeface="Paytone One"/>
                    <a:ea typeface="Paytone One"/>
                    <a:cs typeface="Paytone One"/>
                    <a:sym typeface="Paytone One"/>
                  </a:rPr>
                  <a:t>234,567</a:t>
                </a:r>
                <a:endParaRPr b="0" i="0" sz="18000" u="none" cap="none" strike="noStrike">
                  <a:solidFill>
                    <a:schemeClr val="dk1"/>
                  </a:solidFill>
                  <a:latin typeface="Calibri"/>
                  <a:ea typeface="Calibri"/>
                  <a:cs typeface="Calibri"/>
                  <a:sym typeface="Calibri"/>
                </a:endParaRPr>
              </a:p>
            </p:txBody>
          </p:sp>
          <p:sp>
            <p:nvSpPr>
              <p:cNvPr id="318" name="Google Shape;318;g3fb2e86eadf_0_280"/>
              <p:cNvSpPr/>
              <p:nvPr/>
            </p:nvSpPr>
            <p:spPr>
              <a:xfrm>
                <a:off x="6377940" y="5895975"/>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319" name="Google Shape;319;g3fb2e86eadf_0_280"/>
            <p:cNvSpPr/>
            <p:nvPr/>
          </p:nvSpPr>
          <p:spPr>
            <a:xfrm>
              <a:off x="8842058" y="7115175"/>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320" name="Google Shape;320;g3fb2e86eadf_0_280"/>
          <p:cNvPicPr preferRelativeResize="0"/>
          <p:nvPr/>
        </p:nvPicPr>
        <p:blipFill rotWithShape="1">
          <a:blip r:embed="rId8">
            <a:alphaModFix/>
          </a:blip>
          <a:srcRect b="0" l="0" r="0" t="0"/>
          <a:stretch/>
        </p:blipFill>
        <p:spPr>
          <a:xfrm>
            <a:off x="361950" y="1409700"/>
            <a:ext cx="7410450" cy="7467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325" name="Shape 325"/>
        <p:cNvGrpSpPr/>
        <p:nvPr/>
      </p:nvGrpSpPr>
      <p:grpSpPr>
        <a:xfrm>
          <a:off x="0" y="0"/>
          <a:ext cx="0" cy="0"/>
          <a:chOff x="0" y="0"/>
          <a:chExt cx="0" cy="0"/>
        </a:xfrm>
      </p:grpSpPr>
      <p:pic>
        <p:nvPicPr>
          <p:cNvPr descr="preencoded.png" id="326" name="Google Shape;326;g3fb2e86eadf_0_297"/>
          <p:cNvPicPr preferRelativeResize="0"/>
          <p:nvPr/>
        </p:nvPicPr>
        <p:blipFill rotWithShape="1">
          <a:blip r:embed="rId3">
            <a:alphaModFix/>
          </a:blip>
          <a:srcRect b="0" l="0" r="0" t="0"/>
          <a:stretch/>
        </p:blipFill>
        <p:spPr>
          <a:xfrm>
            <a:off x="15906750" y="1952625"/>
            <a:ext cx="4124325" cy="6372225"/>
          </a:xfrm>
          <a:prstGeom prst="rect">
            <a:avLst/>
          </a:prstGeom>
          <a:noFill/>
          <a:ln>
            <a:noFill/>
          </a:ln>
        </p:spPr>
      </p:pic>
      <p:pic>
        <p:nvPicPr>
          <p:cNvPr descr="preencoded.png" id="327" name="Google Shape;327;g3fb2e86eadf_0_297"/>
          <p:cNvPicPr preferRelativeResize="0"/>
          <p:nvPr/>
        </p:nvPicPr>
        <p:blipFill rotWithShape="1">
          <a:blip r:embed="rId4">
            <a:alphaModFix/>
          </a:blip>
          <a:srcRect b="0" l="0" r="0" t="0"/>
          <a:stretch/>
        </p:blipFill>
        <p:spPr>
          <a:xfrm rot="8186857">
            <a:off x="-2148956" y="4910711"/>
            <a:ext cx="5022739" cy="4229100"/>
          </a:xfrm>
          <a:prstGeom prst="rect">
            <a:avLst/>
          </a:prstGeom>
          <a:noFill/>
          <a:ln>
            <a:noFill/>
          </a:ln>
        </p:spPr>
      </p:pic>
      <p:pic>
        <p:nvPicPr>
          <p:cNvPr descr="preencoded.png" id="328" name="Google Shape;328;g3fb2e86eadf_0_297"/>
          <p:cNvPicPr preferRelativeResize="0"/>
          <p:nvPr/>
        </p:nvPicPr>
        <p:blipFill rotWithShape="1">
          <a:blip r:embed="rId5">
            <a:alphaModFix/>
          </a:blip>
          <a:srcRect b="0" l="0" r="0" t="0"/>
          <a:stretch/>
        </p:blipFill>
        <p:spPr>
          <a:xfrm>
            <a:off x="6886575" y="-914400"/>
            <a:ext cx="4516543" cy="4229099"/>
          </a:xfrm>
          <a:prstGeom prst="rect">
            <a:avLst/>
          </a:prstGeom>
          <a:noFill/>
          <a:ln>
            <a:noFill/>
          </a:ln>
        </p:spPr>
      </p:pic>
      <p:grpSp>
        <p:nvGrpSpPr>
          <p:cNvPr id="329" name="Google Shape;329;g3fb2e86eadf_0_297"/>
          <p:cNvGrpSpPr/>
          <p:nvPr/>
        </p:nvGrpSpPr>
        <p:grpSpPr>
          <a:xfrm>
            <a:off x="17640300" y="7994925"/>
            <a:ext cx="596549" cy="2063476"/>
            <a:chOff x="17640300" y="7994925"/>
            <a:chExt cx="596549" cy="2063476"/>
          </a:xfrm>
        </p:grpSpPr>
        <p:pic>
          <p:nvPicPr>
            <p:cNvPr descr="preencoded.png" id="330" name="Google Shape;330;g3fb2e86eadf_0_29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31" name="Google Shape;331;g3fb2e86eadf_0_29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2" name="Google Shape;332;g3fb2e86eadf_0_297"/>
          <p:cNvSpPr/>
          <p:nvPr/>
        </p:nvSpPr>
        <p:spPr>
          <a:xfrm>
            <a:off x="2757488" y="2447925"/>
            <a:ext cx="59037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ytone One"/>
              <a:buNone/>
            </a:pPr>
            <a:r>
              <a:rPr b="0" i="0" lang="en-US" sz="9600" u="none" cap="none" strike="noStrike">
                <a:solidFill>
                  <a:srgbClr val="272727"/>
                </a:solidFill>
                <a:latin typeface="Paytone One"/>
                <a:ea typeface="Paytone One"/>
                <a:cs typeface="Paytone One"/>
                <a:sym typeface="Paytone One"/>
              </a:rPr>
              <a:t>233 Coins</a:t>
            </a:r>
            <a:endParaRPr b="0" i="0" sz="9600" u="none" cap="none" strike="noStrike">
              <a:solidFill>
                <a:schemeClr val="dk1"/>
              </a:solidFill>
              <a:latin typeface="Calibri"/>
              <a:ea typeface="Calibri"/>
              <a:cs typeface="Calibri"/>
              <a:sym typeface="Calibri"/>
            </a:endParaRPr>
          </a:p>
        </p:txBody>
      </p:sp>
      <p:sp>
        <p:nvSpPr>
          <p:cNvPr id="333" name="Google Shape;333;g3fb2e86eadf_0_297"/>
          <p:cNvSpPr/>
          <p:nvPr/>
        </p:nvSpPr>
        <p:spPr>
          <a:xfrm>
            <a:off x="2512695" y="41529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34" name="Google Shape;334;g3fb2e86eadf_0_297"/>
          <p:cNvSpPr/>
          <p:nvPr/>
        </p:nvSpPr>
        <p:spPr>
          <a:xfrm>
            <a:off x="2486025" y="5238750"/>
            <a:ext cx="64464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ytone One"/>
              <a:buNone/>
            </a:pPr>
            <a:r>
              <a:rPr b="0" i="0" lang="en-US" sz="9600" u="none" cap="none" strike="noStrike">
                <a:solidFill>
                  <a:srgbClr val="272727"/>
                </a:solidFill>
                <a:latin typeface="Paytone One"/>
                <a:ea typeface="Paytone One"/>
                <a:cs typeface="Paytone One"/>
                <a:sym typeface="Paytone One"/>
              </a:rPr>
              <a:t>456 Hours</a:t>
            </a:r>
            <a:endParaRPr b="0" i="0" sz="9600" u="none" cap="none" strike="noStrike">
              <a:solidFill>
                <a:schemeClr val="dk1"/>
              </a:solidFill>
              <a:latin typeface="Calibri"/>
              <a:ea typeface="Calibri"/>
              <a:cs typeface="Calibri"/>
              <a:sym typeface="Calibri"/>
            </a:endParaRPr>
          </a:p>
        </p:txBody>
      </p:sp>
      <p:sp>
        <p:nvSpPr>
          <p:cNvPr id="335" name="Google Shape;335;g3fb2e86eadf_0_297"/>
          <p:cNvSpPr/>
          <p:nvPr/>
        </p:nvSpPr>
        <p:spPr>
          <a:xfrm>
            <a:off x="2512695" y="69437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36" name="Google Shape;336;g3fb2e86eadf_0_297"/>
          <p:cNvSpPr/>
          <p:nvPr/>
        </p:nvSpPr>
        <p:spPr>
          <a:xfrm>
            <a:off x="11868150" y="2447925"/>
            <a:ext cx="29223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ytone One"/>
              <a:buNone/>
            </a:pPr>
            <a:r>
              <a:rPr b="0" i="0" lang="en-US" sz="9600" u="none" cap="none" strike="noStrike">
                <a:solidFill>
                  <a:srgbClr val="272727"/>
                </a:solidFill>
                <a:latin typeface="Paytone One"/>
                <a:ea typeface="Paytone One"/>
                <a:cs typeface="Paytone One"/>
                <a:sym typeface="Paytone One"/>
              </a:rPr>
              <a:t>85%</a:t>
            </a:r>
            <a:endParaRPr b="0" i="0" sz="9600" u="none" cap="none" strike="noStrike">
              <a:solidFill>
                <a:schemeClr val="dk1"/>
              </a:solidFill>
              <a:latin typeface="Calibri"/>
              <a:ea typeface="Calibri"/>
              <a:cs typeface="Calibri"/>
              <a:sym typeface="Calibri"/>
            </a:endParaRPr>
          </a:p>
        </p:txBody>
      </p:sp>
      <p:sp>
        <p:nvSpPr>
          <p:cNvPr id="337" name="Google Shape;337;g3fb2e86eadf_0_297"/>
          <p:cNvSpPr/>
          <p:nvPr/>
        </p:nvSpPr>
        <p:spPr>
          <a:xfrm>
            <a:off x="10132695" y="41529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38" name="Google Shape;338;g3fb2e86eadf_0_297"/>
          <p:cNvSpPr/>
          <p:nvPr/>
        </p:nvSpPr>
        <p:spPr>
          <a:xfrm>
            <a:off x="10920413" y="5238750"/>
            <a:ext cx="48177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ytone One"/>
              <a:buNone/>
            </a:pPr>
            <a:r>
              <a:rPr b="0" i="0" lang="en-US" sz="9600" u="none" cap="none" strike="noStrike">
                <a:solidFill>
                  <a:srgbClr val="272727"/>
                </a:solidFill>
                <a:latin typeface="Paytone One"/>
                <a:ea typeface="Paytone One"/>
                <a:cs typeface="Paytone One"/>
                <a:sym typeface="Paytone One"/>
              </a:rPr>
              <a:t>765 Km</a:t>
            </a:r>
            <a:endParaRPr b="0" i="0" sz="9600" u="none" cap="none" strike="noStrike">
              <a:solidFill>
                <a:schemeClr val="dk1"/>
              </a:solidFill>
              <a:latin typeface="Calibri"/>
              <a:ea typeface="Calibri"/>
              <a:cs typeface="Calibri"/>
              <a:sym typeface="Calibri"/>
            </a:endParaRPr>
          </a:p>
        </p:txBody>
      </p:sp>
      <p:sp>
        <p:nvSpPr>
          <p:cNvPr id="339" name="Google Shape;339;g3fb2e86eadf_0_297"/>
          <p:cNvSpPr/>
          <p:nvPr/>
        </p:nvSpPr>
        <p:spPr>
          <a:xfrm>
            <a:off x="10132695" y="69437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344" name="Shape 344"/>
        <p:cNvGrpSpPr/>
        <p:nvPr/>
      </p:nvGrpSpPr>
      <p:grpSpPr>
        <a:xfrm>
          <a:off x="0" y="0"/>
          <a:ext cx="0" cy="0"/>
          <a:chOff x="0" y="0"/>
          <a:chExt cx="0" cy="0"/>
        </a:xfrm>
      </p:grpSpPr>
      <p:pic>
        <p:nvPicPr>
          <p:cNvPr descr="preencoded.png" id="345" name="Google Shape;345;g3fb2e86eadf_0_315"/>
          <p:cNvPicPr preferRelativeResize="0"/>
          <p:nvPr/>
        </p:nvPicPr>
        <p:blipFill rotWithShape="1">
          <a:blip r:embed="rId3">
            <a:alphaModFix/>
          </a:blip>
          <a:srcRect b="0" l="0" r="0" t="0"/>
          <a:stretch/>
        </p:blipFill>
        <p:spPr>
          <a:xfrm>
            <a:off x="11763375" y="-1771650"/>
            <a:ext cx="7427179" cy="4229100"/>
          </a:xfrm>
          <a:prstGeom prst="rect">
            <a:avLst/>
          </a:prstGeom>
          <a:noFill/>
          <a:ln>
            <a:noFill/>
          </a:ln>
        </p:spPr>
      </p:pic>
      <p:pic>
        <p:nvPicPr>
          <p:cNvPr descr="preencoded.png" id="346" name="Google Shape;346;g3fb2e86eadf_0_315"/>
          <p:cNvPicPr preferRelativeResize="0"/>
          <p:nvPr/>
        </p:nvPicPr>
        <p:blipFill rotWithShape="1">
          <a:blip r:embed="rId4">
            <a:alphaModFix/>
          </a:blip>
          <a:srcRect b="0" l="0" r="0" t="0"/>
          <a:stretch/>
        </p:blipFill>
        <p:spPr>
          <a:xfrm>
            <a:off x="14658975" y="7019925"/>
            <a:ext cx="4532523" cy="4229100"/>
          </a:xfrm>
          <a:prstGeom prst="rect">
            <a:avLst/>
          </a:prstGeom>
          <a:noFill/>
          <a:ln>
            <a:noFill/>
          </a:ln>
        </p:spPr>
      </p:pic>
      <p:pic>
        <p:nvPicPr>
          <p:cNvPr descr="preencoded.png" id="347" name="Google Shape;347;g3fb2e86eadf_0_315"/>
          <p:cNvPicPr preferRelativeResize="0"/>
          <p:nvPr/>
        </p:nvPicPr>
        <p:blipFill rotWithShape="1">
          <a:blip r:embed="rId5">
            <a:alphaModFix/>
          </a:blip>
          <a:srcRect b="0" l="0" r="0" t="0"/>
          <a:stretch/>
        </p:blipFill>
        <p:spPr>
          <a:xfrm>
            <a:off x="-809625" y="-1285875"/>
            <a:ext cx="3071857" cy="4229100"/>
          </a:xfrm>
          <a:prstGeom prst="rect">
            <a:avLst/>
          </a:prstGeom>
          <a:noFill/>
          <a:ln>
            <a:noFill/>
          </a:ln>
        </p:spPr>
      </p:pic>
      <p:pic>
        <p:nvPicPr>
          <p:cNvPr descr="preencoded.png" id="348" name="Google Shape;348;g3fb2e86eadf_0_315"/>
          <p:cNvPicPr preferRelativeResize="0"/>
          <p:nvPr/>
        </p:nvPicPr>
        <p:blipFill rotWithShape="1">
          <a:blip r:embed="rId6">
            <a:alphaModFix/>
          </a:blip>
          <a:srcRect b="0" l="0" r="0" t="0"/>
          <a:stretch/>
        </p:blipFill>
        <p:spPr>
          <a:xfrm>
            <a:off x="-1524000" y="6477000"/>
            <a:ext cx="9563613" cy="4229100"/>
          </a:xfrm>
          <a:prstGeom prst="rect">
            <a:avLst/>
          </a:prstGeom>
          <a:noFill/>
          <a:ln>
            <a:noFill/>
          </a:ln>
        </p:spPr>
      </p:pic>
      <p:grpSp>
        <p:nvGrpSpPr>
          <p:cNvPr id="349" name="Google Shape;349;g3fb2e86eadf_0_315"/>
          <p:cNvGrpSpPr/>
          <p:nvPr/>
        </p:nvGrpSpPr>
        <p:grpSpPr>
          <a:xfrm>
            <a:off x="17640300" y="7994925"/>
            <a:ext cx="596549" cy="2063476"/>
            <a:chOff x="17640300" y="7994925"/>
            <a:chExt cx="596549" cy="2063476"/>
          </a:xfrm>
        </p:grpSpPr>
        <p:pic>
          <p:nvPicPr>
            <p:cNvPr descr="preencoded.png" id="350" name="Google Shape;350;g3fb2e86eadf_0_31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351" name="Google Shape;351;g3fb2e86eadf_0_31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52" name="Google Shape;352;g3fb2e86eadf_0_315"/>
          <p:cNvSpPr/>
          <p:nvPr/>
        </p:nvSpPr>
        <p:spPr>
          <a:xfrm>
            <a:off x="5181600" y="857250"/>
            <a:ext cx="7915200" cy="1333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Some Graph</a:t>
            </a:r>
            <a:endParaRPr b="0" i="0" sz="6000" u="none" cap="none" strike="noStrike">
              <a:solidFill>
                <a:schemeClr val="dk1"/>
              </a:solidFill>
              <a:latin typeface="Calibri"/>
              <a:ea typeface="Calibri"/>
              <a:cs typeface="Calibri"/>
              <a:sym typeface="Calibri"/>
            </a:endParaRPr>
          </a:p>
        </p:txBody>
      </p:sp>
      <p:grpSp>
        <p:nvGrpSpPr>
          <p:cNvPr id="353" name="Google Shape;353;g3fb2e86eadf_0_315"/>
          <p:cNvGrpSpPr/>
          <p:nvPr/>
        </p:nvGrpSpPr>
        <p:grpSpPr>
          <a:xfrm>
            <a:off x="2038350" y="2824588"/>
            <a:ext cx="6709939" cy="4712767"/>
            <a:chOff x="2038350" y="2824588"/>
            <a:chExt cx="6709939" cy="4712767"/>
          </a:xfrm>
        </p:grpSpPr>
        <p:pic>
          <p:nvPicPr>
            <p:cNvPr descr="preencoded.png" id="354" name="Google Shape;354;g3fb2e86eadf_0_315"/>
            <p:cNvPicPr preferRelativeResize="0"/>
            <p:nvPr/>
          </p:nvPicPr>
          <p:blipFill rotWithShape="1">
            <a:blip r:embed="rId8">
              <a:alphaModFix/>
            </a:blip>
            <a:srcRect b="0" l="0" r="0" t="0"/>
            <a:stretch/>
          </p:blipFill>
          <p:spPr>
            <a:xfrm>
              <a:off x="2530372" y="2824588"/>
              <a:ext cx="6217917" cy="4133250"/>
            </a:xfrm>
            <a:prstGeom prst="rect">
              <a:avLst/>
            </a:prstGeom>
            <a:noFill/>
            <a:ln>
              <a:noFill/>
            </a:ln>
          </p:spPr>
        </p:pic>
        <p:pic>
          <p:nvPicPr>
            <p:cNvPr descr="preencoded.png" id="355" name="Google Shape;355;g3fb2e86eadf_0_315"/>
            <p:cNvPicPr preferRelativeResize="0"/>
            <p:nvPr/>
          </p:nvPicPr>
          <p:blipFill rotWithShape="1">
            <a:blip r:embed="rId9">
              <a:alphaModFix/>
            </a:blip>
            <a:srcRect b="0" l="0" r="0" t="0"/>
            <a:stretch/>
          </p:blipFill>
          <p:spPr>
            <a:xfrm>
              <a:off x="3384152" y="3139083"/>
              <a:ext cx="8673" cy="3943830"/>
            </a:xfrm>
            <a:prstGeom prst="rect">
              <a:avLst/>
            </a:prstGeom>
            <a:noFill/>
            <a:ln>
              <a:noFill/>
            </a:ln>
          </p:spPr>
        </p:pic>
        <p:pic>
          <p:nvPicPr>
            <p:cNvPr descr="preencoded.png" id="356" name="Google Shape;356;g3fb2e86eadf_0_315"/>
            <p:cNvPicPr preferRelativeResize="0"/>
            <p:nvPr/>
          </p:nvPicPr>
          <p:blipFill rotWithShape="1">
            <a:blip r:embed="rId9">
              <a:alphaModFix/>
            </a:blip>
            <a:srcRect b="0" l="0" r="0" t="0"/>
            <a:stretch/>
          </p:blipFill>
          <p:spPr>
            <a:xfrm>
              <a:off x="4237930" y="3139083"/>
              <a:ext cx="8673" cy="3943830"/>
            </a:xfrm>
            <a:prstGeom prst="rect">
              <a:avLst/>
            </a:prstGeom>
            <a:noFill/>
            <a:ln>
              <a:noFill/>
            </a:ln>
          </p:spPr>
        </p:pic>
        <p:pic>
          <p:nvPicPr>
            <p:cNvPr descr="preencoded.png" id="357" name="Google Shape;357;g3fb2e86eadf_0_315"/>
            <p:cNvPicPr preferRelativeResize="0"/>
            <p:nvPr/>
          </p:nvPicPr>
          <p:blipFill rotWithShape="1">
            <a:blip r:embed="rId9">
              <a:alphaModFix/>
            </a:blip>
            <a:srcRect b="0" l="0" r="0" t="0"/>
            <a:stretch/>
          </p:blipFill>
          <p:spPr>
            <a:xfrm>
              <a:off x="5091711" y="3139083"/>
              <a:ext cx="8673" cy="3943830"/>
            </a:xfrm>
            <a:prstGeom prst="rect">
              <a:avLst/>
            </a:prstGeom>
            <a:noFill/>
            <a:ln>
              <a:noFill/>
            </a:ln>
          </p:spPr>
        </p:pic>
        <p:pic>
          <p:nvPicPr>
            <p:cNvPr descr="preencoded.png" id="358" name="Google Shape;358;g3fb2e86eadf_0_315"/>
            <p:cNvPicPr preferRelativeResize="0"/>
            <p:nvPr/>
          </p:nvPicPr>
          <p:blipFill rotWithShape="1">
            <a:blip r:embed="rId9">
              <a:alphaModFix/>
            </a:blip>
            <a:srcRect b="0" l="0" r="0" t="0"/>
            <a:stretch/>
          </p:blipFill>
          <p:spPr>
            <a:xfrm>
              <a:off x="5945489" y="3139083"/>
              <a:ext cx="8673" cy="3943830"/>
            </a:xfrm>
            <a:prstGeom prst="rect">
              <a:avLst/>
            </a:prstGeom>
            <a:noFill/>
            <a:ln>
              <a:noFill/>
            </a:ln>
          </p:spPr>
        </p:pic>
        <p:pic>
          <p:nvPicPr>
            <p:cNvPr descr="preencoded.png" id="359" name="Google Shape;359;g3fb2e86eadf_0_315"/>
            <p:cNvPicPr preferRelativeResize="0"/>
            <p:nvPr/>
          </p:nvPicPr>
          <p:blipFill rotWithShape="1">
            <a:blip r:embed="rId9">
              <a:alphaModFix/>
            </a:blip>
            <a:srcRect b="0" l="0" r="0" t="0"/>
            <a:stretch/>
          </p:blipFill>
          <p:spPr>
            <a:xfrm>
              <a:off x="6799271" y="3139083"/>
              <a:ext cx="8673" cy="3943830"/>
            </a:xfrm>
            <a:prstGeom prst="rect">
              <a:avLst/>
            </a:prstGeom>
            <a:noFill/>
            <a:ln>
              <a:noFill/>
            </a:ln>
          </p:spPr>
        </p:pic>
        <p:pic>
          <p:nvPicPr>
            <p:cNvPr descr="preencoded.png" id="360" name="Google Shape;360;g3fb2e86eadf_0_315"/>
            <p:cNvPicPr preferRelativeResize="0"/>
            <p:nvPr/>
          </p:nvPicPr>
          <p:blipFill rotWithShape="1">
            <a:blip r:embed="rId9">
              <a:alphaModFix/>
            </a:blip>
            <a:srcRect b="0" l="0" r="0" t="0"/>
            <a:stretch/>
          </p:blipFill>
          <p:spPr>
            <a:xfrm>
              <a:off x="7653049" y="3139083"/>
              <a:ext cx="8673" cy="3943830"/>
            </a:xfrm>
            <a:prstGeom prst="rect">
              <a:avLst/>
            </a:prstGeom>
            <a:noFill/>
            <a:ln>
              <a:noFill/>
            </a:ln>
          </p:spPr>
        </p:pic>
        <p:pic>
          <p:nvPicPr>
            <p:cNvPr descr="preencoded.png" id="361" name="Google Shape;361;g3fb2e86eadf_0_315"/>
            <p:cNvPicPr preferRelativeResize="0"/>
            <p:nvPr/>
          </p:nvPicPr>
          <p:blipFill rotWithShape="1">
            <a:blip r:embed="rId9">
              <a:alphaModFix/>
            </a:blip>
            <a:srcRect b="0" l="0" r="0" t="0"/>
            <a:stretch/>
          </p:blipFill>
          <p:spPr>
            <a:xfrm>
              <a:off x="8506828" y="3139083"/>
              <a:ext cx="8673" cy="3943830"/>
            </a:xfrm>
            <a:prstGeom prst="rect">
              <a:avLst/>
            </a:prstGeom>
            <a:noFill/>
            <a:ln>
              <a:noFill/>
            </a:ln>
          </p:spPr>
        </p:pic>
        <p:pic>
          <p:nvPicPr>
            <p:cNvPr descr="preencoded.png" id="362" name="Google Shape;362;g3fb2e86eadf_0_315"/>
            <p:cNvPicPr preferRelativeResize="0"/>
            <p:nvPr/>
          </p:nvPicPr>
          <p:blipFill rotWithShape="1">
            <a:blip r:embed="rId10">
              <a:alphaModFix/>
            </a:blip>
            <a:srcRect b="0" l="0" r="0" t="0"/>
            <a:stretch/>
          </p:blipFill>
          <p:spPr>
            <a:xfrm>
              <a:off x="2516122" y="4106724"/>
              <a:ext cx="6036870" cy="1780186"/>
            </a:xfrm>
            <a:prstGeom prst="rect">
              <a:avLst/>
            </a:prstGeom>
            <a:noFill/>
            <a:ln>
              <a:noFill/>
            </a:ln>
          </p:spPr>
        </p:pic>
        <p:pic>
          <p:nvPicPr>
            <p:cNvPr descr="preencoded.png" id="363" name="Google Shape;363;g3fb2e86eadf_0_315"/>
            <p:cNvPicPr preferRelativeResize="0"/>
            <p:nvPr/>
          </p:nvPicPr>
          <p:blipFill rotWithShape="1">
            <a:blip r:embed="rId11">
              <a:alphaModFix/>
            </a:blip>
            <a:srcRect b="0" l="0" r="0" t="0"/>
            <a:stretch/>
          </p:blipFill>
          <p:spPr>
            <a:xfrm>
              <a:off x="2526404" y="4773581"/>
              <a:ext cx="6032267" cy="1701393"/>
            </a:xfrm>
            <a:prstGeom prst="rect">
              <a:avLst/>
            </a:prstGeom>
            <a:noFill/>
            <a:ln>
              <a:noFill/>
            </a:ln>
          </p:spPr>
        </p:pic>
        <p:pic>
          <p:nvPicPr>
            <p:cNvPr descr="preencoded.png" id="364" name="Google Shape;364;g3fb2e86eadf_0_315"/>
            <p:cNvPicPr preferRelativeResize="0"/>
            <p:nvPr/>
          </p:nvPicPr>
          <p:blipFill rotWithShape="1">
            <a:blip r:embed="rId12">
              <a:alphaModFix/>
            </a:blip>
            <a:srcRect b="0" l="0" r="0" t="0"/>
            <a:stretch/>
          </p:blipFill>
          <p:spPr>
            <a:xfrm>
              <a:off x="3330897" y="4541732"/>
              <a:ext cx="115179" cy="115178"/>
            </a:xfrm>
            <a:prstGeom prst="rect">
              <a:avLst/>
            </a:prstGeom>
            <a:noFill/>
            <a:ln>
              <a:noFill/>
            </a:ln>
          </p:spPr>
        </p:pic>
        <p:pic>
          <p:nvPicPr>
            <p:cNvPr descr="preencoded.png" id="365" name="Google Shape;365;g3fb2e86eadf_0_315"/>
            <p:cNvPicPr preferRelativeResize="0"/>
            <p:nvPr/>
          </p:nvPicPr>
          <p:blipFill rotWithShape="1">
            <a:blip r:embed="rId13">
              <a:alphaModFix/>
            </a:blip>
            <a:srcRect b="0" l="0" r="0" t="0"/>
            <a:stretch/>
          </p:blipFill>
          <p:spPr>
            <a:xfrm>
              <a:off x="3330897" y="5235848"/>
              <a:ext cx="115179" cy="115179"/>
            </a:xfrm>
            <a:prstGeom prst="rect">
              <a:avLst/>
            </a:prstGeom>
            <a:noFill/>
            <a:ln>
              <a:noFill/>
            </a:ln>
          </p:spPr>
        </p:pic>
        <p:pic>
          <p:nvPicPr>
            <p:cNvPr descr="preencoded.png" id="366" name="Google Shape;366;g3fb2e86eadf_0_315"/>
            <p:cNvPicPr preferRelativeResize="0"/>
            <p:nvPr/>
          </p:nvPicPr>
          <p:blipFill rotWithShape="1">
            <a:blip r:embed="rId12">
              <a:alphaModFix/>
            </a:blip>
            <a:srcRect b="0" l="0" r="0" t="0"/>
            <a:stretch/>
          </p:blipFill>
          <p:spPr>
            <a:xfrm>
              <a:off x="4184677" y="4238458"/>
              <a:ext cx="115179" cy="115179"/>
            </a:xfrm>
            <a:prstGeom prst="rect">
              <a:avLst/>
            </a:prstGeom>
            <a:noFill/>
            <a:ln>
              <a:noFill/>
            </a:ln>
          </p:spPr>
        </p:pic>
        <p:pic>
          <p:nvPicPr>
            <p:cNvPr descr="preencoded.png" id="367" name="Google Shape;367;g3fb2e86eadf_0_315"/>
            <p:cNvPicPr preferRelativeResize="0"/>
            <p:nvPr/>
          </p:nvPicPr>
          <p:blipFill rotWithShape="1">
            <a:blip r:embed="rId14">
              <a:alphaModFix/>
            </a:blip>
            <a:srcRect b="0" l="0" r="0" t="0"/>
            <a:stretch/>
          </p:blipFill>
          <p:spPr>
            <a:xfrm>
              <a:off x="4184677" y="5561633"/>
              <a:ext cx="115179" cy="115179"/>
            </a:xfrm>
            <a:prstGeom prst="rect">
              <a:avLst/>
            </a:prstGeom>
            <a:noFill/>
            <a:ln>
              <a:noFill/>
            </a:ln>
          </p:spPr>
        </p:pic>
        <p:pic>
          <p:nvPicPr>
            <p:cNvPr descr="preencoded.png" id="368" name="Google Shape;368;g3fb2e86eadf_0_315"/>
            <p:cNvPicPr preferRelativeResize="0"/>
            <p:nvPr/>
          </p:nvPicPr>
          <p:blipFill rotWithShape="1">
            <a:blip r:embed="rId15">
              <a:alphaModFix/>
            </a:blip>
            <a:srcRect b="0" l="0" r="0" t="0"/>
            <a:stretch/>
          </p:blipFill>
          <p:spPr>
            <a:xfrm>
              <a:off x="5038458" y="5799609"/>
              <a:ext cx="115179" cy="115179"/>
            </a:xfrm>
            <a:prstGeom prst="rect">
              <a:avLst/>
            </a:prstGeom>
            <a:noFill/>
            <a:ln>
              <a:noFill/>
            </a:ln>
          </p:spPr>
        </p:pic>
        <p:pic>
          <p:nvPicPr>
            <p:cNvPr descr="preencoded.png" id="369" name="Google Shape;369;g3fb2e86eadf_0_315"/>
            <p:cNvPicPr preferRelativeResize="0"/>
            <p:nvPr/>
          </p:nvPicPr>
          <p:blipFill rotWithShape="1">
            <a:blip r:embed="rId15">
              <a:alphaModFix/>
            </a:blip>
            <a:srcRect b="0" l="0" r="0" t="0"/>
            <a:stretch/>
          </p:blipFill>
          <p:spPr>
            <a:xfrm>
              <a:off x="5038458" y="4733869"/>
              <a:ext cx="115179" cy="115179"/>
            </a:xfrm>
            <a:prstGeom prst="rect">
              <a:avLst/>
            </a:prstGeom>
            <a:noFill/>
            <a:ln>
              <a:noFill/>
            </a:ln>
          </p:spPr>
        </p:pic>
        <p:pic>
          <p:nvPicPr>
            <p:cNvPr descr="preencoded.png" id="370" name="Google Shape;370;g3fb2e86eadf_0_315"/>
            <p:cNvPicPr preferRelativeResize="0"/>
            <p:nvPr/>
          </p:nvPicPr>
          <p:blipFill rotWithShape="1">
            <a:blip r:embed="rId12">
              <a:alphaModFix/>
            </a:blip>
            <a:srcRect b="0" l="0" r="0" t="0"/>
            <a:stretch/>
          </p:blipFill>
          <p:spPr>
            <a:xfrm>
              <a:off x="5895705" y="5049924"/>
              <a:ext cx="115179" cy="115179"/>
            </a:xfrm>
            <a:prstGeom prst="rect">
              <a:avLst/>
            </a:prstGeom>
            <a:noFill/>
            <a:ln>
              <a:noFill/>
            </a:ln>
          </p:spPr>
        </p:pic>
        <p:pic>
          <p:nvPicPr>
            <p:cNvPr descr="preencoded.png" id="371" name="Google Shape;371;g3fb2e86eadf_0_315"/>
            <p:cNvPicPr preferRelativeResize="0"/>
            <p:nvPr/>
          </p:nvPicPr>
          <p:blipFill rotWithShape="1">
            <a:blip r:embed="rId12">
              <a:alphaModFix/>
            </a:blip>
            <a:srcRect b="0" l="0" r="0" t="0"/>
            <a:stretch/>
          </p:blipFill>
          <p:spPr>
            <a:xfrm>
              <a:off x="5895705" y="4815483"/>
              <a:ext cx="115179" cy="115179"/>
            </a:xfrm>
            <a:prstGeom prst="rect">
              <a:avLst/>
            </a:prstGeom>
            <a:noFill/>
            <a:ln>
              <a:noFill/>
            </a:ln>
          </p:spPr>
        </p:pic>
        <p:pic>
          <p:nvPicPr>
            <p:cNvPr descr="preencoded.png" id="372" name="Google Shape;372;g3fb2e86eadf_0_315"/>
            <p:cNvPicPr preferRelativeResize="0"/>
            <p:nvPr/>
          </p:nvPicPr>
          <p:blipFill rotWithShape="1">
            <a:blip r:embed="rId12">
              <a:alphaModFix/>
            </a:blip>
            <a:srcRect b="0" l="0" r="0" t="0"/>
            <a:stretch/>
          </p:blipFill>
          <p:spPr>
            <a:xfrm>
              <a:off x="6746016" y="5750682"/>
              <a:ext cx="115179" cy="115178"/>
            </a:xfrm>
            <a:prstGeom prst="rect">
              <a:avLst/>
            </a:prstGeom>
            <a:noFill/>
            <a:ln>
              <a:noFill/>
            </a:ln>
          </p:spPr>
        </p:pic>
        <p:pic>
          <p:nvPicPr>
            <p:cNvPr descr="preencoded.png" id="373" name="Google Shape;373;g3fb2e86eadf_0_315"/>
            <p:cNvPicPr preferRelativeResize="0"/>
            <p:nvPr/>
          </p:nvPicPr>
          <p:blipFill rotWithShape="1">
            <a:blip r:embed="rId13">
              <a:alphaModFix/>
            </a:blip>
            <a:srcRect b="0" l="0" r="0" t="0"/>
            <a:stretch/>
          </p:blipFill>
          <p:spPr>
            <a:xfrm>
              <a:off x="6746016" y="5307657"/>
              <a:ext cx="115179" cy="115178"/>
            </a:xfrm>
            <a:prstGeom prst="rect">
              <a:avLst/>
            </a:prstGeom>
            <a:noFill/>
            <a:ln>
              <a:noFill/>
            </a:ln>
          </p:spPr>
        </p:pic>
        <p:pic>
          <p:nvPicPr>
            <p:cNvPr descr="preencoded.png" id="374" name="Google Shape;374;g3fb2e86eadf_0_315"/>
            <p:cNvPicPr preferRelativeResize="0"/>
            <p:nvPr/>
          </p:nvPicPr>
          <p:blipFill rotWithShape="1">
            <a:blip r:embed="rId12">
              <a:alphaModFix/>
            </a:blip>
            <a:srcRect b="0" l="0" r="0" t="0"/>
            <a:stretch/>
          </p:blipFill>
          <p:spPr>
            <a:xfrm>
              <a:off x="7603266" y="5229337"/>
              <a:ext cx="115179" cy="115179"/>
            </a:xfrm>
            <a:prstGeom prst="rect">
              <a:avLst/>
            </a:prstGeom>
            <a:noFill/>
            <a:ln>
              <a:noFill/>
            </a:ln>
          </p:spPr>
        </p:pic>
        <p:pic>
          <p:nvPicPr>
            <p:cNvPr descr="preencoded.png" id="375" name="Google Shape;375;g3fb2e86eadf_0_315"/>
            <p:cNvPicPr preferRelativeResize="0"/>
            <p:nvPr/>
          </p:nvPicPr>
          <p:blipFill rotWithShape="1">
            <a:blip r:embed="rId13">
              <a:alphaModFix/>
            </a:blip>
            <a:srcRect b="0" l="0" r="0" t="0"/>
            <a:stretch/>
          </p:blipFill>
          <p:spPr>
            <a:xfrm>
              <a:off x="7603266" y="4929578"/>
              <a:ext cx="115179" cy="115179"/>
            </a:xfrm>
            <a:prstGeom prst="rect">
              <a:avLst/>
            </a:prstGeom>
            <a:noFill/>
            <a:ln>
              <a:noFill/>
            </a:ln>
          </p:spPr>
        </p:pic>
        <p:sp>
          <p:nvSpPr>
            <p:cNvPr id="376" name="Google Shape;376;g3fb2e86eadf_0_315"/>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366"/>
                <a:buFont typeface="Lato"/>
                <a:buNone/>
              </a:pPr>
              <a:r>
                <a:rPr b="0" i="0" lang="en-US" sz="1366" u="none" cap="none" strike="noStrike">
                  <a:solidFill>
                    <a:srgbClr val="A4334F"/>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77" name="Google Shape;377;g3fb2e86eadf_0_315"/>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639"/>
                <a:buFont typeface="Lato"/>
                <a:buNone/>
              </a:pPr>
              <a:r>
                <a:rPr b="0" i="0" lang="en-US" sz="1639" u="none" cap="none" strike="noStrike">
                  <a:solidFill>
                    <a:srgbClr val="A4334F"/>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78" name="Google Shape;378;g3fb2e86eadf_0_315"/>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639"/>
                <a:buFont typeface="Lato"/>
                <a:buNone/>
              </a:pPr>
              <a:r>
                <a:rPr b="0" i="0" lang="en-US" sz="1639" u="none" cap="none" strike="noStrike">
                  <a:solidFill>
                    <a:srgbClr val="A4334F"/>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79" name="Google Shape;379;g3fb2e86eadf_0_315"/>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639"/>
                <a:buFont typeface="Lato"/>
                <a:buNone/>
              </a:pPr>
              <a:r>
                <a:rPr b="0" i="0" lang="en-US" sz="1639" u="none" cap="none" strike="noStrike">
                  <a:solidFill>
                    <a:srgbClr val="A4334F"/>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80" name="Google Shape;380;g3fb2e86eadf_0_315"/>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639"/>
                <a:buFont typeface="Lato"/>
                <a:buNone/>
              </a:pPr>
              <a:r>
                <a:rPr b="0" i="0" lang="en-US" sz="1639" u="none" cap="none" strike="noStrike">
                  <a:solidFill>
                    <a:srgbClr val="A4334F"/>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81" name="Google Shape;381;g3fb2e86eadf_0_315"/>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639"/>
                <a:buFont typeface="Lato"/>
                <a:buNone/>
              </a:pPr>
              <a:r>
                <a:rPr b="0" i="0" lang="en-US" sz="1639" u="none" cap="none" strike="noStrike">
                  <a:solidFill>
                    <a:srgbClr val="A4334F"/>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82" name="Google Shape;382;g3fb2e86eadf_0_315"/>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639"/>
                <a:buFont typeface="Lato"/>
                <a:buNone/>
              </a:pPr>
              <a:r>
                <a:rPr b="0" i="0" lang="en-US" sz="1639" u="none" cap="none" strike="noStrike">
                  <a:solidFill>
                    <a:srgbClr val="A4334F"/>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83" name="Google Shape;383;g3fb2e86eadf_0_315"/>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639"/>
                <a:buFont typeface="Lato"/>
                <a:buNone/>
              </a:pPr>
              <a:r>
                <a:rPr b="0" i="0" lang="en-US" sz="1639" u="none" cap="none" strike="noStrike">
                  <a:solidFill>
                    <a:srgbClr val="A4334F"/>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84" name="Google Shape;384;g3fb2e86eadf_0_315"/>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639"/>
                <a:buFont typeface="Lato"/>
                <a:buNone/>
              </a:pPr>
              <a:r>
                <a:rPr b="0" i="0" lang="en-US" sz="1639" u="none" cap="none" strike="noStrike">
                  <a:solidFill>
                    <a:srgbClr val="A4334F"/>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85" name="Google Shape;385;g3fb2e86eadf_0_315"/>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366"/>
                <a:buFont typeface="Lato"/>
                <a:buNone/>
              </a:pPr>
              <a:r>
                <a:rPr b="0" i="0" lang="en-US" sz="1366" u="none" cap="none" strike="noStrike">
                  <a:solidFill>
                    <a:srgbClr val="A4334F"/>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86" name="Google Shape;386;g3fb2e86eadf_0_315"/>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366"/>
                <a:buFont typeface="Lato"/>
                <a:buNone/>
              </a:pPr>
              <a:r>
                <a:rPr b="0" i="0" lang="en-US" sz="1366" u="none" cap="none" strike="noStrike">
                  <a:solidFill>
                    <a:srgbClr val="A4334F"/>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87" name="Google Shape;387;g3fb2e86eadf_0_315"/>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366"/>
                <a:buFont typeface="Lato"/>
                <a:buNone/>
              </a:pPr>
              <a:r>
                <a:rPr b="0" i="0" lang="en-US" sz="1366" u="none" cap="none" strike="noStrike">
                  <a:solidFill>
                    <a:srgbClr val="A4334F"/>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88" name="Google Shape;388;g3fb2e86eadf_0_315"/>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366"/>
                <a:buFont typeface="Lato"/>
                <a:buNone/>
              </a:pPr>
              <a:r>
                <a:rPr b="0" i="0" lang="en-US" sz="1366" u="none" cap="none" strike="noStrike">
                  <a:solidFill>
                    <a:srgbClr val="A4334F"/>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89" name="Google Shape;389;g3fb2e86eadf_0_315"/>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366"/>
                <a:buFont typeface="Lato"/>
                <a:buNone/>
              </a:pPr>
              <a:r>
                <a:rPr b="0" i="0" lang="en-US" sz="1366" u="none" cap="none" strike="noStrike">
                  <a:solidFill>
                    <a:srgbClr val="A4334F"/>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90" name="Google Shape;390;g3fb2e86eadf_0_315"/>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366"/>
                <a:buFont typeface="Lato"/>
                <a:buNone/>
              </a:pPr>
              <a:r>
                <a:rPr b="0" i="0" lang="en-US" sz="1366" u="none" cap="none" strike="noStrike">
                  <a:solidFill>
                    <a:srgbClr val="A4334F"/>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91" name="Google Shape;391;g3fb2e86eadf_0_315"/>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366"/>
                <a:buFont typeface="Lato"/>
                <a:buNone/>
              </a:pPr>
              <a:r>
                <a:rPr b="0" i="0" lang="en-US" sz="1366" u="none" cap="none" strike="noStrike">
                  <a:solidFill>
                    <a:srgbClr val="A4334F"/>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92" name="Google Shape;392;g3fb2e86eadf_0_315"/>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366"/>
                <a:buFont typeface="Lato"/>
                <a:buNone/>
              </a:pPr>
              <a:r>
                <a:rPr b="0" i="0" lang="en-US" sz="1366" u="none" cap="none" strike="noStrike">
                  <a:solidFill>
                    <a:srgbClr val="A4334F"/>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93" name="Google Shape;393;g3fb2e86eadf_0_315"/>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366"/>
                <a:buFont typeface="Lato"/>
                <a:buNone/>
              </a:pPr>
              <a:r>
                <a:rPr b="0" i="0" lang="en-US" sz="1366" u="none" cap="none" strike="noStrike">
                  <a:solidFill>
                    <a:srgbClr val="A4334F"/>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94" name="Google Shape;394;g3fb2e86eadf_0_315"/>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1366"/>
                <a:buFont typeface="Lato"/>
                <a:buNone/>
              </a:pPr>
              <a:r>
                <a:rPr b="0" i="0" lang="en-US" sz="1366" u="none" cap="none" strike="noStrike">
                  <a:solidFill>
                    <a:srgbClr val="A4334F"/>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95" name="Google Shape;395;g3fb2e86eadf_0_315"/>
          <p:cNvGrpSpPr/>
          <p:nvPr/>
        </p:nvGrpSpPr>
        <p:grpSpPr>
          <a:xfrm>
            <a:off x="10801350" y="3143250"/>
            <a:ext cx="4181476" cy="4181456"/>
            <a:chOff x="10801350" y="3143250"/>
            <a:chExt cx="4181476" cy="4181456"/>
          </a:xfrm>
        </p:grpSpPr>
        <p:pic>
          <p:nvPicPr>
            <p:cNvPr descr="preencoded.png" id="396" name="Google Shape;396;g3fb2e86eadf_0_315"/>
            <p:cNvPicPr preferRelativeResize="0"/>
            <p:nvPr/>
          </p:nvPicPr>
          <p:blipFill rotWithShape="1">
            <a:blip r:embed="rId16">
              <a:alphaModFix/>
            </a:blip>
            <a:srcRect b="0" l="0" r="0" t="0"/>
            <a:stretch/>
          </p:blipFill>
          <p:spPr>
            <a:xfrm>
              <a:off x="12892088" y="3143250"/>
              <a:ext cx="2090738" cy="3569103"/>
            </a:xfrm>
            <a:prstGeom prst="rect">
              <a:avLst/>
            </a:prstGeom>
            <a:noFill/>
            <a:ln>
              <a:noFill/>
            </a:ln>
          </p:spPr>
        </p:pic>
        <p:pic>
          <p:nvPicPr>
            <p:cNvPr descr="preencoded.png" id="397" name="Google Shape;397;g3fb2e86eadf_0_315"/>
            <p:cNvPicPr preferRelativeResize="0"/>
            <p:nvPr/>
          </p:nvPicPr>
          <p:blipFill rotWithShape="1">
            <a:blip r:embed="rId17">
              <a:alphaModFix/>
            </a:blip>
            <a:srcRect b="0" l="0" r="0" t="0"/>
            <a:stretch/>
          </p:blipFill>
          <p:spPr>
            <a:xfrm>
              <a:off x="11413713" y="6268845"/>
              <a:ext cx="2956750" cy="1055861"/>
            </a:xfrm>
            <a:prstGeom prst="rect">
              <a:avLst/>
            </a:prstGeom>
            <a:noFill/>
            <a:ln>
              <a:noFill/>
            </a:ln>
          </p:spPr>
        </p:pic>
        <p:pic>
          <p:nvPicPr>
            <p:cNvPr descr="preencoded.png" id="398" name="Google Shape;398;g3fb2e86eadf_0_315"/>
            <p:cNvPicPr preferRelativeResize="0"/>
            <p:nvPr/>
          </p:nvPicPr>
          <p:blipFill rotWithShape="1">
            <a:blip r:embed="rId18">
              <a:alphaModFix/>
            </a:blip>
            <a:srcRect b="0" l="0" r="0" t="0"/>
            <a:stretch/>
          </p:blipFill>
          <p:spPr>
            <a:xfrm>
              <a:off x="10801350" y="3143250"/>
              <a:ext cx="2090738" cy="3569103"/>
            </a:xfrm>
            <a:prstGeom prst="rect">
              <a:avLst/>
            </a:prstGeom>
            <a:noFill/>
            <a:ln>
              <a:noFill/>
            </a:ln>
          </p:spPr>
        </p:pic>
        <p:sp>
          <p:nvSpPr>
            <p:cNvPr id="399" name="Google Shape;399;g3fb2e86eadf_0_315"/>
            <p:cNvSpPr/>
            <p:nvPr/>
          </p:nvSpPr>
          <p:spPr>
            <a:xfrm>
              <a:off x="12196763" y="4686300"/>
              <a:ext cx="15603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34.574</a:t>
              </a:r>
              <a:endParaRPr b="0" i="0" sz="3600" u="none" cap="none" strike="noStrike">
                <a:solidFill>
                  <a:schemeClr val="dk1"/>
                </a:solidFill>
                <a:latin typeface="Calibri"/>
                <a:ea typeface="Calibri"/>
                <a:cs typeface="Calibri"/>
                <a:sym typeface="Calibri"/>
              </a:endParaRPr>
            </a:p>
          </p:txBody>
        </p:sp>
        <p:sp>
          <p:nvSpPr>
            <p:cNvPr id="400" name="Google Shape;400;g3fb2e86eadf_0_315"/>
            <p:cNvSpPr/>
            <p:nvPr/>
          </p:nvSpPr>
          <p:spPr>
            <a:xfrm>
              <a:off x="12520613" y="5324475"/>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401" name="Google Shape;401;g3fb2e86eadf_0_315"/>
          <p:cNvGrpSpPr/>
          <p:nvPr/>
        </p:nvGrpSpPr>
        <p:grpSpPr>
          <a:xfrm>
            <a:off x="9898380" y="7886700"/>
            <a:ext cx="5997000" cy="1735575"/>
            <a:chOff x="9898380" y="7886700"/>
            <a:chExt cx="5997000" cy="1735575"/>
          </a:xfrm>
        </p:grpSpPr>
        <p:sp>
          <p:nvSpPr>
            <p:cNvPr id="402" name="Google Shape;402;g3fb2e86eadf_0_315"/>
            <p:cNvSpPr/>
            <p:nvPr/>
          </p:nvSpPr>
          <p:spPr>
            <a:xfrm>
              <a:off x="9898380" y="7886700"/>
              <a:ext cx="59970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Treasure Found</a:t>
              </a:r>
              <a:endParaRPr b="0" i="0" sz="3600" u="none" cap="none" strike="noStrike">
                <a:solidFill>
                  <a:schemeClr val="dk1"/>
                </a:solidFill>
                <a:latin typeface="Calibri"/>
                <a:ea typeface="Calibri"/>
                <a:cs typeface="Calibri"/>
                <a:sym typeface="Calibri"/>
              </a:endParaRPr>
            </a:p>
          </p:txBody>
        </p:sp>
        <p:sp>
          <p:nvSpPr>
            <p:cNvPr id="403" name="Google Shape;403;g3fb2e86eadf_0_315"/>
            <p:cNvSpPr/>
            <p:nvPr/>
          </p:nvSpPr>
          <p:spPr>
            <a:xfrm>
              <a:off x="9913620" y="8601075"/>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04" name="Google Shape;404;g3fb2e86eadf_0_315"/>
          <p:cNvGrpSpPr/>
          <p:nvPr/>
        </p:nvGrpSpPr>
        <p:grpSpPr>
          <a:xfrm>
            <a:off x="2392680" y="7886700"/>
            <a:ext cx="5997000" cy="1735575"/>
            <a:chOff x="2392680" y="7886700"/>
            <a:chExt cx="5997000" cy="1735575"/>
          </a:xfrm>
        </p:grpSpPr>
        <p:sp>
          <p:nvSpPr>
            <p:cNvPr id="405" name="Google Shape;405;g3fb2e86eadf_0_315"/>
            <p:cNvSpPr/>
            <p:nvPr/>
          </p:nvSpPr>
          <p:spPr>
            <a:xfrm>
              <a:off x="2392680" y="7886700"/>
              <a:ext cx="59970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Spellcasting Progress</a:t>
              </a:r>
              <a:endParaRPr b="0" i="0" sz="3600" u="none" cap="none" strike="noStrike">
                <a:solidFill>
                  <a:schemeClr val="dk1"/>
                </a:solidFill>
                <a:latin typeface="Calibri"/>
                <a:ea typeface="Calibri"/>
                <a:cs typeface="Calibri"/>
                <a:sym typeface="Calibri"/>
              </a:endParaRPr>
            </a:p>
          </p:txBody>
        </p:sp>
        <p:sp>
          <p:nvSpPr>
            <p:cNvPr id="406" name="Google Shape;406;g3fb2e86eadf_0_315"/>
            <p:cNvSpPr/>
            <p:nvPr/>
          </p:nvSpPr>
          <p:spPr>
            <a:xfrm>
              <a:off x="2407920" y="8601075"/>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411" name="Shape 411"/>
        <p:cNvGrpSpPr/>
        <p:nvPr/>
      </p:nvGrpSpPr>
      <p:grpSpPr>
        <a:xfrm>
          <a:off x="0" y="0"/>
          <a:ext cx="0" cy="0"/>
          <a:chOff x="0" y="0"/>
          <a:chExt cx="0" cy="0"/>
        </a:xfrm>
      </p:grpSpPr>
      <p:pic>
        <p:nvPicPr>
          <p:cNvPr descr="preencoded.png" id="412" name="Google Shape;412;g3fb2e86eadf_0_381"/>
          <p:cNvPicPr preferRelativeResize="0"/>
          <p:nvPr/>
        </p:nvPicPr>
        <p:blipFill rotWithShape="1">
          <a:blip r:embed="rId3">
            <a:alphaModFix/>
          </a:blip>
          <a:srcRect b="0" l="0" r="0" t="0"/>
          <a:stretch/>
        </p:blipFill>
        <p:spPr>
          <a:xfrm>
            <a:off x="14887575" y="-619125"/>
            <a:ext cx="4660429" cy="4229100"/>
          </a:xfrm>
          <a:prstGeom prst="rect">
            <a:avLst/>
          </a:prstGeom>
          <a:noFill/>
          <a:ln>
            <a:noFill/>
          </a:ln>
        </p:spPr>
      </p:pic>
      <p:pic>
        <p:nvPicPr>
          <p:cNvPr descr="preencoded.png" id="413" name="Google Shape;413;g3fb2e86eadf_0_381"/>
          <p:cNvPicPr preferRelativeResize="0"/>
          <p:nvPr/>
        </p:nvPicPr>
        <p:blipFill rotWithShape="1">
          <a:blip r:embed="rId4">
            <a:alphaModFix/>
          </a:blip>
          <a:srcRect b="0" l="0" r="0" t="0"/>
          <a:stretch/>
        </p:blipFill>
        <p:spPr>
          <a:xfrm>
            <a:off x="-742950" y="6734175"/>
            <a:ext cx="3915628" cy="4229100"/>
          </a:xfrm>
          <a:prstGeom prst="rect">
            <a:avLst/>
          </a:prstGeom>
          <a:noFill/>
          <a:ln>
            <a:noFill/>
          </a:ln>
        </p:spPr>
      </p:pic>
      <p:pic>
        <p:nvPicPr>
          <p:cNvPr descr="preencoded.png" id="414" name="Google Shape;414;g3fb2e86eadf_0_381"/>
          <p:cNvPicPr preferRelativeResize="0"/>
          <p:nvPr/>
        </p:nvPicPr>
        <p:blipFill rotWithShape="1">
          <a:blip r:embed="rId5">
            <a:alphaModFix/>
          </a:blip>
          <a:srcRect b="0" l="0" r="0" t="0"/>
          <a:stretch/>
        </p:blipFill>
        <p:spPr>
          <a:xfrm>
            <a:off x="14116050" y="7477125"/>
            <a:ext cx="4841304" cy="4229100"/>
          </a:xfrm>
          <a:prstGeom prst="rect">
            <a:avLst/>
          </a:prstGeom>
          <a:noFill/>
          <a:ln>
            <a:noFill/>
          </a:ln>
        </p:spPr>
      </p:pic>
      <p:pic>
        <p:nvPicPr>
          <p:cNvPr descr="preencoded.png" id="415" name="Google Shape;415;g3fb2e86eadf_0_381"/>
          <p:cNvPicPr preferRelativeResize="0"/>
          <p:nvPr/>
        </p:nvPicPr>
        <p:blipFill rotWithShape="1">
          <a:blip r:embed="rId6">
            <a:alphaModFix/>
          </a:blip>
          <a:srcRect b="0" l="0" r="0" t="0"/>
          <a:stretch/>
        </p:blipFill>
        <p:spPr>
          <a:xfrm rot="-2594084">
            <a:off x="-1512324" y="-729045"/>
            <a:ext cx="4831282" cy="4229100"/>
          </a:xfrm>
          <a:prstGeom prst="rect">
            <a:avLst/>
          </a:prstGeom>
          <a:noFill/>
          <a:ln>
            <a:noFill/>
          </a:ln>
        </p:spPr>
      </p:pic>
      <p:grpSp>
        <p:nvGrpSpPr>
          <p:cNvPr id="416" name="Google Shape;416;g3fb2e86eadf_0_381"/>
          <p:cNvGrpSpPr/>
          <p:nvPr/>
        </p:nvGrpSpPr>
        <p:grpSpPr>
          <a:xfrm>
            <a:off x="17640300" y="7994925"/>
            <a:ext cx="596549" cy="2063476"/>
            <a:chOff x="17640300" y="7994925"/>
            <a:chExt cx="596549" cy="2063476"/>
          </a:xfrm>
        </p:grpSpPr>
        <p:pic>
          <p:nvPicPr>
            <p:cNvPr descr="preencoded.png" id="417" name="Google Shape;417;g3fb2e86eadf_0_381"/>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18" name="Google Shape;418;g3fb2e86eadf_0_38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9" name="Google Shape;419;g3fb2e86eadf_0_381"/>
          <p:cNvGrpSpPr/>
          <p:nvPr/>
        </p:nvGrpSpPr>
        <p:grpSpPr>
          <a:xfrm>
            <a:off x="10086975" y="4314825"/>
            <a:ext cx="6644700" cy="1811775"/>
            <a:chOff x="10086975" y="4314825"/>
            <a:chExt cx="6644700" cy="1811775"/>
          </a:xfrm>
        </p:grpSpPr>
        <p:sp>
          <p:nvSpPr>
            <p:cNvPr id="420" name="Google Shape;420;g3fb2e86eadf_0_381"/>
            <p:cNvSpPr/>
            <p:nvPr/>
          </p:nvSpPr>
          <p:spPr>
            <a:xfrm>
              <a:off x="10086975" y="4314825"/>
              <a:ext cx="66447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A web application</a:t>
              </a:r>
              <a:endParaRPr b="0" i="0" sz="3600" u="none" cap="none" strike="noStrike">
                <a:solidFill>
                  <a:schemeClr val="dk1"/>
                </a:solidFill>
                <a:latin typeface="Calibri"/>
                <a:ea typeface="Calibri"/>
                <a:cs typeface="Calibri"/>
                <a:sym typeface="Calibri"/>
              </a:endParaRPr>
            </a:p>
          </p:txBody>
        </p:sp>
        <p:sp>
          <p:nvSpPr>
            <p:cNvPr id="421" name="Google Shape;421;g3fb2e86eadf_0_381"/>
            <p:cNvSpPr/>
            <p:nvPr/>
          </p:nvSpPr>
          <p:spPr>
            <a:xfrm>
              <a:off x="10086975" y="5105400"/>
              <a:ext cx="66141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22" name="Google Shape;422;g3fb2e86eadf_0_381"/>
          <p:cNvPicPr preferRelativeResize="0"/>
          <p:nvPr/>
        </p:nvPicPr>
        <p:blipFill rotWithShape="1">
          <a:blip r:embed="rId8">
            <a:alphaModFix/>
          </a:blip>
          <a:srcRect b="0" l="0" r="0" t="0"/>
          <a:stretch/>
        </p:blipFill>
        <p:spPr>
          <a:xfrm>
            <a:off x="190500" y="2438400"/>
            <a:ext cx="10325100" cy="6124575"/>
          </a:xfrm>
          <a:prstGeom prst="rect">
            <a:avLst/>
          </a:prstGeom>
          <a:noFill/>
          <a:ln>
            <a:noFill/>
          </a:ln>
        </p:spPr>
      </p:pic>
      <p:pic>
        <p:nvPicPr>
          <p:cNvPr descr="preencoded.png" id="423" name="Google Shape;423;g3fb2e86eadf_0_381"/>
          <p:cNvPicPr preferRelativeResize="0"/>
          <p:nvPr/>
        </p:nvPicPr>
        <p:blipFill rotWithShape="1">
          <a:blip r:embed="rId9">
            <a:alphaModFix/>
          </a:blip>
          <a:srcRect b="0" l="0" r="0" t="0"/>
          <a:stretch/>
        </p:blipFill>
        <p:spPr>
          <a:xfrm>
            <a:off x="1638300" y="2695575"/>
            <a:ext cx="7419975" cy="4867275"/>
          </a:xfrm>
          <a:prstGeom prst="rect">
            <a:avLst/>
          </a:prstGeom>
          <a:noFill/>
          <a:ln>
            <a:noFill/>
          </a:ln>
        </p:spPr>
      </p:pic>
      <p:sp>
        <p:nvSpPr>
          <p:cNvPr id="424" name="Google Shape;424;g3fb2e86eadf_0_381"/>
          <p:cNvSpPr/>
          <p:nvPr/>
        </p:nvSpPr>
        <p:spPr>
          <a:xfrm>
            <a:off x="5257800" y="914400"/>
            <a:ext cx="79152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429" name="Shape 429"/>
        <p:cNvGrpSpPr/>
        <p:nvPr/>
      </p:nvGrpSpPr>
      <p:grpSpPr>
        <a:xfrm>
          <a:off x="0" y="0"/>
          <a:ext cx="0" cy="0"/>
          <a:chOff x="0" y="0"/>
          <a:chExt cx="0" cy="0"/>
        </a:xfrm>
      </p:grpSpPr>
      <p:pic>
        <p:nvPicPr>
          <p:cNvPr descr="preencoded.png" id="430" name="Google Shape;430;g3fb2e86eadf_0_398"/>
          <p:cNvPicPr preferRelativeResize="0"/>
          <p:nvPr/>
        </p:nvPicPr>
        <p:blipFill rotWithShape="1">
          <a:blip r:embed="rId3">
            <a:alphaModFix/>
          </a:blip>
          <a:srcRect b="0" l="0" r="0" t="0"/>
          <a:stretch/>
        </p:blipFill>
        <p:spPr>
          <a:xfrm>
            <a:off x="15906750" y="1952625"/>
            <a:ext cx="4124325" cy="6372225"/>
          </a:xfrm>
          <a:prstGeom prst="rect">
            <a:avLst/>
          </a:prstGeom>
          <a:noFill/>
          <a:ln>
            <a:noFill/>
          </a:ln>
        </p:spPr>
      </p:pic>
      <p:pic>
        <p:nvPicPr>
          <p:cNvPr descr="preencoded.png" id="431" name="Google Shape;431;g3fb2e86eadf_0_398"/>
          <p:cNvPicPr preferRelativeResize="0"/>
          <p:nvPr/>
        </p:nvPicPr>
        <p:blipFill rotWithShape="1">
          <a:blip r:embed="rId4">
            <a:alphaModFix/>
          </a:blip>
          <a:srcRect b="0" l="0" r="0" t="0"/>
          <a:stretch/>
        </p:blipFill>
        <p:spPr>
          <a:xfrm rot="8186857">
            <a:off x="-2148956" y="4910711"/>
            <a:ext cx="5022739" cy="4229100"/>
          </a:xfrm>
          <a:prstGeom prst="rect">
            <a:avLst/>
          </a:prstGeom>
          <a:noFill/>
          <a:ln>
            <a:noFill/>
          </a:ln>
        </p:spPr>
      </p:pic>
      <p:pic>
        <p:nvPicPr>
          <p:cNvPr descr="preencoded.png" id="432" name="Google Shape;432;g3fb2e86eadf_0_398"/>
          <p:cNvPicPr preferRelativeResize="0"/>
          <p:nvPr/>
        </p:nvPicPr>
        <p:blipFill rotWithShape="1">
          <a:blip r:embed="rId5">
            <a:alphaModFix/>
          </a:blip>
          <a:srcRect b="0" l="0" r="0" t="0"/>
          <a:stretch/>
        </p:blipFill>
        <p:spPr>
          <a:xfrm>
            <a:off x="6886575" y="-914400"/>
            <a:ext cx="4516543" cy="4229099"/>
          </a:xfrm>
          <a:prstGeom prst="rect">
            <a:avLst/>
          </a:prstGeom>
          <a:noFill/>
          <a:ln>
            <a:noFill/>
          </a:ln>
        </p:spPr>
      </p:pic>
      <p:grpSp>
        <p:nvGrpSpPr>
          <p:cNvPr id="433" name="Google Shape;433;g3fb2e86eadf_0_398"/>
          <p:cNvGrpSpPr/>
          <p:nvPr/>
        </p:nvGrpSpPr>
        <p:grpSpPr>
          <a:xfrm>
            <a:off x="17640300" y="7994925"/>
            <a:ext cx="596549" cy="2063476"/>
            <a:chOff x="17640300" y="7994925"/>
            <a:chExt cx="596549" cy="2063476"/>
          </a:xfrm>
        </p:grpSpPr>
        <p:pic>
          <p:nvPicPr>
            <p:cNvPr descr="preencoded.png" id="434" name="Google Shape;434;g3fb2e86eadf_0_39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35" name="Google Shape;435;g3fb2e86eadf_0_39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6" name="Google Shape;436;g3fb2e86eadf_0_398"/>
          <p:cNvGrpSpPr/>
          <p:nvPr/>
        </p:nvGrpSpPr>
        <p:grpSpPr>
          <a:xfrm>
            <a:off x="2209800" y="3114675"/>
            <a:ext cx="6644700" cy="2268975"/>
            <a:chOff x="2209800" y="3114675"/>
            <a:chExt cx="6644700" cy="2268975"/>
          </a:xfrm>
        </p:grpSpPr>
        <p:sp>
          <p:nvSpPr>
            <p:cNvPr id="437" name="Google Shape;437;g3fb2e86eadf_0_398"/>
            <p:cNvSpPr/>
            <p:nvPr/>
          </p:nvSpPr>
          <p:spPr>
            <a:xfrm>
              <a:off x="2209800" y="3114675"/>
              <a:ext cx="66447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An mobile app</a:t>
              </a:r>
              <a:endParaRPr b="0" i="0" sz="3600" u="none" cap="none" strike="noStrike">
                <a:solidFill>
                  <a:schemeClr val="dk1"/>
                </a:solidFill>
                <a:latin typeface="Calibri"/>
                <a:ea typeface="Calibri"/>
                <a:cs typeface="Calibri"/>
                <a:sym typeface="Calibri"/>
              </a:endParaRPr>
            </a:p>
          </p:txBody>
        </p:sp>
        <p:sp>
          <p:nvSpPr>
            <p:cNvPr id="438" name="Google Shape;438;g3fb2e86eadf_0_398"/>
            <p:cNvSpPr/>
            <p:nvPr/>
          </p:nvSpPr>
          <p:spPr>
            <a:xfrm>
              <a:off x="2209800" y="3905250"/>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39" name="Google Shape;439;g3fb2e86eadf_0_398"/>
          <p:cNvSpPr/>
          <p:nvPr/>
        </p:nvSpPr>
        <p:spPr>
          <a:xfrm>
            <a:off x="2209800" y="57435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40" name="Google Shape;440;g3fb2e86eadf_0_398"/>
          <p:cNvSpPr/>
          <p:nvPr/>
        </p:nvSpPr>
        <p:spPr>
          <a:xfrm>
            <a:off x="2171700" y="1390650"/>
            <a:ext cx="95727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41" name="Google Shape;441;g3fb2e86eadf_0_398"/>
          <p:cNvPicPr preferRelativeResize="0"/>
          <p:nvPr/>
        </p:nvPicPr>
        <p:blipFill rotWithShape="1">
          <a:blip r:embed="rId7">
            <a:alphaModFix/>
          </a:blip>
          <a:srcRect b="0" l="0" r="0" t="0"/>
          <a:stretch/>
        </p:blipFill>
        <p:spPr>
          <a:xfrm>
            <a:off x="11591925" y="771525"/>
            <a:ext cx="4105275" cy="8886825"/>
          </a:xfrm>
          <a:prstGeom prst="rect">
            <a:avLst/>
          </a:prstGeom>
          <a:noFill/>
          <a:ln>
            <a:noFill/>
          </a:ln>
        </p:spPr>
      </p:pic>
      <p:pic>
        <p:nvPicPr>
          <p:cNvPr descr="preencoded.png" id="442" name="Google Shape;442;g3fb2e86eadf_0_398"/>
          <p:cNvPicPr preferRelativeResize="0"/>
          <p:nvPr/>
        </p:nvPicPr>
        <p:blipFill rotWithShape="1">
          <a:blip r:embed="rId8">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447" name="Shape 447"/>
        <p:cNvGrpSpPr/>
        <p:nvPr/>
      </p:nvGrpSpPr>
      <p:grpSpPr>
        <a:xfrm>
          <a:off x="0" y="0"/>
          <a:ext cx="0" cy="0"/>
          <a:chOff x="0" y="0"/>
          <a:chExt cx="0" cy="0"/>
        </a:xfrm>
      </p:grpSpPr>
      <p:pic>
        <p:nvPicPr>
          <p:cNvPr descr="preencoded.png" id="448" name="Google Shape;448;g3fb2e86eadf_0_415"/>
          <p:cNvPicPr preferRelativeResize="0"/>
          <p:nvPr/>
        </p:nvPicPr>
        <p:blipFill rotWithShape="1">
          <a:blip r:embed="rId3">
            <a:alphaModFix/>
          </a:blip>
          <a:srcRect b="0" l="0" r="0" t="0"/>
          <a:stretch/>
        </p:blipFill>
        <p:spPr>
          <a:xfrm>
            <a:off x="11763375" y="-1771650"/>
            <a:ext cx="7427179" cy="4229100"/>
          </a:xfrm>
          <a:prstGeom prst="rect">
            <a:avLst/>
          </a:prstGeom>
          <a:noFill/>
          <a:ln>
            <a:noFill/>
          </a:ln>
        </p:spPr>
      </p:pic>
      <p:pic>
        <p:nvPicPr>
          <p:cNvPr descr="preencoded.png" id="449" name="Google Shape;449;g3fb2e86eadf_0_415"/>
          <p:cNvPicPr preferRelativeResize="0"/>
          <p:nvPr/>
        </p:nvPicPr>
        <p:blipFill rotWithShape="1">
          <a:blip r:embed="rId4">
            <a:alphaModFix/>
          </a:blip>
          <a:srcRect b="0" l="0" r="0" t="0"/>
          <a:stretch/>
        </p:blipFill>
        <p:spPr>
          <a:xfrm>
            <a:off x="14658975" y="7019925"/>
            <a:ext cx="4532523" cy="4229100"/>
          </a:xfrm>
          <a:prstGeom prst="rect">
            <a:avLst/>
          </a:prstGeom>
          <a:noFill/>
          <a:ln>
            <a:noFill/>
          </a:ln>
        </p:spPr>
      </p:pic>
      <p:pic>
        <p:nvPicPr>
          <p:cNvPr descr="preencoded.png" id="450" name="Google Shape;450;g3fb2e86eadf_0_415"/>
          <p:cNvPicPr preferRelativeResize="0"/>
          <p:nvPr/>
        </p:nvPicPr>
        <p:blipFill rotWithShape="1">
          <a:blip r:embed="rId5">
            <a:alphaModFix/>
          </a:blip>
          <a:srcRect b="0" l="0" r="0" t="0"/>
          <a:stretch/>
        </p:blipFill>
        <p:spPr>
          <a:xfrm>
            <a:off x="-809625" y="-1285875"/>
            <a:ext cx="3071857" cy="4229100"/>
          </a:xfrm>
          <a:prstGeom prst="rect">
            <a:avLst/>
          </a:prstGeom>
          <a:noFill/>
          <a:ln>
            <a:noFill/>
          </a:ln>
        </p:spPr>
      </p:pic>
      <p:pic>
        <p:nvPicPr>
          <p:cNvPr descr="preencoded.png" id="451" name="Google Shape;451;g3fb2e86eadf_0_415"/>
          <p:cNvPicPr preferRelativeResize="0"/>
          <p:nvPr/>
        </p:nvPicPr>
        <p:blipFill rotWithShape="1">
          <a:blip r:embed="rId6">
            <a:alphaModFix/>
          </a:blip>
          <a:srcRect b="0" l="0" r="0" t="0"/>
          <a:stretch/>
        </p:blipFill>
        <p:spPr>
          <a:xfrm>
            <a:off x="-1524000" y="6477000"/>
            <a:ext cx="9563613" cy="4229100"/>
          </a:xfrm>
          <a:prstGeom prst="rect">
            <a:avLst/>
          </a:prstGeom>
          <a:noFill/>
          <a:ln>
            <a:noFill/>
          </a:ln>
        </p:spPr>
      </p:pic>
      <p:grpSp>
        <p:nvGrpSpPr>
          <p:cNvPr id="452" name="Google Shape;452;g3fb2e86eadf_0_415"/>
          <p:cNvGrpSpPr/>
          <p:nvPr/>
        </p:nvGrpSpPr>
        <p:grpSpPr>
          <a:xfrm>
            <a:off x="17640300" y="7994925"/>
            <a:ext cx="596549" cy="2063476"/>
            <a:chOff x="17640300" y="7994925"/>
            <a:chExt cx="596549" cy="2063476"/>
          </a:xfrm>
        </p:grpSpPr>
        <p:pic>
          <p:nvPicPr>
            <p:cNvPr descr="preencoded.png" id="453" name="Google Shape;453;g3fb2e86eadf_0_41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54" name="Google Shape;454;g3fb2e86eadf_0_41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5" name="Google Shape;455;g3fb2e86eadf_0_415"/>
          <p:cNvGrpSpPr/>
          <p:nvPr/>
        </p:nvGrpSpPr>
        <p:grpSpPr>
          <a:xfrm>
            <a:off x="657225" y="6229350"/>
            <a:ext cx="4377600" cy="2268975"/>
            <a:chOff x="657225" y="6229350"/>
            <a:chExt cx="4377600" cy="2268975"/>
          </a:xfrm>
        </p:grpSpPr>
        <p:sp>
          <p:nvSpPr>
            <p:cNvPr id="456" name="Google Shape;456;g3fb2e86eadf_0_415"/>
            <p:cNvSpPr/>
            <p:nvPr/>
          </p:nvSpPr>
          <p:spPr>
            <a:xfrm>
              <a:off x="657225" y="6229350"/>
              <a:ext cx="43776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A web application</a:t>
              </a:r>
              <a:endParaRPr b="0" i="0" sz="3600" u="none" cap="none" strike="noStrike">
                <a:solidFill>
                  <a:schemeClr val="dk1"/>
                </a:solidFill>
                <a:latin typeface="Calibri"/>
                <a:ea typeface="Calibri"/>
                <a:cs typeface="Calibri"/>
                <a:sym typeface="Calibri"/>
              </a:endParaRPr>
            </a:p>
          </p:txBody>
        </p:sp>
        <p:sp>
          <p:nvSpPr>
            <p:cNvPr id="457" name="Google Shape;457;g3fb2e86eadf_0_415"/>
            <p:cNvSpPr/>
            <p:nvPr/>
          </p:nvSpPr>
          <p:spPr>
            <a:xfrm>
              <a:off x="657225" y="7019925"/>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58" name="Google Shape;458;g3fb2e86eadf_0_415"/>
          <p:cNvSpPr/>
          <p:nvPr/>
        </p:nvSpPr>
        <p:spPr>
          <a:xfrm>
            <a:off x="619125" y="923925"/>
            <a:ext cx="5153100" cy="4533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59" name="Google Shape;459;g3fb2e86eadf_0_415"/>
          <p:cNvSpPr/>
          <p:nvPr/>
        </p:nvSpPr>
        <p:spPr>
          <a:xfrm>
            <a:off x="12573000" y="33147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60" name="Google Shape;460;g3fb2e86eadf_0_415"/>
          <p:cNvGrpSpPr/>
          <p:nvPr/>
        </p:nvGrpSpPr>
        <p:grpSpPr>
          <a:xfrm>
            <a:off x="5924550" y="561975"/>
            <a:ext cx="6429375" cy="9248775"/>
            <a:chOff x="5924550" y="561975"/>
            <a:chExt cx="6429375" cy="9248775"/>
          </a:xfrm>
        </p:grpSpPr>
        <p:pic>
          <p:nvPicPr>
            <p:cNvPr descr="preencoded.png" id="461" name="Google Shape;461;g3fb2e86eadf_0_415"/>
            <p:cNvPicPr preferRelativeResize="0"/>
            <p:nvPr/>
          </p:nvPicPr>
          <p:blipFill rotWithShape="1">
            <a:blip r:embed="rId8">
              <a:alphaModFix/>
            </a:blip>
            <a:srcRect b="0" l="0" r="0" t="0"/>
            <a:stretch/>
          </p:blipFill>
          <p:spPr>
            <a:xfrm>
              <a:off x="5924550" y="561975"/>
              <a:ext cx="6429375" cy="9248775"/>
            </a:xfrm>
            <a:prstGeom prst="rect">
              <a:avLst/>
            </a:prstGeom>
            <a:noFill/>
            <a:ln>
              <a:noFill/>
            </a:ln>
          </p:spPr>
        </p:pic>
        <p:pic>
          <p:nvPicPr>
            <p:cNvPr descr="preencoded.png" id="462" name="Google Shape;462;g3fb2e86eadf_0_415"/>
            <p:cNvPicPr preferRelativeResize="0"/>
            <p:nvPr/>
          </p:nvPicPr>
          <p:blipFill rotWithShape="1">
            <a:blip r:embed="rId9">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467" name="Shape 467"/>
        <p:cNvGrpSpPr/>
        <p:nvPr/>
      </p:nvGrpSpPr>
      <p:grpSpPr>
        <a:xfrm>
          <a:off x="0" y="0"/>
          <a:ext cx="0" cy="0"/>
          <a:chOff x="0" y="0"/>
          <a:chExt cx="0" cy="0"/>
        </a:xfrm>
      </p:grpSpPr>
      <p:pic>
        <p:nvPicPr>
          <p:cNvPr descr="preencoded.png" id="468" name="Google Shape;468;g3fb2e86eadf_0_434"/>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69" name="Google Shape;469;g3fb2e86eadf_0_434"/>
          <p:cNvGrpSpPr/>
          <p:nvPr/>
        </p:nvGrpSpPr>
        <p:grpSpPr>
          <a:xfrm>
            <a:off x="17640300" y="7994925"/>
            <a:ext cx="596549" cy="2063476"/>
            <a:chOff x="17640300" y="7994925"/>
            <a:chExt cx="596549" cy="2063476"/>
          </a:xfrm>
        </p:grpSpPr>
        <p:pic>
          <p:nvPicPr>
            <p:cNvPr descr="preencoded.png" id="470" name="Google Shape;470;g3fb2e86eadf_0_434"/>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71" name="Google Shape;471;g3fb2e86eadf_0_43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72" name="Google Shape;472;g3fb2e86eadf_0_434"/>
          <p:cNvSpPr/>
          <p:nvPr/>
        </p:nvSpPr>
        <p:spPr>
          <a:xfrm>
            <a:off x="11868150" y="523875"/>
            <a:ext cx="5496000" cy="24003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477" name="Shape 477"/>
        <p:cNvGrpSpPr/>
        <p:nvPr/>
      </p:nvGrpSpPr>
      <p:grpSpPr>
        <a:xfrm>
          <a:off x="0" y="0"/>
          <a:ext cx="0" cy="0"/>
          <a:chOff x="0" y="0"/>
          <a:chExt cx="0" cy="0"/>
        </a:xfrm>
      </p:grpSpPr>
      <p:pic>
        <p:nvPicPr>
          <p:cNvPr descr="preencoded.png" id="478" name="Google Shape;478;g3fb2e86eadf_0_443"/>
          <p:cNvPicPr preferRelativeResize="0"/>
          <p:nvPr/>
        </p:nvPicPr>
        <p:blipFill rotWithShape="1">
          <a:blip r:embed="rId3">
            <a:alphaModFix/>
          </a:blip>
          <a:srcRect b="0" l="0" r="0" t="0"/>
          <a:stretch/>
        </p:blipFill>
        <p:spPr>
          <a:xfrm>
            <a:off x="14887575" y="-619125"/>
            <a:ext cx="4660429" cy="4229100"/>
          </a:xfrm>
          <a:prstGeom prst="rect">
            <a:avLst/>
          </a:prstGeom>
          <a:noFill/>
          <a:ln>
            <a:noFill/>
          </a:ln>
        </p:spPr>
      </p:pic>
      <p:pic>
        <p:nvPicPr>
          <p:cNvPr descr="preencoded.png" id="479" name="Google Shape;479;g3fb2e86eadf_0_443"/>
          <p:cNvPicPr preferRelativeResize="0"/>
          <p:nvPr/>
        </p:nvPicPr>
        <p:blipFill rotWithShape="1">
          <a:blip r:embed="rId4">
            <a:alphaModFix/>
          </a:blip>
          <a:srcRect b="0" l="0" r="0" t="0"/>
          <a:stretch/>
        </p:blipFill>
        <p:spPr>
          <a:xfrm>
            <a:off x="-742950" y="6734175"/>
            <a:ext cx="3915628" cy="4229100"/>
          </a:xfrm>
          <a:prstGeom prst="rect">
            <a:avLst/>
          </a:prstGeom>
          <a:noFill/>
          <a:ln>
            <a:noFill/>
          </a:ln>
        </p:spPr>
      </p:pic>
      <p:pic>
        <p:nvPicPr>
          <p:cNvPr descr="preencoded.png" id="480" name="Google Shape;480;g3fb2e86eadf_0_443"/>
          <p:cNvPicPr preferRelativeResize="0"/>
          <p:nvPr/>
        </p:nvPicPr>
        <p:blipFill rotWithShape="1">
          <a:blip r:embed="rId5">
            <a:alphaModFix/>
          </a:blip>
          <a:srcRect b="0" l="0" r="0" t="0"/>
          <a:stretch/>
        </p:blipFill>
        <p:spPr>
          <a:xfrm>
            <a:off x="14116050" y="7477125"/>
            <a:ext cx="4841304" cy="4229100"/>
          </a:xfrm>
          <a:prstGeom prst="rect">
            <a:avLst/>
          </a:prstGeom>
          <a:noFill/>
          <a:ln>
            <a:noFill/>
          </a:ln>
        </p:spPr>
      </p:pic>
      <p:pic>
        <p:nvPicPr>
          <p:cNvPr descr="preencoded.png" id="481" name="Google Shape;481;g3fb2e86eadf_0_443"/>
          <p:cNvPicPr preferRelativeResize="0"/>
          <p:nvPr/>
        </p:nvPicPr>
        <p:blipFill rotWithShape="1">
          <a:blip r:embed="rId6">
            <a:alphaModFix/>
          </a:blip>
          <a:srcRect b="0" l="0" r="0" t="0"/>
          <a:stretch/>
        </p:blipFill>
        <p:spPr>
          <a:xfrm rot="-2594084">
            <a:off x="-1512324" y="-729045"/>
            <a:ext cx="4831282" cy="4229100"/>
          </a:xfrm>
          <a:prstGeom prst="rect">
            <a:avLst/>
          </a:prstGeom>
          <a:noFill/>
          <a:ln>
            <a:noFill/>
          </a:ln>
        </p:spPr>
      </p:pic>
      <p:grpSp>
        <p:nvGrpSpPr>
          <p:cNvPr id="482" name="Google Shape;482;g3fb2e86eadf_0_443"/>
          <p:cNvGrpSpPr/>
          <p:nvPr/>
        </p:nvGrpSpPr>
        <p:grpSpPr>
          <a:xfrm>
            <a:off x="17640300" y="7994925"/>
            <a:ext cx="596549" cy="2063476"/>
            <a:chOff x="17640300" y="7994925"/>
            <a:chExt cx="596549" cy="2063476"/>
          </a:xfrm>
        </p:grpSpPr>
        <p:pic>
          <p:nvPicPr>
            <p:cNvPr descr="preencoded.png" id="483" name="Google Shape;483;g3fb2e86eadf_0_443"/>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84" name="Google Shape;484;g3fb2e86eadf_0_44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85" name="Google Shape;485;g3fb2e86eadf_0_443"/>
          <p:cNvPicPr preferRelativeResize="0"/>
          <p:nvPr/>
        </p:nvPicPr>
        <p:blipFill rotWithShape="1">
          <a:blip r:embed="rId8">
            <a:alphaModFix/>
          </a:blip>
          <a:srcRect b="0" l="0" r="0" t="0"/>
          <a:stretch/>
        </p:blipFill>
        <p:spPr>
          <a:xfrm>
            <a:off x="0" y="0"/>
            <a:ext cx="5734050" cy="10287000"/>
          </a:xfrm>
          <a:prstGeom prst="rect">
            <a:avLst/>
          </a:prstGeom>
          <a:noFill/>
          <a:ln>
            <a:noFill/>
          </a:ln>
        </p:spPr>
      </p:pic>
      <p:sp>
        <p:nvSpPr>
          <p:cNvPr id="486" name="Google Shape;486;g3fb2e86eadf_0_443"/>
          <p:cNvSpPr/>
          <p:nvPr/>
        </p:nvSpPr>
        <p:spPr>
          <a:xfrm>
            <a:off x="6505575" y="2443163"/>
            <a:ext cx="9792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ytone One"/>
              <a:buNone/>
            </a:pPr>
            <a:r>
              <a:rPr b="0" i="0" lang="en-US" sz="9600" u="none" cap="none" strike="noStrike">
                <a:solidFill>
                  <a:srgbClr val="272727"/>
                </a:solidFill>
                <a:latin typeface="Paytone One"/>
                <a:ea typeface="Paytone One"/>
                <a:cs typeface="Paytone One"/>
                <a:sym typeface="Paytone One"/>
              </a:rPr>
              <a:t>1</a:t>
            </a:r>
            <a:endParaRPr b="0" i="0" sz="9600" u="none" cap="none" strike="noStrike">
              <a:solidFill>
                <a:schemeClr val="dk1"/>
              </a:solidFill>
              <a:latin typeface="Calibri"/>
              <a:ea typeface="Calibri"/>
              <a:cs typeface="Calibri"/>
              <a:sym typeface="Calibri"/>
            </a:endParaRPr>
          </a:p>
        </p:txBody>
      </p:sp>
      <p:grpSp>
        <p:nvGrpSpPr>
          <p:cNvPr id="487" name="Google Shape;487;g3fb2e86eadf_0_443"/>
          <p:cNvGrpSpPr/>
          <p:nvPr/>
        </p:nvGrpSpPr>
        <p:grpSpPr>
          <a:xfrm>
            <a:off x="7210425" y="1933575"/>
            <a:ext cx="4339500" cy="2830950"/>
            <a:chOff x="7210425" y="1933575"/>
            <a:chExt cx="4339500" cy="2830950"/>
          </a:xfrm>
        </p:grpSpPr>
        <p:sp>
          <p:nvSpPr>
            <p:cNvPr id="488" name="Google Shape;488;g3fb2e86eadf_0_443"/>
            <p:cNvSpPr/>
            <p:nvPr/>
          </p:nvSpPr>
          <p:spPr>
            <a:xfrm>
              <a:off x="7210425" y="1933575"/>
              <a:ext cx="4339500" cy="143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Discover the secrets</a:t>
              </a:r>
              <a:endParaRPr b="0" i="0" sz="3600" u="none" cap="none" strike="noStrike">
                <a:solidFill>
                  <a:schemeClr val="dk1"/>
                </a:solidFill>
                <a:latin typeface="Calibri"/>
                <a:ea typeface="Calibri"/>
                <a:cs typeface="Calibri"/>
                <a:sym typeface="Calibri"/>
              </a:endParaRPr>
            </a:p>
          </p:txBody>
        </p:sp>
        <p:sp>
          <p:nvSpPr>
            <p:cNvPr id="489" name="Google Shape;489;g3fb2e86eadf_0_443"/>
            <p:cNvSpPr/>
            <p:nvPr/>
          </p:nvSpPr>
          <p:spPr>
            <a:xfrm>
              <a:off x="7210425" y="3286125"/>
              <a:ext cx="43092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90" name="Google Shape;490;g3fb2e86eadf_0_443"/>
          <p:cNvSpPr/>
          <p:nvPr/>
        </p:nvSpPr>
        <p:spPr>
          <a:xfrm>
            <a:off x="6505575" y="5986463"/>
            <a:ext cx="10650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ytone One"/>
              <a:buNone/>
            </a:pPr>
            <a:r>
              <a:rPr b="0" i="0" lang="en-US" sz="9600" u="none" cap="none" strike="noStrike">
                <a:solidFill>
                  <a:srgbClr val="272727"/>
                </a:solidFill>
                <a:latin typeface="Paytone One"/>
                <a:ea typeface="Paytone One"/>
                <a:cs typeface="Paytone One"/>
                <a:sym typeface="Paytone One"/>
              </a:rPr>
              <a:t>3</a:t>
            </a:r>
            <a:endParaRPr b="0" i="0" sz="9600" u="none" cap="none" strike="noStrike">
              <a:solidFill>
                <a:schemeClr val="dk1"/>
              </a:solidFill>
              <a:latin typeface="Calibri"/>
              <a:ea typeface="Calibri"/>
              <a:cs typeface="Calibri"/>
              <a:sym typeface="Calibri"/>
            </a:endParaRPr>
          </a:p>
        </p:txBody>
      </p:sp>
      <p:grpSp>
        <p:nvGrpSpPr>
          <p:cNvPr id="491" name="Google Shape;491;g3fb2e86eadf_0_443"/>
          <p:cNvGrpSpPr/>
          <p:nvPr/>
        </p:nvGrpSpPr>
        <p:grpSpPr>
          <a:xfrm>
            <a:off x="7296150" y="5248275"/>
            <a:ext cx="4254000" cy="3288150"/>
            <a:chOff x="7296150" y="5248275"/>
            <a:chExt cx="4254000" cy="3288150"/>
          </a:xfrm>
        </p:grpSpPr>
        <p:sp>
          <p:nvSpPr>
            <p:cNvPr id="492" name="Google Shape;492;g3fb2e86eadf_0_443"/>
            <p:cNvSpPr/>
            <p:nvPr/>
          </p:nvSpPr>
          <p:spPr>
            <a:xfrm>
              <a:off x="7296150" y="5248275"/>
              <a:ext cx="4254000" cy="143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Meet the creatures</a:t>
              </a:r>
              <a:endParaRPr b="0" i="0" sz="3600" u="none" cap="none" strike="noStrike">
                <a:solidFill>
                  <a:schemeClr val="dk1"/>
                </a:solidFill>
                <a:latin typeface="Calibri"/>
                <a:ea typeface="Calibri"/>
                <a:cs typeface="Calibri"/>
                <a:sym typeface="Calibri"/>
              </a:endParaRPr>
            </a:p>
          </p:txBody>
        </p:sp>
        <p:sp>
          <p:nvSpPr>
            <p:cNvPr id="493" name="Google Shape;493;g3fb2e86eadf_0_443"/>
            <p:cNvSpPr/>
            <p:nvPr/>
          </p:nvSpPr>
          <p:spPr>
            <a:xfrm>
              <a:off x="7296150" y="6600825"/>
              <a:ext cx="4223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94" name="Google Shape;494;g3fb2e86eadf_0_443"/>
          <p:cNvSpPr/>
          <p:nvPr/>
        </p:nvSpPr>
        <p:spPr>
          <a:xfrm>
            <a:off x="12134850" y="5986463"/>
            <a:ext cx="12078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ytone One"/>
              <a:buNone/>
            </a:pPr>
            <a:r>
              <a:rPr b="0" i="0" lang="en-US" sz="9600" u="none" cap="none" strike="noStrike">
                <a:solidFill>
                  <a:srgbClr val="272727"/>
                </a:solidFill>
                <a:latin typeface="Paytone One"/>
                <a:ea typeface="Paytone One"/>
                <a:cs typeface="Paytone One"/>
                <a:sym typeface="Paytone One"/>
              </a:rPr>
              <a:t>4</a:t>
            </a:r>
            <a:endParaRPr b="0" i="0" sz="9600" u="none" cap="none" strike="noStrike">
              <a:solidFill>
                <a:schemeClr val="dk1"/>
              </a:solidFill>
              <a:latin typeface="Calibri"/>
              <a:ea typeface="Calibri"/>
              <a:cs typeface="Calibri"/>
              <a:sym typeface="Calibri"/>
            </a:endParaRPr>
          </a:p>
        </p:txBody>
      </p:sp>
      <p:grpSp>
        <p:nvGrpSpPr>
          <p:cNvPr id="495" name="Google Shape;495;g3fb2e86eadf_0_443"/>
          <p:cNvGrpSpPr/>
          <p:nvPr/>
        </p:nvGrpSpPr>
        <p:grpSpPr>
          <a:xfrm>
            <a:off x="13068300" y="5248275"/>
            <a:ext cx="4110900" cy="3288150"/>
            <a:chOff x="13068300" y="5248275"/>
            <a:chExt cx="4110900" cy="3288150"/>
          </a:xfrm>
        </p:grpSpPr>
        <p:sp>
          <p:nvSpPr>
            <p:cNvPr id="496" name="Google Shape;496;g3fb2e86eadf_0_443"/>
            <p:cNvSpPr/>
            <p:nvPr/>
          </p:nvSpPr>
          <p:spPr>
            <a:xfrm>
              <a:off x="13068300" y="5248275"/>
              <a:ext cx="4110900" cy="143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Uncover the magic</a:t>
              </a:r>
              <a:endParaRPr b="0" i="0" sz="3600" u="none" cap="none" strike="noStrike">
                <a:solidFill>
                  <a:schemeClr val="dk1"/>
                </a:solidFill>
                <a:latin typeface="Calibri"/>
                <a:ea typeface="Calibri"/>
                <a:cs typeface="Calibri"/>
                <a:sym typeface="Calibri"/>
              </a:endParaRPr>
            </a:p>
          </p:txBody>
        </p:sp>
        <p:sp>
          <p:nvSpPr>
            <p:cNvPr id="497" name="Google Shape;497;g3fb2e86eadf_0_443"/>
            <p:cNvSpPr/>
            <p:nvPr/>
          </p:nvSpPr>
          <p:spPr>
            <a:xfrm>
              <a:off x="13068300" y="6600825"/>
              <a:ext cx="40806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98" name="Google Shape;498;g3fb2e86eadf_0_443"/>
          <p:cNvSpPr/>
          <p:nvPr/>
        </p:nvSpPr>
        <p:spPr>
          <a:xfrm>
            <a:off x="12134850" y="2443163"/>
            <a:ext cx="1065000" cy="21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aytone One"/>
              <a:buNone/>
            </a:pPr>
            <a:r>
              <a:rPr b="0" i="0" lang="en-US" sz="9600" u="none" cap="none" strike="noStrike">
                <a:solidFill>
                  <a:srgbClr val="272727"/>
                </a:solidFill>
                <a:latin typeface="Paytone One"/>
                <a:ea typeface="Paytone One"/>
                <a:cs typeface="Paytone One"/>
                <a:sym typeface="Paytone One"/>
              </a:rPr>
              <a:t>2</a:t>
            </a:r>
            <a:endParaRPr b="0" i="0" sz="9600" u="none" cap="none" strike="noStrike">
              <a:solidFill>
                <a:schemeClr val="dk1"/>
              </a:solidFill>
              <a:latin typeface="Calibri"/>
              <a:ea typeface="Calibri"/>
              <a:cs typeface="Calibri"/>
              <a:sym typeface="Calibri"/>
            </a:endParaRPr>
          </a:p>
        </p:txBody>
      </p:sp>
      <p:grpSp>
        <p:nvGrpSpPr>
          <p:cNvPr id="499" name="Google Shape;499;g3fb2e86eadf_0_443"/>
          <p:cNvGrpSpPr/>
          <p:nvPr/>
        </p:nvGrpSpPr>
        <p:grpSpPr>
          <a:xfrm>
            <a:off x="12925425" y="1933575"/>
            <a:ext cx="4254000" cy="2830950"/>
            <a:chOff x="12925425" y="1933575"/>
            <a:chExt cx="4254000" cy="2830950"/>
          </a:xfrm>
        </p:grpSpPr>
        <p:sp>
          <p:nvSpPr>
            <p:cNvPr id="500" name="Google Shape;500;g3fb2e86eadf_0_443"/>
            <p:cNvSpPr/>
            <p:nvPr/>
          </p:nvSpPr>
          <p:spPr>
            <a:xfrm>
              <a:off x="12925425" y="1933575"/>
              <a:ext cx="4254000" cy="143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Find your own path</a:t>
              </a:r>
              <a:endParaRPr b="0" i="0" sz="3600" u="none" cap="none" strike="noStrike">
                <a:solidFill>
                  <a:schemeClr val="dk1"/>
                </a:solidFill>
                <a:latin typeface="Calibri"/>
                <a:ea typeface="Calibri"/>
                <a:cs typeface="Calibri"/>
                <a:sym typeface="Calibri"/>
              </a:endParaRPr>
            </a:p>
          </p:txBody>
        </p:sp>
        <p:sp>
          <p:nvSpPr>
            <p:cNvPr id="501" name="Google Shape;501;g3fb2e86eadf_0_443"/>
            <p:cNvSpPr/>
            <p:nvPr/>
          </p:nvSpPr>
          <p:spPr>
            <a:xfrm>
              <a:off x="12925425" y="3286125"/>
              <a:ext cx="42234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506" name="Shape 506"/>
        <p:cNvGrpSpPr/>
        <p:nvPr/>
      </p:nvGrpSpPr>
      <p:grpSpPr>
        <a:xfrm>
          <a:off x="0" y="0"/>
          <a:ext cx="0" cy="0"/>
          <a:chOff x="0" y="0"/>
          <a:chExt cx="0" cy="0"/>
        </a:xfrm>
      </p:grpSpPr>
      <p:pic>
        <p:nvPicPr>
          <p:cNvPr descr="preencoded.png" id="507" name="Google Shape;507;g3fb2e86eadf_0_471"/>
          <p:cNvPicPr preferRelativeResize="0"/>
          <p:nvPr/>
        </p:nvPicPr>
        <p:blipFill rotWithShape="1">
          <a:blip r:embed="rId3">
            <a:alphaModFix/>
          </a:blip>
          <a:srcRect b="0" l="0" r="0" t="0"/>
          <a:stretch/>
        </p:blipFill>
        <p:spPr>
          <a:xfrm>
            <a:off x="15906750" y="1952625"/>
            <a:ext cx="4124325" cy="6372225"/>
          </a:xfrm>
          <a:prstGeom prst="rect">
            <a:avLst/>
          </a:prstGeom>
          <a:noFill/>
          <a:ln>
            <a:noFill/>
          </a:ln>
        </p:spPr>
      </p:pic>
      <p:pic>
        <p:nvPicPr>
          <p:cNvPr descr="preencoded.png" id="508" name="Google Shape;508;g3fb2e86eadf_0_471"/>
          <p:cNvPicPr preferRelativeResize="0"/>
          <p:nvPr/>
        </p:nvPicPr>
        <p:blipFill rotWithShape="1">
          <a:blip r:embed="rId4">
            <a:alphaModFix/>
          </a:blip>
          <a:srcRect b="0" l="0" r="0" t="0"/>
          <a:stretch/>
        </p:blipFill>
        <p:spPr>
          <a:xfrm rot="8186857">
            <a:off x="-2148956" y="4910711"/>
            <a:ext cx="5022739" cy="4229100"/>
          </a:xfrm>
          <a:prstGeom prst="rect">
            <a:avLst/>
          </a:prstGeom>
          <a:noFill/>
          <a:ln>
            <a:noFill/>
          </a:ln>
        </p:spPr>
      </p:pic>
      <p:pic>
        <p:nvPicPr>
          <p:cNvPr descr="preencoded.png" id="509" name="Google Shape;509;g3fb2e86eadf_0_471"/>
          <p:cNvPicPr preferRelativeResize="0"/>
          <p:nvPr/>
        </p:nvPicPr>
        <p:blipFill rotWithShape="1">
          <a:blip r:embed="rId5">
            <a:alphaModFix/>
          </a:blip>
          <a:srcRect b="0" l="0" r="0" t="0"/>
          <a:stretch/>
        </p:blipFill>
        <p:spPr>
          <a:xfrm>
            <a:off x="6886575" y="-914400"/>
            <a:ext cx="4516543" cy="4229099"/>
          </a:xfrm>
          <a:prstGeom prst="rect">
            <a:avLst/>
          </a:prstGeom>
          <a:noFill/>
          <a:ln>
            <a:noFill/>
          </a:ln>
        </p:spPr>
      </p:pic>
      <p:grpSp>
        <p:nvGrpSpPr>
          <p:cNvPr id="510" name="Google Shape;510;g3fb2e86eadf_0_471"/>
          <p:cNvGrpSpPr/>
          <p:nvPr/>
        </p:nvGrpSpPr>
        <p:grpSpPr>
          <a:xfrm>
            <a:off x="17640300" y="7994925"/>
            <a:ext cx="596549" cy="2063476"/>
            <a:chOff x="17640300" y="7994925"/>
            <a:chExt cx="596549" cy="2063476"/>
          </a:xfrm>
        </p:grpSpPr>
        <p:pic>
          <p:nvPicPr>
            <p:cNvPr descr="preencoded.png" id="511" name="Google Shape;511;g3fb2e86eadf_0_47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12" name="Google Shape;512;g3fb2e86eadf_0_47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13" name="Google Shape;513;g3fb2e86eadf_0_471"/>
          <p:cNvPicPr preferRelativeResize="0"/>
          <p:nvPr/>
        </p:nvPicPr>
        <p:blipFill rotWithShape="1">
          <a:blip r:embed="rId7">
            <a:alphaModFix/>
          </a:blip>
          <a:srcRect b="0" l="0" r="0" t="0"/>
          <a:stretch/>
        </p:blipFill>
        <p:spPr>
          <a:xfrm>
            <a:off x="381000" y="2200275"/>
            <a:ext cx="10858500" cy="5895975"/>
          </a:xfrm>
          <a:prstGeom prst="rect">
            <a:avLst/>
          </a:prstGeom>
          <a:noFill/>
          <a:ln>
            <a:noFill/>
          </a:ln>
        </p:spPr>
      </p:pic>
      <p:sp>
        <p:nvSpPr>
          <p:cNvPr id="514" name="Google Shape;514;g3fb2e86eadf_0_471"/>
          <p:cNvSpPr/>
          <p:nvPr/>
        </p:nvSpPr>
        <p:spPr>
          <a:xfrm>
            <a:off x="3810000" y="8772525"/>
            <a:ext cx="10658400" cy="1333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Fantasy Realm at a Glance</a:t>
            </a:r>
            <a:endParaRPr b="0" i="0" sz="6000" u="none" cap="none" strike="noStrike">
              <a:solidFill>
                <a:schemeClr val="dk1"/>
              </a:solidFill>
              <a:latin typeface="Calibri"/>
              <a:ea typeface="Calibri"/>
              <a:cs typeface="Calibri"/>
              <a:sym typeface="Calibri"/>
            </a:endParaRPr>
          </a:p>
        </p:txBody>
      </p:sp>
      <p:grpSp>
        <p:nvGrpSpPr>
          <p:cNvPr id="515" name="Google Shape;515;g3fb2e86eadf_0_471"/>
          <p:cNvGrpSpPr/>
          <p:nvPr/>
        </p:nvGrpSpPr>
        <p:grpSpPr>
          <a:xfrm>
            <a:off x="11791950" y="1423988"/>
            <a:ext cx="5292000" cy="1735575"/>
            <a:chOff x="11791950" y="1423988"/>
            <a:chExt cx="5292000" cy="1735575"/>
          </a:xfrm>
        </p:grpSpPr>
        <p:sp>
          <p:nvSpPr>
            <p:cNvPr id="516" name="Google Shape;516;g3fb2e86eadf_0_471"/>
            <p:cNvSpPr/>
            <p:nvPr/>
          </p:nvSpPr>
          <p:spPr>
            <a:xfrm>
              <a:off x="11791950" y="1423988"/>
              <a:ext cx="52920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The Enchanted Forest</a:t>
              </a:r>
              <a:endParaRPr b="0" i="0" sz="3600" u="none" cap="none" strike="noStrike">
                <a:solidFill>
                  <a:schemeClr val="dk1"/>
                </a:solidFill>
                <a:latin typeface="Calibri"/>
                <a:ea typeface="Calibri"/>
                <a:cs typeface="Calibri"/>
                <a:sym typeface="Calibri"/>
              </a:endParaRPr>
            </a:p>
          </p:txBody>
        </p:sp>
        <p:sp>
          <p:nvSpPr>
            <p:cNvPr id="517" name="Google Shape;517;g3fb2e86eadf_0_471"/>
            <p:cNvSpPr/>
            <p:nvPr/>
          </p:nvSpPr>
          <p:spPr>
            <a:xfrm>
              <a:off x="11791950" y="2138363"/>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creatures.</a:t>
              </a:r>
              <a:endParaRPr b="0" i="0" sz="2400" u="none" cap="none" strike="noStrike">
                <a:solidFill>
                  <a:schemeClr val="dk1"/>
                </a:solidFill>
                <a:latin typeface="Calibri"/>
                <a:ea typeface="Calibri"/>
                <a:cs typeface="Calibri"/>
                <a:sym typeface="Calibri"/>
              </a:endParaRPr>
            </a:p>
          </p:txBody>
        </p:sp>
      </p:grpSp>
      <p:grpSp>
        <p:nvGrpSpPr>
          <p:cNvPr id="518" name="Google Shape;518;g3fb2e86eadf_0_471"/>
          <p:cNvGrpSpPr/>
          <p:nvPr/>
        </p:nvGrpSpPr>
        <p:grpSpPr>
          <a:xfrm>
            <a:off x="11791950" y="3900488"/>
            <a:ext cx="5292000" cy="1735575"/>
            <a:chOff x="11791950" y="3900488"/>
            <a:chExt cx="5292000" cy="1735575"/>
          </a:xfrm>
        </p:grpSpPr>
        <p:sp>
          <p:nvSpPr>
            <p:cNvPr id="519" name="Google Shape;519;g3fb2e86eadf_0_471"/>
            <p:cNvSpPr/>
            <p:nvPr/>
          </p:nvSpPr>
          <p:spPr>
            <a:xfrm>
              <a:off x="11791950" y="3900488"/>
              <a:ext cx="52920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The Crystal Caves</a:t>
              </a:r>
              <a:endParaRPr b="0" i="0" sz="3600" u="none" cap="none" strike="noStrike">
                <a:solidFill>
                  <a:schemeClr val="dk1"/>
                </a:solidFill>
                <a:latin typeface="Calibri"/>
                <a:ea typeface="Calibri"/>
                <a:cs typeface="Calibri"/>
                <a:sym typeface="Calibri"/>
              </a:endParaRPr>
            </a:p>
          </p:txBody>
        </p:sp>
        <p:sp>
          <p:nvSpPr>
            <p:cNvPr id="520" name="Google Shape;520;g3fb2e86eadf_0_471"/>
            <p:cNvSpPr/>
            <p:nvPr/>
          </p:nvSpPr>
          <p:spPr>
            <a:xfrm>
              <a:off x="11791950" y="4614863"/>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gems and crystals.</a:t>
              </a:r>
              <a:endParaRPr b="0" i="0" sz="2400" u="none" cap="none" strike="noStrike">
                <a:solidFill>
                  <a:schemeClr val="dk1"/>
                </a:solidFill>
                <a:latin typeface="Calibri"/>
                <a:ea typeface="Calibri"/>
                <a:cs typeface="Calibri"/>
                <a:sym typeface="Calibri"/>
              </a:endParaRPr>
            </a:p>
          </p:txBody>
        </p:sp>
      </p:grpSp>
      <p:grpSp>
        <p:nvGrpSpPr>
          <p:cNvPr id="521" name="Google Shape;521;g3fb2e86eadf_0_471"/>
          <p:cNvGrpSpPr/>
          <p:nvPr/>
        </p:nvGrpSpPr>
        <p:grpSpPr>
          <a:xfrm>
            <a:off x="11791950" y="6167438"/>
            <a:ext cx="5292000" cy="1735575"/>
            <a:chOff x="11791950" y="6167438"/>
            <a:chExt cx="5292000" cy="1735575"/>
          </a:xfrm>
        </p:grpSpPr>
        <p:sp>
          <p:nvSpPr>
            <p:cNvPr id="522" name="Google Shape;522;g3fb2e86eadf_0_471"/>
            <p:cNvSpPr/>
            <p:nvPr/>
          </p:nvSpPr>
          <p:spPr>
            <a:xfrm>
              <a:off x="11791950" y="6167438"/>
              <a:ext cx="5292000" cy="798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The Dragon's Lair</a:t>
              </a:r>
              <a:endParaRPr b="0" i="0" sz="3600" u="none" cap="none" strike="noStrike">
                <a:solidFill>
                  <a:schemeClr val="dk1"/>
                </a:solidFill>
                <a:latin typeface="Calibri"/>
                <a:ea typeface="Calibri"/>
                <a:cs typeface="Calibri"/>
                <a:sym typeface="Calibri"/>
              </a:endParaRPr>
            </a:p>
          </p:txBody>
        </p:sp>
        <p:sp>
          <p:nvSpPr>
            <p:cNvPr id="523" name="Google Shape;523;g3fb2e86eadf_0_471"/>
            <p:cNvSpPr/>
            <p:nvPr/>
          </p:nvSpPr>
          <p:spPr>
            <a:xfrm>
              <a:off x="11791950" y="6881813"/>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528" name="Shape 528"/>
        <p:cNvGrpSpPr/>
        <p:nvPr/>
      </p:nvGrpSpPr>
      <p:grpSpPr>
        <a:xfrm>
          <a:off x="0" y="0"/>
          <a:ext cx="0" cy="0"/>
          <a:chOff x="0" y="0"/>
          <a:chExt cx="0" cy="0"/>
        </a:xfrm>
      </p:grpSpPr>
      <p:pic>
        <p:nvPicPr>
          <p:cNvPr descr="preencoded.png" id="529" name="Google Shape;529;g3fb2e86eadf_0_492"/>
          <p:cNvPicPr preferRelativeResize="0"/>
          <p:nvPr/>
        </p:nvPicPr>
        <p:blipFill rotWithShape="1">
          <a:blip r:embed="rId3">
            <a:alphaModFix/>
          </a:blip>
          <a:srcRect b="0" l="0" r="0" t="0"/>
          <a:stretch/>
        </p:blipFill>
        <p:spPr>
          <a:xfrm>
            <a:off x="11763375" y="-1771650"/>
            <a:ext cx="7427179" cy="4229100"/>
          </a:xfrm>
          <a:prstGeom prst="rect">
            <a:avLst/>
          </a:prstGeom>
          <a:noFill/>
          <a:ln>
            <a:noFill/>
          </a:ln>
        </p:spPr>
      </p:pic>
      <p:pic>
        <p:nvPicPr>
          <p:cNvPr descr="preencoded.png" id="530" name="Google Shape;530;g3fb2e86eadf_0_492"/>
          <p:cNvPicPr preferRelativeResize="0"/>
          <p:nvPr/>
        </p:nvPicPr>
        <p:blipFill rotWithShape="1">
          <a:blip r:embed="rId4">
            <a:alphaModFix/>
          </a:blip>
          <a:srcRect b="0" l="0" r="0" t="0"/>
          <a:stretch/>
        </p:blipFill>
        <p:spPr>
          <a:xfrm>
            <a:off x="14658975" y="7019925"/>
            <a:ext cx="4532523" cy="4229100"/>
          </a:xfrm>
          <a:prstGeom prst="rect">
            <a:avLst/>
          </a:prstGeom>
          <a:noFill/>
          <a:ln>
            <a:noFill/>
          </a:ln>
        </p:spPr>
      </p:pic>
      <p:pic>
        <p:nvPicPr>
          <p:cNvPr descr="preencoded.png" id="531" name="Google Shape;531;g3fb2e86eadf_0_492"/>
          <p:cNvPicPr preferRelativeResize="0"/>
          <p:nvPr/>
        </p:nvPicPr>
        <p:blipFill rotWithShape="1">
          <a:blip r:embed="rId5">
            <a:alphaModFix/>
          </a:blip>
          <a:srcRect b="0" l="0" r="0" t="0"/>
          <a:stretch/>
        </p:blipFill>
        <p:spPr>
          <a:xfrm>
            <a:off x="-809625" y="-1285875"/>
            <a:ext cx="3071857" cy="4229100"/>
          </a:xfrm>
          <a:prstGeom prst="rect">
            <a:avLst/>
          </a:prstGeom>
          <a:noFill/>
          <a:ln>
            <a:noFill/>
          </a:ln>
        </p:spPr>
      </p:pic>
      <p:pic>
        <p:nvPicPr>
          <p:cNvPr descr="preencoded.png" id="532" name="Google Shape;532;g3fb2e86eadf_0_492"/>
          <p:cNvPicPr preferRelativeResize="0"/>
          <p:nvPr/>
        </p:nvPicPr>
        <p:blipFill rotWithShape="1">
          <a:blip r:embed="rId6">
            <a:alphaModFix/>
          </a:blip>
          <a:srcRect b="0" l="0" r="0" t="0"/>
          <a:stretch/>
        </p:blipFill>
        <p:spPr>
          <a:xfrm>
            <a:off x="-1524000" y="6477000"/>
            <a:ext cx="9563613" cy="4229100"/>
          </a:xfrm>
          <a:prstGeom prst="rect">
            <a:avLst/>
          </a:prstGeom>
          <a:noFill/>
          <a:ln>
            <a:noFill/>
          </a:ln>
        </p:spPr>
      </p:pic>
      <p:grpSp>
        <p:nvGrpSpPr>
          <p:cNvPr id="533" name="Google Shape;533;g3fb2e86eadf_0_492"/>
          <p:cNvGrpSpPr/>
          <p:nvPr/>
        </p:nvGrpSpPr>
        <p:grpSpPr>
          <a:xfrm>
            <a:off x="17640300" y="7994925"/>
            <a:ext cx="596549" cy="2063476"/>
            <a:chOff x="17640300" y="7994925"/>
            <a:chExt cx="596549" cy="2063476"/>
          </a:xfrm>
        </p:grpSpPr>
        <p:pic>
          <p:nvPicPr>
            <p:cNvPr descr="preencoded.png" id="534" name="Google Shape;534;g3fb2e86eadf_0_49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35" name="Google Shape;535;g3fb2e86eadf_0_49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36" name="Google Shape;536;g3fb2e86eadf_0_492"/>
          <p:cNvSpPr/>
          <p:nvPr/>
        </p:nvSpPr>
        <p:spPr>
          <a:xfrm>
            <a:off x="4591050" y="723900"/>
            <a:ext cx="9105900" cy="1333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The Timeline</a:t>
            </a:r>
            <a:endParaRPr b="0" i="0" sz="6000" u="none" cap="none" strike="noStrike">
              <a:solidFill>
                <a:schemeClr val="dk1"/>
              </a:solidFill>
              <a:latin typeface="Calibri"/>
              <a:ea typeface="Calibri"/>
              <a:cs typeface="Calibri"/>
              <a:sym typeface="Calibri"/>
            </a:endParaRPr>
          </a:p>
        </p:txBody>
      </p:sp>
      <p:grpSp>
        <p:nvGrpSpPr>
          <p:cNvPr id="537" name="Google Shape;537;g3fb2e86eadf_0_492"/>
          <p:cNvGrpSpPr/>
          <p:nvPr/>
        </p:nvGrpSpPr>
        <p:grpSpPr>
          <a:xfrm>
            <a:off x="2276475" y="5400675"/>
            <a:ext cx="1219200" cy="1219200"/>
            <a:chOff x="2276475" y="5400675"/>
            <a:chExt cx="1219200" cy="1219200"/>
          </a:xfrm>
        </p:grpSpPr>
        <p:sp>
          <p:nvSpPr>
            <p:cNvPr id="538" name="Google Shape;538;g3fb2e86eadf_0_492"/>
            <p:cNvSpPr/>
            <p:nvPr/>
          </p:nvSpPr>
          <p:spPr>
            <a:xfrm>
              <a:off x="2276475" y="5400675"/>
              <a:ext cx="1219200" cy="1219200"/>
            </a:xfrm>
            <a:prstGeom prst="ellipse">
              <a:avLst/>
            </a:prstGeom>
            <a:noFill/>
            <a:ln cap="flat" cmpd="sng" w="9525">
              <a:solidFill>
                <a:srgbClr val="A433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g3fb2e86eadf_0_492"/>
            <p:cNvSpPr/>
            <p:nvPr/>
          </p:nvSpPr>
          <p:spPr>
            <a:xfrm>
              <a:off x="2291715" y="5611178"/>
              <a:ext cx="11886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A4334F"/>
                </a:buClr>
                <a:buSzPts val="3600"/>
                <a:buFont typeface="Paytone One"/>
                <a:buNone/>
              </a:pPr>
              <a:r>
                <a:rPr b="0" i="0" lang="en-US" sz="3600" u="none" cap="none" strike="noStrike">
                  <a:solidFill>
                    <a:srgbClr val="A4334F"/>
                  </a:solidFill>
                  <a:latin typeface="Paytone One"/>
                  <a:ea typeface="Paytone One"/>
                  <a:cs typeface="Paytone One"/>
                  <a:sym typeface="Paytone One"/>
                </a:rPr>
                <a:t>2022</a:t>
              </a:r>
              <a:endParaRPr b="0" i="0" sz="3600" u="none" cap="none" strike="noStrike">
                <a:solidFill>
                  <a:schemeClr val="dk1"/>
                </a:solidFill>
                <a:latin typeface="Calibri"/>
                <a:ea typeface="Calibri"/>
                <a:cs typeface="Calibri"/>
                <a:sym typeface="Calibri"/>
              </a:endParaRPr>
            </a:p>
          </p:txBody>
        </p:sp>
      </p:grpSp>
      <p:cxnSp>
        <p:nvCxnSpPr>
          <p:cNvPr id="540" name="Google Shape;540;g3fb2e86eadf_0_492"/>
          <p:cNvCxnSpPr/>
          <p:nvPr/>
        </p:nvCxnSpPr>
        <p:spPr>
          <a:xfrm>
            <a:off x="3495605" y="5995988"/>
            <a:ext cx="2895600" cy="0"/>
          </a:xfrm>
          <a:prstGeom prst="straightConnector1">
            <a:avLst/>
          </a:prstGeom>
          <a:noFill/>
          <a:ln cap="flat" cmpd="sng" w="28575">
            <a:solidFill>
              <a:srgbClr val="A4334F"/>
            </a:solidFill>
            <a:prstDash val="solid"/>
            <a:round/>
            <a:headEnd len="sm" w="sm" type="none"/>
            <a:tailEnd len="sm" w="sm" type="none"/>
          </a:ln>
        </p:spPr>
      </p:cxnSp>
      <p:grpSp>
        <p:nvGrpSpPr>
          <p:cNvPr id="541" name="Google Shape;541;g3fb2e86eadf_0_492"/>
          <p:cNvGrpSpPr/>
          <p:nvPr/>
        </p:nvGrpSpPr>
        <p:grpSpPr>
          <a:xfrm>
            <a:off x="6391275" y="5400675"/>
            <a:ext cx="1219200" cy="1219200"/>
            <a:chOff x="6391275" y="5400675"/>
            <a:chExt cx="1219200" cy="1219200"/>
          </a:xfrm>
        </p:grpSpPr>
        <p:sp>
          <p:nvSpPr>
            <p:cNvPr id="542" name="Google Shape;542;g3fb2e86eadf_0_492"/>
            <p:cNvSpPr/>
            <p:nvPr/>
          </p:nvSpPr>
          <p:spPr>
            <a:xfrm>
              <a:off x="6391275" y="5400675"/>
              <a:ext cx="1219200" cy="1219200"/>
            </a:xfrm>
            <a:prstGeom prst="ellipse">
              <a:avLst/>
            </a:prstGeom>
            <a:noFill/>
            <a:ln cap="flat" cmpd="sng" w="9525">
              <a:solidFill>
                <a:srgbClr val="A433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g3fb2e86eadf_0_492"/>
            <p:cNvSpPr/>
            <p:nvPr/>
          </p:nvSpPr>
          <p:spPr>
            <a:xfrm>
              <a:off x="6401753" y="5611178"/>
              <a:ext cx="11982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A4334F"/>
                </a:buClr>
                <a:buSzPts val="3600"/>
                <a:buFont typeface="Paytone One"/>
                <a:buNone/>
              </a:pPr>
              <a:r>
                <a:rPr b="0" i="0" lang="en-US" sz="3600" u="none" cap="none" strike="noStrike">
                  <a:solidFill>
                    <a:srgbClr val="A4334F"/>
                  </a:solidFill>
                  <a:latin typeface="Paytone One"/>
                  <a:ea typeface="Paytone One"/>
                  <a:cs typeface="Paytone One"/>
                  <a:sym typeface="Paytone One"/>
                </a:rPr>
                <a:t>2023</a:t>
              </a:r>
              <a:endParaRPr b="0" i="0" sz="3600" u="none" cap="none" strike="noStrike">
                <a:solidFill>
                  <a:schemeClr val="dk1"/>
                </a:solidFill>
                <a:latin typeface="Calibri"/>
                <a:ea typeface="Calibri"/>
                <a:cs typeface="Calibri"/>
                <a:sym typeface="Calibri"/>
              </a:endParaRPr>
            </a:p>
          </p:txBody>
        </p:sp>
      </p:grpSp>
      <p:cxnSp>
        <p:nvCxnSpPr>
          <p:cNvPr id="544" name="Google Shape;544;g3fb2e86eadf_0_492"/>
          <p:cNvCxnSpPr/>
          <p:nvPr/>
        </p:nvCxnSpPr>
        <p:spPr>
          <a:xfrm>
            <a:off x="7610405" y="5995988"/>
            <a:ext cx="2895600" cy="0"/>
          </a:xfrm>
          <a:prstGeom prst="straightConnector1">
            <a:avLst/>
          </a:prstGeom>
          <a:noFill/>
          <a:ln cap="flat" cmpd="sng" w="28575">
            <a:solidFill>
              <a:srgbClr val="A4334F"/>
            </a:solidFill>
            <a:prstDash val="solid"/>
            <a:round/>
            <a:headEnd len="sm" w="sm" type="none"/>
            <a:tailEnd len="sm" w="sm" type="none"/>
          </a:ln>
        </p:spPr>
      </p:cxnSp>
      <p:grpSp>
        <p:nvGrpSpPr>
          <p:cNvPr id="545" name="Google Shape;545;g3fb2e86eadf_0_492"/>
          <p:cNvGrpSpPr/>
          <p:nvPr/>
        </p:nvGrpSpPr>
        <p:grpSpPr>
          <a:xfrm>
            <a:off x="10492740" y="5400675"/>
            <a:ext cx="1245900" cy="1219200"/>
            <a:chOff x="10492740" y="5400675"/>
            <a:chExt cx="1245900" cy="1219200"/>
          </a:xfrm>
        </p:grpSpPr>
        <p:sp>
          <p:nvSpPr>
            <p:cNvPr id="546" name="Google Shape;546;g3fb2e86eadf_0_492"/>
            <p:cNvSpPr/>
            <p:nvPr/>
          </p:nvSpPr>
          <p:spPr>
            <a:xfrm>
              <a:off x="10506075" y="5400675"/>
              <a:ext cx="1219200" cy="1219200"/>
            </a:xfrm>
            <a:prstGeom prst="ellipse">
              <a:avLst/>
            </a:prstGeom>
            <a:noFill/>
            <a:ln cap="flat" cmpd="sng" w="9525">
              <a:solidFill>
                <a:srgbClr val="A433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g3fb2e86eadf_0_492"/>
            <p:cNvSpPr/>
            <p:nvPr/>
          </p:nvSpPr>
          <p:spPr>
            <a:xfrm>
              <a:off x="10492740" y="5611178"/>
              <a:ext cx="12459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A4334F"/>
                </a:buClr>
                <a:buSzPts val="3600"/>
                <a:buFont typeface="Paytone One"/>
                <a:buNone/>
              </a:pPr>
              <a:r>
                <a:rPr b="0" i="0" lang="en-US" sz="3600" u="none" cap="none" strike="noStrike">
                  <a:solidFill>
                    <a:srgbClr val="A4334F"/>
                  </a:solidFill>
                  <a:latin typeface="Paytone One"/>
                  <a:ea typeface="Paytone One"/>
                  <a:cs typeface="Paytone One"/>
                  <a:sym typeface="Paytone One"/>
                </a:rPr>
                <a:t>2024</a:t>
              </a:r>
              <a:endParaRPr b="0" i="0" sz="3600" u="none" cap="none" strike="noStrike">
                <a:solidFill>
                  <a:schemeClr val="dk1"/>
                </a:solidFill>
                <a:latin typeface="Calibri"/>
                <a:ea typeface="Calibri"/>
                <a:cs typeface="Calibri"/>
                <a:sym typeface="Calibri"/>
              </a:endParaRPr>
            </a:p>
          </p:txBody>
        </p:sp>
      </p:grpSp>
      <p:cxnSp>
        <p:nvCxnSpPr>
          <p:cNvPr id="548" name="Google Shape;548;g3fb2e86eadf_0_492"/>
          <p:cNvCxnSpPr/>
          <p:nvPr/>
        </p:nvCxnSpPr>
        <p:spPr>
          <a:xfrm>
            <a:off x="11725205" y="5995988"/>
            <a:ext cx="2895600" cy="0"/>
          </a:xfrm>
          <a:prstGeom prst="straightConnector1">
            <a:avLst/>
          </a:prstGeom>
          <a:noFill/>
          <a:ln cap="flat" cmpd="sng" w="28575">
            <a:solidFill>
              <a:srgbClr val="A4334F"/>
            </a:solidFill>
            <a:prstDash val="solid"/>
            <a:round/>
            <a:headEnd len="sm" w="sm" type="none"/>
            <a:tailEnd len="sm" w="sm" type="none"/>
          </a:ln>
        </p:spPr>
      </p:cxnSp>
      <p:grpSp>
        <p:nvGrpSpPr>
          <p:cNvPr id="549" name="Google Shape;549;g3fb2e86eadf_0_492"/>
          <p:cNvGrpSpPr/>
          <p:nvPr/>
        </p:nvGrpSpPr>
        <p:grpSpPr>
          <a:xfrm>
            <a:off x="14620875" y="5400675"/>
            <a:ext cx="1219200" cy="1219200"/>
            <a:chOff x="14620875" y="5400675"/>
            <a:chExt cx="1219200" cy="1219200"/>
          </a:xfrm>
        </p:grpSpPr>
        <p:sp>
          <p:nvSpPr>
            <p:cNvPr id="550" name="Google Shape;550;g3fb2e86eadf_0_492"/>
            <p:cNvSpPr/>
            <p:nvPr/>
          </p:nvSpPr>
          <p:spPr>
            <a:xfrm>
              <a:off x="14620875" y="5400675"/>
              <a:ext cx="1219200" cy="1219200"/>
            </a:xfrm>
            <a:prstGeom prst="ellipse">
              <a:avLst/>
            </a:prstGeom>
            <a:noFill/>
            <a:ln cap="flat" cmpd="sng" w="9525">
              <a:solidFill>
                <a:srgbClr val="A433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g3fb2e86eadf_0_492"/>
            <p:cNvSpPr/>
            <p:nvPr/>
          </p:nvSpPr>
          <p:spPr>
            <a:xfrm>
              <a:off x="14631353" y="5611178"/>
              <a:ext cx="1198200" cy="798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A4334F"/>
                </a:buClr>
                <a:buSzPts val="3600"/>
                <a:buFont typeface="Paytone One"/>
                <a:buNone/>
              </a:pPr>
              <a:r>
                <a:rPr b="0" i="0" lang="en-US" sz="3600" u="none" cap="none" strike="noStrike">
                  <a:solidFill>
                    <a:srgbClr val="A4334F"/>
                  </a:solidFill>
                  <a:latin typeface="Paytone One"/>
                  <a:ea typeface="Paytone One"/>
                  <a:cs typeface="Paytone One"/>
                  <a:sym typeface="Paytone One"/>
                </a:rPr>
                <a:t>2025</a:t>
              </a:r>
              <a:endParaRPr b="0" i="0" sz="3600" u="none" cap="none" strike="noStrike">
                <a:solidFill>
                  <a:schemeClr val="dk1"/>
                </a:solidFill>
                <a:latin typeface="Calibri"/>
                <a:ea typeface="Calibri"/>
                <a:cs typeface="Calibri"/>
                <a:sym typeface="Calibri"/>
              </a:endParaRPr>
            </a:p>
          </p:txBody>
        </p:sp>
      </p:grpSp>
      <p:grpSp>
        <p:nvGrpSpPr>
          <p:cNvPr id="552" name="Google Shape;552;g3fb2e86eadf_0_492"/>
          <p:cNvGrpSpPr/>
          <p:nvPr/>
        </p:nvGrpSpPr>
        <p:grpSpPr>
          <a:xfrm>
            <a:off x="649605" y="3376612"/>
            <a:ext cx="4663500" cy="1735575"/>
            <a:chOff x="649605" y="3376612"/>
            <a:chExt cx="4663500" cy="1735575"/>
          </a:xfrm>
        </p:grpSpPr>
        <p:sp>
          <p:nvSpPr>
            <p:cNvPr id="553" name="Google Shape;553;g3fb2e86eadf_0_492"/>
            <p:cNvSpPr/>
            <p:nvPr/>
          </p:nvSpPr>
          <p:spPr>
            <a:xfrm>
              <a:off x="649605" y="3376612"/>
              <a:ext cx="46635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Dragon Taming</a:t>
              </a:r>
              <a:endParaRPr b="0" i="0" sz="3600" u="none" cap="none" strike="noStrike">
                <a:solidFill>
                  <a:schemeClr val="dk1"/>
                </a:solidFill>
                <a:latin typeface="Calibri"/>
                <a:ea typeface="Calibri"/>
                <a:cs typeface="Calibri"/>
                <a:sym typeface="Calibri"/>
              </a:endParaRPr>
            </a:p>
          </p:txBody>
        </p:sp>
        <p:sp>
          <p:nvSpPr>
            <p:cNvPr id="554" name="Google Shape;554;g3fb2e86eadf_0_492"/>
            <p:cNvSpPr/>
            <p:nvPr/>
          </p:nvSpPr>
          <p:spPr>
            <a:xfrm>
              <a:off x="664845" y="4090987"/>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555" name="Google Shape;555;g3fb2e86eadf_0_492"/>
          <p:cNvGrpSpPr/>
          <p:nvPr/>
        </p:nvGrpSpPr>
        <p:grpSpPr>
          <a:xfrm>
            <a:off x="8898255" y="3376612"/>
            <a:ext cx="4663500" cy="1735575"/>
            <a:chOff x="8898255" y="3376612"/>
            <a:chExt cx="4663500" cy="1735575"/>
          </a:xfrm>
        </p:grpSpPr>
        <p:sp>
          <p:nvSpPr>
            <p:cNvPr id="556" name="Google Shape;556;g3fb2e86eadf_0_492"/>
            <p:cNvSpPr/>
            <p:nvPr/>
          </p:nvSpPr>
          <p:spPr>
            <a:xfrm>
              <a:off x="8898255" y="3376612"/>
              <a:ext cx="46635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Unicorn Migration</a:t>
              </a:r>
              <a:endParaRPr b="0" i="0" sz="3600" u="none" cap="none" strike="noStrike">
                <a:solidFill>
                  <a:schemeClr val="dk1"/>
                </a:solidFill>
                <a:latin typeface="Calibri"/>
                <a:ea typeface="Calibri"/>
                <a:cs typeface="Calibri"/>
                <a:sym typeface="Calibri"/>
              </a:endParaRPr>
            </a:p>
          </p:txBody>
        </p:sp>
        <p:sp>
          <p:nvSpPr>
            <p:cNvPr id="557" name="Google Shape;557;g3fb2e86eadf_0_492"/>
            <p:cNvSpPr/>
            <p:nvPr/>
          </p:nvSpPr>
          <p:spPr>
            <a:xfrm>
              <a:off x="8913495" y="4090987"/>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558" name="Google Shape;558;g3fb2e86eadf_0_492"/>
          <p:cNvGrpSpPr/>
          <p:nvPr/>
        </p:nvGrpSpPr>
        <p:grpSpPr>
          <a:xfrm>
            <a:off x="12974955" y="7138987"/>
            <a:ext cx="4663500" cy="1735575"/>
            <a:chOff x="12974955" y="7138987"/>
            <a:chExt cx="4663500" cy="1735575"/>
          </a:xfrm>
        </p:grpSpPr>
        <p:sp>
          <p:nvSpPr>
            <p:cNvPr id="559" name="Google Shape;559;g3fb2e86eadf_0_492"/>
            <p:cNvSpPr/>
            <p:nvPr/>
          </p:nvSpPr>
          <p:spPr>
            <a:xfrm>
              <a:off x="12974955" y="7138987"/>
              <a:ext cx="46635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Rainbow Sightings</a:t>
              </a:r>
              <a:endParaRPr b="0" i="0" sz="3600" u="none" cap="none" strike="noStrike">
                <a:solidFill>
                  <a:schemeClr val="dk1"/>
                </a:solidFill>
                <a:latin typeface="Calibri"/>
                <a:ea typeface="Calibri"/>
                <a:cs typeface="Calibri"/>
                <a:sym typeface="Calibri"/>
              </a:endParaRPr>
            </a:p>
          </p:txBody>
        </p:sp>
        <p:sp>
          <p:nvSpPr>
            <p:cNvPr id="560" name="Google Shape;560;g3fb2e86eadf_0_492"/>
            <p:cNvSpPr/>
            <p:nvPr/>
          </p:nvSpPr>
          <p:spPr>
            <a:xfrm>
              <a:off x="12990195" y="7853362"/>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561" name="Google Shape;561;g3fb2e86eadf_0_492"/>
          <p:cNvGrpSpPr/>
          <p:nvPr/>
        </p:nvGrpSpPr>
        <p:grpSpPr>
          <a:xfrm>
            <a:off x="4821555" y="7138987"/>
            <a:ext cx="4663500" cy="1735575"/>
            <a:chOff x="4821555" y="7138987"/>
            <a:chExt cx="4663500" cy="1735575"/>
          </a:xfrm>
        </p:grpSpPr>
        <p:sp>
          <p:nvSpPr>
            <p:cNvPr id="562" name="Google Shape;562;g3fb2e86eadf_0_492"/>
            <p:cNvSpPr/>
            <p:nvPr/>
          </p:nvSpPr>
          <p:spPr>
            <a:xfrm>
              <a:off x="4821555" y="7138987"/>
              <a:ext cx="46635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Enchanted Pool</a:t>
              </a:r>
              <a:endParaRPr b="0" i="0" sz="3600" u="none" cap="none" strike="noStrike">
                <a:solidFill>
                  <a:schemeClr val="dk1"/>
                </a:solidFill>
                <a:latin typeface="Calibri"/>
                <a:ea typeface="Calibri"/>
                <a:cs typeface="Calibri"/>
                <a:sym typeface="Calibri"/>
              </a:endParaRPr>
            </a:p>
          </p:txBody>
        </p:sp>
        <p:sp>
          <p:nvSpPr>
            <p:cNvPr id="563" name="Google Shape;563;g3fb2e86eadf_0_492"/>
            <p:cNvSpPr/>
            <p:nvPr/>
          </p:nvSpPr>
          <p:spPr>
            <a:xfrm>
              <a:off x="4836795" y="7853362"/>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568" name="Shape 568"/>
        <p:cNvGrpSpPr/>
        <p:nvPr/>
      </p:nvGrpSpPr>
      <p:grpSpPr>
        <a:xfrm>
          <a:off x="0" y="0"/>
          <a:ext cx="0" cy="0"/>
          <a:chOff x="0" y="0"/>
          <a:chExt cx="0" cy="0"/>
        </a:xfrm>
      </p:grpSpPr>
      <p:pic>
        <p:nvPicPr>
          <p:cNvPr descr="preencoded.png" id="569" name="Google Shape;569;g3fb2e86eadf_0_531"/>
          <p:cNvPicPr preferRelativeResize="0"/>
          <p:nvPr/>
        </p:nvPicPr>
        <p:blipFill rotWithShape="1">
          <a:blip r:embed="rId3">
            <a:alphaModFix/>
          </a:blip>
          <a:srcRect b="0" l="0" r="0" t="0"/>
          <a:stretch/>
        </p:blipFill>
        <p:spPr>
          <a:xfrm>
            <a:off x="14887575" y="-619125"/>
            <a:ext cx="4660429" cy="4229100"/>
          </a:xfrm>
          <a:prstGeom prst="rect">
            <a:avLst/>
          </a:prstGeom>
          <a:noFill/>
          <a:ln>
            <a:noFill/>
          </a:ln>
        </p:spPr>
      </p:pic>
      <p:pic>
        <p:nvPicPr>
          <p:cNvPr descr="preencoded.png" id="570" name="Google Shape;570;g3fb2e86eadf_0_531"/>
          <p:cNvPicPr preferRelativeResize="0"/>
          <p:nvPr/>
        </p:nvPicPr>
        <p:blipFill rotWithShape="1">
          <a:blip r:embed="rId4">
            <a:alphaModFix/>
          </a:blip>
          <a:srcRect b="0" l="0" r="0" t="0"/>
          <a:stretch/>
        </p:blipFill>
        <p:spPr>
          <a:xfrm>
            <a:off x="-742950" y="6734175"/>
            <a:ext cx="3915628" cy="4229100"/>
          </a:xfrm>
          <a:prstGeom prst="rect">
            <a:avLst/>
          </a:prstGeom>
          <a:noFill/>
          <a:ln>
            <a:noFill/>
          </a:ln>
        </p:spPr>
      </p:pic>
      <p:pic>
        <p:nvPicPr>
          <p:cNvPr descr="preencoded.png" id="571" name="Google Shape;571;g3fb2e86eadf_0_531"/>
          <p:cNvPicPr preferRelativeResize="0"/>
          <p:nvPr/>
        </p:nvPicPr>
        <p:blipFill rotWithShape="1">
          <a:blip r:embed="rId5">
            <a:alphaModFix/>
          </a:blip>
          <a:srcRect b="0" l="0" r="0" t="0"/>
          <a:stretch/>
        </p:blipFill>
        <p:spPr>
          <a:xfrm>
            <a:off x="14116050" y="7477125"/>
            <a:ext cx="4841304" cy="4229100"/>
          </a:xfrm>
          <a:prstGeom prst="rect">
            <a:avLst/>
          </a:prstGeom>
          <a:noFill/>
          <a:ln>
            <a:noFill/>
          </a:ln>
        </p:spPr>
      </p:pic>
      <p:pic>
        <p:nvPicPr>
          <p:cNvPr descr="preencoded.png" id="572" name="Google Shape;572;g3fb2e86eadf_0_531"/>
          <p:cNvPicPr preferRelativeResize="0"/>
          <p:nvPr/>
        </p:nvPicPr>
        <p:blipFill rotWithShape="1">
          <a:blip r:embed="rId6">
            <a:alphaModFix/>
          </a:blip>
          <a:srcRect b="0" l="0" r="0" t="0"/>
          <a:stretch/>
        </p:blipFill>
        <p:spPr>
          <a:xfrm rot="-2594084">
            <a:off x="-1512324" y="-729045"/>
            <a:ext cx="4831282" cy="4229100"/>
          </a:xfrm>
          <a:prstGeom prst="rect">
            <a:avLst/>
          </a:prstGeom>
          <a:noFill/>
          <a:ln>
            <a:noFill/>
          </a:ln>
        </p:spPr>
      </p:pic>
      <p:grpSp>
        <p:nvGrpSpPr>
          <p:cNvPr id="573" name="Google Shape;573;g3fb2e86eadf_0_531"/>
          <p:cNvGrpSpPr/>
          <p:nvPr/>
        </p:nvGrpSpPr>
        <p:grpSpPr>
          <a:xfrm>
            <a:off x="17640300" y="7994925"/>
            <a:ext cx="596549" cy="2063476"/>
            <a:chOff x="17640300" y="7994925"/>
            <a:chExt cx="596549" cy="2063476"/>
          </a:xfrm>
        </p:grpSpPr>
        <p:pic>
          <p:nvPicPr>
            <p:cNvPr descr="preencoded.png" id="574" name="Google Shape;574;g3fb2e86eadf_0_531"/>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575" name="Google Shape;575;g3fb2e86eadf_0_53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76" name="Google Shape;576;g3fb2e86eadf_0_531"/>
          <p:cNvSpPr/>
          <p:nvPr/>
        </p:nvSpPr>
        <p:spPr>
          <a:xfrm>
            <a:off x="2686050" y="533400"/>
            <a:ext cx="42864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Our Team</a:t>
            </a:r>
            <a:endParaRPr b="0" i="0" sz="6000" u="none" cap="none" strike="noStrike">
              <a:solidFill>
                <a:schemeClr val="dk1"/>
              </a:solidFill>
              <a:latin typeface="Calibri"/>
              <a:ea typeface="Calibri"/>
              <a:cs typeface="Calibri"/>
              <a:sym typeface="Calibri"/>
            </a:endParaRPr>
          </a:p>
        </p:txBody>
      </p:sp>
      <p:grpSp>
        <p:nvGrpSpPr>
          <p:cNvPr id="577" name="Google Shape;577;g3fb2e86eadf_0_531"/>
          <p:cNvGrpSpPr/>
          <p:nvPr/>
        </p:nvGrpSpPr>
        <p:grpSpPr>
          <a:xfrm>
            <a:off x="2621280" y="2090738"/>
            <a:ext cx="3682500" cy="7641075"/>
            <a:chOff x="2621280" y="2090738"/>
            <a:chExt cx="3682500" cy="7641075"/>
          </a:xfrm>
        </p:grpSpPr>
        <p:pic>
          <p:nvPicPr>
            <p:cNvPr descr="preencoded.png" id="578" name="Google Shape;578;g3fb2e86eadf_0_531"/>
            <p:cNvPicPr preferRelativeResize="0"/>
            <p:nvPr/>
          </p:nvPicPr>
          <p:blipFill rotWithShape="1">
            <a:blip r:embed="rId8">
              <a:alphaModFix/>
            </a:blip>
            <a:srcRect b="0" l="0" r="0" t="0"/>
            <a:stretch/>
          </p:blipFill>
          <p:spPr>
            <a:xfrm>
              <a:off x="2667000" y="2090738"/>
              <a:ext cx="3590925" cy="6172200"/>
            </a:xfrm>
            <a:prstGeom prst="rect">
              <a:avLst/>
            </a:prstGeom>
            <a:noFill/>
            <a:ln>
              <a:noFill/>
            </a:ln>
          </p:spPr>
        </p:pic>
        <p:grpSp>
          <p:nvGrpSpPr>
            <p:cNvPr id="579" name="Google Shape;579;g3fb2e86eadf_0_531"/>
            <p:cNvGrpSpPr/>
            <p:nvPr/>
          </p:nvGrpSpPr>
          <p:grpSpPr>
            <a:xfrm>
              <a:off x="2621280" y="8415338"/>
              <a:ext cx="3682500" cy="1316475"/>
              <a:chOff x="2621280" y="8415338"/>
              <a:chExt cx="3682500" cy="1316475"/>
            </a:xfrm>
          </p:grpSpPr>
          <p:sp>
            <p:nvSpPr>
              <p:cNvPr id="580" name="Google Shape;580;g3fb2e86eadf_0_531"/>
              <p:cNvSpPr/>
              <p:nvPr/>
            </p:nvSpPr>
            <p:spPr>
              <a:xfrm>
                <a:off x="2621280" y="8415338"/>
                <a:ext cx="36825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Eldruin</a:t>
                </a:r>
                <a:endParaRPr b="0" i="0" sz="3600" u="none" cap="none" strike="noStrike">
                  <a:solidFill>
                    <a:schemeClr val="dk1"/>
                  </a:solidFill>
                  <a:latin typeface="Calibri"/>
                  <a:ea typeface="Calibri"/>
                  <a:cs typeface="Calibri"/>
                  <a:sym typeface="Calibri"/>
                </a:endParaRPr>
              </a:p>
            </p:txBody>
          </p:sp>
          <p:sp>
            <p:nvSpPr>
              <p:cNvPr id="581" name="Google Shape;581;g3fb2e86eadf_0_531"/>
              <p:cNvSpPr/>
              <p:nvPr/>
            </p:nvSpPr>
            <p:spPr>
              <a:xfrm>
                <a:off x="2636520" y="9167813"/>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82" name="Google Shape;582;g3fb2e86eadf_0_531"/>
          <p:cNvGrpSpPr/>
          <p:nvPr/>
        </p:nvGrpSpPr>
        <p:grpSpPr>
          <a:xfrm>
            <a:off x="6821805" y="2090738"/>
            <a:ext cx="3682500" cy="7641075"/>
            <a:chOff x="6821805" y="2090738"/>
            <a:chExt cx="3682500" cy="7641075"/>
          </a:xfrm>
        </p:grpSpPr>
        <p:pic>
          <p:nvPicPr>
            <p:cNvPr descr="preencoded.png" id="583" name="Google Shape;583;g3fb2e86eadf_0_531"/>
            <p:cNvPicPr preferRelativeResize="0"/>
            <p:nvPr/>
          </p:nvPicPr>
          <p:blipFill rotWithShape="1">
            <a:blip r:embed="rId9">
              <a:alphaModFix/>
            </a:blip>
            <a:srcRect b="0" l="0" r="0" t="0"/>
            <a:stretch/>
          </p:blipFill>
          <p:spPr>
            <a:xfrm>
              <a:off x="6867525" y="2090738"/>
              <a:ext cx="3590925" cy="6172200"/>
            </a:xfrm>
            <a:prstGeom prst="rect">
              <a:avLst/>
            </a:prstGeom>
            <a:noFill/>
            <a:ln>
              <a:noFill/>
            </a:ln>
          </p:spPr>
        </p:pic>
        <p:grpSp>
          <p:nvGrpSpPr>
            <p:cNvPr id="584" name="Google Shape;584;g3fb2e86eadf_0_531"/>
            <p:cNvGrpSpPr/>
            <p:nvPr/>
          </p:nvGrpSpPr>
          <p:grpSpPr>
            <a:xfrm>
              <a:off x="6821805" y="8415338"/>
              <a:ext cx="3682500" cy="1316475"/>
              <a:chOff x="6821805" y="8415338"/>
              <a:chExt cx="3682500" cy="1316475"/>
            </a:xfrm>
          </p:grpSpPr>
          <p:sp>
            <p:nvSpPr>
              <p:cNvPr id="585" name="Google Shape;585;g3fb2e86eadf_0_531"/>
              <p:cNvSpPr/>
              <p:nvPr/>
            </p:nvSpPr>
            <p:spPr>
              <a:xfrm>
                <a:off x="6821805" y="8415338"/>
                <a:ext cx="36825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Elementalen</a:t>
                </a:r>
                <a:endParaRPr b="0" i="0" sz="3600" u="none" cap="none" strike="noStrike">
                  <a:solidFill>
                    <a:schemeClr val="dk1"/>
                  </a:solidFill>
                  <a:latin typeface="Calibri"/>
                  <a:ea typeface="Calibri"/>
                  <a:cs typeface="Calibri"/>
                  <a:sym typeface="Calibri"/>
                </a:endParaRPr>
              </a:p>
            </p:txBody>
          </p:sp>
          <p:sp>
            <p:nvSpPr>
              <p:cNvPr id="586" name="Google Shape;586;g3fb2e86eadf_0_531"/>
              <p:cNvSpPr/>
              <p:nvPr/>
            </p:nvSpPr>
            <p:spPr>
              <a:xfrm>
                <a:off x="6837045" y="9167813"/>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87" name="Google Shape;587;g3fb2e86eadf_0_531"/>
          <p:cNvGrpSpPr/>
          <p:nvPr/>
        </p:nvGrpSpPr>
        <p:grpSpPr>
          <a:xfrm>
            <a:off x="11022330" y="2090738"/>
            <a:ext cx="3682500" cy="7641075"/>
            <a:chOff x="11022330" y="2090738"/>
            <a:chExt cx="3682500" cy="7641075"/>
          </a:xfrm>
        </p:grpSpPr>
        <p:pic>
          <p:nvPicPr>
            <p:cNvPr descr="preencoded.png" id="588" name="Google Shape;588;g3fb2e86eadf_0_531"/>
            <p:cNvPicPr preferRelativeResize="0"/>
            <p:nvPr/>
          </p:nvPicPr>
          <p:blipFill rotWithShape="1">
            <a:blip r:embed="rId10">
              <a:alphaModFix/>
            </a:blip>
            <a:srcRect b="0" l="0" r="0" t="0"/>
            <a:stretch/>
          </p:blipFill>
          <p:spPr>
            <a:xfrm>
              <a:off x="11068050" y="2090738"/>
              <a:ext cx="3590925" cy="6172200"/>
            </a:xfrm>
            <a:prstGeom prst="rect">
              <a:avLst/>
            </a:prstGeom>
            <a:noFill/>
            <a:ln>
              <a:noFill/>
            </a:ln>
          </p:spPr>
        </p:pic>
        <p:grpSp>
          <p:nvGrpSpPr>
            <p:cNvPr id="589" name="Google Shape;589;g3fb2e86eadf_0_531"/>
            <p:cNvGrpSpPr/>
            <p:nvPr/>
          </p:nvGrpSpPr>
          <p:grpSpPr>
            <a:xfrm>
              <a:off x="11022330" y="8415338"/>
              <a:ext cx="3682500" cy="1316475"/>
              <a:chOff x="11022330" y="8415338"/>
              <a:chExt cx="3682500" cy="1316475"/>
            </a:xfrm>
          </p:grpSpPr>
          <p:sp>
            <p:nvSpPr>
              <p:cNvPr id="590" name="Google Shape;590;g3fb2e86eadf_0_531"/>
              <p:cNvSpPr/>
              <p:nvPr/>
            </p:nvSpPr>
            <p:spPr>
              <a:xfrm>
                <a:off x="11022330" y="8415338"/>
                <a:ext cx="3682500" cy="798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aytone One"/>
                  <a:buNone/>
                </a:pPr>
                <a:r>
                  <a:rPr b="0" i="0" lang="en-US" sz="3600" u="none" cap="none" strike="noStrike">
                    <a:solidFill>
                      <a:srgbClr val="0E0E0E"/>
                    </a:solidFill>
                    <a:latin typeface="Paytone One"/>
                    <a:ea typeface="Paytone One"/>
                    <a:cs typeface="Paytone One"/>
                    <a:sym typeface="Paytone One"/>
                  </a:rPr>
                  <a:t>Lunaria</a:t>
                </a:r>
                <a:endParaRPr b="0" i="0" sz="3600" u="none" cap="none" strike="noStrike">
                  <a:solidFill>
                    <a:schemeClr val="dk1"/>
                  </a:solidFill>
                  <a:latin typeface="Calibri"/>
                  <a:ea typeface="Calibri"/>
                  <a:cs typeface="Calibri"/>
                  <a:sym typeface="Calibri"/>
                </a:endParaRPr>
              </a:p>
            </p:txBody>
          </p:sp>
          <p:sp>
            <p:nvSpPr>
              <p:cNvPr id="591" name="Google Shape;591;g3fb2e86eadf_0_531"/>
              <p:cNvSpPr/>
              <p:nvPr/>
            </p:nvSpPr>
            <p:spPr>
              <a:xfrm>
                <a:off x="11037570" y="9167813"/>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596" name="Shape 596"/>
        <p:cNvGrpSpPr/>
        <p:nvPr/>
      </p:nvGrpSpPr>
      <p:grpSpPr>
        <a:xfrm>
          <a:off x="0" y="0"/>
          <a:ext cx="0" cy="0"/>
          <a:chOff x="0" y="0"/>
          <a:chExt cx="0" cy="0"/>
        </a:xfrm>
      </p:grpSpPr>
      <p:pic>
        <p:nvPicPr>
          <p:cNvPr descr="preencoded.png" id="597" name="Google Shape;597;g3fb2e86eadf_0_558"/>
          <p:cNvPicPr preferRelativeResize="0"/>
          <p:nvPr/>
        </p:nvPicPr>
        <p:blipFill rotWithShape="1">
          <a:blip r:embed="rId3">
            <a:alphaModFix/>
          </a:blip>
          <a:srcRect b="0" l="0" r="0" t="0"/>
          <a:stretch/>
        </p:blipFill>
        <p:spPr>
          <a:xfrm>
            <a:off x="11763375" y="-1771650"/>
            <a:ext cx="7427179" cy="4229100"/>
          </a:xfrm>
          <a:prstGeom prst="rect">
            <a:avLst/>
          </a:prstGeom>
          <a:noFill/>
          <a:ln>
            <a:noFill/>
          </a:ln>
        </p:spPr>
      </p:pic>
      <p:pic>
        <p:nvPicPr>
          <p:cNvPr descr="preencoded.png" id="598" name="Google Shape;598;g3fb2e86eadf_0_558"/>
          <p:cNvPicPr preferRelativeResize="0"/>
          <p:nvPr/>
        </p:nvPicPr>
        <p:blipFill rotWithShape="1">
          <a:blip r:embed="rId4">
            <a:alphaModFix/>
          </a:blip>
          <a:srcRect b="0" l="0" r="0" t="0"/>
          <a:stretch/>
        </p:blipFill>
        <p:spPr>
          <a:xfrm>
            <a:off x="14658975" y="7019925"/>
            <a:ext cx="4532523" cy="4229100"/>
          </a:xfrm>
          <a:prstGeom prst="rect">
            <a:avLst/>
          </a:prstGeom>
          <a:noFill/>
          <a:ln>
            <a:noFill/>
          </a:ln>
        </p:spPr>
      </p:pic>
      <p:pic>
        <p:nvPicPr>
          <p:cNvPr descr="preencoded.png" id="599" name="Google Shape;599;g3fb2e86eadf_0_558"/>
          <p:cNvPicPr preferRelativeResize="0"/>
          <p:nvPr/>
        </p:nvPicPr>
        <p:blipFill rotWithShape="1">
          <a:blip r:embed="rId5">
            <a:alphaModFix/>
          </a:blip>
          <a:srcRect b="0" l="0" r="0" t="0"/>
          <a:stretch/>
        </p:blipFill>
        <p:spPr>
          <a:xfrm>
            <a:off x="-809625" y="-1285875"/>
            <a:ext cx="3071857" cy="4229100"/>
          </a:xfrm>
          <a:prstGeom prst="rect">
            <a:avLst/>
          </a:prstGeom>
          <a:noFill/>
          <a:ln>
            <a:noFill/>
          </a:ln>
        </p:spPr>
      </p:pic>
      <p:pic>
        <p:nvPicPr>
          <p:cNvPr descr="preencoded.png" id="600" name="Google Shape;600;g3fb2e86eadf_0_558"/>
          <p:cNvPicPr preferRelativeResize="0"/>
          <p:nvPr/>
        </p:nvPicPr>
        <p:blipFill rotWithShape="1">
          <a:blip r:embed="rId6">
            <a:alphaModFix/>
          </a:blip>
          <a:srcRect b="0" l="0" r="0" t="0"/>
          <a:stretch/>
        </p:blipFill>
        <p:spPr>
          <a:xfrm>
            <a:off x="-1524000" y="6477000"/>
            <a:ext cx="9563613" cy="4229100"/>
          </a:xfrm>
          <a:prstGeom prst="rect">
            <a:avLst/>
          </a:prstGeom>
          <a:noFill/>
          <a:ln>
            <a:noFill/>
          </a:ln>
        </p:spPr>
      </p:pic>
      <p:grpSp>
        <p:nvGrpSpPr>
          <p:cNvPr id="601" name="Google Shape;601;g3fb2e86eadf_0_558"/>
          <p:cNvGrpSpPr/>
          <p:nvPr/>
        </p:nvGrpSpPr>
        <p:grpSpPr>
          <a:xfrm>
            <a:off x="17640300" y="7994925"/>
            <a:ext cx="596549" cy="2063476"/>
            <a:chOff x="17640300" y="7994925"/>
            <a:chExt cx="596549" cy="2063476"/>
          </a:xfrm>
        </p:grpSpPr>
        <p:pic>
          <p:nvPicPr>
            <p:cNvPr descr="preencoded.png" id="602" name="Google Shape;602;g3fb2e86eadf_0_55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603" name="Google Shape;603;g3fb2e86eadf_0_55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04" name="Google Shape;604;g3fb2e86eadf_0_558"/>
          <p:cNvSpPr/>
          <p:nvPr/>
        </p:nvSpPr>
        <p:spPr>
          <a:xfrm>
            <a:off x="5895975" y="485775"/>
            <a:ext cx="6505500" cy="1333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The List</a:t>
            </a:r>
            <a:endParaRPr b="0" i="0" sz="6000" u="none" cap="none" strike="noStrike">
              <a:solidFill>
                <a:schemeClr val="dk1"/>
              </a:solidFill>
              <a:latin typeface="Calibri"/>
              <a:ea typeface="Calibri"/>
              <a:cs typeface="Calibri"/>
              <a:sym typeface="Calibri"/>
            </a:endParaRPr>
          </a:p>
        </p:txBody>
      </p:sp>
      <p:grpSp>
        <p:nvGrpSpPr>
          <p:cNvPr id="605" name="Google Shape;605;g3fb2e86eadf_0_558"/>
          <p:cNvGrpSpPr/>
          <p:nvPr/>
        </p:nvGrpSpPr>
        <p:grpSpPr>
          <a:xfrm>
            <a:off x="2752725" y="2438400"/>
            <a:ext cx="12834000" cy="1021200"/>
            <a:chOff x="2752725" y="2438400"/>
            <a:chExt cx="12834000" cy="1021200"/>
          </a:xfrm>
        </p:grpSpPr>
        <p:sp>
          <p:nvSpPr>
            <p:cNvPr id="606" name="Google Shape;606;g3fb2e86eadf_0_558"/>
            <p:cNvSpPr/>
            <p:nvPr/>
          </p:nvSpPr>
          <p:spPr>
            <a:xfrm>
              <a:off x="2752725" y="2657475"/>
              <a:ext cx="4640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Dragons</a:t>
              </a:r>
              <a:endParaRPr b="0" i="0" sz="2700" u="none" cap="none" strike="noStrike">
                <a:solidFill>
                  <a:schemeClr val="dk1"/>
                </a:solidFill>
                <a:latin typeface="Calibri"/>
                <a:ea typeface="Calibri"/>
                <a:cs typeface="Calibri"/>
                <a:sym typeface="Calibri"/>
              </a:endParaRPr>
            </a:p>
          </p:txBody>
        </p:sp>
        <p:sp>
          <p:nvSpPr>
            <p:cNvPr id="607" name="Google Shape;607;g3fb2e86eadf_0_558"/>
            <p:cNvSpPr/>
            <p:nvPr/>
          </p:nvSpPr>
          <p:spPr>
            <a:xfrm>
              <a:off x="7553325" y="2438400"/>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Fire-breathing creatures that are often powerful and dangerous</a:t>
              </a:r>
              <a:endParaRPr b="0" i="0" sz="2400" u="none" cap="none" strike="noStrike">
                <a:solidFill>
                  <a:schemeClr val="dk1"/>
                </a:solidFill>
                <a:latin typeface="Calibri"/>
                <a:ea typeface="Calibri"/>
                <a:cs typeface="Calibri"/>
                <a:sym typeface="Calibri"/>
              </a:endParaRPr>
            </a:p>
          </p:txBody>
        </p:sp>
      </p:grpSp>
      <p:grpSp>
        <p:nvGrpSpPr>
          <p:cNvPr id="608" name="Google Shape;608;g3fb2e86eadf_0_558"/>
          <p:cNvGrpSpPr/>
          <p:nvPr/>
        </p:nvGrpSpPr>
        <p:grpSpPr>
          <a:xfrm>
            <a:off x="2752725" y="3810000"/>
            <a:ext cx="12834000" cy="596400"/>
            <a:chOff x="2752725" y="3810000"/>
            <a:chExt cx="12834000" cy="596400"/>
          </a:xfrm>
        </p:grpSpPr>
        <p:sp>
          <p:nvSpPr>
            <p:cNvPr id="609" name="Google Shape;609;g3fb2e86eadf_0_558"/>
            <p:cNvSpPr/>
            <p:nvPr/>
          </p:nvSpPr>
          <p:spPr>
            <a:xfrm>
              <a:off x="2752725" y="3810000"/>
              <a:ext cx="4640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Medieval-like Settings</a:t>
              </a:r>
              <a:endParaRPr b="0" i="0" sz="2700" u="none" cap="none" strike="noStrike">
                <a:solidFill>
                  <a:schemeClr val="dk1"/>
                </a:solidFill>
                <a:latin typeface="Calibri"/>
                <a:ea typeface="Calibri"/>
                <a:cs typeface="Calibri"/>
                <a:sym typeface="Calibri"/>
              </a:endParaRPr>
            </a:p>
          </p:txBody>
        </p:sp>
        <p:sp>
          <p:nvSpPr>
            <p:cNvPr id="610" name="Google Shape;610;g3fb2e86eadf_0_558"/>
            <p:cNvSpPr/>
            <p:nvPr/>
          </p:nvSpPr>
          <p:spPr>
            <a:xfrm>
              <a:off x="7553325" y="3819525"/>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Worlds with castles, knights, and feudal systems</a:t>
              </a:r>
              <a:endParaRPr b="0" i="0" sz="2400" u="none" cap="none" strike="noStrike">
                <a:solidFill>
                  <a:schemeClr val="dk1"/>
                </a:solidFill>
                <a:latin typeface="Calibri"/>
                <a:ea typeface="Calibri"/>
                <a:cs typeface="Calibri"/>
                <a:sym typeface="Calibri"/>
              </a:endParaRPr>
            </a:p>
          </p:txBody>
        </p:sp>
      </p:grpSp>
      <p:grpSp>
        <p:nvGrpSpPr>
          <p:cNvPr id="611" name="Google Shape;611;g3fb2e86eadf_0_558"/>
          <p:cNvGrpSpPr/>
          <p:nvPr/>
        </p:nvGrpSpPr>
        <p:grpSpPr>
          <a:xfrm>
            <a:off x="2752725" y="4743450"/>
            <a:ext cx="12834000" cy="596400"/>
            <a:chOff x="2752725" y="4743450"/>
            <a:chExt cx="12834000" cy="596400"/>
          </a:xfrm>
        </p:grpSpPr>
        <p:sp>
          <p:nvSpPr>
            <p:cNvPr id="612" name="Google Shape;612;g3fb2e86eadf_0_558"/>
            <p:cNvSpPr/>
            <p:nvPr/>
          </p:nvSpPr>
          <p:spPr>
            <a:xfrm>
              <a:off x="2752725" y="4743450"/>
              <a:ext cx="4640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Chosen One Trope</a:t>
              </a:r>
              <a:endParaRPr b="0" i="0" sz="2700" u="none" cap="none" strike="noStrike">
                <a:solidFill>
                  <a:schemeClr val="dk1"/>
                </a:solidFill>
                <a:latin typeface="Calibri"/>
                <a:ea typeface="Calibri"/>
                <a:cs typeface="Calibri"/>
                <a:sym typeface="Calibri"/>
              </a:endParaRPr>
            </a:p>
          </p:txBody>
        </p:sp>
        <p:sp>
          <p:nvSpPr>
            <p:cNvPr id="613" name="Google Shape;613;g3fb2e86eadf_0_558"/>
            <p:cNvSpPr/>
            <p:nvPr/>
          </p:nvSpPr>
          <p:spPr>
            <a:xfrm>
              <a:off x="7553325" y="4752975"/>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hero chosen by destiny to save the world</a:t>
              </a:r>
              <a:endParaRPr b="0" i="0" sz="2400" u="none" cap="none" strike="noStrike">
                <a:solidFill>
                  <a:schemeClr val="dk1"/>
                </a:solidFill>
                <a:latin typeface="Calibri"/>
                <a:ea typeface="Calibri"/>
                <a:cs typeface="Calibri"/>
                <a:sym typeface="Calibri"/>
              </a:endParaRPr>
            </a:p>
          </p:txBody>
        </p:sp>
      </p:grpSp>
      <p:grpSp>
        <p:nvGrpSpPr>
          <p:cNvPr id="614" name="Google Shape;614;g3fb2e86eadf_0_558"/>
          <p:cNvGrpSpPr/>
          <p:nvPr/>
        </p:nvGrpSpPr>
        <p:grpSpPr>
          <a:xfrm>
            <a:off x="2752725" y="5676900"/>
            <a:ext cx="12834000" cy="1021200"/>
            <a:chOff x="2752725" y="5676900"/>
            <a:chExt cx="12834000" cy="1021200"/>
          </a:xfrm>
        </p:grpSpPr>
        <p:sp>
          <p:nvSpPr>
            <p:cNvPr id="615" name="Google Shape;615;g3fb2e86eadf_0_558"/>
            <p:cNvSpPr/>
            <p:nvPr/>
          </p:nvSpPr>
          <p:spPr>
            <a:xfrm>
              <a:off x="2752725" y="5895975"/>
              <a:ext cx="4640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Magic</a:t>
              </a:r>
              <a:endParaRPr b="0" i="0" sz="2700" u="none" cap="none" strike="noStrike">
                <a:solidFill>
                  <a:schemeClr val="dk1"/>
                </a:solidFill>
                <a:latin typeface="Calibri"/>
                <a:ea typeface="Calibri"/>
                <a:cs typeface="Calibri"/>
                <a:sym typeface="Calibri"/>
              </a:endParaRPr>
            </a:p>
          </p:txBody>
        </p:sp>
        <p:sp>
          <p:nvSpPr>
            <p:cNvPr id="616" name="Google Shape;616;g3fb2e86eadf_0_558"/>
            <p:cNvSpPr/>
            <p:nvPr/>
          </p:nvSpPr>
          <p:spPr>
            <a:xfrm>
              <a:off x="7553325" y="5676900"/>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integral part of fantasy stories, can take many forms</a:t>
              </a:r>
              <a:endParaRPr b="0" i="0" sz="2400" u="none" cap="none" strike="noStrike">
                <a:solidFill>
                  <a:schemeClr val="dk1"/>
                </a:solidFill>
                <a:latin typeface="Calibri"/>
                <a:ea typeface="Calibri"/>
                <a:cs typeface="Calibri"/>
                <a:sym typeface="Calibri"/>
              </a:endParaRPr>
            </a:p>
          </p:txBody>
        </p:sp>
      </p:grpSp>
      <p:grpSp>
        <p:nvGrpSpPr>
          <p:cNvPr id="617" name="Google Shape;617;g3fb2e86eadf_0_558"/>
          <p:cNvGrpSpPr/>
          <p:nvPr/>
        </p:nvGrpSpPr>
        <p:grpSpPr>
          <a:xfrm>
            <a:off x="2752725" y="7048500"/>
            <a:ext cx="12834000" cy="1021200"/>
            <a:chOff x="2752725" y="7048500"/>
            <a:chExt cx="12834000" cy="1021200"/>
          </a:xfrm>
        </p:grpSpPr>
        <p:sp>
          <p:nvSpPr>
            <p:cNvPr id="618" name="Google Shape;618;g3fb2e86eadf_0_558"/>
            <p:cNvSpPr/>
            <p:nvPr/>
          </p:nvSpPr>
          <p:spPr>
            <a:xfrm>
              <a:off x="2752725" y="7267575"/>
              <a:ext cx="4640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The Best Curse</a:t>
              </a:r>
              <a:endParaRPr b="0" i="0" sz="2700" u="none" cap="none" strike="noStrike">
                <a:solidFill>
                  <a:schemeClr val="dk1"/>
                </a:solidFill>
                <a:latin typeface="Calibri"/>
                <a:ea typeface="Calibri"/>
                <a:cs typeface="Calibri"/>
                <a:sym typeface="Calibri"/>
              </a:endParaRPr>
            </a:p>
          </p:txBody>
        </p:sp>
        <p:sp>
          <p:nvSpPr>
            <p:cNvPr id="619" name="Google Shape;619;g3fb2e86eadf_0_558"/>
            <p:cNvSpPr/>
            <p:nvPr/>
          </p:nvSpPr>
          <p:spPr>
            <a:xfrm>
              <a:off x="7553325" y="7048500"/>
              <a:ext cx="803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curse that is unique, creative, and fits within the story</a:t>
              </a:r>
              <a:endParaRPr b="0" i="0" sz="2400" u="none" cap="none" strike="noStrike">
                <a:solidFill>
                  <a:schemeClr val="dk1"/>
                </a:solidFill>
                <a:latin typeface="Calibri"/>
                <a:ea typeface="Calibri"/>
                <a:cs typeface="Calibri"/>
                <a:sym typeface="Calibri"/>
              </a:endParaRPr>
            </a:p>
          </p:txBody>
        </p:sp>
      </p:grpSp>
      <p:grpSp>
        <p:nvGrpSpPr>
          <p:cNvPr id="620" name="Google Shape;620;g3fb2e86eadf_0_558"/>
          <p:cNvGrpSpPr/>
          <p:nvPr/>
        </p:nvGrpSpPr>
        <p:grpSpPr>
          <a:xfrm>
            <a:off x="2752725" y="8420100"/>
            <a:ext cx="12834000" cy="596400"/>
            <a:chOff x="2752725" y="8420100"/>
            <a:chExt cx="12834000" cy="596400"/>
          </a:xfrm>
        </p:grpSpPr>
        <p:sp>
          <p:nvSpPr>
            <p:cNvPr id="621" name="Google Shape;621;g3fb2e86eadf_0_558"/>
            <p:cNvSpPr/>
            <p:nvPr/>
          </p:nvSpPr>
          <p:spPr>
            <a:xfrm>
              <a:off x="2752725" y="8420100"/>
              <a:ext cx="4640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Unique Creatures</a:t>
              </a:r>
              <a:endParaRPr b="0" i="0" sz="2700" u="none" cap="none" strike="noStrike">
                <a:solidFill>
                  <a:schemeClr val="dk1"/>
                </a:solidFill>
                <a:latin typeface="Calibri"/>
                <a:ea typeface="Calibri"/>
                <a:cs typeface="Calibri"/>
                <a:sym typeface="Calibri"/>
              </a:endParaRPr>
            </a:p>
          </p:txBody>
        </p:sp>
        <p:sp>
          <p:nvSpPr>
            <p:cNvPr id="622" name="Google Shape;622;g3fb2e86eadf_0_558"/>
            <p:cNvSpPr/>
            <p:nvPr/>
          </p:nvSpPr>
          <p:spPr>
            <a:xfrm>
              <a:off x="7553325" y="8429625"/>
              <a:ext cx="8033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variety of fantastical beings that inhabit the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627" name="Shape 627"/>
        <p:cNvGrpSpPr/>
        <p:nvPr/>
      </p:nvGrpSpPr>
      <p:grpSpPr>
        <a:xfrm>
          <a:off x="0" y="0"/>
          <a:ext cx="0" cy="0"/>
          <a:chOff x="0" y="0"/>
          <a:chExt cx="0" cy="0"/>
        </a:xfrm>
      </p:grpSpPr>
      <p:pic>
        <p:nvPicPr>
          <p:cNvPr descr="preencoded.png" id="628" name="Google Shape;628;g3fb2e86eadf_0_588"/>
          <p:cNvPicPr preferRelativeResize="0"/>
          <p:nvPr/>
        </p:nvPicPr>
        <p:blipFill rotWithShape="1">
          <a:blip r:embed="rId3">
            <a:alphaModFix/>
          </a:blip>
          <a:srcRect b="0" l="0" r="0" t="0"/>
          <a:stretch/>
        </p:blipFill>
        <p:spPr>
          <a:xfrm>
            <a:off x="14887575" y="-619125"/>
            <a:ext cx="4660429" cy="4229100"/>
          </a:xfrm>
          <a:prstGeom prst="rect">
            <a:avLst/>
          </a:prstGeom>
          <a:noFill/>
          <a:ln>
            <a:noFill/>
          </a:ln>
        </p:spPr>
      </p:pic>
      <p:pic>
        <p:nvPicPr>
          <p:cNvPr descr="preencoded.png" id="629" name="Google Shape;629;g3fb2e86eadf_0_588"/>
          <p:cNvPicPr preferRelativeResize="0"/>
          <p:nvPr/>
        </p:nvPicPr>
        <p:blipFill rotWithShape="1">
          <a:blip r:embed="rId4">
            <a:alphaModFix/>
          </a:blip>
          <a:srcRect b="0" l="0" r="0" t="0"/>
          <a:stretch/>
        </p:blipFill>
        <p:spPr>
          <a:xfrm>
            <a:off x="-742950" y="6734175"/>
            <a:ext cx="3915628" cy="4229100"/>
          </a:xfrm>
          <a:prstGeom prst="rect">
            <a:avLst/>
          </a:prstGeom>
          <a:noFill/>
          <a:ln>
            <a:noFill/>
          </a:ln>
        </p:spPr>
      </p:pic>
      <p:pic>
        <p:nvPicPr>
          <p:cNvPr descr="preencoded.png" id="630" name="Google Shape;630;g3fb2e86eadf_0_588"/>
          <p:cNvPicPr preferRelativeResize="0"/>
          <p:nvPr/>
        </p:nvPicPr>
        <p:blipFill rotWithShape="1">
          <a:blip r:embed="rId5">
            <a:alphaModFix/>
          </a:blip>
          <a:srcRect b="0" l="0" r="0" t="0"/>
          <a:stretch/>
        </p:blipFill>
        <p:spPr>
          <a:xfrm>
            <a:off x="14116050" y="7477125"/>
            <a:ext cx="4841304" cy="4229100"/>
          </a:xfrm>
          <a:prstGeom prst="rect">
            <a:avLst/>
          </a:prstGeom>
          <a:noFill/>
          <a:ln>
            <a:noFill/>
          </a:ln>
        </p:spPr>
      </p:pic>
      <p:pic>
        <p:nvPicPr>
          <p:cNvPr descr="preencoded.png" id="631" name="Google Shape;631;g3fb2e86eadf_0_588"/>
          <p:cNvPicPr preferRelativeResize="0"/>
          <p:nvPr/>
        </p:nvPicPr>
        <p:blipFill rotWithShape="1">
          <a:blip r:embed="rId6">
            <a:alphaModFix/>
          </a:blip>
          <a:srcRect b="0" l="0" r="0" t="0"/>
          <a:stretch/>
        </p:blipFill>
        <p:spPr>
          <a:xfrm rot="-2594084">
            <a:off x="-1512324" y="-729045"/>
            <a:ext cx="4831282" cy="4229100"/>
          </a:xfrm>
          <a:prstGeom prst="rect">
            <a:avLst/>
          </a:prstGeom>
          <a:noFill/>
          <a:ln>
            <a:noFill/>
          </a:ln>
        </p:spPr>
      </p:pic>
      <p:grpSp>
        <p:nvGrpSpPr>
          <p:cNvPr id="632" name="Google Shape;632;g3fb2e86eadf_0_588"/>
          <p:cNvGrpSpPr/>
          <p:nvPr/>
        </p:nvGrpSpPr>
        <p:grpSpPr>
          <a:xfrm>
            <a:off x="17640300" y="7994925"/>
            <a:ext cx="596549" cy="2063476"/>
            <a:chOff x="17640300" y="7994925"/>
            <a:chExt cx="596549" cy="2063476"/>
          </a:xfrm>
        </p:grpSpPr>
        <p:pic>
          <p:nvPicPr>
            <p:cNvPr descr="preencoded.png" id="633" name="Google Shape;633;g3fb2e86eadf_0_58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634" name="Google Shape;634;g3fb2e86eadf_0_58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35" name="Google Shape;635;g3fb2e86eadf_0_588"/>
          <p:cNvGrpSpPr/>
          <p:nvPr/>
        </p:nvGrpSpPr>
        <p:grpSpPr>
          <a:xfrm>
            <a:off x="590550" y="2343150"/>
            <a:ext cx="17373600" cy="6629550"/>
            <a:chOff x="590550" y="2343150"/>
            <a:chExt cx="17373600" cy="6629550"/>
          </a:xfrm>
        </p:grpSpPr>
        <p:sp>
          <p:nvSpPr>
            <p:cNvPr id="636" name="Google Shape;636;g3fb2e86eadf_0_588"/>
            <p:cNvSpPr/>
            <p:nvPr/>
          </p:nvSpPr>
          <p:spPr>
            <a:xfrm>
              <a:off x="7629525" y="2343150"/>
              <a:ext cx="4114800" cy="1314600"/>
            </a:xfrm>
            <a:prstGeom prst="roundRect">
              <a:avLst>
                <a:gd fmla="val 6956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7" name="Google Shape;637;g3fb2e86eadf_0_588"/>
            <p:cNvPicPr preferRelativeResize="0"/>
            <p:nvPr/>
          </p:nvPicPr>
          <p:blipFill rotWithShape="1">
            <a:blip r:embed="rId8">
              <a:alphaModFix/>
            </a:blip>
            <a:srcRect b="0" l="0" r="0" t="0"/>
            <a:stretch/>
          </p:blipFill>
          <p:spPr>
            <a:xfrm>
              <a:off x="7858125" y="2581275"/>
              <a:ext cx="838200" cy="838200"/>
            </a:xfrm>
            <a:prstGeom prst="rect">
              <a:avLst/>
            </a:prstGeom>
            <a:noFill/>
            <a:ln>
              <a:noFill/>
            </a:ln>
          </p:spPr>
        </p:pic>
        <p:sp>
          <p:nvSpPr>
            <p:cNvPr id="638" name="Google Shape;638;g3fb2e86eadf_0_588"/>
            <p:cNvSpPr/>
            <p:nvPr/>
          </p:nvSpPr>
          <p:spPr>
            <a:xfrm>
              <a:off x="590550" y="4114800"/>
              <a:ext cx="4114800" cy="1314600"/>
            </a:xfrm>
            <a:prstGeom prst="roundRect">
              <a:avLst>
                <a:gd fmla="val 6956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9" name="Google Shape;639;g3fb2e86eadf_0_588"/>
            <p:cNvPicPr preferRelativeResize="0"/>
            <p:nvPr/>
          </p:nvPicPr>
          <p:blipFill rotWithShape="1">
            <a:blip r:embed="rId9">
              <a:alphaModFix/>
            </a:blip>
            <a:srcRect b="0" l="0" r="0" t="0"/>
            <a:stretch/>
          </p:blipFill>
          <p:spPr>
            <a:xfrm>
              <a:off x="819150" y="4352925"/>
              <a:ext cx="838200" cy="838200"/>
            </a:xfrm>
            <a:prstGeom prst="rect">
              <a:avLst/>
            </a:prstGeom>
            <a:noFill/>
            <a:ln>
              <a:noFill/>
            </a:ln>
          </p:spPr>
        </p:pic>
        <p:sp>
          <p:nvSpPr>
            <p:cNvPr id="640" name="Google Shape;640;g3fb2e86eadf_0_588"/>
            <p:cNvSpPr/>
            <p:nvPr/>
          </p:nvSpPr>
          <p:spPr>
            <a:xfrm>
              <a:off x="2876550" y="5867400"/>
              <a:ext cx="4114800" cy="1314600"/>
            </a:xfrm>
            <a:prstGeom prst="roundRect">
              <a:avLst>
                <a:gd fmla="val 6956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1" name="Google Shape;641;g3fb2e86eadf_0_588"/>
            <p:cNvPicPr preferRelativeResize="0"/>
            <p:nvPr/>
          </p:nvPicPr>
          <p:blipFill rotWithShape="1">
            <a:blip r:embed="rId10">
              <a:alphaModFix/>
            </a:blip>
            <a:srcRect b="0" l="0" r="0" t="0"/>
            <a:stretch/>
          </p:blipFill>
          <p:spPr>
            <a:xfrm>
              <a:off x="3105150" y="6105525"/>
              <a:ext cx="838200" cy="838200"/>
            </a:xfrm>
            <a:prstGeom prst="rect">
              <a:avLst/>
            </a:prstGeom>
            <a:noFill/>
            <a:ln>
              <a:noFill/>
            </a:ln>
          </p:spPr>
        </p:pic>
        <p:sp>
          <p:nvSpPr>
            <p:cNvPr id="642" name="Google Shape;642;g3fb2e86eadf_0_588"/>
            <p:cNvSpPr/>
            <p:nvPr/>
          </p:nvSpPr>
          <p:spPr>
            <a:xfrm>
              <a:off x="2876550" y="7658100"/>
              <a:ext cx="4114800" cy="1314600"/>
            </a:xfrm>
            <a:prstGeom prst="roundRect">
              <a:avLst>
                <a:gd fmla="val 6956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3" name="Google Shape;643;g3fb2e86eadf_0_588"/>
            <p:cNvPicPr preferRelativeResize="0"/>
            <p:nvPr/>
          </p:nvPicPr>
          <p:blipFill rotWithShape="1">
            <a:blip r:embed="rId11">
              <a:alphaModFix/>
            </a:blip>
            <a:srcRect b="0" l="0" r="0" t="0"/>
            <a:stretch/>
          </p:blipFill>
          <p:spPr>
            <a:xfrm>
              <a:off x="3105150" y="7896225"/>
              <a:ext cx="838200" cy="838200"/>
            </a:xfrm>
            <a:prstGeom prst="rect">
              <a:avLst/>
            </a:prstGeom>
            <a:noFill/>
            <a:ln>
              <a:noFill/>
            </a:ln>
          </p:spPr>
        </p:pic>
        <p:sp>
          <p:nvSpPr>
            <p:cNvPr id="644" name="Google Shape;644;g3fb2e86eadf_0_588"/>
            <p:cNvSpPr/>
            <p:nvPr/>
          </p:nvSpPr>
          <p:spPr>
            <a:xfrm>
              <a:off x="11506200" y="5886450"/>
              <a:ext cx="4114800" cy="1314600"/>
            </a:xfrm>
            <a:prstGeom prst="roundRect">
              <a:avLst>
                <a:gd fmla="val 6956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5" name="Google Shape;645;g3fb2e86eadf_0_588"/>
            <p:cNvPicPr preferRelativeResize="0"/>
            <p:nvPr/>
          </p:nvPicPr>
          <p:blipFill rotWithShape="1">
            <a:blip r:embed="rId12">
              <a:alphaModFix/>
            </a:blip>
            <a:srcRect b="0" l="0" r="0" t="0"/>
            <a:stretch/>
          </p:blipFill>
          <p:spPr>
            <a:xfrm>
              <a:off x="11734800" y="6124575"/>
              <a:ext cx="838200" cy="838200"/>
            </a:xfrm>
            <a:prstGeom prst="rect">
              <a:avLst/>
            </a:prstGeom>
            <a:noFill/>
            <a:ln>
              <a:noFill/>
            </a:ln>
          </p:spPr>
        </p:pic>
        <p:sp>
          <p:nvSpPr>
            <p:cNvPr id="646" name="Google Shape;646;g3fb2e86eadf_0_588"/>
            <p:cNvSpPr/>
            <p:nvPr/>
          </p:nvSpPr>
          <p:spPr>
            <a:xfrm>
              <a:off x="11506200" y="7658100"/>
              <a:ext cx="4114800" cy="1314600"/>
            </a:xfrm>
            <a:prstGeom prst="roundRect">
              <a:avLst>
                <a:gd fmla="val 6956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7" name="Google Shape;647;g3fb2e86eadf_0_588"/>
            <p:cNvPicPr preferRelativeResize="0"/>
            <p:nvPr/>
          </p:nvPicPr>
          <p:blipFill rotWithShape="1">
            <a:blip r:embed="rId13">
              <a:alphaModFix/>
            </a:blip>
            <a:srcRect b="0" l="0" r="0" t="0"/>
            <a:stretch/>
          </p:blipFill>
          <p:spPr>
            <a:xfrm>
              <a:off x="11734800" y="7896225"/>
              <a:ext cx="838200" cy="838200"/>
            </a:xfrm>
            <a:prstGeom prst="rect">
              <a:avLst/>
            </a:prstGeom>
            <a:noFill/>
            <a:ln>
              <a:noFill/>
            </a:ln>
          </p:spPr>
        </p:pic>
        <p:sp>
          <p:nvSpPr>
            <p:cNvPr id="648" name="Google Shape;648;g3fb2e86eadf_0_588"/>
            <p:cNvSpPr/>
            <p:nvPr/>
          </p:nvSpPr>
          <p:spPr>
            <a:xfrm>
              <a:off x="5010150" y="4114800"/>
              <a:ext cx="4114800" cy="1314600"/>
            </a:xfrm>
            <a:prstGeom prst="roundRect">
              <a:avLst>
                <a:gd fmla="val 6956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49" name="Google Shape;649;g3fb2e86eadf_0_588"/>
            <p:cNvPicPr preferRelativeResize="0"/>
            <p:nvPr/>
          </p:nvPicPr>
          <p:blipFill rotWithShape="1">
            <a:blip r:embed="rId14">
              <a:alphaModFix/>
            </a:blip>
            <a:srcRect b="0" l="0" r="0" t="0"/>
            <a:stretch/>
          </p:blipFill>
          <p:spPr>
            <a:xfrm>
              <a:off x="5238750" y="4352925"/>
              <a:ext cx="838200" cy="838200"/>
            </a:xfrm>
            <a:prstGeom prst="rect">
              <a:avLst/>
            </a:prstGeom>
            <a:noFill/>
            <a:ln>
              <a:noFill/>
            </a:ln>
          </p:spPr>
        </p:pic>
        <p:sp>
          <p:nvSpPr>
            <p:cNvPr id="650" name="Google Shape;650;g3fb2e86eadf_0_588"/>
            <p:cNvSpPr/>
            <p:nvPr/>
          </p:nvSpPr>
          <p:spPr>
            <a:xfrm>
              <a:off x="13849350" y="4114800"/>
              <a:ext cx="4114800" cy="1314600"/>
            </a:xfrm>
            <a:prstGeom prst="roundRect">
              <a:avLst>
                <a:gd fmla="val 6956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51" name="Google Shape;651;g3fb2e86eadf_0_588"/>
            <p:cNvPicPr preferRelativeResize="0"/>
            <p:nvPr/>
          </p:nvPicPr>
          <p:blipFill rotWithShape="1">
            <a:blip r:embed="rId15">
              <a:alphaModFix/>
            </a:blip>
            <a:srcRect b="0" l="0" r="0" t="0"/>
            <a:stretch/>
          </p:blipFill>
          <p:spPr>
            <a:xfrm>
              <a:off x="14077950" y="4352925"/>
              <a:ext cx="838200" cy="838200"/>
            </a:xfrm>
            <a:prstGeom prst="rect">
              <a:avLst/>
            </a:prstGeom>
            <a:noFill/>
            <a:ln>
              <a:noFill/>
            </a:ln>
          </p:spPr>
        </p:pic>
        <p:sp>
          <p:nvSpPr>
            <p:cNvPr id="652" name="Google Shape;652;g3fb2e86eadf_0_588"/>
            <p:cNvSpPr/>
            <p:nvPr/>
          </p:nvSpPr>
          <p:spPr>
            <a:xfrm>
              <a:off x="9429750" y="4114800"/>
              <a:ext cx="4114800" cy="1314600"/>
            </a:xfrm>
            <a:prstGeom prst="roundRect">
              <a:avLst>
                <a:gd fmla="val 69565"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53" name="Google Shape;653;g3fb2e86eadf_0_588"/>
            <p:cNvPicPr preferRelativeResize="0"/>
            <p:nvPr/>
          </p:nvPicPr>
          <p:blipFill rotWithShape="1">
            <a:blip r:embed="rId16">
              <a:alphaModFix/>
            </a:blip>
            <a:srcRect b="0" l="0" r="0" t="0"/>
            <a:stretch/>
          </p:blipFill>
          <p:spPr>
            <a:xfrm>
              <a:off x="9658350" y="4352925"/>
              <a:ext cx="838200" cy="838200"/>
            </a:xfrm>
            <a:prstGeom prst="rect">
              <a:avLst/>
            </a:prstGeom>
            <a:noFill/>
            <a:ln>
              <a:noFill/>
            </a:ln>
          </p:spPr>
        </p:pic>
        <p:cxnSp>
          <p:nvCxnSpPr>
            <p:cNvPr id="654" name="Google Shape;654;g3fb2e86eadf_0_588"/>
            <p:cNvCxnSpPr/>
            <p:nvPr/>
          </p:nvCxnSpPr>
          <p:spPr>
            <a:xfrm rot="2489">
              <a:off x="2514598" y="3805274"/>
              <a:ext cx="13258803" cy="0"/>
            </a:xfrm>
            <a:prstGeom prst="straightConnector1">
              <a:avLst/>
            </a:prstGeom>
            <a:noFill/>
            <a:ln cap="flat" cmpd="sng" w="9525">
              <a:solidFill>
                <a:srgbClr val="4D4D4D"/>
              </a:solidFill>
              <a:prstDash val="solid"/>
              <a:round/>
              <a:headEnd len="sm" w="sm" type="none"/>
              <a:tailEnd len="sm" w="sm" type="none"/>
            </a:ln>
          </p:spPr>
        </p:cxnSp>
        <p:cxnSp>
          <p:nvCxnSpPr>
            <p:cNvPr id="655" name="Google Shape;655;g3fb2e86eadf_0_588"/>
            <p:cNvCxnSpPr/>
            <p:nvPr/>
          </p:nvCxnSpPr>
          <p:spPr>
            <a:xfrm rot="5291760">
              <a:off x="9605924" y="3657600"/>
              <a:ext cx="304951" cy="0"/>
            </a:xfrm>
            <a:prstGeom prst="straightConnector1">
              <a:avLst/>
            </a:prstGeom>
            <a:noFill/>
            <a:ln cap="flat" cmpd="sng" w="9525">
              <a:solidFill>
                <a:srgbClr val="4D4D4D"/>
              </a:solidFill>
              <a:prstDash val="solid"/>
              <a:round/>
              <a:headEnd len="sm" w="sm" type="none"/>
              <a:tailEnd len="sm" w="sm" type="none"/>
            </a:ln>
          </p:spPr>
        </p:cxnSp>
        <p:cxnSp>
          <p:nvCxnSpPr>
            <p:cNvPr id="656" name="Google Shape;656;g3fb2e86eadf_0_588"/>
            <p:cNvCxnSpPr/>
            <p:nvPr/>
          </p:nvCxnSpPr>
          <p:spPr>
            <a:xfrm rot="5295063">
              <a:off x="2362127"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57" name="Google Shape;657;g3fb2e86eadf_0_588"/>
            <p:cNvCxnSpPr/>
            <p:nvPr/>
          </p:nvCxnSpPr>
          <p:spPr>
            <a:xfrm rot="5295063">
              <a:off x="69817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58" name="Google Shape;658;g3fb2e86eadf_0_588"/>
            <p:cNvCxnSpPr/>
            <p:nvPr/>
          </p:nvCxnSpPr>
          <p:spPr>
            <a:xfrm rot="5295063">
              <a:off x="114013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59" name="Google Shape;659;g3fb2e86eadf_0_588"/>
            <p:cNvCxnSpPr/>
            <p:nvPr/>
          </p:nvCxnSpPr>
          <p:spPr>
            <a:xfrm rot="5295063">
              <a:off x="1561140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60" name="Google Shape;660;g3fb2e86eadf_0_588"/>
            <p:cNvCxnSpPr/>
            <p:nvPr/>
          </p:nvCxnSpPr>
          <p:spPr>
            <a:xfrm rot="5389437">
              <a:off x="5576918" y="6734175"/>
              <a:ext cx="3124215" cy="0"/>
            </a:xfrm>
            <a:prstGeom prst="straightConnector1">
              <a:avLst/>
            </a:prstGeom>
            <a:noFill/>
            <a:ln cap="flat" cmpd="sng" w="9525">
              <a:solidFill>
                <a:srgbClr val="4D4D4D"/>
              </a:solidFill>
              <a:prstDash val="solid"/>
              <a:round/>
              <a:headEnd len="sm" w="sm" type="none"/>
              <a:tailEnd len="sm" w="sm" type="none"/>
            </a:ln>
          </p:spPr>
        </p:cxnSp>
        <p:cxnSp>
          <p:nvCxnSpPr>
            <p:cNvPr id="661" name="Google Shape;661;g3fb2e86eadf_0_588"/>
            <p:cNvCxnSpPr/>
            <p:nvPr/>
          </p:nvCxnSpPr>
          <p:spPr>
            <a:xfrm rot="216265">
              <a:off x="699119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662" name="Google Shape;662;g3fb2e86eadf_0_588"/>
            <p:cNvCxnSpPr/>
            <p:nvPr/>
          </p:nvCxnSpPr>
          <p:spPr>
            <a:xfrm rot="216265">
              <a:off x="1562084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663" name="Google Shape;663;g3fb2e86eadf_0_588"/>
            <p:cNvCxnSpPr/>
            <p:nvPr/>
          </p:nvCxnSpPr>
          <p:spPr>
            <a:xfrm rot="216265">
              <a:off x="699119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664" name="Google Shape;664;g3fb2e86eadf_0_588"/>
            <p:cNvCxnSpPr/>
            <p:nvPr/>
          </p:nvCxnSpPr>
          <p:spPr>
            <a:xfrm rot="216265">
              <a:off x="1562084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665" name="Google Shape;665;g3fb2e86eadf_0_588"/>
            <p:cNvCxnSpPr/>
            <p:nvPr/>
          </p:nvCxnSpPr>
          <p:spPr>
            <a:xfrm rot="5389070">
              <a:off x="14258917" y="6786601"/>
              <a:ext cx="3019515" cy="0"/>
            </a:xfrm>
            <a:prstGeom prst="straightConnector1">
              <a:avLst/>
            </a:prstGeom>
            <a:noFill/>
            <a:ln cap="flat" cmpd="sng" w="9525">
              <a:solidFill>
                <a:srgbClr val="4D4D4D"/>
              </a:solidFill>
              <a:prstDash val="solid"/>
              <a:round/>
              <a:headEnd len="sm" w="sm" type="none"/>
              <a:tailEnd len="sm" w="sm" type="none"/>
            </a:ln>
          </p:spPr>
        </p:cxnSp>
        <p:sp>
          <p:nvSpPr>
            <p:cNvPr id="666" name="Google Shape;666;g3fb2e86eadf_0_588"/>
            <p:cNvSpPr/>
            <p:nvPr/>
          </p:nvSpPr>
          <p:spPr>
            <a:xfrm>
              <a:off x="8848725" y="2495550"/>
              <a:ext cx="2735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Chloe Ng</a:t>
              </a:r>
              <a:endParaRPr b="0" i="0" sz="2700" u="none" cap="none" strike="noStrike">
                <a:solidFill>
                  <a:schemeClr val="dk1"/>
                </a:solidFill>
                <a:latin typeface="Calibri"/>
                <a:ea typeface="Calibri"/>
                <a:cs typeface="Calibri"/>
                <a:sym typeface="Calibri"/>
              </a:endParaRPr>
            </a:p>
          </p:txBody>
        </p:sp>
        <p:sp>
          <p:nvSpPr>
            <p:cNvPr id="667" name="Google Shape;667;g3fb2e86eadf_0_588"/>
            <p:cNvSpPr/>
            <p:nvPr/>
          </p:nvSpPr>
          <p:spPr>
            <a:xfrm>
              <a:off x="8848725" y="30480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668" name="Google Shape;668;g3fb2e86eadf_0_588"/>
            <p:cNvSpPr/>
            <p:nvPr/>
          </p:nvSpPr>
          <p:spPr>
            <a:xfrm>
              <a:off x="1809750" y="4267200"/>
              <a:ext cx="2735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Valtorin</a:t>
              </a:r>
              <a:endParaRPr b="0" i="0" sz="2700" u="none" cap="none" strike="noStrike">
                <a:solidFill>
                  <a:schemeClr val="dk1"/>
                </a:solidFill>
                <a:latin typeface="Calibri"/>
                <a:ea typeface="Calibri"/>
                <a:cs typeface="Calibri"/>
                <a:sym typeface="Calibri"/>
              </a:endParaRPr>
            </a:p>
          </p:txBody>
        </p:sp>
        <p:sp>
          <p:nvSpPr>
            <p:cNvPr id="669" name="Google Shape;669;g3fb2e86eadf_0_588"/>
            <p:cNvSpPr/>
            <p:nvPr/>
          </p:nvSpPr>
          <p:spPr>
            <a:xfrm>
              <a:off x="1809750" y="48196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670" name="Google Shape;670;g3fb2e86eadf_0_588"/>
            <p:cNvSpPr/>
            <p:nvPr/>
          </p:nvSpPr>
          <p:spPr>
            <a:xfrm>
              <a:off x="4095750" y="6019800"/>
              <a:ext cx="2735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Lucian</a:t>
              </a:r>
              <a:endParaRPr b="0" i="0" sz="2700" u="none" cap="none" strike="noStrike">
                <a:solidFill>
                  <a:schemeClr val="dk1"/>
                </a:solidFill>
                <a:latin typeface="Calibri"/>
                <a:ea typeface="Calibri"/>
                <a:cs typeface="Calibri"/>
                <a:sym typeface="Calibri"/>
              </a:endParaRPr>
            </a:p>
          </p:txBody>
        </p:sp>
        <p:sp>
          <p:nvSpPr>
            <p:cNvPr id="671" name="Google Shape;671;g3fb2e86eadf_0_588"/>
            <p:cNvSpPr/>
            <p:nvPr/>
          </p:nvSpPr>
          <p:spPr>
            <a:xfrm>
              <a:off x="4095750" y="65722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672" name="Google Shape;672;g3fb2e86eadf_0_588"/>
            <p:cNvSpPr/>
            <p:nvPr/>
          </p:nvSpPr>
          <p:spPr>
            <a:xfrm>
              <a:off x="4095750" y="7810500"/>
              <a:ext cx="2735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Cedric</a:t>
              </a:r>
              <a:endParaRPr b="0" i="0" sz="2700" u="none" cap="none" strike="noStrike">
                <a:solidFill>
                  <a:schemeClr val="dk1"/>
                </a:solidFill>
                <a:latin typeface="Calibri"/>
                <a:ea typeface="Calibri"/>
                <a:cs typeface="Calibri"/>
                <a:sym typeface="Calibri"/>
              </a:endParaRPr>
            </a:p>
          </p:txBody>
        </p:sp>
        <p:sp>
          <p:nvSpPr>
            <p:cNvPr id="673" name="Google Shape;673;g3fb2e86eadf_0_588"/>
            <p:cNvSpPr/>
            <p:nvPr/>
          </p:nvSpPr>
          <p:spPr>
            <a:xfrm>
              <a:off x="4095750" y="83629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674" name="Google Shape;674;g3fb2e86eadf_0_588"/>
            <p:cNvSpPr/>
            <p:nvPr/>
          </p:nvSpPr>
          <p:spPr>
            <a:xfrm>
              <a:off x="12725400" y="6038850"/>
              <a:ext cx="2735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Elvina</a:t>
              </a:r>
              <a:endParaRPr b="0" i="0" sz="2700" u="none" cap="none" strike="noStrike">
                <a:solidFill>
                  <a:schemeClr val="dk1"/>
                </a:solidFill>
                <a:latin typeface="Calibri"/>
                <a:ea typeface="Calibri"/>
                <a:cs typeface="Calibri"/>
                <a:sym typeface="Calibri"/>
              </a:endParaRPr>
            </a:p>
          </p:txBody>
        </p:sp>
        <p:sp>
          <p:nvSpPr>
            <p:cNvPr id="675" name="Google Shape;675;g3fb2e86eadf_0_588"/>
            <p:cNvSpPr/>
            <p:nvPr/>
          </p:nvSpPr>
          <p:spPr>
            <a:xfrm>
              <a:off x="12725400" y="659130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676" name="Google Shape;676;g3fb2e86eadf_0_588"/>
            <p:cNvSpPr/>
            <p:nvPr/>
          </p:nvSpPr>
          <p:spPr>
            <a:xfrm>
              <a:off x="12725400" y="7810500"/>
              <a:ext cx="2735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Seraphina</a:t>
              </a:r>
              <a:endParaRPr b="0" i="0" sz="2700" u="none" cap="none" strike="noStrike">
                <a:solidFill>
                  <a:schemeClr val="dk1"/>
                </a:solidFill>
                <a:latin typeface="Calibri"/>
                <a:ea typeface="Calibri"/>
                <a:cs typeface="Calibri"/>
                <a:sym typeface="Calibri"/>
              </a:endParaRPr>
            </a:p>
          </p:txBody>
        </p:sp>
        <p:sp>
          <p:nvSpPr>
            <p:cNvPr id="677" name="Google Shape;677;g3fb2e86eadf_0_588"/>
            <p:cNvSpPr/>
            <p:nvPr/>
          </p:nvSpPr>
          <p:spPr>
            <a:xfrm>
              <a:off x="12725400" y="83629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678" name="Google Shape;678;g3fb2e86eadf_0_588"/>
            <p:cNvSpPr/>
            <p:nvPr/>
          </p:nvSpPr>
          <p:spPr>
            <a:xfrm>
              <a:off x="6229350" y="4267200"/>
              <a:ext cx="2735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Aurielle</a:t>
              </a:r>
              <a:endParaRPr b="0" i="0" sz="2700" u="none" cap="none" strike="noStrike">
                <a:solidFill>
                  <a:schemeClr val="dk1"/>
                </a:solidFill>
                <a:latin typeface="Calibri"/>
                <a:ea typeface="Calibri"/>
                <a:cs typeface="Calibri"/>
                <a:sym typeface="Calibri"/>
              </a:endParaRPr>
            </a:p>
          </p:txBody>
        </p:sp>
        <p:sp>
          <p:nvSpPr>
            <p:cNvPr id="679" name="Google Shape;679;g3fb2e86eadf_0_588"/>
            <p:cNvSpPr/>
            <p:nvPr/>
          </p:nvSpPr>
          <p:spPr>
            <a:xfrm>
              <a:off x="6229350" y="48196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680" name="Google Shape;680;g3fb2e86eadf_0_588"/>
            <p:cNvSpPr/>
            <p:nvPr/>
          </p:nvSpPr>
          <p:spPr>
            <a:xfrm>
              <a:off x="15068550" y="4267200"/>
              <a:ext cx="2735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Dariana</a:t>
              </a:r>
              <a:endParaRPr b="0" i="0" sz="2700" u="none" cap="none" strike="noStrike">
                <a:solidFill>
                  <a:schemeClr val="dk1"/>
                </a:solidFill>
                <a:latin typeface="Calibri"/>
                <a:ea typeface="Calibri"/>
                <a:cs typeface="Calibri"/>
                <a:sym typeface="Calibri"/>
              </a:endParaRPr>
            </a:p>
          </p:txBody>
        </p:sp>
        <p:sp>
          <p:nvSpPr>
            <p:cNvPr id="681" name="Google Shape;681;g3fb2e86eadf_0_588"/>
            <p:cNvSpPr/>
            <p:nvPr/>
          </p:nvSpPr>
          <p:spPr>
            <a:xfrm>
              <a:off x="15068550" y="48196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682" name="Google Shape;682;g3fb2e86eadf_0_588"/>
            <p:cNvSpPr/>
            <p:nvPr/>
          </p:nvSpPr>
          <p:spPr>
            <a:xfrm>
              <a:off x="10648950" y="4267200"/>
              <a:ext cx="2735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aytone One"/>
                <a:buNone/>
              </a:pPr>
              <a:r>
                <a:rPr b="0" i="0" lang="en-US" sz="2700" u="none" cap="none" strike="noStrike">
                  <a:solidFill>
                    <a:srgbClr val="0E0E0E"/>
                  </a:solidFill>
                  <a:latin typeface="Paytone One"/>
                  <a:ea typeface="Paytone One"/>
                  <a:cs typeface="Paytone One"/>
                  <a:sym typeface="Paytone One"/>
                </a:rPr>
                <a:t>Theronis</a:t>
              </a:r>
              <a:endParaRPr b="0" i="0" sz="2700" u="none" cap="none" strike="noStrike">
                <a:solidFill>
                  <a:schemeClr val="dk1"/>
                </a:solidFill>
                <a:latin typeface="Calibri"/>
                <a:ea typeface="Calibri"/>
                <a:cs typeface="Calibri"/>
                <a:sym typeface="Calibri"/>
              </a:endParaRPr>
            </a:p>
          </p:txBody>
        </p:sp>
        <p:sp>
          <p:nvSpPr>
            <p:cNvPr id="683" name="Google Shape;683;g3fb2e86eadf_0_588"/>
            <p:cNvSpPr/>
            <p:nvPr/>
          </p:nvSpPr>
          <p:spPr>
            <a:xfrm>
              <a:off x="10648950" y="4819650"/>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684" name="Google Shape;684;g3fb2e86eadf_0_588"/>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7">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85" name="Google Shape;685;g3fb2e86eadf_0_588"/>
          <p:cNvSpPr/>
          <p:nvPr/>
        </p:nvSpPr>
        <p:spPr>
          <a:xfrm>
            <a:off x="5238750" y="428625"/>
            <a:ext cx="79629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E9D9"/>
        </a:solidFill>
      </p:bgPr>
    </p:bg>
    <p:spTree>
      <p:nvGrpSpPr>
        <p:cNvPr id="690" name="Shape 690"/>
        <p:cNvGrpSpPr/>
        <p:nvPr/>
      </p:nvGrpSpPr>
      <p:grpSpPr>
        <a:xfrm>
          <a:off x="0" y="0"/>
          <a:ext cx="0" cy="0"/>
          <a:chOff x="0" y="0"/>
          <a:chExt cx="0" cy="0"/>
        </a:xfrm>
      </p:grpSpPr>
      <p:pic>
        <p:nvPicPr>
          <p:cNvPr descr="preencoded.png" id="691" name="Google Shape;691;g3fb2e86eadf_0_650"/>
          <p:cNvPicPr preferRelativeResize="0"/>
          <p:nvPr/>
        </p:nvPicPr>
        <p:blipFill rotWithShape="1">
          <a:blip r:embed="rId3">
            <a:alphaModFix/>
          </a:blip>
          <a:srcRect b="0" l="0" r="0" t="0"/>
          <a:stretch/>
        </p:blipFill>
        <p:spPr>
          <a:xfrm>
            <a:off x="3705225" y="6743700"/>
            <a:ext cx="10868025" cy="3543300"/>
          </a:xfrm>
          <a:prstGeom prst="rect">
            <a:avLst/>
          </a:prstGeom>
          <a:noFill/>
          <a:ln>
            <a:noFill/>
          </a:ln>
        </p:spPr>
      </p:pic>
      <p:pic>
        <p:nvPicPr>
          <p:cNvPr descr="preencoded.png" id="692" name="Google Shape;692;g3fb2e86eadf_0_650"/>
          <p:cNvPicPr preferRelativeResize="0"/>
          <p:nvPr/>
        </p:nvPicPr>
        <p:blipFill rotWithShape="1">
          <a:blip r:embed="rId4">
            <a:alphaModFix/>
          </a:blip>
          <a:srcRect b="0" l="0" r="0" t="0"/>
          <a:stretch/>
        </p:blipFill>
        <p:spPr>
          <a:xfrm>
            <a:off x="-1266825" y="-1266825"/>
            <a:ext cx="4267521" cy="4229100"/>
          </a:xfrm>
          <a:prstGeom prst="rect">
            <a:avLst/>
          </a:prstGeom>
          <a:noFill/>
          <a:ln>
            <a:noFill/>
          </a:ln>
        </p:spPr>
      </p:pic>
      <p:pic>
        <p:nvPicPr>
          <p:cNvPr descr="preencoded.png" id="693" name="Google Shape;693;g3fb2e86eadf_0_650"/>
          <p:cNvPicPr preferRelativeResize="0"/>
          <p:nvPr/>
        </p:nvPicPr>
        <p:blipFill rotWithShape="1">
          <a:blip r:embed="rId5">
            <a:alphaModFix/>
          </a:blip>
          <a:srcRect b="0" l="0" r="0" t="0"/>
          <a:stretch/>
        </p:blipFill>
        <p:spPr>
          <a:xfrm rot="2700000">
            <a:off x="9930062" y="-1898142"/>
            <a:ext cx="4842395" cy="4229100"/>
          </a:xfrm>
          <a:prstGeom prst="rect">
            <a:avLst/>
          </a:prstGeom>
          <a:noFill/>
          <a:ln>
            <a:noFill/>
          </a:ln>
        </p:spPr>
      </p:pic>
      <p:pic>
        <p:nvPicPr>
          <p:cNvPr descr="preencoded.png" id="694" name="Google Shape;694;g3fb2e86eadf_0_650"/>
          <p:cNvPicPr preferRelativeResize="0"/>
          <p:nvPr/>
        </p:nvPicPr>
        <p:blipFill rotWithShape="1">
          <a:blip r:embed="rId6">
            <a:alphaModFix/>
          </a:blip>
          <a:srcRect b="0" l="0" r="0" t="0"/>
          <a:stretch/>
        </p:blipFill>
        <p:spPr>
          <a:xfrm>
            <a:off x="15030450" y="3028950"/>
            <a:ext cx="4692039" cy="4229100"/>
          </a:xfrm>
          <a:prstGeom prst="rect">
            <a:avLst/>
          </a:prstGeom>
          <a:noFill/>
          <a:ln>
            <a:noFill/>
          </a:ln>
        </p:spPr>
      </p:pic>
      <p:grpSp>
        <p:nvGrpSpPr>
          <p:cNvPr id="695" name="Google Shape;695;g3fb2e86eadf_0_650"/>
          <p:cNvGrpSpPr/>
          <p:nvPr/>
        </p:nvGrpSpPr>
        <p:grpSpPr>
          <a:xfrm>
            <a:off x="17640300" y="7994925"/>
            <a:ext cx="596549" cy="2063476"/>
            <a:chOff x="17640300" y="7994925"/>
            <a:chExt cx="596549" cy="2063476"/>
          </a:xfrm>
        </p:grpSpPr>
        <p:pic>
          <p:nvPicPr>
            <p:cNvPr descr="preencoded.png" id="696" name="Google Shape;696;g3fb2e86eadf_0_650"/>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697" name="Google Shape;697;g3fb2e86eadf_0_65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A4334F"/>
                </a:buClr>
                <a:buSzPts val="2710"/>
                <a:buFont typeface="Inter"/>
                <a:buNone/>
              </a:pPr>
              <a:r>
                <a:rPr b="1" i="0" lang="en-US" sz="2710" u="none" cap="none" strike="noStrike">
                  <a:solidFill>
                    <a:srgbClr val="A4334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98" name="Google Shape;698;g3fb2e86eadf_0_650"/>
          <p:cNvSpPr/>
          <p:nvPr/>
        </p:nvSpPr>
        <p:spPr>
          <a:xfrm>
            <a:off x="10325100" y="1981200"/>
            <a:ext cx="7467600" cy="240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aytone One"/>
              <a:buNone/>
            </a:pPr>
            <a:r>
              <a:rPr b="0" i="0" lang="en-US" sz="6000" u="none" cap="none" strike="noStrike">
                <a:solidFill>
                  <a:srgbClr val="272727"/>
                </a:solidFill>
                <a:latin typeface="Paytone One"/>
                <a:ea typeface="Paytone One"/>
                <a:cs typeface="Paytone One"/>
                <a:sym typeface="Paytone One"/>
              </a:rPr>
              <a:t>Thank you for choosing EaTemp</a:t>
            </a:r>
            <a:endParaRPr b="0" i="0" sz="6000" u="none" cap="none" strike="noStrike">
              <a:solidFill>
                <a:schemeClr val="dk1"/>
              </a:solidFill>
              <a:latin typeface="Calibri"/>
              <a:ea typeface="Calibri"/>
              <a:cs typeface="Calibri"/>
              <a:sym typeface="Calibri"/>
            </a:endParaRPr>
          </a:p>
        </p:txBody>
      </p:sp>
      <p:sp>
        <p:nvSpPr>
          <p:cNvPr id="699" name="Google Shape;699;g3fb2e86eadf_0_650"/>
          <p:cNvSpPr/>
          <p:nvPr/>
        </p:nvSpPr>
        <p:spPr>
          <a:xfrm>
            <a:off x="10325100" y="4724400"/>
            <a:ext cx="7376100" cy="368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700" name="Google Shape;700;g3fb2e86eadf_0_650"/>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8">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701" name="Google Shape;701;g3fb2e86eadf_0_650"/>
          <p:cNvPicPr preferRelativeResize="0"/>
          <p:nvPr/>
        </p:nvPicPr>
        <p:blipFill rotWithShape="1">
          <a:blip r:embed="rId9">
            <a:alphaModFix/>
          </a:blip>
          <a:srcRect b="0" l="0" r="0" t="0"/>
          <a:stretch/>
        </p:blipFill>
        <p:spPr>
          <a:xfrm>
            <a:off x="295275" y="952500"/>
            <a:ext cx="9477375" cy="8572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2026-09-05T09:23:03Z</dcterms:created>
  <dc:creator>PptxGenJS</dc:creator>
</cp:coreProperties>
</file>