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aytone One"/>
      <p:regular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h+AZXZ1j7wQFXQEYzCK+JH3cal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aytoneOne-regular.fntdata"/><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6708be09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6708be09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6708be09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6708be095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b6708be095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b6708be095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6708be095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b6708be095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b6708be095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b6708be095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b6708be095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b6708be095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b6708be095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b6708be095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b6708be095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b6708be095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b6708be095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b6708be095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b6708be095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b6708be095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b6708be095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b6708be095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b6708be095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b6708be095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6708be095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b6708be095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b6708be095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b6708be095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b6708be095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b6708be095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b6708be095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b6708be095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b6708be095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b6708be09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b6708be095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b6708be095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b6708be095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b6708be095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b6708be095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b6708be095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b6708be095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b6708be095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6708be095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b6708be095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b6708be095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b6708be095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b6708be095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b6708be095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b6708be095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b6708be095_0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b6708be095_0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b6708be095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b6708be095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b6708be095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b6708be095_0_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2b6708be095_0_7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g2b6708be095_0_7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b6708be09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b6708be095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b6708be095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b6708be09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b6708be095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b6708be095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6708be095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b6708be095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b6708be095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6708be095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b6708be095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b6708be095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6708be095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b6708be095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b6708be095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b6708be095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b6708be095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b6708be095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b6708be095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b6708be095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b6708be095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7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57.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20" Type="http://schemas.openxmlformats.org/officeDocument/2006/relationships/image" Target="../media/image107.png"/><Relationship Id="rId11" Type="http://schemas.openxmlformats.org/officeDocument/2006/relationships/image" Target="../media/image73.png"/><Relationship Id="rId10" Type="http://schemas.openxmlformats.org/officeDocument/2006/relationships/image" Target="../media/image65.png"/><Relationship Id="rId13" Type="http://schemas.openxmlformats.org/officeDocument/2006/relationships/image" Target="../media/image71.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66.png"/><Relationship Id="rId15" Type="http://schemas.openxmlformats.org/officeDocument/2006/relationships/image" Target="../media/image100.png"/><Relationship Id="rId14" Type="http://schemas.openxmlformats.org/officeDocument/2006/relationships/image" Target="../media/image74.png"/><Relationship Id="rId17" Type="http://schemas.openxmlformats.org/officeDocument/2006/relationships/image" Target="../media/image185.png"/><Relationship Id="rId16" Type="http://schemas.openxmlformats.org/officeDocument/2006/relationships/image" Target="../media/image68.png"/><Relationship Id="rId5" Type="http://schemas.openxmlformats.org/officeDocument/2006/relationships/image" Target="../media/image9.png"/><Relationship Id="rId19" Type="http://schemas.openxmlformats.org/officeDocument/2006/relationships/image" Target="../media/image78.png"/><Relationship Id="rId6" Type="http://schemas.openxmlformats.org/officeDocument/2006/relationships/image" Target="../media/image8.png"/><Relationship Id="rId18" Type="http://schemas.openxmlformats.org/officeDocument/2006/relationships/image" Target="../media/image77.png"/><Relationship Id="rId7" Type="http://schemas.openxmlformats.org/officeDocument/2006/relationships/image" Target="../media/image11.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153.png"/><Relationship Id="rId22" Type="http://schemas.openxmlformats.org/officeDocument/2006/relationships/image" Target="../media/image117.png"/><Relationship Id="rId21" Type="http://schemas.openxmlformats.org/officeDocument/2006/relationships/image" Target="../media/image111.png"/><Relationship Id="rId24" Type="http://schemas.openxmlformats.org/officeDocument/2006/relationships/image" Target="../media/image217.png"/><Relationship Id="rId23"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97.png"/><Relationship Id="rId26" Type="http://schemas.openxmlformats.org/officeDocument/2006/relationships/image" Target="../media/image115.png"/><Relationship Id="rId25" Type="http://schemas.openxmlformats.org/officeDocument/2006/relationships/image" Target="../media/image114.png"/><Relationship Id="rId28" Type="http://schemas.openxmlformats.org/officeDocument/2006/relationships/image" Target="../media/image120.png"/><Relationship Id="rId27" Type="http://schemas.openxmlformats.org/officeDocument/2006/relationships/image" Target="../media/image126.png"/><Relationship Id="rId5" Type="http://schemas.openxmlformats.org/officeDocument/2006/relationships/image" Target="../media/image9.png"/><Relationship Id="rId6" Type="http://schemas.openxmlformats.org/officeDocument/2006/relationships/image" Target="../media/image8.png"/><Relationship Id="rId29" Type="http://schemas.openxmlformats.org/officeDocument/2006/relationships/image" Target="../media/image118.png"/><Relationship Id="rId7" Type="http://schemas.openxmlformats.org/officeDocument/2006/relationships/image" Target="../media/image11.png"/><Relationship Id="rId8" Type="http://schemas.openxmlformats.org/officeDocument/2006/relationships/image" Target="../media/image93.png"/><Relationship Id="rId31" Type="http://schemas.openxmlformats.org/officeDocument/2006/relationships/image" Target="../media/image141.png"/><Relationship Id="rId30" Type="http://schemas.openxmlformats.org/officeDocument/2006/relationships/image" Target="../media/image131.png"/><Relationship Id="rId11" Type="http://schemas.openxmlformats.org/officeDocument/2006/relationships/image" Target="../media/image108.png"/><Relationship Id="rId10" Type="http://schemas.openxmlformats.org/officeDocument/2006/relationships/image" Target="../media/image103.png"/><Relationship Id="rId13" Type="http://schemas.openxmlformats.org/officeDocument/2006/relationships/image" Target="../media/image105.png"/><Relationship Id="rId12" Type="http://schemas.openxmlformats.org/officeDocument/2006/relationships/image" Target="../media/image106.png"/><Relationship Id="rId15" Type="http://schemas.openxmlformats.org/officeDocument/2006/relationships/image" Target="../media/image119.png"/><Relationship Id="rId14" Type="http://schemas.openxmlformats.org/officeDocument/2006/relationships/image" Target="../media/image110.png"/><Relationship Id="rId17" Type="http://schemas.openxmlformats.org/officeDocument/2006/relationships/image" Target="../media/image113.png"/><Relationship Id="rId16" Type="http://schemas.openxmlformats.org/officeDocument/2006/relationships/image" Target="../media/image121.png"/><Relationship Id="rId19" Type="http://schemas.openxmlformats.org/officeDocument/2006/relationships/image" Target="../media/image146.png"/><Relationship Id="rId18" Type="http://schemas.openxmlformats.org/officeDocument/2006/relationships/image" Target="../media/image1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65.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32.png"/><Relationship Id="rId8"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171.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6.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68.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58.png"/><Relationship Id="rId10" Type="http://schemas.openxmlformats.org/officeDocument/2006/relationships/image" Target="../media/image1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76.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89.png"/><Relationship Id="rId10" Type="http://schemas.openxmlformats.org/officeDocument/2006/relationships/image" Target="../media/image20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4.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s>
</file>

<file path=ppt/slides/_rels/slide25.xml.rels><?xml version="1.0" encoding="UTF-8" standalone="yes"?><Relationships xmlns="http://schemas.openxmlformats.org/package/2006/relationships"><Relationship Id="rId20" Type="http://schemas.openxmlformats.org/officeDocument/2006/relationships/image" Target="../media/image202.png"/><Relationship Id="rId22" Type="http://schemas.openxmlformats.org/officeDocument/2006/relationships/image" Target="../media/image206.png"/><Relationship Id="rId21" Type="http://schemas.openxmlformats.org/officeDocument/2006/relationships/image" Target="../media/image209.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99.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88.png"/><Relationship Id="rId11" Type="http://schemas.openxmlformats.org/officeDocument/2006/relationships/image" Target="../media/image201.png"/><Relationship Id="rId10" Type="http://schemas.openxmlformats.org/officeDocument/2006/relationships/image" Target="../media/image219.png"/><Relationship Id="rId13" Type="http://schemas.openxmlformats.org/officeDocument/2006/relationships/image" Target="../media/image193.png"/><Relationship Id="rId12" Type="http://schemas.openxmlformats.org/officeDocument/2006/relationships/image" Target="../media/image220.png"/><Relationship Id="rId15" Type="http://schemas.openxmlformats.org/officeDocument/2006/relationships/image" Target="../media/image200.png"/><Relationship Id="rId14" Type="http://schemas.openxmlformats.org/officeDocument/2006/relationships/image" Target="../media/image214.png"/><Relationship Id="rId17" Type="http://schemas.openxmlformats.org/officeDocument/2006/relationships/image" Target="../media/image192.png"/><Relationship Id="rId16" Type="http://schemas.openxmlformats.org/officeDocument/2006/relationships/image" Target="../media/image213.png"/><Relationship Id="rId19" Type="http://schemas.openxmlformats.org/officeDocument/2006/relationships/image" Target="../media/image191.png"/><Relationship Id="rId18" Type="http://schemas.openxmlformats.org/officeDocument/2006/relationships/image" Target="../media/image1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18.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11.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4.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10" Type="http://schemas.openxmlformats.org/officeDocument/2006/relationships/image" Target="../media/image37.png"/><Relationship Id="rId9" Type="http://schemas.openxmlformats.org/officeDocument/2006/relationships/image" Target="../media/image19.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 Id="rId10" Type="http://schemas.openxmlformats.org/officeDocument/2006/relationships/image" Target="../media/image48.png"/><Relationship Id="rId9" Type="http://schemas.openxmlformats.org/officeDocument/2006/relationships/image" Target="../media/image10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28.png"/><Relationship Id="rId8"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11.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10" Type="http://schemas.openxmlformats.org/officeDocument/2006/relationships/image" Target="../media/image49.png"/><Relationship Id="rId9" Type="http://schemas.openxmlformats.org/officeDocument/2006/relationships/image" Target="../media/image53.png"/><Relationship Id="rId5" Type="http://schemas.openxmlformats.org/officeDocument/2006/relationships/image" Target="../media/image3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5" name="Shape 15"/>
        <p:cNvGrpSpPr/>
        <p:nvPr/>
      </p:nvGrpSpPr>
      <p:grpSpPr>
        <a:xfrm>
          <a:off x="0" y="0"/>
          <a:ext cx="0" cy="0"/>
          <a:chOff x="0" y="0"/>
          <a:chExt cx="0" cy="0"/>
        </a:xfrm>
      </p:grpSpPr>
      <p:pic>
        <p:nvPicPr>
          <p:cNvPr descr=" " id="16" name="Google Shape;16;g2b6708be095_0_0"/>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17" name="Google Shape;17;g2b6708be095_0_0"/>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18" name="Google Shape;18;g2b6708be095_0_0"/>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19" name="Google Shape;19;g2b6708be095_0_0"/>
          <p:cNvPicPr preferRelativeResize="0"/>
          <p:nvPr/>
        </p:nvPicPr>
        <p:blipFill rotWithShape="1">
          <a:blip r:embed="rId6">
            <a:alphaModFix/>
          </a:blip>
          <a:srcRect b="0" l="0" r="0" t="0"/>
          <a:stretch/>
        </p:blipFill>
        <p:spPr>
          <a:xfrm>
            <a:off x="0" y="0"/>
            <a:ext cx="4850437" cy="5168236"/>
          </a:xfrm>
          <a:prstGeom prst="rect">
            <a:avLst/>
          </a:prstGeom>
          <a:noFill/>
          <a:ln>
            <a:noFill/>
          </a:ln>
        </p:spPr>
      </p:pic>
      <p:sp>
        <p:nvSpPr>
          <p:cNvPr id="20" name="Google Shape;20;g2b6708be095_0_0"/>
          <p:cNvSpPr/>
          <p:nvPr/>
        </p:nvSpPr>
        <p:spPr>
          <a:xfrm>
            <a:off x="1206651" y="2781300"/>
            <a:ext cx="124221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5273D"/>
              </a:buClr>
              <a:buSzPts val="24000"/>
              <a:buFont typeface="Paytone One"/>
              <a:buNone/>
            </a:pPr>
            <a:r>
              <a:rPr b="0" i="0" lang="en-US" sz="24000" u="none" cap="none" strike="noStrike">
                <a:solidFill>
                  <a:srgbClr val="85273D"/>
                </a:solidFill>
                <a:latin typeface="Paytone One"/>
                <a:ea typeface="Paytone One"/>
                <a:cs typeface="Paytone One"/>
                <a:sym typeface="Paytone One"/>
              </a:rPr>
              <a:t>Kidney</a:t>
            </a:r>
            <a:endParaRPr b="0" i="0" sz="24000" u="none" cap="none" strike="noStrike">
              <a:solidFill>
                <a:schemeClr val="dk1"/>
              </a:solidFill>
              <a:latin typeface="Calibri"/>
              <a:ea typeface="Calibri"/>
              <a:cs typeface="Calibri"/>
              <a:sym typeface="Calibri"/>
            </a:endParaRPr>
          </a:p>
        </p:txBody>
      </p:sp>
      <p:sp>
        <p:nvSpPr>
          <p:cNvPr id="21" name="Google Shape;21;g2b6708be095_0_0"/>
          <p:cNvSpPr/>
          <p:nvPr/>
        </p:nvSpPr>
        <p:spPr>
          <a:xfrm>
            <a:off x="1270159" y="7035800"/>
            <a:ext cx="119310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g2b6708be09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b6708be095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b6708be095_0_0"/>
          <p:cNvPicPr preferRelativeResize="0"/>
          <p:nvPr/>
        </p:nvPicPr>
        <p:blipFill rotWithShape="1">
          <a:blip r:embed="rId8">
            <a:alphaModFix/>
          </a:blip>
          <a:srcRect b="0" l="0" r="0" t="0"/>
          <a:stretch/>
        </p:blipFill>
        <p:spPr>
          <a:xfrm>
            <a:off x="13895537" y="2489200"/>
            <a:ext cx="9704013" cy="10121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214" name="Shape 214"/>
        <p:cNvGrpSpPr/>
        <p:nvPr/>
      </p:nvGrpSpPr>
      <p:grpSpPr>
        <a:xfrm>
          <a:off x="0" y="0"/>
          <a:ext cx="0" cy="0"/>
          <a:chOff x="0" y="0"/>
          <a:chExt cx="0" cy="0"/>
        </a:xfrm>
      </p:grpSpPr>
      <p:pic>
        <p:nvPicPr>
          <p:cNvPr descr=" " id="215" name="Google Shape;215;g2b6708be095_0_190"/>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216" name="Google Shape;216;g2b6708be095_0_190"/>
          <p:cNvPicPr preferRelativeResize="0"/>
          <p:nvPr/>
        </p:nvPicPr>
        <p:blipFill rotWithShape="1">
          <a:blip r:embed="rId4">
            <a:alphaModFix/>
          </a:blip>
          <a:srcRect b="0" l="0" r="0" t="0"/>
          <a:stretch/>
        </p:blipFill>
        <p:spPr>
          <a:xfrm>
            <a:off x="0" y="5756982"/>
            <a:ext cx="3478012" cy="7584145"/>
          </a:xfrm>
          <a:prstGeom prst="rect">
            <a:avLst/>
          </a:prstGeom>
          <a:noFill/>
          <a:ln>
            <a:noFill/>
          </a:ln>
        </p:spPr>
      </p:pic>
      <p:pic>
        <p:nvPicPr>
          <p:cNvPr descr=" " id="217" name="Google Shape;217;g2b6708be095_0_190"/>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218" name="Google Shape;218;g2b6708be095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b6708be095_0_1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0" name="Google Shape;220;g2b6708be095_0_190"/>
          <p:cNvSpPr/>
          <p:nvPr/>
        </p:nvSpPr>
        <p:spPr>
          <a:xfrm>
            <a:off x="9107038" y="469900"/>
            <a:ext cx="6727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Pricing Plan</a:t>
            </a:r>
            <a:endParaRPr b="0" i="0" sz="8000" u="none" cap="none" strike="noStrike">
              <a:solidFill>
                <a:schemeClr val="dk1"/>
              </a:solidFill>
              <a:latin typeface="Calibri"/>
              <a:ea typeface="Calibri"/>
              <a:cs typeface="Calibri"/>
              <a:sym typeface="Calibri"/>
            </a:endParaRPr>
          </a:p>
        </p:txBody>
      </p:sp>
      <p:sp>
        <p:nvSpPr>
          <p:cNvPr id="221" name="Google Shape;221;g2b6708be095_0_190"/>
          <p:cNvSpPr/>
          <p:nvPr/>
        </p:nvSpPr>
        <p:spPr>
          <a:xfrm>
            <a:off x="1778222" y="2489200"/>
            <a:ext cx="20843400" cy="1043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b6708be095_0_190"/>
          <p:cNvSpPr/>
          <p:nvPr/>
        </p:nvSpPr>
        <p:spPr>
          <a:xfrm>
            <a:off x="1778222" y="2489200"/>
            <a:ext cx="6439800" cy="10439400"/>
          </a:xfrm>
          <a:prstGeom prst="roundRect">
            <a:avLst>
              <a:gd fmla="val 3124"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b6708be095_0_190"/>
          <p:cNvPicPr preferRelativeResize="0"/>
          <p:nvPr/>
        </p:nvPicPr>
        <p:blipFill rotWithShape="1">
          <a:blip r:embed="rId7">
            <a:alphaModFix/>
          </a:blip>
          <a:srcRect b="0" l="0" r="0" t="0"/>
          <a:stretch/>
        </p:blipFill>
        <p:spPr>
          <a:xfrm>
            <a:off x="4080863" y="2946400"/>
            <a:ext cx="1834427" cy="1625600"/>
          </a:xfrm>
          <a:prstGeom prst="rect">
            <a:avLst/>
          </a:prstGeom>
          <a:noFill/>
          <a:ln>
            <a:noFill/>
          </a:ln>
        </p:spPr>
      </p:pic>
      <p:sp>
        <p:nvSpPr>
          <p:cNvPr id="224" name="Google Shape;224;g2b6708be095_0_190"/>
          <p:cNvSpPr/>
          <p:nvPr/>
        </p:nvSpPr>
        <p:spPr>
          <a:xfrm>
            <a:off x="4064508" y="4876800"/>
            <a:ext cx="1867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Basic</a:t>
            </a:r>
            <a:endParaRPr b="0" i="0" sz="4800" u="none" cap="none" strike="noStrike">
              <a:solidFill>
                <a:schemeClr val="dk1"/>
              </a:solidFill>
              <a:latin typeface="Calibri"/>
              <a:ea typeface="Calibri"/>
              <a:cs typeface="Calibri"/>
              <a:sym typeface="Calibri"/>
            </a:endParaRPr>
          </a:p>
        </p:txBody>
      </p:sp>
      <p:sp>
        <p:nvSpPr>
          <p:cNvPr id="225" name="Google Shape;225;g2b6708be095_0_190"/>
          <p:cNvSpPr/>
          <p:nvPr/>
        </p:nvSpPr>
        <p:spPr>
          <a:xfrm>
            <a:off x="2235479" y="6032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b6708be095_0_190"/>
          <p:cNvSpPr/>
          <p:nvPr/>
        </p:nvSpPr>
        <p:spPr>
          <a:xfrm>
            <a:off x="3194449" y="11620500"/>
            <a:ext cx="3607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$10/month</a:t>
            </a:r>
            <a:endParaRPr b="0" i="0" sz="4800" u="none" cap="none" strike="noStrike">
              <a:solidFill>
                <a:schemeClr val="dk1"/>
              </a:solidFill>
              <a:latin typeface="Calibri"/>
              <a:ea typeface="Calibri"/>
              <a:cs typeface="Calibri"/>
              <a:sym typeface="Calibri"/>
            </a:endParaRPr>
          </a:p>
        </p:txBody>
      </p:sp>
      <p:sp>
        <p:nvSpPr>
          <p:cNvPr id="227" name="Google Shape;227;g2b6708be095_0_190"/>
          <p:cNvSpPr/>
          <p:nvPr/>
        </p:nvSpPr>
        <p:spPr>
          <a:xfrm>
            <a:off x="8980022" y="2489200"/>
            <a:ext cx="6439800" cy="10439400"/>
          </a:xfrm>
          <a:prstGeom prst="roundRect">
            <a:avLst>
              <a:gd fmla="val 3124"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b6708be095_0_190"/>
          <p:cNvPicPr preferRelativeResize="0"/>
          <p:nvPr/>
        </p:nvPicPr>
        <p:blipFill rotWithShape="1">
          <a:blip r:embed="rId8">
            <a:alphaModFix/>
          </a:blip>
          <a:srcRect b="0" l="0" r="0" t="0"/>
          <a:stretch/>
        </p:blipFill>
        <p:spPr>
          <a:xfrm>
            <a:off x="11362569" y="2946400"/>
            <a:ext cx="1674616" cy="1625600"/>
          </a:xfrm>
          <a:prstGeom prst="rect">
            <a:avLst/>
          </a:prstGeom>
          <a:noFill/>
          <a:ln>
            <a:noFill/>
          </a:ln>
        </p:spPr>
      </p:pic>
      <p:sp>
        <p:nvSpPr>
          <p:cNvPr id="229" name="Google Shape;229;g2b6708be095_0_190"/>
          <p:cNvSpPr/>
          <p:nvPr/>
        </p:nvSpPr>
        <p:spPr>
          <a:xfrm>
            <a:off x="11393324" y="4876800"/>
            <a:ext cx="1613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Elite</a:t>
            </a:r>
            <a:endParaRPr b="0" i="0" sz="4800" u="none" cap="none" strike="noStrike">
              <a:solidFill>
                <a:schemeClr val="dk1"/>
              </a:solidFill>
              <a:latin typeface="Calibri"/>
              <a:ea typeface="Calibri"/>
              <a:cs typeface="Calibri"/>
              <a:sym typeface="Calibri"/>
            </a:endParaRPr>
          </a:p>
        </p:txBody>
      </p:sp>
      <p:sp>
        <p:nvSpPr>
          <p:cNvPr id="230" name="Google Shape;230;g2b6708be095_0_190"/>
          <p:cNvSpPr/>
          <p:nvPr/>
        </p:nvSpPr>
        <p:spPr>
          <a:xfrm>
            <a:off x="9437280" y="6032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b6708be095_0_190"/>
          <p:cNvSpPr/>
          <p:nvPr/>
        </p:nvSpPr>
        <p:spPr>
          <a:xfrm>
            <a:off x="10364495" y="11620500"/>
            <a:ext cx="36708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$50/month</a:t>
            </a:r>
            <a:endParaRPr b="0" i="0" sz="4800" u="none" cap="none" strike="noStrike">
              <a:solidFill>
                <a:schemeClr val="dk1"/>
              </a:solidFill>
              <a:latin typeface="Calibri"/>
              <a:ea typeface="Calibri"/>
              <a:cs typeface="Calibri"/>
              <a:sym typeface="Calibri"/>
            </a:endParaRPr>
          </a:p>
        </p:txBody>
      </p:sp>
      <p:sp>
        <p:nvSpPr>
          <p:cNvPr id="232" name="Google Shape;232;g2b6708be095_0_190"/>
          <p:cNvSpPr/>
          <p:nvPr/>
        </p:nvSpPr>
        <p:spPr>
          <a:xfrm>
            <a:off x="16181822" y="2489200"/>
            <a:ext cx="6439800" cy="10439400"/>
          </a:xfrm>
          <a:prstGeom prst="roundRect">
            <a:avLst>
              <a:gd fmla="val 3124"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b6708be095_0_190"/>
          <p:cNvPicPr preferRelativeResize="0"/>
          <p:nvPr/>
        </p:nvPicPr>
        <p:blipFill rotWithShape="1">
          <a:blip r:embed="rId9">
            <a:alphaModFix/>
          </a:blip>
          <a:srcRect b="0" l="0" r="0" t="0"/>
          <a:stretch/>
        </p:blipFill>
        <p:spPr>
          <a:xfrm>
            <a:off x="18588603" y="2946400"/>
            <a:ext cx="1626141" cy="1625600"/>
          </a:xfrm>
          <a:prstGeom prst="rect">
            <a:avLst/>
          </a:prstGeom>
          <a:noFill/>
          <a:ln>
            <a:noFill/>
          </a:ln>
        </p:spPr>
      </p:pic>
      <p:sp>
        <p:nvSpPr>
          <p:cNvPr id="234" name="Google Shape;234;g2b6708be095_0_190"/>
          <p:cNvSpPr/>
          <p:nvPr/>
        </p:nvSpPr>
        <p:spPr>
          <a:xfrm>
            <a:off x="17610751" y="4876800"/>
            <a:ext cx="358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Legendary</a:t>
            </a:r>
            <a:endParaRPr b="0" i="0" sz="4800" u="none" cap="none" strike="noStrike">
              <a:solidFill>
                <a:schemeClr val="dk1"/>
              </a:solidFill>
              <a:latin typeface="Calibri"/>
              <a:ea typeface="Calibri"/>
              <a:cs typeface="Calibri"/>
              <a:sym typeface="Calibri"/>
            </a:endParaRPr>
          </a:p>
        </p:txBody>
      </p:sp>
      <p:sp>
        <p:nvSpPr>
          <p:cNvPr id="235" name="Google Shape;235;g2b6708be095_0_190"/>
          <p:cNvSpPr/>
          <p:nvPr/>
        </p:nvSpPr>
        <p:spPr>
          <a:xfrm>
            <a:off x="16639080" y="6032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b6708be095_0_190"/>
          <p:cNvSpPr/>
          <p:nvPr/>
        </p:nvSpPr>
        <p:spPr>
          <a:xfrm>
            <a:off x="17382122" y="11620500"/>
            <a:ext cx="4039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241" name="Shape 241"/>
        <p:cNvGrpSpPr/>
        <p:nvPr/>
      </p:nvGrpSpPr>
      <p:grpSpPr>
        <a:xfrm>
          <a:off x="0" y="0"/>
          <a:ext cx="0" cy="0"/>
          <a:chOff x="0" y="0"/>
          <a:chExt cx="0" cy="0"/>
        </a:xfrm>
      </p:grpSpPr>
      <p:pic>
        <p:nvPicPr>
          <p:cNvPr descr=" " id="242" name="Google Shape;242;g2b6708be095_0_216"/>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243" name="Google Shape;243;g2b6708be095_0_216"/>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244" name="Google Shape;244;g2b6708be095_0_216"/>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245" name="Google Shape;245;g2b6708be095_0_216"/>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246" name="Google Shape;246;g2b6708be095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b6708be095_0_2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8" name="Google Shape;248;g2b6708be095_0_216"/>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49" name="Google Shape;249;g2b6708be095_0_216"/>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0" name="Google Shape;250;g2b6708be095_0_216"/>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1" name="Google Shape;251;g2b6708be095_0_216"/>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2" name="Google Shape;252;g2b6708be095_0_216"/>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3" name="Google Shape;253;g2b6708be095_0_216"/>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4" name="Google Shape;254;g2b6708be095_0_216"/>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5" name="Google Shape;255;g2b6708be095_0_216"/>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6" name="Google Shape;256;g2b6708be095_0_216"/>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7" name="Google Shape;257;g2b6708be095_0_216"/>
          <p:cNvSpPr/>
          <p:nvPr/>
        </p:nvSpPr>
        <p:spPr>
          <a:xfrm>
            <a:off x="9996149" y="4102100"/>
            <a:ext cx="15072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aytone One"/>
              <a:buNone/>
            </a:pPr>
            <a:r>
              <a:rPr b="0" i="0" lang="en-US" sz="12800" u="none" cap="none" strike="noStrike">
                <a:solidFill>
                  <a:srgbClr val="0E0E0E"/>
                </a:solidFill>
                <a:latin typeface="Paytone One"/>
                <a:ea typeface="Paytone One"/>
                <a:cs typeface="Paytone One"/>
                <a:sym typeface="Paytone One"/>
              </a:rPr>
              <a:t>S</a:t>
            </a:r>
            <a:endParaRPr b="0" i="0" sz="12800" u="none" cap="none" strike="noStrike">
              <a:solidFill>
                <a:schemeClr val="dk1"/>
              </a:solidFill>
              <a:latin typeface="Calibri"/>
              <a:ea typeface="Calibri"/>
              <a:cs typeface="Calibri"/>
              <a:sym typeface="Calibri"/>
            </a:endParaRPr>
          </a:p>
        </p:txBody>
      </p:sp>
      <p:sp>
        <p:nvSpPr>
          <p:cNvPr id="258" name="Google Shape;258;g2b6708be095_0_216"/>
          <p:cNvSpPr/>
          <p:nvPr/>
        </p:nvSpPr>
        <p:spPr>
          <a:xfrm>
            <a:off x="12663483" y="4102100"/>
            <a:ext cx="21549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aytone One"/>
              <a:buNone/>
            </a:pPr>
            <a:r>
              <a:rPr b="0" i="0" lang="en-US" sz="12800" u="none" cap="none" strike="noStrike">
                <a:solidFill>
                  <a:srgbClr val="FFFFFF"/>
                </a:solidFill>
                <a:latin typeface="Paytone One"/>
                <a:ea typeface="Paytone One"/>
                <a:cs typeface="Paytone One"/>
                <a:sym typeface="Paytone One"/>
              </a:rPr>
              <a:t>W</a:t>
            </a:r>
            <a:endParaRPr b="0" i="0" sz="12800" u="none" cap="none" strike="noStrike">
              <a:solidFill>
                <a:schemeClr val="dk1"/>
              </a:solidFill>
              <a:latin typeface="Calibri"/>
              <a:ea typeface="Calibri"/>
              <a:cs typeface="Calibri"/>
              <a:sym typeface="Calibri"/>
            </a:endParaRPr>
          </a:p>
        </p:txBody>
      </p:sp>
      <p:sp>
        <p:nvSpPr>
          <p:cNvPr id="259" name="Google Shape;259;g2b6708be095_0_216"/>
          <p:cNvSpPr/>
          <p:nvPr/>
        </p:nvSpPr>
        <p:spPr>
          <a:xfrm>
            <a:off x="9856432" y="7518400"/>
            <a:ext cx="18501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aytone One"/>
              <a:buNone/>
            </a:pPr>
            <a:r>
              <a:rPr b="0" i="0" lang="en-US" sz="12800" u="none" cap="none" strike="noStrike">
                <a:solidFill>
                  <a:srgbClr val="FFFFFF"/>
                </a:solidFill>
                <a:latin typeface="Paytone One"/>
                <a:ea typeface="Paytone One"/>
                <a:cs typeface="Paytone One"/>
                <a:sym typeface="Paytone One"/>
              </a:rPr>
              <a:t>O</a:t>
            </a:r>
            <a:endParaRPr b="0" i="0" sz="12800" u="none" cap="none" strike="noStrike">
              <a:solidFill>
                <a:schemeClr val="dk1"/>
              </a:solidFill>
              <a:latin typeface="Calibri"/>
              <a:ea typeface="Calibri"/>
              <a:cs typeface="Calibri"/>
              <a:sym typeface="Calibri"/>
            </a:endParaRPr>
          </a:p>
        </p:txBody>
      </p:sp>
      <p:sp>
        <p:nvSpPr>
          <p:cNvPr id="260" name="Google Shape;260;g2b6708be095_0_216"/>
          <p:cNvSpPr/>
          <p:nvPr/>
        </p:nvSpPr>
        <p:spPr>
          <a:xfrm>
            <a:off x="12917514" y="7518400"/>
            <a:ext cx="14820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aytone One"/>
              <a:buNone/>
            </a:pPr>
            <a:r>
              <a:rPr b="0" i="0" lang="en-US" sz="12800" u="none" cap="none" strike="noStrike">
                <a:solidFill>
                  <a:srgbClr val="0E0E0E"/>
                </a:solidFill>
                <a:latin typeface="Paytone One"/>
                <a:ea typeface="Paytone One"/>
                <a:cs typeface="Paytone One"/>
                <a:sym typeface="Paytone One"/>
              </a:rPr>
              <a:t>T</a:t>
            </a:r>
            <a:endParaRPr b="0" i="0" sz="12800" u="none" cap="none" strike="noStrike">
              <a:solidFill>
                <a:schemeClr val="dk1"/>
              </a:solidFill>
              <a:latin typeface="Calibri"/>
              <a:ea typeface="Calibri"/>
              <a:cs typeface="Calibri"/>
              <a:sym typeface="Calibri"/>
            </a:endParaRPr>
          </a:p>
        </p:txBody>
      </p:sp>
      <p:pic>
        <p:nvPicPr>
          <p:cNvPr descr=" " id="261" name="Google Shape;261;g2b6708be095_0_216"/>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2" name="Google Shape;262;g2b6708be095_0_216"/>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3" name="Google Shape;263;g2b6708be095_0_216"/>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4" name="Google Shape;264;g2b6708be095_0_216"/>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5" name="Google Shape;265;g2b6708be095_0_216"/>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6" name="Google Shape;266;g2b6708be095_0_216"/>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7" name="Google Shape;267;g2b6708be095_0_216"/>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68" name="Google Shape;268;g2b6708be095_0_216"/>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69" name="Google Shape;269;g2b6708be095_0_216"/>
          <p:cNvSpPr/>
          <p:nvPr/>
        </p:nvSpPr>
        <p:spPr>
          <a:xfrm>
            <a:off x="3327816"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6708be095_0_216"/>
          <p:cNvSpPr/>
          <p:nvPr/>
        </p:nvSpPr>
        <p:spPr>
          <a:xfrm>
            <a:off x="3327816"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6708be095_0_216"/>
          <p:cNvSpPr/>
          <p:nvPr/>
        </p:nvSpPr>
        <p:spPr>
          <a:xfrm>
            <a:off x="3327816"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6708be095_0_216"/>
          <p:cNvSpPr/>
          <p:nvPr/>
        </p:nvSpPr>
        <p:spPr>
          <a:xfrm>
            <a:off x="3327816" y="35052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Strengths</a:t>
            </a:r>
            <a:endParaRPr b="0" i="0" sz="3600" u="none" cap="none" strike="noStrike">
              <a:solidFill>
                <a:schemeClr val="dk1"/>
              </a:solidFill>
              <a:latin typeface="Calibri"/>
              <a:ea typeface="Calibri"/>
              <a:cs typeface="Calibri"/>
              <a:sym typeface="Calibri"/>
            </a:endParaRPr>
          </a:p>
        </p:txBody>
      </p:sp>
      <p:sp>
        <p:nvSpPr>
          <p:cNvPr id="273" name="Google Shape;273;g2b6708be095_0_216"/>
          <p:cNvSpPr/>
          <p:nvPr/>
        </p:nvSpPr>
        <p:spPr>
          <a:xfrm>
            <a:off x="3327816" y="4343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4" name="Google Shape;274;g2b6708be095_0_216"/>
          <p:cNvSpPr/>
          <p:nvPr/>
        </p:nvSpPr>
        <p:spPr>
          <a:xfrm>
            <a:off x="3327816"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6708be095_0_216"/>
          <p:cNvSpPr/>
          <p:nvPr/>
        </p:nvSpPr>
        <p:spPr>
          <a:xfrm>
            <a:off x="3327816"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6708be095_0_216"/>
          <p:cNvSpPr/>
          <p:nvPr/>
        </p:nvSpPr>
        <p:spPr>
          <a:xfrm>
            <a:off x="3327816"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6708be095_0_216"/>
          <p:cNvSpPr/>
          <p:nvPr/>
        </p:nvSpPr>
        <p:spPr>
          <a:xfrm>
            <a:off x="3327816" y="105537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Opportunities</a:t>
            </a:r>
            <a:endParaRPr b="0" i="0" sz="3600" u="none" cap="none" strike="noStrike">
              <a:solidFill>
                <a:schemeClr val="dk1"/>
              </a:solidFill>
              <a:latin typeface="Calibri"/>
              <a:ea typeface="Calibri"/>
              <a:cs typeface="Calibri"/>
              <a:sym typeface="Calibri"/>
            </a:endParaRPr>
          </a:p>
        </p:txBody>
      </p:sp>
      <p:sp>
        <p:nvSpPr>
          <p:cNvPr id="278" name="Google Shape;278;g2b6708be095_0_216"/>
          <p:cNvSpPr/>
          <p:nvPr/>
        </p:nvSpPr>
        <p:spPr>
          <a:xfrm>
            <a:off x="3327816" y="11391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9" name="Google Shape;279;g2b6708be095_0_216"/>
          <p:cNvSpPr/>
          <p:nvPr/>
        </p:nvSpPr>
        <p:spPr>
          <a:xfrm>
            <a:off x="16473959"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b6708be095_0_216"/>
          <p:cNvSpPr/>
          <p:nvPr/>
        </p:nvSpPr>
        <p:spPr>
          <a:xfrm>
            <a:off x="16473959"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b6708be095_0_216"/>
          <p:cNvSpPr/>
          <p:nvPr/>
        </p:nvSpPr>
        <p:spPr>
          <a:xfrm>
            <a:off x="16473959" y="35052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6708be095_0_216"/>
          <p:cNvSpPr/>
          <p:nvPr/>
        </p:nvSpPr>
        <p:spPr>
          <a:xfrm>
            <a:off x="16473959" y="35052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Weaknesses</a:t>
            </a:r>
            <a:endParaRPr b="0" i="0" sz="3600" u="none" cap="none" strike="noStrike">
              <a:solidFill>
                <a:schemeClr val="dk1"/>
              </a:solidFill>
              <a:latin typeface="Calibri"/>
              <a:ea typeface="Calibri"/>
              <a:cs typeface="Calibri"/>
              <a:sym typeface="Calibri"/>
            </a:endParaRPr>
          </a:p>
        </p:txBody>
      </p:sp>
      <p:sp>
        <p:nvSpPr>
          <p:cNvPr id="283" name="Google Shape;283;g2b6708be095_0_216"/>
          <p:cNvSpPr/>
          <p:nvPr/>
        </p:nvSpPr>
        <p:spPr>
          <a:xfrm>
            <a:off x="16473959" y="4343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4" name="Google Shape;284;g2b6708be095_0_216"/>
          <p:cNvSpPr/>
          <p:nvPr/>
        </p:nvSpPr>
        <p:spPr>
          <a:xfrm>
            <a:off x="16473959"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b6708be095_0_216"/>
          <p:cNvSpPr/>
          <p:nvPr/>
        </p:nvSpPr>
        <p:spPr>
          <a:xfrm>
            <a:off x="16473959"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6708be095_0_216"/>
          <p:cNvSpPr/>
          <p:nvPr/>
        </p:nvSpPr>
        <p:spPr>
          <a:xfrm>
            <a:off x="16473959" y="105537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6708be095_0_216"/>
          <p:cNvSpPr/>
          <p:nvPr/>
        </p:nvSpPr>
        <p:spPr>
          <a:xfrm>
            <a:off x="16473959" y="105537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Threats</a:t>
            </a:r>
            <a:endParaRPr b="0" i="0" sz="3600" u="none" cap="none" strike="noStrike">
              <a:solidFill>
                <a:schemeClr val="dk1"/>
              </a:solidFill>
              <a:latin typeface="Calibri"/>
              <a:ea typeface="Calibri"/>
              <a:cs typeface="Calibri"/>
              <a:sym typeface="Calibri"/>
            </a:endParaRPr>
          </a:p>
        </p:txBody>
      </p:sp>
      <p:sp>
        <p:nvSpPr>
          <p:cNvPr id="288" name="Google Shape;288;g2b6708be095_0_216"/>
          <p:cNvSpPr/>
          <p:nvPr/>
        </p:nvSpPr>
        <p:spPr>
          <a:xfrm>
            <a:off x="16473959" y="11391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293" name="Shape 293"/>
        <p:cNvGrpSpPr/>
        <p:nvPr/>
      </p:nvGrpSpPr>
      <p:grpSpPr>
        <a:xfrm>
          <a:off x="0" y="0"/>
          <a:ext cx="0" cy="0"/>
          <a:chOff x="0" y="0"/>
          <a:chExt cx="0" cy="0"/>
        </a:xfrm>
      </p:grpSpPr>
      <p:pic>
        <p:nvPicPr>
          <p:cNvPr descr=" " id="294" name="Google Shape;294;g2b6708be095_0_267"/>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295" name="Google Shape;295;g2b6708be095_0_267"/>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296" name="Google Shape;296;g2b6708be095_0_267"/>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297" name="Google Shape;297;g2b6708be095_0_267"/>
          <p:cNvPicPr preferRelativeResize="0"/>
          <p:nvPr/>
        </p:nvPicPr>
        <p:blipFill rotWithShape="1">
          <a:blip r:embed="rId6">
            <a:alphaModFix/>
          </a:blip>
          <a:srcRect b="0" l="0" r="0" t="0"/>
          <a:stretch/>
        </p:blipFill>
        <p:spPr>
          <a:xfrm>
            <a:off x="0" y="0"/>
            <a:ext cx="4850437" cy="5168230"/>
          </a:xfrm>
          <a:prstGeom prst="rect">
            <a:avLst/>
          </a:prstGeom>
          <a:noFill/>
          <a:ln>
            <a:noFill/>
          </a:ln>
        </p:spPr>
      </p:pic>
      <p:sp>
        <p:nvSpPr>
          <p:cNvPr id="298" name="Google Shape;298;g2b6708be095_0_2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b6708be095_0_26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0" name="Google Shape;300;g2b6708be095_0_267"/>
          <p:cNvSpPr/>
          <p:nvPr/>
        </p:nvSpPr>
        <p:spPr>
          <a:xfrm>
            <a:off x="1397175" y="1143000"/>
            <a:ext cx="10690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ytone One"/>
              <a:buNone/>
            </a:pPr>
            <a:r>
              <a:rPr b="0" i="0" lang="en-US" sz="8000" u="none" cap="none" strike="noStrike">
                <a:solidFill>
                  <a:srgbClr val="0E0E0E"/>
                </a:solidFill>
                <a:latin typeface="Paytone One"/>
                <a:ea typeface="Paytone One"/>
                <a:cs typeface="Paytone One"/>
                <a:sym typeface="Paytone One"/>
              </a:rPr>
              <a:t>Some Data</a:t>
            </a:r>
            <a:endParaRPr b="0" i="0" sz="8000" u="none" cap="none" strike="noStrike">
              <a:solidFill>
                <a:schemeClr val="dk1"/>
              </a:solidFill>
              <a:latin typeface="Calibri"/>
              <a:ea typeface="Calibri"/>
              <a:cs typeface="Calibri"/>
              <a:sym typeface="Calibri"/>
            </a:endParaRPr>
          </a:p>
        </p:txBody>
      </p:sp>
      <p:sp>
        <p:nvSpPr>
          <p:cNvPr id="301" name="Google Shape;301;g2b6708be095_0_267"/>
          <p:cNvSpPr/>
          <p:nvPr/>
        </p:nvSpPr>
        <p:spPr>
          <a:xfrm>
            <a:off x="1244756" y="5029200"/>
            <a:ext cx="8573700" cy="71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6708be095_0_267"/>
          <p:cNvSpPr/>
          <p:nvPr/>
        </p:nvSpPr>
        <p:spPr>
          <a:xfrm>
            <a:off x="1244756" y="50292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6708be095_0_267"/>
          <p:cNvSpPr/>
          <p:nvPr/>
        </p:nvSpPr>
        <p:spPr>
          <a:xfrm>
            <a:off x="1244756" y="5295900"/>
            <a:ext cx="1917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6708be095_0_267"/>
          <p:cNvSpPr/>
          <p:nvPr/>
        </p:nvSpPr>
        <p:spPr>
          <a:xfrm>
            <a:off x="1244756" y="5295900"/>
            <a:ext cx="2256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75%</a:t>
            </a:r>
            <a:endParaRPr b="0" i="0" sz="8000" u="none" cap="none" strike="noStrike">
              <a:solidFill>
                <a:schemeClr val="dk1"/>
              </a:solidFill>
              <a:latin typeface="Calibri"/>
              <a:ea typeface="Calibri"/>
              <a:cs typeface="Calibri"/>
              <a:sym typeface="Calibri"/>
            </a:endParaRPr>
          </a:p>
        </p:txBody>
      </p:sp>
      <p:sp>
        <p:nvSpPr>
          <p:cNvPr id="305" name="Google Shape;305;g2b6708be095_0_267"/>
          <p:cNvSpPr/>
          <p:nvPr/>
        </p:nvSpPr>
        <p:spPr>
          <a:xfrm>
            <a:off x="3365921" y="5029200"/>
            <a:ext cx="6452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6708be095_0_267"/>
          <p:cNvSpPr/>
          <p:nvPr/>
        </p:nvSpPr>
        <p:spPr>
          <a:xfrm>
            <a:off x="3365921" y="5029200"/>
            <a:ext cx="66048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Enchanted Creatures</a:t>
            </a:r>
            <a:endParaRPr b="0" i="0" sz="3600" u="none" cap="none" strike="noStrike">
              <a:solidFill>
                <a:schemeClr val="dk1"/>
              </a:solidFill>
              <a:latin typeface="Calibri"/>
              <a:ea typeface="Calibri"/>
              <a:cs typeface="Calibri"/>
              <a:sym typeface="Calibri"/>
            </a:endParaRPr>
          </a:p>
        </p:txBody>
      </p:sp>
      <p:sp>
        <p:nvSpPr>
          <p:cNvPr id="307" name="Google Shape;307;g2b6708be095_0_267"/>
          <p:cNvSpPr/>
          <p:nvPr/>
        </p:nvSpPr>
        <p:spPr>
          <a:xfrm>
            <a:off x="3365921" y="5765800"/>
            <a:ext cx="6588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8" name="Google Shape;308;g2b6708be095_0_267"/>
          <p:cNvSpPr/>
          <p:nvPr/>
        </p:nvSpPr>
        <p:spPr>
          <a:xfrm>
            <a:off x="1244756" y="75946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b6708be095_0_267"/>
          <p:cNvSpPr/>
          <p:nvPr/>
        </p:nvSpPr>
        <p:spPr>
          <a:xfrm>
            <a:off x="1244756" y="7874000"/>
            <a:ext cx="22482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6708be095_0_267"/>
          <p:cNvSpPr/>
          <p:nvPr/>
        </p:nvSpPr>
        <p:spPr>
          <a:xfrm>
            <a:off x="1244756" y="7874000"/>
            <a:ext cx="25869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60%</a:t>
            </a:r>
            <a:endParaRPr b="0" i="0" sz="8000" u="none" cap="none" strike="noStrike">
              <a:solidFill>
                <a:schemeClr val="dk1"/>
              </a:solidFill>
              <a:latin typeface="Calibri"/>
              <a:ea typeface="Calibri"/>
              <a:cs typeface="Calibri"/>
              <a:sym typeface="Calibri"/>
            </a:endParaRPr>
          </a:p>
        </p:txBody>
      </p:sp>
      <p:sp>
        <p:nvSpPr>
          <p:cNvPr id="311" name="Google Shape;311;g2b6708be095_0_267"/>
          <p:cNvSpPr/>
          <p:nvPr/>
        </p:nvSpPr>
        <p:spPr>
          <a:xfrm>
            <a:off x="3696162" y="7594600"/>
            <a:ext cx="6122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6708be095_0_267"/>
          <p:cNvSpPr/>
          <p:nvPr/>
        </p:nvSpPr>
        <p:spPr>
          <a:xfrm>
            <a:off x="3696162" y="7594600"/>
            <a:ext cx="62745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Magic-Wielding Individuals</a:t>
            </a:r>
            <a:endParaRPr b="0" i="0" sz="3600" u="none" cap="none" strike="noStrike">
              <a:solidFill>
                <a:schemeClr val="dk1"/>
              </a:solidFill>
              <a:latin typeface="Calibri"/>
              <a:ea typeface="Calibri"/>
              <a:cs typeface="Calibri"/>
              <a:sym typeface="Calibri"/>
            </a:endParaRPr>
          </a:p>
        </p:txBody>
      </p:sp>
      <p:sp>
        <p:nvSpPr>
          <p:cNvPr id="313" name="Google Shape;313;g2b6708be095_0_267"/>
          <p:cNvSpPr/>
          <p:nvPr/>
        </p:nvSpPr>
        <p:spPr>
          <a:xfrm>
            <a:off x="3696162" y="8966200"/>
            <a:ext cx="625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4" name="Google Shape;314;g2b6708be095_0_267"/>
          <p:cNvSpPr/>
          <p:nvPr/>
        </p:nvSpPr>
        <p:spPr>
          <a:xfrm>
            <a:off x="1244756" y="101854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6708be095_0_267"/>
          <p:cNvSpPr/>
          <p:nvPr/>
        </p:nvSpPr>
        <p:spPr>
          <a:xfrm>
            <a:off x="1244756" y="10452100"/>
            <a:ext cx="2235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6708be095_0_267"/>
          <p:cNvSpPr/>
          <p:nvPr/>
        </p:nvSpPr>
        <p:spPr>
          <a:xfrm>
            <a:off x="1244756" y="10452100"/>
            <a:ext cx="25743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90%</a:t>
            </a:r>
            <a:endParaRPr b="0" i="0" sz="8000" u="none" cap="none" strike="noStrike">
              <a:solidFill>
                <a:schemeClr val="dk1"/>
              </a:solidFill>
              <a:latin typeface="Calibri"/>
              <a:ea typeface="Calibri"/>
              <a:cs typeface="Calibri"/>
              <a:sym typeface="Calibri"/>
            </a:endParaRPr>
          </a:p>
        </p:txBody>
      </p:sp>
      <p:sp>
        <p:nvSpPr>
          <p:cNvPr id="317" name="Google Shape;317;g2b6708be095_0_267"/>
          <p:cNvSpPr/>
          <p:nvPr/>
        </p:nvSpPr>
        <p:spPr>
          <a:xfrm>
            <a:off x="3683460" y="10185400"/>
            <a:ext cx="613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6708be095_0_267"/>
          <p:cNvSpPr/>
          <p:nvPr/>
        </p:nvSpPr>
        <p:spPr>
          <a:xfrm>
            <a:off x="3683460" y="10185400"/>
            <a:ext cx="62874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Spells Cast</a:t>
            </a:r>
            <a:endParaRPr b="0" i="0" sz="3600" u="none" cap="none" strike="noStrike">
              <a:solidFill>
                <a:schemeClr val="dk1"/>
              </a:solidFill>
              <a:latin typeface="Calibri"/>
              <a:ea typeface="Calibri"/>
              <a:cs typeface="Calibri"/>
              <a:sym typeface="Calibri"/>
            </a:endParaRPr>
          </a:p>
        </p:txBody>
      </p:sp>
      <p:sp>
        <p:nvSpPr>
          <p:cNvPr id="319" name="Google Shape;319;g2b6708be095_0_267"/>
          <p:cNvSpPr/>
          <p:nvPr/>
        </p:nvSpPr>
        <p:spPr>
          <a:xfrm>
            <a:off x="3683460" y="10922000"/>
            <a:ext cx="6270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20" name="Google Shape;320;g2b6708be095_0_267"/>
          <p:cNvPicPr preferRelativeResize="0"/>
          <p:nvPr/>
        </p:nvPicPr>
        <p:blipFill rotWithShape="1">
          <a:blip r:embed="rId8">
            <a:alphaModFix/>
          </a:blip>
          <a:srcRect b="0" l="0" r="0" t="0"/>
          <a:stretch/>
        </p:blipFill>
        <p:spPr>
          <a:xfrm>
            <a:off x="10694737" y="876300"/>
            <a:ext cx="12676184" cy="11963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325" name="Shape 325"/>
        <p:cNvGrpSpPr/>
        <p:nvPr/>
      </p:nvGrpSpPr>
      <p:grpSpPr>
        <a:xfrm>
          <a:off x="0" y="0"/>
          <a:ext cx="0" cy="0"/>
          <a:chOff x="0" y="0"/>
          <a:chExt cx="0" cy="0"/>
        </a:xfrm>
      </p:grpSpPr>
      <p:pic>
        <p:nvPicPr>
          <p:cNvPr descr=" " id="326" name="Google Shape;326;g2b6708be095_0_298"/>
          <p:cNvPicPr preferRelativeResize="0"/>
          <p:nvPr/>
        </p:nvPicPr>
        <p:blipFill rotWithShape="1">
          <a:blip r:embed="rId3">
            <a:alphaModFix/>
          </a:blip>
          <a:srcRect b="0" l="0" r="0" t="0"/>
          <a:stretch/>
        </p:blipFill>
        <p:spPr>
          <a:xfrm>
            <a:off x="4940918" y="8991600"/>
            <a:ext cx="14492511" cy="4724400"/>
          </a:xfrm>
          <a:prstGeom prst="rect">
            <a:avLst/>
          </a:prstGeom>
          <a:noFill/>
          <a:ln>
            <a:noFill/>
          </a:ln>
        </p:spPr>
      </p:pic>
      <p:pic>
        <p:nvPicPr>
          <p:cNvPr descr=" " id="327" name="Google Shape;327;g2b6708be095_0_298"/>
          <p:cNvPicPr preferRelativeResize="0"/>
          <p:nvPr/>
        </p:nvPicPr>
        <p:blipFill rotWithShape="1">
          <a:blip r:embed="rId4">
            <a:alphaModFix/>
          </a:blip>
          <a:srcRect b="0" l="0" r="0" t="0"/>
          <a:stretch/>
        </p:blipFill>
        <p:spPr>
          <a:xfrm>
            <a:off x="0" y="0"/>
            <a:ext cx="4001428" cy="3949700"/>
          </a:xfrm>
          <a:prstGeom prst="rect">
            <a:avLst/>
          </a:prstGeom>
          <a:noFill/>
          <a:ln>
            <a:noFill/>
          </a:ln>
        </p:spPr>
      </p:pic>
      <p:pic>
        <p:nvPicPr>
          <p:cNvPr descr=" " id="328" name="Google Shape;328;g2b6708be095_0_298"/>
          <p:cNvPicPr preferRelativeResize="0"/>
          <p:nvPr/>
        </p:nvPicPr>
        <p:blipFill rotWithShape="1">
          <a:blip r:embed="rId5">
            <a:alphaModFix/>
          </a:blip>
          <a:srcRect b="0" l="0" r="0" t="0"/>
          <a:stretch/>
        </p:blipFill>
        <p:spPr>
          <a:xfrm>
            <a:off x="12998757" y="0"/>
            <a:ext cx="7216281" cy="2312392"/>
          </a:xfrm>
          <a:prstGeom prst="rect">
            <a:avLst/>
          </a:prstGeom>
          <a:noFill/>
          <a:ln>
            <a:noFill/>
          </a:ln>
        </p:spPr>
      </p:pic>
      <p:pic>
        <p:nvPicPr>
          <p:cNvPr descr=" " id="329" name="Google Shape;329;g2b6708be095_0_298"/>
          <p:cNvPicPr preferRelativeResize="0"/>
          <p:nvPr/>
        </p:nvPicPr>
        <p:blipFill rotWithShape="1">
          <a:blip r:embed="rId6">
            <a:alphaModFix/>
          </a:blip>
          <a:srcRect b="0" l="0" r="0" t="0"/>
          <a:stretch/>
        </p:blipFill>
        <p:spPr>
          <a:xfrm>
            <a:off x="20043105" y="4038600"/>
            <a:ext cx="4343943" cy="5638800"/>
          </a:xfrm>
          <a:prstGeom prst="rect">
            <a:avLst/>
          </a:prstGeom>
          <a:noFill/>
          <a:ln>
            <a:noFill/>
          </a:ln>
        </p:spPr>
      </p:pic>
      <p:sp>
        <p:nvSpPr>
          <p:cNvPr id="330" name="Google Shape;330;g2b6708be095_0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b6708be095_0_29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2" name="Google Shape;332;g2b6708be095_0_298"/>
          <p:cNvSpPr/>
          <p:nvPr/>
        </p:nvSpPr>
        <p:spPr>
          <a:xfrm>
            <a:off x="4305838" y="3403600"/>
            <a:ext cx="15762600" cy="730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6708be095_0_298"/>
          <p:cNvSpPr/>
          <p:nvPr/>
        </p:nvSpPr>
        <p:spPr>
          <a:xfrm>
            <a:off x="4305838" y="3403600"/>
            <a:ext cx="1576260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6708be095_0_298"/>
          <p:cNvSpPr/>
          <p:nvPr/>
        </p:nvSpPr>
        <p:spPr>
          <a:xfrm>
            <a:off x="6223778" y="3403600"/>
            <a:ext cx="11926800" cy="527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aytone One"/>
              <a:buNone/>
            </a:pPr>
            <a:r>
              <a:rPr b="0" i="0" lang="en-US" sz="24000" u="none" cap="none" strike="noStrike">
                <a:solidFill>
                  <a:srgbClr val="272727"/>
                </a:solidFill>
                <a:latin typeface="Paytone One"/>
                <a:ea typeface="Paytone One"/>
                <a:cs typeface="Paytone One"/>
                <a:sym typeface="Paytone One"/>
              </a:rPr>
              <a:t>234,567</a:t>
            </a:r>
            <a:endParaRPr b="0" i="0" sz="24000" u="none" cap="none" strike="noStrike">
              <a:solidFill>
                <a:schemeClr val="dk1"/>
              </a:solidFill>
              <a:latin typeface="Calibri"/>
              <a:ea typeface="Calibri"/>
              <a:cs typeface="Calibri"/>
              <a:sym typeface="Calibri"/>
            </a:endParaRPr>
          </a:p>
        </p:txBody>
      </p:sp>
      <p:sp>
        <p:nvSpPr>
          <p:cNvPr id="335" name="Google Shape;335;g2b6708be095_0_298"/>
          <p:cNvSpPr/>
          <p:nvPr/>
        </p:nvSpPr>
        <p:spPr>
          <a:xfrm>
            <a:off x="4170355" y="7861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6" name="Google Shape;336;g2b6708be095_0_298"/>
          <p:cNvSpPr/>
          <p:nvPr/>
        </p:nvSpPr>
        <p:spPr>
          <a:xfrm>
            <a:off x="7483352" y="9486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341" name="Shape 341"/>
        <p:cNvGrpSpPr/>
        <p:nvPr/>
      </p:nvGrpSpPr>
      <p:grpSpPr>
        <a:xfrm>
          <a:off x="0" y="0"/>
          <a:ext cx="0" cy="0"/>
          <a:chOff x="0" y="0"/>
          <a:chExt cx="0" cy="0"/>
        </a:xfrm>
      </p:grpSpPr>
      <p:pic>
        <p:nvPicPr>
          <p:cNvPr descr=" " id="342" name="Google Shape;342;g2b6708be095_0_313"/>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343" name="Google Shape;343;g2b6708be095_0_313"/>
          <p:cNvPicPr preferRelativeResize="0"/>
          <p:nvPr/>
        </p:nvPicPr>
        <p:blipFill rotWithShape="1">
          <a:blip r:embed="rId4">
            <a:alphaModFix/>
          </a:blip>
          <a:srcRect b="0" l="0" r="0" t="0"/>
          <a:stretch/>
        </p:blipFill>
        <p:spPr>
          <a:xfrm>
            <a:off x="0" y="5756970"/>
            <a:ext cx="3478012" cy="7584157"/>
          </a:xfrm>
          <a:prstGeom prst="rect">
            <a:avLst/>
          </a:prstGeom>
          <a:noFill/>
          <a:ln>
            <a:noFill/>
          </a:ln>
        </p:spPr>
      </p:pic>
      <p:pic>
        <p:nvPicPr>
          <p:cNvPr descr=" " id="344" name="Google Shape;344;g2b6708be095_0_313"/>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345" name="Google Shape;345;g2b6708be095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b6708be095_0_3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7" name="Google Shape;347;g2b6708be095_0_313"/>
          <p:cNvSpPr/>
          <p:nvPr/>
        </p:nvSpPr>
        <p:spPr>
          <a:xfrm>
            <a:off x="3391324" y="32639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6708be095_0_313"/>
          <p:cNvSpPr/>
          <p:nvPr/>
        </p:nvSpPr>
        <p:spPr>
          <a:xfrm>
            <a:off x="3677110" y="3263900"/>
            <a:ext cx="73035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6708be095_0_313"/>
          <p:cNvSpPr/>
          <p:nvPr/>
        </p:nvSpPr>
        <p:spPr>
          <a:xfrm>
            <a:off x="3677110" y="3263900"/>
            <a:ext cx="78453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233 Coins</a:t>
            </a:r>
            <a:endParaRPr b="0" i="0" sz="12800" u="none" cap="none" strike="noStrike">
              <a:solidFill>
                <a:schemeClr val="dk1"/>
              </a:solidFill>
              <a:latin typeface="Calibri"/>
              <a:ea typeface="Calibri"/>
              <a:cs typeface="Calibri"/>
              <a:sym typeface="Calibri"/>
            </a:endParaRPr>
          </a:p>
        </p:txBody>
      </p:sp>
      <p:sp>
        <p:nvSpPr>
          <p:cNvPr id="350" name="Google Shape;350;g2b6708be095_0_313"/>
          <p:cNvSpPr/>
          <p:nvPr/>
        </p:nvSpPr>
        <p:spPr>
          <a:xfrm>
            <a:off x="3391324" y="5537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6708be095_0_313"/>
          <p:cNvSpPr/>
          <p:nvPr/>
        </p:nvSpPr>
        <p:spPr>
          <a:xfrm>
            <a:off x="3323582" y="5537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2" name="Google Shape;352;g2b6708be095_0_313"/>
          <p:cNvSpPr/>
          <p:nvPr/>
        </p:nvSpPr>
        <p:spPr>
          <a:xfrm>
            <a:off x="3391324" y="69850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6708be095_0_313"/>
          <p:cNvSpPr/>
          <p:nvPr/>
        </p:nvSpPr>
        <p:spPr>
          <a:xfrm>
            <a:off x="3315114" y="6985000"/>
            <a:ext cx="80274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6708be095_0_313"/>
          <p:cNvSpPr/>
          <p:nvPr/>
        </p:nvSpPr>
        <p:spPr>
          <a:xfrm>
            <a:off x="3315114" y="6985000"/>
            <a:ext cx="85692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456 Hours</a:t>
            </a:r>
            <a:endParaRPr b="0" i="0" sz="12800" u="none" cap="none" strike="noStrike">
              <a:solidFill>
                <a:schemeClr val="dk1"/>
              </a:solidFill>
              <a:latin typeface="Calibri"/>
              <a:ea typeface="Calibri"/>
              <a:cs typeface="Calibri"/>
              <a:sym typeface="Calibri"/>
            </a:endParaRPr>
          </a:p>
        </p:txBody>
      </p:sp>
      <p:sp>
        <p:nvSpPr>
          <p:cNvPr id="355" name="Google Shape;355;g2b6708be095_0_313"/>
          <p:cNvSpPr/>
          <p:nvPr/>
        </p:nvSpPr>
        <p:spPr>
          <a:xfrm>
            <a:off x="3391324" y="9258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6708be095_0_313"/>
          <p:cNvSpPr/>
          <p:nvPr/>
        </p:nvSpPr>
        <p:spPr>
          <a:xfrm>
            <a:off x="3323582" y="9258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7" name="Google Shape;357;g2b6708be095_0_313"/>
          <p:cNvSpPr/>
          <p:nvPr/>
        </p:nvSpPr>
        <p:spPr>
          <a:xfrm>
            <a:off x="13552594" y="32639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b6708be095_0_313"/>
          <p:cNvSpPr/>
          <p:nvPr/>
        </p:nvSpPr>
        <p:spPr>
          <a:xfrm>
            <a:off x="15826178" y="3263900"/>
            <a:ext cx="33279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6708be095_0_313"/>
          <p:cNvSpPr/>
          <p:nvPr/>
        </p:nvSpPr>
        <p:spPr>
          <a:xfrm>
            <a:off x="15826178" y="3263900"/>
            <a:ext cx="38697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85%</a:t>
            </a:r>
            <a:endParaRPr b="0" i="0" sz="12800" u="none" cap="none" strike="noStrike">
              <a:solidFill>
                <a:schemeClr val="dk1"/>
              </a:solidFill>
              <a:latin typeface="Calibri"/>
              <a:ea typeface="Calibri"/>
              <a:cs typeface="Calibri"/>
              <a:sym typeface="Calibri"/>
            </a:endParaRPr>
          </a:p>
        </p:txBody>
      </p:sp>
      <p:sp>
        <p:nvSpPr>
          <p:cNvPr id="360" name="Google Shape;360;g2b6708be095_0_313"/>
          <p:cNvSpPr/>
          <p:nvPr/>
        </p:nvSpPr>
        <p:spPr>
          <a:xfrm>
            <a:off x="13552594" y="5537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b6708be095_0_313"/>
          <p:cNvSpPr/>
          <p:nvPr/>
        </p:nvSpPr>
        <p:spPr>
          <a:xfrm>
            <a:off x="13484852" y="5537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2" name="Google Shape;362;g2b6708be095_0_313"/>
          <p:cNvSpPr/>
          <p:nvPr/>
        </p:nvSpPr>
        <p:spPr>
          <a:xfrm>
            <a:off x="13552594" y="69850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b6708be095_0_313"/>
          <p:cNvSpPr/>
          <p:nvPr/>
        </p:nvSpPr>
        <p:spPr>
          <a:xfrm>
            <a:off x="14562370" y="6985000"/>
            <a:ext cx="58554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6708be095_0_313"/>
          <p:cNvSpPr/>
          <p:nvPr/>
        </p:nvSpPr>
        <p:spPr>
          <a:xfrm>
            <a:off x="14562370" y="6985000"/>
            <a:ext cx="63975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765 Km</a:t>
            </a:r>
            <a:endParaRPr b="0" i="0" sz="12800" u="none" cap="none" strike="noStrike">
              <a:solidFill>
                <a:schemeClr val="dk1"/>
              </a:solidFill>
              <a:latin typeface="Calibri"/>
              <a:ea typeface="Calibri"/>
              <a:cs typeface="Calibri"/>
              <a:sym typeface="Calibri"/>
            </a:endParaRPr>
          </a:p>
        </p:txBody>
      </p:sp>
      <p:sp>
        <p:nvSpPr>
          <p:cNvPr id="365" name="Google Shape;365;g2b6708be095_0_313"/>
          <p:cNvSpPr/>
          <p:nvPr/>
        </p:nvSpPr>
        <p:spPr>
          <a:xfrm>
            <a:off x="13552594" y="9258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6708be095_0_313"/>
          <p:cNvSpPr/>
          <p:nvPr/>
        </p:nvSpPr>
        <p:spPr>
          <a:xfrm>
            <a:off x="13484852" y="9258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371" name="Shape 371"/>
        <p:cNvGrpSpPr/>
        <p:nvPr/>
      </p:nvGrpSpPr>
      <p:grpSpPr>
        <a:xfrm>
          <a:off x="0" y="0"/>
          <a:ext cx="0" cy="0"/>
          <a:chOff x="0" y="0"/>
          <a:chExt cx="0" cy="0"/>
        </a:xfrm>
      </p:grpSpPr>
      <p:pic>
        <p:nvPicPr>
          <p:cNvPr descr=" " id="372" name="Google Shape;372;g2b6708be095_0_342"/>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373" name="Google Shape;373;g2b6708be095_0_342"/>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374" name="Google Shape;374;g2b6708be095_0_342"/>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375" name="Google Shape;375;g2b6708be095_0_342"/>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376" name="Google Shape;376;g2b6708be095_0_3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2b6708be095_0_34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8" name="Google Shape;378;g2b6708be095_0_342"/>
          <p:cNvSpPr/>
          <p:nvPr/>
        </p:nvSpPr>
        <p:spPr>
          <a:xfrm>
            <a:off x="6841922" y="1143000"/>
            <a:ext cx="106905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Some Graph</a:t>
            </a:r>
            <a:endParaRPr b="0" i="0" sz="8000" u="none" cap="none" strike="noStrike">
              <a:solidFill>
                <a:schemeClr val="dk1"/>
              </a:solidFill>
              <a:latin typeface="Calibri"/>
              <a:ea typeface="Calibri"/>
              <a:cs typeface="Calibri"/>
              <a:sym typeface="Calibri"/>
            </a:endParaRPr>
          </a:p>
        </p:txBody>
      </p:sp>
      <p:sp>
        <p:nvSpPr>
          <p:cNvPr id="379" name="Google Shape;379;g2b6708be095_0_34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b6708be095_0_34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1" name="Google Shape;381;g2b6708be095_0_34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2" name="Google Shape;382;g2b6708be095_0_34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3" name="Google Shape;383;g2b6708be095_0_34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4" name="Google Shape;384;g2b6708be095_0_34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5" name="Google Shape;385;g2b6708be095_0_34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6" name="Google Shape;386;g2b6708be095_0_34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7" name="Google Shape;387;g2b6708be095_0_34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8" name="Google Shape;388;g2b6708be095_0_34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2185"/>
              <a:buFont typeface="Lato"/>
              <a:buNone/>
            </a:pPr>
            <a:r>
              <a:rPr b="0" i="0" lang="en-US" sz="2185" u="none" cap="none" strike="noStrike">
                <a:solidFill>
                  <a:srgbClr val="A4334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9" name="Google Shape;389;g2b6708be095_0_34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0" name="Google Shape;390;g2b6708be095_0_34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1" name="Google Shape;391;g2b6708be095_0_34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2" name="Google Shape;392;g2b6708be095_0_34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3" name="Google Shape;393;g2b6708be095_0_34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4" name="Google Shape;394;g2b6708be095_0_34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5" name="Google Shape;395;g2b6708be095_0_34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6" name="Google Shape;396;g2b6708be095_0_34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7" name="Google Shape;397;g2b6708be095_0_34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8" name="Google Shape;398;g2b6708be095_0_34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4334F"/>
              </a:buClr>
              <a:buSzPts val="1820"/>
              <a:buFont typeface="Lato"/>
              <a:buNone/>
            </a:pPr>
            <a:r>
              <a:rPr b="0" i="0" lang="en-US" sz="1820" u="none" cap="none" strike="noStrike">
                <a:solidFill>
                  <a:srgbClr val="A4334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9" name="Google Shape;399;g2b6708be095_0_342"/>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0" name="Google Shape;400;g2b6708be095_0_342"/>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1" name="Google Shape;401;g2b6708be095_0_342"/>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2" name="Google Shape;402;g2b6708be095_0_342"/>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3" name="Google Shape;403;g2b6708be095_0_342"/>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4" name="Google Shape;404;g2b6708be095_0_342"/>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5" name="Google Shape;405;g2b6708be095_0_342"/>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6" name="Google Shape;406;g2b6708be095_0_342"/>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7" name="Google Shape;407;g2b6708be095_0_342"/>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08" name="Google Shape;408;g2b6708be095_0_342"/>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09" name="Google Shape;409;g2b6708be095_0_342"/>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0" name="Google Shape;410;g2b6708be095_0_342"/>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1" name="Google Shape;411;g2b6708be095_0_342"/>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2" name="Google Shape;412;g2b6708be095_0_342"/>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3" name="Google Shape;413;g2b6708be095_0_342"/>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4" name="Google Shape;414;g2b6708be095_0_342"/>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5" name="Google Shape;415;g2b6708be095_0_342"/>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6" name="Google Shape;416;g2b6708be095_0_342"/>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7" name="Google Shape;417;g2b6708be095_0_342"/>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18" name="Google Shape;418;g2b6708be095_0_342"/>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19" name="Google Shape;419;g2b6708be095_0_342"/>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0" name="Google Shape;420;g2b6708be095_0_342"/>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1" name="Google Shape;421;g2b6708be095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6708be095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b6708be095_0_34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4" name="Google Shape;424;g2b6708be095_0_342"/>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5" name="Google Shape;425;g2b6708be095_0_342"/>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b6708be095_0_342"/>
          <p:cNvSpPr/>
          <p:nvPr/>
        </p:nvSpPr>
        <p:spPr>
          <a:xfrm>
            <a:off x="16264383" y="6248400"/>
            <a:ext cx="2070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34.574</a:t>
            </a:r>
            <a:endParaRPr b="0" i="0" sz="4800" u="none" cap="none" strike="noStrike">
              <a:solidFill>
                <a:schemeClr val="dk1"/>
              </a:solidFill>
              <a:latin typeface="Calibri"/>
              <a:ea typeface="Calibri"/>
              <a:cs typeface="Calibri"/>
              <a:sym typeface="Calibri"/>
            </a:endParaRPr>
          </a:p>
        </p:txBody>
      </p:sp>
      <p:sp>
        <p:nvSpPr>
          <p:cNvPr id="427" name="Google Shape;427;g2b6708be095_0_342"/>
          <p:cNvSpPr/>
          <p:nvPr/>
        </p:nvSpPr>
        <p:spPr>
          <a:xfrm>
            <a:off x="16696237" y="70993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8" name="Google Shape;428;g2b6708be095_0_342"/>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6708be095_0_342"/>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b6708be095_0_342"/>
          <p:cNvSpPr/>
          <p:nvPr/>
        </p:nvSpPr>
        <p:spPr>
          <a:xfrm>
            <a:off x="13158845"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Treasure Found</a:t>
            </a:r>
            <a:endParaRPr b="0" i="0" sz="4800" u="none" cap="none" strike="noStrike">
              <a:solidFill>
                <a:schemeClr val="dk1"/>
              </a:solidFill>
              <a:latin typeface="Calibri"/>
              <a:ea typeface="Calibri"/>
              <a:cs typeface="Calibri"/>
              <a:sym typeface="Calibri"/>
            </a:endParaRPr>
          </a:p>
        </p:txBody>
      </p:sp>
      <p:sp>
        <p:nvSpPr>
          <p:cNvPr id="431" name="Google Shape;431;g2b6708be095_0_342"/>
          <p:cNvSpPr/>
          <p:nvPr/>
        </p:nvSpPr>
        <p:spPr>
          <a:xfrm>
            <a:off x="13192716"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2" name="Google Shape;432;g2b6708be095_0_342"/>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b6708be095_0_342"/>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6708be095_0_342"/>
          <p:cNvSpPr/>
          <p:nvPr/>
        </p:nvSpPr>
        <p:spPr>
          <a:xfrm>
            <a:off x="3149994"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Spellcasting Progress</a:t>
            </a:r>
            <a:endParaRPr b="0" i="0" sz="4800" u="none" cap="none" strike="noStrike">
              <a:solidFill>
                <a:schemeClr val="dk1"/>
              </a:solidFill>
              <a:latin typeface="Calibri"/>
              <a:ea typeface="Calibri"/>
              <a:cs typeface="Calibri"/>
              <a:sym typeface="Calibri"/>
            </a:endParaRPr>
          </a:p>
        </p:txBody>
      </p:sp>
      <p:sp>
        <p:nvSpPr>
          <p:cNvPr id="435" name="Google Shape;435;g2b6708be095_0_342"/>
          <p:cNvSpPr/>
          <p:nvPr/>
        </p:nvSpPr>
        <p:spPr>
          <a:xfrm>
            <a:off x="3183865"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440" name="Shape 440"/>
        <p:cNvGrpSpPr/>
        <p:nvPr/>
      </p:nvGrpSpPr>
      <p:grpSpPr>
        <a:xfrm>
          <a:off x="0" y="0"/>
          <a:ext cx="0" cy="0"/>
          <a:chOff x="0" y="0"/>
          <a:chExt cx="0" cy="0"/>
        </a:xfrm>
      </p:grpSpPr>
      <p:pic>
        <p:nvPicPr>
          <p:cNvPr descr=" " id="441" name="Google Shape;441;g2b6708be095_0_410"/>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442" name="Google Shape;442;g2b6708be095_0_410"/>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443" name="Google Shape;443;g2b6708be095_0_410"/>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444" name="Google Shape;444;g2b6708be095_0_410"/>
          <p:cNvPicPr preferRelativeResize="0"/>
          <p:nvPr/>
        </p:nvPicPr>
        <p:blipFill rotWithShape="1">
          <a:blip r:embed="rId6">
            <a:alphaModFix/>
          </a:blip>
          <a:srcRect b="0" l="0" r="0" t="0"/>
          <a:stretch/>
        </p:blipFill>
        <p:spPr>
          <a:xfrm>
            <a:off x="0" y="0"/>
            <a:ext cx="4850437" cy="5168255"/>
          </a:xfrm>
          <a:prstGeom prst="rect">
            <a:avLst/>
          </a:prstGeom>
          <a:noFill/>
          <a:ln>
            <a:noFill/>
          </a:ln>
        </p:spPr>
      </p:pic>
      <p:sp>
        <p:nvSpPr>
          <p:cNvPr id="445" name="Google Shape;445;g2b6708be095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b6708be095_0_4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7" name="Google Shape;447;g2b6708be095_0_410"/>
          <p:cNvSpPr/>
          <p:nvPr/>
        </p:nvSpPr>
        <p:spPr>
          <a:xfrm>
            <a:off x="13450981" y="5753100"/>
            <a:ext cx="87387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b6708be095_0_410"/>
          <p:cNvSpPr/>
          <p:nvPr/>
        </p:nvSpPr>
        <p:spPr>
          <a:xfrm>
            <a:off x="13450981" y="5753100"/>
            <a:ext cx="87387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6708be095_0_410"/>
          <p:cNvSpPr/>
          <p:nvPr/>
        </p:nvSpPr>
        <p:spPr>
          <a:xfrm>
            <a:off x="13450981" y="57531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 web application</a:t>
            </a:r>
            <a:endParaRPr b="0" i="0" sz="4800" u="none" cap="none" strike="noStrike">
              <a:solidFill>
                <a:schemeClr val="dk1"/>
              </a:solidFill>
              <a:latin typeface="Calibri"/>
              <a:ea typeface="Calibri"/>
              <a:cs typeface="Calibri"/>
              <a:sym typeface="Calibri"/>
            </a:endParaRPr>
          </a:p>
        </p:txBody>
      </p:sp>
      <p:sp>
        <p:nvSpPr>
          <p:cNvPr id="450" name="Google Shape;450;g2b6708be095_0_410"/>
          <p:cNvSpPr/>
          <p:nvPr/>
        </p:nvSpPr>
        <p:spPr>
          <a:xfrm>
            <a:off x="13450981" y="68072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1" name="Google Shape;451;g2b6708be095_0_410"/>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2" name="Google Shape;452;g2b6708be095_0_410"/>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3" name="Google Shape;453;g2b6708be095_0_410"/>
          <p:cNvSpPr/>
          <p:nvPr/>
        </p:nvSpPr>
        <p:spPr>
          <a:xfrm>
            <a:off x="7011276" y="1219200"/>
            <a:ext cx="10690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458" name="Shape 458"/>
        <p:cNvGrpSpPr/>
        <p:nvPr/>
      </p:nvGrpSpPr>
      <p:grpSpPr>
        <a:xfrm>
          <a:off x="0" y="0"/>
          <a:ext cx="0" cy="0"/>
          <a:chOff x="0" y="0"/>
          <a:chExt cx="0" cy="0"/>
        </a:xfrm>
      </p:grpSpPr>
      <p:pic>
        <p:nvPicPr>
          <p:cNvPr descr=" " id="459" name="Google Shape;459;g2b6708be095_0_427"/>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460" name="Google Shape;460;g2b6708be095_0_427"/>
          <p:cNvPicPr preferRelativeResize="0"/>
          <p:nvPr/>
        </p:nvPicPr>
        <p:blipFill rotWithShape="1">
          <a:blip r:embed="rId4">
            <a:alphaModFix/>
          </a:blip>
          <a:srcRect b="0" l="0" r="0" t="0"/>
          <a:stretch/>
        </p:blipFill>
        <p:spPr>
          <a:xfrm>
            <a:off x="0" y="5756970"/>
            <a:ext cx="3478012" cy="7584157"/>
          </a:xfrm>
          <a:prstGeom prst="rect">
            <a:avLst/>
          </a:prstGeom>
          <a:noFill/>
          <a:ln>
            <a:noFill/>
          </a:ln>
        </p:spPr>
      </p:pic>
      <p:pic>
        <p:nvPicPr>
          <p:cNvPr descr=" " id="461" name="Google Shape;461;g2b6708be095_0_427"/>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462" name="Google Shape;462;g2b6708be095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b6708be095_0_4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4" name="Google Shape;464;g2b6708be095_0_427"/>
          <p:cNvSpPr/>
          <p:nvPr/>
        </p:nvSpPr>
        <p:spPr>
          <a:xfrm>
            <a:off x="2946768" y="41529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b6708be095_0_427"/>
          <p:cNvSpPr/>
          <p:nvPr/>
        </p:nvSpPr>
        <p:spPr>
          <a:xfrm>
            <a:off x="2946768" y="41529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b6708be095_0_427"/>
          <p:cNvSpPr/>
          <p:nvPr/>
        </p:nvSpPr>
        <p:spPr>
          <a:xfrm>
            <a:off x="2946768" y="41529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An mobile app</a:t>
            </a:r>
            <a:endParaRPr b="0" i="0" sz="4800" u="none" cap="none" strike="noStrike">
              <a:solidFill>
                <a:schemeClr val="dk1"/>
              </a:solidFill>
              <a:latin typeface="Calibri"/>
              <a:ea typeface="Calibri"/>
              <a:cs typeface="Calibri"/>
              <a:sym typeface="Calibri"/>
            </a:endParaRPr>
          </a:p>
        </p:txBody>
      </p:sp>
      <p:sp>
        <p:nvSpPr>
          <p:cNvPr id="467" name="Google Shape;467;g2b6708be095_0_427"/>
          <p:cNvSpPr/>
          <p:nvPr/>
        </p:nvSpPr>
        <p:spPr>
          <a:xfrm>
            <a:off x="2946768" y="5207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8" name="Google Shape;468;g2b6708be095_0_427"/>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9" name="Google Shape;469;g2b6708be095_0_427"/>
          <p:cNvSpPr/>
          <p:nvPr/>
        </p:nvSpPr>
        <p:spPr>
          <a:xfrm>
            <a:off x="2895962" y="1854200"/>
            <a:ext cx="12900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Future of Fantasy</a:t>
            </a:r>
            <a:endParaRPr b="0" i="0" sz="8000" u="none" cap="none" strike="noStrike">
              <a:solidFill>
                <a:schemeClr val="dk1"/>
              </a:solidFill>
              <a:latin typeface="Calibri"/>
              <a:ea typeface="Calibri"/>
              <a:cs typeface="Calibri"/>
              <a:sym typeface="Calibri"/>
            </a:endParaRPr>
          </a:p>
        </p:txBody>
      </p:sp>
      <p:pic>
        <p:nvPicPr>
          <p:cNvPr descr=" " id="470" name="Google Shape;470;g2b6708be095_0_42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1" name="Google Shape;471;g2b6708be095_0_42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476" name="Shape 476"/>
        <p:cNvGrpSpPr/>
        <p:nvPr/>
      </p:nvGrpSpPr>
      <p:grpSpPr>
        <a:xfrm>
          <a:off x="0" y="0"/>
          <a:ext cx="0" cy="0"/>
          <a:chOff x="0" y="0"/>
          <a:chExt cx="0" cy="0"/>
        </a:xfrm>
      </p:grpSpPr>
      <p:pic>
        <p:nvPicPr>
          <p:cNvPr descr=" " id="477" name="Google Shape;477;g2b6708be095_0_444"/>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478" name="Google Shape;478;g2b6708be095_0_444"/>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479" name="Google Shape;479;g2b6708be095_0_444"/>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480" name="Google Shape;480;g2b6708be095_0_444"/>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481" name="Google Shape;481;g2b6708be095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b6708be095_0_4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3" name="Google Shape;483;g2b6708be095_0_444"/>
          <p:cNvSpPr/>
          <p:nvPr/>
        </p:nvSpPr>
        <p:spPr>
          <a:xfrm>
            <a:off x="876410" y="83058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b6708be095_0_444"/>
          <p:cNvSpPr/>
          <p:nvPr/>
        </p:nvSpPr>
        <p:spPr>
          <a:xfrm>
            <a:off x="876410" y="83058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6708be095_0_444"/>
          <p:cNvSpPr/>
          <p:nvPr/>
        </p:nvSpPr>
        <p:spPr>
          <a:xfrm>
            <a:off x="876410" y="8305800"/>
            <a:ext cx="5919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 web application</a:t>
            </a:r>
            <a:endParaRPr b="0" i="0" sz="4800" u="none" cap="none" strike="noStrike">
              <a:solidFill>
                <a:schemeClr val="dk1"/>
              </a:solidFill>
              <a:latin typeface="Calibri"/>
              <a:ea typeface="Calibri"/>
              <a:cs typeface="Calibri"/>
              <a:sym typeface="Calibri"/>
            </a:endParaRPr>
          </a:p>
        </p:txBody>
      </p:sp>
      <p:sp>
        <p:nvSpPr>
          <p:cNvPr id="486" name="Google Shape;486;g2b6708be095_0_444"/>
          <p:cNvSpPr/>
          <p:nvPr/>
        </p:nvSpPr>
        <p:spPr>
          <a:xfrm>
            <a:off x="876410" y="9359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7" name="Google Shape;487;g2b6708be095_0_444"/>
          <p:cNvSpPr/>
          <p:nvPr/>
        </p:nvSpPr>
        <p:spPr>
          <a:xfrm>
            <a:off x="825603" y="1231900"/>
            <a:ext cx="7007100" cy="602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8" name="Google Shape;488;g2b6708be095_0_44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9" name="Google Shape;489;g2b6708be095_0_444"/>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0" name="Google Shape;490;g2b6708be095_0_444"/>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495" name="Shape 495"/>
        <p:cNvGrpSpPr/>
        <p:nvPr/>
      </p:nvGrpSpPr>
      <p:grpSpPr>
        <a:xfrm>
          <a:off x="0" y="0"/>
          <a:ext cx="0" cy="0"/>
          <a:chOff x="0" y="0"/>
          <a:chExt cx="0" cy="0"/>
        </a:xfrm>
      </p:grpSpPr>
      <p:pic>
        <p:nvPicPr>
          <p:cNvPr descr=" " id="496" name="Google Shape;496;g2b6708be095_0_4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b6708be095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b6708be095_0_4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9" name="Google Shape;499;g2b6708be095_0_462"/>
          <p:cNvSpPr/>
          <p:nvPr/>
        </p:nvSpPr>
        <p:spPr>
          <a:xfrm>
            <a:off x="15690694" y="698500"/>
            <a:ext cx="7464300" cy="3183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29" name="Shape 29"/>
        <p:cNvGrpSpPr/>
        <p:nvPr/>
      </p:nvGrpSpPr>
      <p:grpSpPr>
        <a:xfrm>
          <a:off x="0" y="0"/>
          <a:ext cx="0" cy="0"/>
          <a:chOff x="0" y="0"/>
          <a:chExt cx="0" cy="0"/>
        </a:xfrm>
      </p:grpSpPr>
      <p:pic>
        <p:nvPicPr>
          <p:cNvPr descr=" " id="30" name="Google Shape;30;g2b6708be095_0_13"/>
          <p:cNvPicPr preferRelativeResize="0"/>
          <p:nvPr/>
        </p:nvPicPr>
        <p:blipFill rotWithShape="1">
          <a:blip r:embed="rId3">
            <a:alphaModFix/>
          </a:blip>
          <a:srcRect b="0" l="0" r="0" t="0"/>
          <a:stretch/>
        </p:blipFill>
        <p:spPr>
          <a:xfrm>
            <a:off x="4940918" y="8991600"/>
            <a:ext cx="14492511" cy="4724400"/>
          </a:xfrm>
          <a:prstGeom prst="rect">
            <a:avLst/>
          </a:prstGeom>
          <a:noFill/>
          <a:ln>
            <a:noFill/>
          </a:ln>
        </p:spPr>
      </p:pic>
      <p:pic>
        <p:nvPicPr>
          <p:cNvPr descr=" " id="31" name="Google Shape;31;g2b6708be095_0_13"/>
          <p:cNvPicPr preferRelativeResize="0"/>
          <p:nvPr/>
        </p:nvPicPr>
        <p:blipFill rotWithShape="1">
          <a:blip r:embed="rId4">
            <a:alphaModFix/>
          </a:blip>
          <a:srcRect b="0" l="0" r="0" t="0"/>
          <a:stretch/>
        </p:blipFill>
        <p:spPr>
          <a:xfrm>
            <a:off x="0" y="0"/>
            <a:ext cx="4001428" cy="3949700"/>
          </a:xfrm>
          <a:prstGeom prst="rect">
            <a:avLst/>
          </a:prstGeom>
          <a:noFill/>
          <a:ln>
            <a:noFill/>
          </a:ln>
        </p:spPr>
      </p:pic>
      <p:pic>
        <p:nvPicPr>
          <p:cNvPr descr=" " id="32" name="Google Shape;32;g2b6708be095_0_13"/>
          <p:cNvPicPr preferRelativeResize="0"/>
          <p:nvPr/>
        </p:nvPicPr>
        <p:blipFill rotWithShape="1">
          <a:blip r:embed="rId5">
            <a:alphaModFix/>
          </a:blip>
          <a:srcRect b="0" l="0" r="0" t="0"/>
          <a:stretch/>
        </p:blipFill>
        <p:spPr>
          <a:xfrm>
            <a:off x="12998757" y="0"/>
            <a:ext cx="7216281" cy="2312388"/>
          </a:xfrm>
          <a:prstGeom prst="rect">
            <a:avLst/>
          </a:prstGeom>
          <a:noFill/>
          <a:ln>
            <a:noFill/>
          </a:ln>
        </p:spPr>
      </p:pic>
      <p:pic>
        <p:nvPicPr>
          <p:cNvPr descr=" " id="33" name="Google Shape;33;g2b6708be095_0_13"/>
          <p:cNvPicPr preferRelativeResize="0"/>
          <p:nvPr/>
        </p:nvPicPr>
        <p:blipFill rotWithShape="1">
          <a:blip r:embed="rId6">
            <a:alphaModFix/>
          </a:blip>
          <a:srcRect b="0" l="0" r="0" t="0"/>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b6708be095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g2b6708be095_0_13"/>
          <p:cNvSpPr/>
          <p:nvPr/>
        </p:nvSpPr>
        <p:spPr>
          <a:xfrm>
            <a:off x="8226395" y="4394200"/>
            <a:ext cx="7947000" cy="281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Welcome</a:t>
            </a:r>
            <a:endParaRPr b="0" i="0" sz="12800" u="none" cap="none" strike="noStrike">
              <a:solidFill>
                <a:schemeClr val="dk1"/>
              </a:solidFill>
              <a:latin typeface="Calibri"/>
              <a:ea typeface="Calibri"/>
              <a:cs typeface="Calibri"/>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504" name="Shape 504"/>
        <p:cNvGrpSpPr/>
        <p:nvPr/>
      </p:nvGrpSpPr>
      <p:grpSpPr>
        <a:xfrm>
          <a:off x="0" y="0"/>
          <a:ext cx="0" cy="0"/>
          <a:chOff x="0" y="0"/>
          <a:chExt cx="0" cy="0"/>
        </a:xfrm>
      </p:grpSpPr>
      <p:pic>
        <p:nvPicPr>
          <p:cNvPr descr=" " id="505" name="Google Shape;505;g2b6708be095_0_470"/>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506" name="Google Shape;506;g2b6708be095_0_470"/>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507" name="Google Shape;507;g2b6708be095_0_470"/>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508" name="Google Shape;508;g2b6708be095_0_470"/>
          <p:cNvPicPr preferRelativeResize="0"/>
          <p:nvPr/>
        </p:nvPicPr>
        <p:blipFill rotWithShape="1">
          <a:blip r:embed="rId6">
            <a:alphaModFix/>
          </a:blip>
          <a:srcRect b="0" l="0" r="0" t="0"/>
          <a:stretch/>
        </p:blipFill>
        <p:spPr>
          <a:xfrm>
            <a:off x="0" y="0"/>
            <a:ext cx="4850437" cy="5168255"/>
          </a:xfrm>
          <a:prstGeom prst="rect">
            <a:avLst/>
          </a:prstGeom>
          <a:noFill/>
          <a:ln>
            <a:noFill/>
          </a:ln>
        </p:spPr>
      </p:pic>
      <p:sp>
        <p:nvSpPr>
          <p:cNvPr id="509" name="Google Shape;509;g2b6708be095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b6708be095_0_47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1" name="Google Shape;511;g2b6708be095_0_470"/>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12" name="Google Shape;512;g2b6708be095_0_470"/>
          <p:cNvSpPr/>
          <p:nvPr/>
        </p:nvSpPr>
        <p:spPr>
          <a:xfrm>
            <a:off x="8675184" y="25781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6708be095_0_470"/>
          <p:cNvSpPr/>
          <p:nvPr/>
        </p:nvSpPr>
        <p:spPr>
          <a:xfrm>
            <a:off x="8675184" y="3257550"/>
            <a:ext cx="736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6708be095_0_470"/>
          <p:cNvSpPr/>
          <p:nvPr/>
        </p:nvSpPr>
        <p:spPr>
          <a:xfrm>
            <a:off x="8675184" y="3257550"/>
            <a:ext cx="12786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1</a:t>
            </a:r>
            <a:endParaRPr b="0" i="0" sz="12800" u="none" cap="none" strike="noStrike">
              <a:solidFill>
                <a:schemeClr val="dk1"/>
              </a:solidFill>
              <a:latin typeface="Calibri"/>
              <a:ea typeface="Calibri"/>
              <a:cs typeface="Calibri"/>
              <a:sym typeface="Calibri"/>
            </a:endParaRPr>
          </a:p>
        </p:txBody>
      </p:sp>
      <p:sp>
        <p:nvSpPr>
          <p:cNvPr id="515" name="Google Shape;515;g2b6708be095_0_470"/>
          <p:cNvSpPr/>
          <p:nvPr/>
        </p:nvSpPr>
        <p:spPr>
          <a:xfrm>
            <a:off x="9615102" y="2578100"/>
            <a:ext cx="56649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6708be095_0_470"/>
          <p:cNvSpPr/>
          <p:nvPr/>
        </p:nvSpPr>
        <p:spPr>
          <a:xfrm>
            <a:off x="9615102" y="2578100"/>
            <a:ext cx="58680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Discover the secrets</a:t>
            </a:r>
            <a:endParaRPr b="0" i="0" sz="4800" u="none" cap="none" strike="noStrike">
              <a:solidFill>
                <a:schemeClr val="dk1"/>
              </a:solidFill>
              <a:latin typeface="Calibri"/>
              <a:ea typeface="Calibri"/>
              <a:cs typeface="Calibri"/>
              <a:sym typeface="Calibri"/>
            </a:endParaRPr>
          </a:p>
        </p:txBody>
      </p:sp>
      <p:sp>
        <p:nvSpPr>
          <p:cNvPr id="517" name="Google Shape;517;g2b6708be095_0_470"/>
          <p:cNvSpPr/>
          <p:nvPr/>
        </p:nvSpPr>
        <p:spPr>
          <a:xfrm>
            <a:off x="9615102" y="4381500"/>
            <a:ext cx="5800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8" name="Google Shape;518;g2b6708be095_0_470"/>
          <p:cNvSpPr/>
          <p:nvPr/>
        </p:nvSpPr>
        <p:spPr>
          <a:xfrm>
            <a:off x="8675184" y="69977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6708be095_0_470"/>
          <p:cNvSpPr/>
          <p:nvPr/>
        </p:nvSpPr>
        <p:spPr>
          <a:xfrm>
            <a:off x="8675184" y="7981950"/>
            <a:ext cx="851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b6708be095_0_470"/>
          <p:cNvSpPr/>
          <p:nvPr/>
        </p:nvSpPr>
        <p:spPr>
          <a:xfrm>
            <a:off x="8675184" y="7981950"/>
            <a:ext cx="13929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3</a:t>
            </a:r>
            <a:endParaRPr b="0" i="0" sz="12800" u="none" cap="none" strike="noStrike">
              <a:solidFill>
                <a:schemeClr val="dk1"/>
              </a:solidFill>
              <a:latin typeface="Calibri"/>
              <a:ea typeface="Calibri"/>
              <a:cs typeface="Calibri"/>
              <a:sym typeface="Calibri"/>
            </a:endParaRPr>
          </a:p>
        </p:txBody>
      </p:sp>
      <p:sp>
        <p:nvSpPr>
          <p:cNvPr id="521" name="Google Shape;521;g2b6708be095_0_470"/>
          <p:cNvSpPr/>
          <p:nvPr/>
        </p:nvSpPr>
        <p:spPr>
          <a:xfrm>
            <a:off x="9729416" y="6997700"/>
            <a:ext cx="5550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6708be095_0_470"/>
          <p:cNvSpPr/>
          <p:nvPr/>
        </p:nvSpPr>
        <p:spPr>
          <a:xfrm>
            <a:off x="9729416" y="6997700"/>
            <a:ext cx="57537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Meet the creatures</a:t>
            </a:r>
            <a:endParaRPr b="0" i="0" sz="4800" u="none" cap="none" strike="noStrike">
              <a:solidFill>
                <a:schemeClr val="dk1"/>
              </a:solidFill>
              <a:latin typeface="Calibri"/>
              <a:ea typeface="Calibri"/>
              <a:cs typeface="Calibri"/>
              <a:sym typeface="Calibri"/>
            </a:endParaRPr>
          </a:p>
        </p:txBody>
      </p:sp>
      <p:sp>
        <p:nvSpPr>
          <p:cNvPr id="523" name="Google Shape;523;g2b6708be095_0_470"/>
          <p:cNvSpPr/>
          <p:nvPr/>
        </p:nvSpPr>
        <p:spPr>
          <a:xfrm>
            <a:off x="9729416" y="88011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4" name="Google Shape;524;g2b6708be095_0_470"/>
          <p:cNvSpPr/>
          <p:nvPr/>
        </p:nvSpPr>
        <p:spPr>
          <a:xfrm>
            <a:off x="16181822" y="69977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6708be095_0_470"/>
          <p:cNvSpPr/>
          <p:nvPr/>
        </p:nvSpPr>
        <p:spPr>
          <a:xfrm>
            <a:off x="16181822" y="7981950"/>
            <a:ext cx="10416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b6708be095_0_470"/>
          <p:cNvSpPr/>
          <p:nvPr/>
        </p:nvSpPr>
        <p:spPr>
          <a:xfrm>
            <a:off x="16181822" y="7981950"/>
            <a:ext cx="15834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4</a:t>
            </a:r>
            <a:endParaRPr b="0" i="0" sz="12800" u="none" cap="none" strike="noStrike">
              <a:solidFill>
                <a:schemeClr val="dk1"/>
              </a:solidFill>
              <a:latin typeface="Calibri"/>
              <a:ea typeface="Calibri"/>
              <a:cs typeface="Calibri"/>
              <a:sym typeface="Calibri"/>
            </a:endParaRPr>
          </a:p>
        </p:txBody>
      </p:sp>
      <p:sp>
        <p:nvSpPr>
          <p:cNvPr id="527" name="Google Shape;527;g2b6708be095_0_470"/>
          <p:cNvSpPr/>
          <p:nvPr/>
        </p:nvSpPr>
        <p:spPr>
          <a:xfrm>
            <a:off x="17426578" y="6997700"/>
            <a:ext cx="53601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b6708be095_0_470"/>
          <p:cNvSpPr/>
          <p:nvPr/>
        </p:nvSpPr>
        <p:spPr>
          <a:xfrm>
            <a:off x="17426578" y="6997700"/>
            <a:ext cx="55632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Uncover the magic</a:t>
            </a:r>
            <a:endParaRPr b="0" i="0" sz="4800" u="none" cap="none" strike="noStrike">
              <a:solidFill>
                <a:schemeClr val="dk1"/>
              </a:solidFill>
              <a:latin typeface="Calibri"/>
              <a:ea typeface="Calibri"/>
              <a:cs typeface="Calibri"/>
              <a:sym typeface="Calibri"/>
            </a:endParaRPr>
          </a:p>
        </p:txBody>
      </p:sp>
      <p:sp>
        <p:nvSpPr>
          <p:cNvPr id="529" name="Google Shape;529;g2b6708be095_0_470"/>
          <p:cNvSpPr/>
          <p:nvPr/>
        </p:nvSpPr>
        <p:spPr>
          <a:xfrm>
            <a:off x="17426578" y="8801100"/>
            <a:ext cx="5495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0" name="Google Shape;530;g2b6708be095_0_470"/>
          <p:cNvSpPr/>
          <p:nvPr/>
        </p:nvSpPr>
        <p:spPr>
          <a:xfrm>
            <a:off x="16181822" y="25781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b6708be095_0_470"/>
          <p:cNvSpPr/>
          <p:nvPr/>
        </p:nvSpPr>
        <p:spPr>
          <a:xfrm>
            <a:off x="16181822" y="3257550"/>
            <a:ext cx="851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b6708be095_0_470"/>
          <p:cNvSpPr/>
          <p:nvPr/>
        </p:nvSpPr>
        <p:spPr>
          <a:xfrm>
            <a:off x="16181822" y="3257550"/>
            <a:ext cx="13929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2</a:t>
            </a:r>
            <a:endParaRPr b="0" i="0" sz="12800" u="none" cap="none" strike="noStrike">
              <a:solidFill>
                <a:schemeClr val="dk1"/>
              </a:solidFill>
              <a:latin typeface="Calibri"/>
              <a:ea typeface="Calibri"/>
              <a:cs typeface="Calibri"/>
              <a:sym typeface="Calibri"/>
            </a:endParaRPr>
          </a:p>
        </p:txBody>
      </p:sp>
      <p:sp>
        <p:nvSpPr>
          <p:cNvPr id="533" name="Google Shape;533;g2b6708be095_0_470"/>
          <p:cNvSpPr/>
          <p:nvPr/>
        </p:nvSpPr>
        <p:spPr>
          <a:xfrm>
            <a:off x="17236054" y="2578100"/>
            <a:ext cx="55506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6708be095_0_470"/>
          <p:cNvSpPr/>
          <p:nvPr/>
        </p:nvSpPr>
        <p:spPr>
          <a:xfrm>
            <a:off x="17236054" y="2578100"/>
            <a:ext cx="57537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Find your own path</a:t>
            </a:r>
            <a:endParaRPr b="0" i="0" sz="4800" u="none" cap="none" strike="noStrike">
              <a:solidFill>
                <a:schemeClr val="dk1"/>
              </a:solidFill>
              <a:latin typeface="Calibri"/>
              <a:ea typeface="Calibri"/>
              <a:cs typeface="Calibri"/>
              <a:sym typeface="Calibri"/>
            </a:endParaRPr>
          </a:p>
        </p:txBody>
      </p:sp>
      <p:sp>
        <p:nvSpPr>
          <p:cNvPr id="535" name="Google Shape;535;g2b6708be095_0_470"/>
          <p:cNvSpPr/>
          <p:nvPr/>
        </p:nvSpPr>
        <p:spPr>
          <a:xfrm>
            <a:off x="17236054" y="4381500"/>
            <a:ext cx="5686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540" name="Shape 540"/>
        <p:cNvGrpSpPr/>
        <p:nvPr/>
      </p:nvGrpSpPr>
      <p:grpSpPr>
        <a:xfrm>
          <a:off x="0" y="0"/>
          <a:ext cx="0" cy="0"/>
          <a:chOff x="0" y="0"/>
          <a:chExt cx="0" cy="0"/>
        </a:xfrm>
      </p:grpSpPr>
      <p:pic>
        <p:nvPicPr>
          <p:cNvPr descr=" " id="541" name="Google Shape;541;g2b6708be095_0_505"/>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542" name="Google Shape;542;g2b6708be095_0_505"/>
          <p:cNvPicPr preferRelativeResize="0"/>
          <p:nvPr/>
        </p:nvPicPr>
        <p:blipFill rotWithShape="1">
          <a:blip r:embed="rId4">
            <a:alphaModFix/>
          </a:blip>
          <a:srcRect b="0" l="0" r="0" t="0"/>
          <a:stretch/>
        </p:blipFill>
        <p:spPr>
          <a:xfrm>
            <a:off x="0" y="5756970"/>
            <a:ext cx="3478012" cy="7584157"/>
          </a:xfrm>
          <a:prstGeom prst="rect">
            <a:avLst/>
          </a:prstGeom>
          <a:noFill/>
          <a:ln>
            <a:noFill/>
          </a:ln>
        </p:spPr>
      </p:pic>
      <p:pic>
        <p:nvPicPr>
          <p:cNvPr descr=" " id="543" name="Google Shape;543;g2b6708be095_0_505"/>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544" name="Google Shape;544;g2b6708be095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b6708be095_0_5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6" name="Google Shape;546;g2b6708be095_0_505"/>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47" name="Google Shape;547;g2b6708be095_0_505"/>
          <p:cNvSpPr/>
          <p:nvPr/>
        </p:nvSpPr>
        <p:spPr>
          <a:xfrm>
            <a:off x="5012893" y="11696700"/>
            <a:ext cx="143487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Fantasy Realm at a Glance</a:t>
            </a:r>
            <a:endParaRPr b="0" i="0" sz="8000" u="none" cap="none" strike="noStrike">
              <a:solidFill>
                <a:schemeClr val="dk1"/>
              </a:solidFill>
              <a:latin typeface="Calibri"/>
              <a:ea typeface="Calibri"/>
              <a:cs typeface="Calibri"/>
              <a:sym typeface="Calibri"/>
            </a:endParaRPr>
          </a:p>
        </p:txBody>
      </p:sp>
      <p:sp>
        <p:nvSpPr>
          <p:cNvPr id="548" name="Google Shape;548;g2b6708be095_0_505"/>
          <p:cNvSpPr/>
          <p:nvPr/>
        </p:nvSpPr>
        <p:spPr>
          <a:xfrm>
            <a:off x="15724565" y="1898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6708be095_0_505"/>
          <p:cNvSpPr/>
          <p:nvPr/>
        </p:nvSpPr>
        <p:spPr>
          <a:xfrm>
            <a:off x="15724565" y="1898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b6708be095_0_505"/>
          <p:cNvSpPr/>
          <p:nvPr/>
        </p:nvSpPr>
        <p:spPr>
          <a:xfrm>
            <a:off x="15724565" y="18986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Enchanted Forest</a:t>
            </a:r>
            <a:endParaRPr b="0" i="0" sz="4800" u="none" cap="none" strike="noStrike">
              <a:solidFill>
                <a:schemeClr val="dk1"/>
              </a:solidFill>
              <a:latin typeface="Calibri"/>
              <a:ea typeface="Calibri"/>
              <a:cs typeface="Calibri"/>
              <a:sym typeface="Calibri"/>
            </a:endParaRPr>
          </a:p>
        </p:txBody>
      </p:sp>
      <p:sp>
        <p:nvSpPr>
          <p:cNvPr id="551" name="Google Shape;551;g2b6708be095_0_505"/>
          <p:cNvSpPr/>
          <p:nvPr/>
        </p:nvSpPr>
        <p:spPr>
          <a:xfrm>
            <a:off x="15724565" y="28511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2" name="Google Shape;552;g2b6708be095_0_505"/>
          <p:cNvSpPr/>
          <p:nvPr/>
        </p:nvSpPr>
        <p:spPr>
          <a:xfrm>
            <a:off x="15724565" y="5200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b6708be095_0_505"/>
          <p:cNvSpPr/>
          <p:nvPr/>
        </p:nvSpPr>
        <p:spPr>
          <a:xfrm>
            <a:off x="15724565" y="5200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b6708be095_0_505"/>
          <p:cNvSpPr/>
          <p:nvPr/>
        </p:nvSpPr>
        <p:spPr>
          <a:xfrm>
            <a:off x="15724565" y="52006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Crystal Caves</a:t>
            </a:r>
            <a:endParaRPr b="0" i="0" sz="4800" u="none" cap="none" strike="noStrike">
              <a:solidFill>
                <a:schemeClr val="dk1"/>
              </a:solidFill>
              <a:latin typeface="Calibri"/>
              <a:ea typeface="Calibri"/>
              <a:cs typeface="Calibri"/>
              <a:sym typeface="Calibri"/>
            </a:endParaRPr>
          </a:p>
        </p:txBody>
      </p:sp>
      <p:sp>
        <p:nvSpPr>
          <p:cNvPr id="555" name="Google Shape;555;g2b6708be095_0_505"/>
          <p:cNvSpPr/>
          <p:nvPr/>
        </p:nvSpPr>
        <p:spPr>
          <a:xfrm>
            <a:off x="15724565" y="61531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56" name="Google Shape;556;g2b6708be095_0_505"/>
          <p:cNvSpPr/>
          <p:nvPr/>
        </p:nvSpPr>
        <p:spPr>
          <a:xfrm>
            <a:off x="15724565" y="82232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b6708be095_0_505"/>
          <p:cNvSpPr/>
          <p:nvPr/>
        </p:nvSpPr>
        <p:spPr>
          <a:xfrm>
            <a:off x="15724565" y="82232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b6708be095_0_505"/>
          <p:cNvSpPr/>
          <p:nvPr/>
        </p:nvSpPr>
        <p:spPr>
          <a:xfrm>
            <a:off x="15724565" y="82232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Dragon's Lair</a:t>
            </a:r>
            <a:endParaRPr b="0" i="0" sz="4800" u="none" cap="none" strike="noStrike">
              <a:solidFill>
                <a:schemeClr val="dk1"/>
              </a:solidFill>
              <a:latin typeface="Calibri"/>
              <a:ea typeface="Calibri"/>
              <a:cs typeface="Calibri"/>
              <a:sym typeface="Calibri"/>
            </a:endParaRPr>
          </a:p>
        </p:txBody>
      </p:sp>
      <p:sp>
        <p:nvSpPr>
          <p:cNvPr id="559" name="Google Shape;559;g2b6708be095_0_505"/>
          <p:cNvSpPr/>
          <p:nvPr/>
        </p:nvSpPr>
        <p:spPr>
          <a:xfrm>
            <a:off x="15724565" y="91757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564" name="Shape 564"/>
        <p:cNvGrpSpPr/>
        <p:nvPr/>
      </p:nvGrpSpPr>
      <p:grpSpPr>
        <a:xfrm>
          <a:off x="0" y="0"/>
          <a:ext cx="0" cy="0"/>
          <a:chOff x="0" y="0"/>
          <a:chExt cx="0" cy="0"/>
        </a:xfrm>
      </p:grpSpPr>
      <p:pic>
        <p:nvPicPr>
          <p:cNvPr descr=" " id="565" name="Google Shape;565;g2b6708be095_0_528"/>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566" name="Google Shape;566;g2b6708be095_0_528"/>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567" name="Google Shape;567;g2b6708be095_0_528"/>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568" name="Google Shape;568;g2b6708be095_0_528"/>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569" name="Google Shape;569;g2b6708be095_0_5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b6708be095_0_5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1" name="Google Shape;571;g2b6708be095_0_528"/>
          <p:cNvSpPr/>
          <p:nvPr/>
        </p:nvSpPr>
        <p:spPr>
          <a:xfrm>
            <a:off x="6054423" y="965200"/>
            <a:ext cx="122781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Timeline</a:t>
            </a:r>
            <a:endParaRPr b="0" i="0" sz="8000" u="none" cap="none" strike="noStrike">
              <a:solidFill>
                <a:schemeClr val="dk1"/>
              </a:solidFill>
              <a:latin typeface="Calibri"/>
              <a:ea typeface="Calibri"/>
              <a:cs typeface="Calibri"/>
              <a:sym typeface="Calibri"/>
            </a:endParaRPr>
          </a:p>
        </p:txBody>
      </p:sp>
      <p:pic>
        <p:nvPicPr>
          <p:cNvPr descr=" " id="572" name="Google Shape;572;g2b6708be095_0_528"/>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73" name="Google Shape;573;g2b6708be095_0_528"/>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b6708be095_0_528"/>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75" name="Google Shape;575;g2b6708be095_0_528"/>
          <p:cNvSpPr/>
          <p:nvPr/>
        </p:nvSpPr>
        <p:spPr>
          <a:xfrm>
            <a:off x="3035679" y="7200900"/>
            <a:ext cx="1625700" cy="1625700"/>
          </a:xfrm>
          <a:prstGeom prst="roundRect">
            <a:avLst>
              <a:gd fmla="val 781313"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b6708be095_0_528"/>
          <p:cNvSpPr/>
          <p:nvPr/>
        </p:nvSpPr>
        <p:spPr>
          <a:xfrm>
            <a:off x="3061083" y="7486650"/>
            <a:ext cx="15750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2022</a:t>
            </a:r>
            <a:endParaRPr b="0" i="0" sz="4800" u="none" cap="none" strike="noStrike">
              <a:solidFill>
                <a:schemeClr val="dk1"/>
              </a:solidFill>
              <a:latin typeface="Calibri"/>
              <a:ea typeface="Calibri"/>
              <a:cs typeface="Calibri"/>
              <a:sym typeface="Calibri"/>
            </a:endParaRPr>
          </a:p>
        </p:txBody>
      </p:sp>
      <p:sp>
        <p:nvSpPr>
          <p:cNvPr id="577" name="Google Shape;577;g2b6708be095_0_528"/>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b6708be095_0_528"/>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79" name="Google Shape;579;g2b6708be095_0_528"/>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80" name="Google Shape;580;g2b6708be095_0_528"/>
          <p:cNvSpPr/>
          <p:nvPr/>
        </p:nvSpPr>
        <p:spPr>
          <a:xfrm>
            <a:off x="8522765" y="7200900"/>
            <a:ext cx="1625700" cy="1625700"/>
          </a:xfrm>
          <a:prstGeom prst="roundRect">
            <a:avLst>
              <a:gd fmla="val 781313"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b6708be095_0_528"/>
          <p:cNvSpPr/>
          <p:nvPr/>
        </p:nvSpPr>
        <p:spPr>
          <a:xfrm>
            <a:off x="8541818" y="7486650"/>
            <a:ext cx="15876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2023</a:t>
            </a:r>
            <a:endParaRPr b="0" i="0" sz="4800" u="none" cap="none" strike="noStrike">
              <a:solidFill>
                <a:schemeClr val="dk1"/>
              </a:solidFill>
              <a:latin typeface="Calibri"/>
              <a:ea typeface="Calibri"/>
              <a:cs typeface="Calibri"/>
              <a:sym typeface="Calibri"/>
            </a:endParaRPr>
          </a:p>
        </p:txBody>
      </p:sp>
      <p:sp>
        <p:nvSpPr>
          <p:cNvPr id="582" name="Google Shape;582;g2b6708be095_0_528"/>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b6708be095_0_528"/>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84" name="Google Shape;584;g2b6708be095_0_528"/>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85" name="Google Shape;585;g2b6708be095_0_528"/>
          <p:cNvSpPr/>
          <p:nvPr/>
        </p:nvSpPr>
        <p:spPr>
          <a:xfrm>
            <a:off x="14009851" y="7200900"/>
            <a:ext cx="1625700" cy="1625700"/>
          </a:xfrm>
          <a:prstGeom prst="roundRect">
            <a:avLst>
              <a:gd fmla="val 781313"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6708be095_0_528"/>
          <p:cNvSpPr/>
          <p:nvPr/>
        </p:nvSpPr>
        <p:spPr>
          <a:xfrm>
            <a:off x="13997149" y="7486650"/>
            <a:ext cx="16512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2024</a:t>
            </a:r>
            <a:endParaRPr b="0" i="0" sz="4800" u="none" cap="none" strike="noStrike">
              <a:solidFill>
                <a:schemeClr val="dk1"/>
              </a:solidFill>
              <a:latin typeface="Calibri"/>
              <a:ea typeface="Calibri"/>
              <a:cs typeface="Calibri"/>
              <a:sym typeface="Calibri"/>
            </a:endParaRPr>
          </a:p>
        </p:txBody>
      </p:sp>
      <p:sp>
        <p:nvSpPr>
          <p:cNvPr id="587" name="Google Shape;587;g2b6708be095_0_528"/>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b6708be095_0_528"/>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89" name="Google Shape;589;g2b6708be095_0_528"/>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90" name="Google Shape;590;g2b6708be095_0_528"/>
          <p:cNvSpPr/>
          <p:nvPr/>
        </p:nvSpPr>
        <p:spPr>
          <a:xfrm>
            <a:off x="19496937" y="7200900"/>
            <a:ext cx="1625700" cy="1625700"/>
          </a:xfrm>
          <a:prstGeom prst="roundRect">
            <a:avLst>
              <a:gd fmla="val 781313" name="adj"/>
            </a:avLst>
          </a:prstGeom>
          <a:noFill/>
          <a:ln cap="flat" cmpd="sng" w="12700">
            <a:solidFill>
              <a:srgbClr val="A433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b6708be095_0_528"/>
          <p:cNvSpPr/>
          <p:nvPr/>
        </p:nvSpPr>
        <p:spPr>
          <a:xfrm>
            <a:off x="19515989" y="7486650"/>
            <a:ext cx="15876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2025</a:t>
            </a:r>
            <a:endParaRPr b="0" i="0" sz="4800" u="none" cap="none" strike="noStrike">
              <a:solidFill>
                <a:schemeClr val="dk1"/>
              </a:solidFill>
              <a:latin typeface="Calibri"/>
              <a:ea typeface="Calibri"/>
              <a:cs typeface="Calibri"/>
              <a:sym typeface="Calibri"/>
            </a:endParaRPr>
          </a:p>
        </p:txBody>
      </p:sp>
      <p:sp>
        <p:nvSpPr>
          <p:cNvPr id="592" name="Google Shape;592;g2b6708be095_0_528"/>
          <p:cNvSpPr/>
          <p:nvPr/>
        </p:nvSpPr>
        <p:spPr>
          <a:xfrm>
            <a:off x="927216"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b6708be095_0_528"/>
          <p:cNvSpPr/>
          <p:nvPr/>
        </p:nvSpPr>
        <p:spPr>
          <a:xfrm>
            <a:off x="927216"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6708be095_0_528"/>
          <p:cNvSpPr/>
          <p:nvPr/>
        </p:nvSpPr>
        <p:spPr>
          <a:xfrm>
            <a:off x="825603" y="45021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a:t>
            </a:r>
            <a:endParaRPr b="0" i="0" sz="4800" u="none" cap="none" strike="noStrike">
              <a:solidFill>
                <a:schemeClr val="dk1"/>
              </a:solidFill>
              <a:latin typeface="Calibri"/>
              <a:ea typeface="Calibri"/>
              <a:cs typeface="Calibri"/>
              <a:sym typeface="Calibri"/>
            </a:endParaRPr>
          </a:p>
        </p:txBody>
      </p:sp>
      <p:sp>
        <p:nvSpPr>
          <p:cNvPr id="595" name="Google Shape;595;g2b6708be095_0_528"/>
          <p:cNvSpPr/>
          <p:nvPr/>
        </p:nvSpPr>
        <p:spPr>
          <a:xfrm>
            <a:off x="859474" y="5454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6" name="Google Shape;596;g2b6708be095_0_528"/>
          <p:cNvSpPr/>
          <p:nvPr/>
        </p:nvSpPr>
        <p:spPr>
          <a:xfrm>
            <a:off x="11926791"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6708be095_0_528"/>
          <p:cNvSpPr/>
          <p:nvPr/>
        </p:nvSpPr>
        <p:spPr>
          <a:xfrm>
            <a:off x="11926791"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6708be095_0_528"/>
          <p:cNvSpPr/>
          <p:nvPr/>
        </p:nvSpPr>
        <p:spPr>
          <a:xfrm>
            <a:off x="11825178" y="45021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Migration</a:t>
            </a:r>
            <a:endParaRPr b="0" i="0" sz="4800" u="none" cap="none" strike="noStrike">
              <a:solidFill>
                <a:schemeClr val="dk1"/>
              </a:solidFill>
              <a:latin typeface="Calibri"/>
              <a:ea typeface="Calibri"/>
              <a:cs typeface="Calibri"/>
              <a:sym typeface="Calibri"/>
            </a:endParaRPr>
          </a:p>
        </p:txBody>
      </p:sp>
      <p:sp>
        <p:nvSpPr>
          <p:cNvPr id="599" name="Google Shape;599;g2b6708be095_0_528"/>
          <p:cNvSpPr/>
          <p:nvPr/>
        </p:nvSpPr>
        <p:spPr>
          <a:xfrm>
            <a:off x="11859049" y="5454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0" name="Google Shape;600;g2b6708be095_0_528"/>
          <p:cNvSpPr/>
          <p:nvPr/>
        </p:nvSpPr>
        <p:spPr>
          <a:xfrm>
            <a:off x="17363070"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6708be095_0_528"/>
          <p:cNvSpPr/>
          <p:nvPr/>
        </p:nvSpPr>
        <p:spPr>
          <a:xfrm>
            <a:off x="17363070"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6708be095_0_528"/>
          <p:cNvSpPr/>
          <p:nvPr/>
        </p:nvSpPr>
        <p:spPr>
          <a:xfrm>
            <a:off x="17261457" y="95186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Rainbow Sightings</a:t>
            </a:r>
            <a:endParaRPr b="0" i="0" sz="4800" u="none" cap="none" strike="noStrike">
              <a:solidFill>
                <a:schemeClr val="dk1"/>
              </a:solidFill>
              <a:latin typeface="Calibri"/>
              <a:ea typeface="Calibri"/>
              <a:cs typeface="Calibri"/>
              <a:sym typeface="Calibri"/>
            </a:endParaRPr>
          </a:p>
        </p:txBody>
      </p:sp>
      <p:sp>
        <p:nvSpPr>
          <p:cNvPr id="603" name="Google Shape;603;g2b6708be095_0_528"/>
          <p:cNvSpPr/>
          <p:nvPr/>
        </p:nvSpPr>
        <p:spPr>
          <a:xfrm>
            <a:off x="17295328" y="10471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4" name="Google Shape;604;g2b6708be095_0_528"/>
          <p:cNvSpPr/>
          <p:nvPr/>
        </p:nvSpPr>
        <p:spPr>
          <a:xfrm>
            <a:off x="6490511"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6708be095_0_528"/>
          <p:cNvSpPr/>
          <p:nvPr/>
        </p:nvSpPr>
        <p:spPr>
          <a:xfrm>
            <a:off x="6490511"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6708be095_0_528"/>
          <p:cNvSpPr/>
          <p:nvPr/>
        </p:nvSpPr>
        <p:spPr>
          <a:xfrm>
            <a:off x="6388899" y="95186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Enchanted Pool</a:t>
            </a:r>
            <a:endParaRPr b="0" i="0" sz="4800" u="none" cap="none" strike="noStrike">
              <a:solidFill>
                <a:schemeClr val="dk1"/>
              </a:solidFill>
              <a:latin typeface="Calibri"/>
              <a:ea typeface="Calibri"/>
              <a:cs typeface="Calibri"/>
              <a:sym typeface="Calibri"/>
            </a:endParaRPr>
          </a:p>
        </p:txBody>
      </p:sp>
      <p:sp>
        <p:nvSpPr>
          <p:cNvPr id="607" name="Google Shape;607;g2b6708be095_0_528"/>
          <p:cNvSpPr/>
          <p:nvPr/>
        </p:nvSpPr>
        <p:spPr>
          <a:xfrm>
            <a:off x="6422769" y="10471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612" name="Shape 612"/>
        <p:cNvGrpSpPr/>
        <p:nvPr/>
      </p:nvGrpSpPr>
      <p:grpSpPr>
        <a:xfrm>
          <a:off x="0" y="0"/>
          <a:ext cx="0" cy="0"/>
          <a:chOff x="0" y="0"/>
          <a:chExt cx="0" cy="0"/>
        </a:xfrm>
      </p:grpSpPr>
      <p:pic>
        <p:nvPicPr>
          <p:cNvPr descr=" " id="613" name="Google Shape;613;g2b6708be095_0_575"/>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614" name="Google Shape;614;g2b6708be095_0_575"/>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615" name="Google Shape;615;g2b6708be095_0_575"/>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616" name="Google Shape;616;g2b6708be095_0_575"/>
          <p:cNvPicPr preferRelativeResize="0"/>
          <p:nvPr/>
        </p:nvPicPr>
        <p:blipFill rotWithShape="1">
          <a:blip r:embed="rId6">
            <a:alphaModFix/>
          </a:blip>
          <a:srcRect b="0" l="0" r="0" t="0"/>
          <a:stretch/>
        </p:blipFill>
        <p:spPr>
          <a:xfrm>
            <a:off x="0" y="0"/>
            <a:ext cx="4850437" cy="5168255"/>
          </a:xfrm>
          <a:prstGeom prst="rect">
            <a:avLst/>
          </a:prstGeom>
          <a:noFill/>
          <a:ln>
            <a:noFill/>
          </a:ln>
        </p:spPr>
      </p:pic>
      <p:sp>
        <p:nvSpPr>
          <p:cNvPr id="617" name="Google Shape;617;g2b6708be095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b6708be095_0_5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9" name="Google Shape;619;g2b6708be095_0_575"/>
          <p:cNvSpPr/>
          <p:nvPr/>
        </p:nvSpPr>
        <p:spPr>
          <a:xfrm>
            <a:off x="3581848" y="711200"/>
            <a:ext cx="58512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Our Team</a:t>
            </a:r>
            <a:endParaRPr b="0" i="0" sz="8000" u="none" cap="none" strike="noStrike">
              <a:solidFill>
                <a:schemeClr val="dk1"/>
              </a:solidFill>
              <a:latin typeface="Calibri"/>
              <a:ea typeface="Calibri"/>
              <a:cs typeface="Calibri"/>
              <a:sym typeface="Calibri"/>
            </a:endParaRPr>
          </a:p>
        </p:txBody>
      </p:sp>
      <p:sp>
        <p:nvSpPr>
          <p:cNvPr id="620" name="Google Shape;620;g2b6708be095_0_575"/>
          <p:cNvSpPr/>
          <p:nvPr/>
        </p:nvSpPr>
        <p:spPr>
          <a:xfrm>
            <a:off x="35564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b6708be095_0_575"/>
          <p:cNvPicPr preferRelativeResize="0"/>
          <p:nvPr/>
        </p:nvPicPr>
        <p:blipFill rotWithShape="1">
          <a:blip r:embed="rId8">
            <a:alphaModFix/>
          </a:blip>
          <a:srcRect b="0" l="0" r="0" t="0"/>
          <a:stretch/>
        </p:blipFill>
        <p:spPr>
          <a:xfrm>
            <a:off x="3556445" y="2787650"/>
            <a:ext cx="4788498" cy="8229601"/>
          </a:xfrm>
          <a:prstGeom prst="rect">
            <a:avLst/>
          </a:prstGeom>
          <a:noFill/>
          <a:ln>
            <a:noFill/>
          </a:ln>
        </p:spPr>
      </p:pic>
      <p:sp>
        <p:nvSpPr>
          <p:cNvPr id="622" name="Google Shape;622;g2b6708be095_0_575"/>
          <p:cNvSpPr/>
          <p:nvPr/>
        </p:nvSpPr>
        <p:spPr>
          <a:xfrm>
            <a:off x="35564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b6708be095_0_575"/>
          <p:cNvSpPr/>
          <p:nvPr/>
        </p:nvSpPr>
        <p:spPr>
          <a:xfrm>
            <a:off x="35564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6708be095_0_575"/>
          <p:cNvSpPr/>
          <p:nvPr/>
        </p:nvSpPr>
        <p:spPr>
          <a:xfrm>
            <a:off x="34548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Eldruin</a:t>
            </a:r>
            <a:endParaRPr b="0" i="0" sz="4800" u="none" cap="none" strike="noStrike">
              <a:solidFill>
                <a:schemeClr val="dk1"/>
              </a:solidFill>
              <a:latin typeface="Calibri"/>
              <a:ea typeface="Calibri"/>
              <a:cs typeface="Calibri"/>
              <a:sym typeface="Calibri"/>
            </a:endParaRPr>
          </a:p>
        </p:txBody>
      </p:sp>
      <p:sp>
        <p:nvSpPr>
          <p:cNvPr id="625" name="Google Shape;625;g2b6708be095_0_575"/>
          <p:cNvSpPr/>
          <p:nvPr/>
        </p:nvSpPr>
        <p:spPr>
          <a:xfrm>
            <a:off x="34887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6" name="Google Shape;626;g2b6708be095_0_575"/>
          <p:cNvSpPr/>
          <p:nvPr/>
        </p:nvSpPr>
        <p:spPr>
          <a:xfrm>
            <a:off x="91578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b6708be095_0_575"/>
          <p:cNvPicPr preferRelativeResize="0"/>
          <p:nvPr/>
        </p:nvPicPr>
        <p:blipFill rotWithShape="1">
          <a:blip r:embed="rId9">
            <a:alphaModFix/>
          </a:blip>
          <a:srcRect b="0" l="0" r="0" t="0"/>
          <a:stretch/>
        </p:blipFill>
        <p:spPr>
          <a:xfrm>
            <a:off x="9157845" y="2787650"/>
            <a:ext cx="4788498" cy="8229601"/>
          </a:xfrm>
          <a:prstGeom prst="rect">
            <a:avLst/>
          </a:prstGeom>
          <a:noFill/>
          <a:ln>
            <a:noFill/>
          </a:ln>
        </p:spPr>
      </p:pic>
      <p:sp>
        <p:nvSpPr>
          <p:cNvPr id="628" name="Google Shape;628;g2b6708be095_0_575"/>
          <p:cNvSpPr/>
          <p:nvPr/>
        </p:nvSpPr>
        <p:spPr>
          <a:xfrm>
            <a:off x="91578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6708be095_0_575"/>
          <p:cNvSpPr/>
          <p:nvPr/>
        </p:nvSpPr>
        <p:spPr>
          <a:xfrm>
            <a:off x="91578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b6708be095_0_575"/>
          <p:cNvSpPr/>
          <p:nvPr/>
        </p:nvSpPr>
        <p:spPr>
          <a:xfrm>
            <a:off x="90562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Elementalen</a:t>
            </a:r>
            <a:endParaRPr b="0" i="0" sz="4800" u="none" cap="none" strike="noStrike">
              <a:solidFill>
                <a:schemeClr val="dk1"/>
              </a:solidFill>
              <a:latin typeface="Calibri"/>
              <a:ea typeface="Calibri"/>
              <a:cs typeface="Calibri"/>
              <a:sym typeface="Calibri"/>
            </a:endParaRPr>
          </a:p>
        </p:txBody>
      </p:sp>
      <p:sp>
        <p:nvSpPr>
          <p:cNvPr id="631" name="Google Shape;631;g2b6708be095_0_575"/>
          <p:cNvSpPr/>
          <p:nvPr/>
        </p:nvSpPr>
        <p:spPr>
          <a:xfrm>
            <a:off x="90901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2" name="Google Shape;632;g2b6708be095_0_575"/>
          <p:cNvSpPr/>
          <p:nvPr/>
        </p:nvSpPr>
        <p:spPr>
          <a:xfrm>
            <a:off x="147592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b6708be095_0_575"/>
          <p:cNvPicPr preferRelativeResize="0"/>
          <p:nvPr/>
        </p:nvPicPr>
        <p:blipFill rotWithShape="1">
          <a:blip r:embed="rId10">
            <a:alphaModFix/>
          </a:blip>
          <a:srcRect b="0" l="0" r="0" t="0"/>
          <a:stretch/>
        </p:blipFill>
        <p:spPr>
          <a:xfrm>
            <a:off x="14759245" y="2787650"/>
            <a:ext cx="4788498" cy="8229601"/>
          </a:xfrm>
          <a:prstGeom prst="rect">
            <a:avLst/>
          </a:prstGeom>
          <a:noFill/>
          <a:ln>
            <a:noFill/>
          </a:ln>
        </p:spPr>
      </p:pic>
      <p:sp>
        <p:nvSpPr>
          <p:cNvPr id="634" name="Google Shape;634;g2b6708be095_0_575"/>
          <p:cNvSpPr/>
          <p:nvPr/>
        </p:nvSpPr>
        <p:spPr>
          <a:xfrm>
            <a:off x="147592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6708be095_0_575"/>
          <p:cNvSpPr/>
          <p:nvPr/>
        </p:nvSpPr>
        <p:spPr>
          <a:xfrm>
            <a:off x="147592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b6708be095_0_575"/>
          <p:cNvSpPr/>
          <p:nvPr/>
        </p:nvSpPr>
        <p:spPr>
          <a:xfrm>
            <a:off x="146576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Lunaria</a:t>
            </a:r>
            <a:endParaRPr b="0" i="0" sz="4800" u="none" cap="none" strike="noStrike">
              <a:solidFill>
                <a:schemeClr val="dk1"/>
              </a:solidFill>
              <a:latin typeface="Calibri"/>
              <a:ea typeface="Calibri"/>
              <a:cs typeface="Calibri"/>
              <a:sym typeface="Calibri"/>
            </a:endParaRPr>
          </a:p>
        </p:txBody>
      </p:sp>
      <p:sp>
        <p:nvSpPr>
          <p:cNvPr id="637" name="Google Shape;637;g2b6708be095_0_575"/>
          <p:cNvSpPr/>
          <p:nvPr/>
        </p:nvSpPr>
        <p:spPr>
          <a:xfrm>
            <a:off x="146915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642" name="Shape 642"/>
        <p:cNvGrpSpPr/>
        <p:nvPr/>
      </p:nvGrpSpPr>
      <p:grpSpPr>
        <a:xfrm>
          <a:off x="0" y="0"/>
          <a:ext cx="0" cy="0"/>
          <a:chOff x="0" y="0"/>
          <a:chExt cx="0" cy="0"/>
        </a:xfrm>
      </p:grpSpPr>
      <p:pic>
        <p:nvPicPr>
          <p:cNvPr descr=" " id="643" name="Google Shape;643;g2b6708be095_0_604"/>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644" name="Google Shape;644;g2b6708be095_0_604"/>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645" name="Google Shape;645;g2b6708be095_0_604"/>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646" name="Google Shape;646;g2b6708be095_0_604"/>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647" name="Google Shape;647;g2b6708be095_0_6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b6708be095_0_6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9" name="Google Shape;649;g2b6708be095_0_604"/>
          <p:cNvSpPr/>
          <p:nvPr/>
        </p:nvSpPr>
        <p:spPr>
          <a:xfrm>
            <a:off x="7794541" y="647700"/>
            <a:ext cx="88107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List</a:t>
            </a:r>
            <a:endParaRPr b="0" i="0" sz="8000" u="none" cap="none" strike="noStrike">
              <a:solidFill>
                <a:schemeClr val="dk1"/>
              </a:solidFill>
              <a:latin typeface="Calibri"/>
              <a:ea typeface="Calibri"/>
              <a:cs typeface="Calibri"/>
              <a:sym typeface="Calibri"/>
            </a:endParaRPr>
          </a:p>
        </p:txBody>
      </p:sp>
      <p:sp>
        <p:nvSpPr>
          <p:cNvPr id="650" name="Google Shape;650;g2b6708be095_0_604"/>
          <p:cNvSpPr/>
          <p:nvPr/>
        </p:nvSpPr>
        <p:spPr>
          <a:xfrm>
            <a:off x="3670759" y="3251200"/>
            <a:ext cx="17032800" cy="86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b6708be095_0_604"/>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b6708be095_0_604"/>
          <p:cNvSpPr/>
          <p:nvPr/>
        </p:nvSpPr>
        <p:spPr>
          <a:xfrm>
            <a:off x="3670759" y="35433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Dragons</a:t>
            </a:r>
            <a:endParaRPr b="0" i="0" sz="3600" u="none" cap="none" strike="noStrike">
              <a:solidFill>
                <a:schemeClr val="dk1"/>
              </a:solidFill>
              <a:latin typeface="Calibri"/>
              <a:ea typeface="Calibri"/>
              <a:cs typeface="Calibri"/>
              <a:sym typeface="Calibri"/>
            </a:endParaRPr>
          </a:p>
        </p:txBody>
      </p:sp>
      <p:sp>
        <p:nvSpPr>
          <p:cNvPr id="653" name="Google Shape;653;g2b6708be095_0_604"/>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4" name="Google Shape;654;g2b6708be095_0_604"/>
          <p:cNvSpPr/>
          <p:nvPr/>
        </p:nvSpPr>
        <p:spPr>
          <a:xfrm>
            <a:off x="3670759" y="5080000"/>
            <a:ext cx="170328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b6708be095_0_604"/>
          <p:cNvSpPr/>
          <p:nvPr/>
        </p:nvSpPr>
        <p:spPr>
          <a:xfrm>
            <a:off x="3670759" y="50800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Medieval-like Settings</a:t>
            </a:r>
            <a:endParaRPr b="0" i="0" sz="3600" u="none" cap="none" strike="noStrike">
              <a:solidFill>
                <a:schemeClr val="dk1"/>
              </a:solidFill>
              <a:latin typeface="Calibri"/>
              <a:ea typeface="Calibri"/>
              <a:cs typeface="Calibri"/>
              <a:sym typeface="Calibri"/>
            </a:endParaRPr>
          </a:p>
        </p:txBody>
      </p:sp>
      <p:sp>
        <p:nvSpPr>
          <p:cNvPr id="656" name="Google Shape;656;g2b6708be095_0_604"/>
          <p:cNvSpPr/>
          <p:nvPr/>
        </p:nvSpPr>
        <p:spPr>
          <a:xfrm>
            <a:off x="10072359" y="5092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57" name="Google Shape;657;g2b6708be095_0_604"/>
          <p:cNvSpPr/>
          <p:nvPr/>
        </p:nvSpPr>
        <p:spPr>
          <a:xfrm>
            <a:off x="3670759" y="6324600"/>
            <a:ext cx="170328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b6708be095_0_604"/>
          <p:cNvSpPr/>
          <p:nvPr/>
        </p:nvSpPr>
        <p:spPr>
          <a:xfrm>
            <a:off x="3670759" y="63246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Chosen One Trope</a:t>
            </a:r>
            <a:endParaRPr b="0" i="0" sz="3600" u="none" cap="none" strike="noStrike">
              <a:solidFill>
                <a:schemeClr val="dk1"/>
              </a:solidFill>
              <a:latin typeface="Calibri"/>
              <a:ea typeface="Calibri"/>
              <a:cs typeface="Calibri"/>
              <a:sym typeface="Calibri"/>
            </a:endParaRPr>
          </a:p>
        </p:txBody>
      </p:sp>
      <p:sp>
        <p:nvSpPr>
          <p:cNvPr id="659" name="Google Shape;659;g2b6708be095_0_604"/>
          <p:cNvSpPr/>
          <p:nvPr/>
        </p:nvSpPr>
        <p:spPr>
          <a:xfrm>
            <a:off x="10072359" y="63373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60" name="Google Shape;660;g2b6708be095_0_604"/>
          <p:cNvSpPr/>
          <p:nvPr/>
        </p:nvSpPr>
        <p:spPr>
          <a:xfrm>
            <a:off x="3670759" y="7569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b6708be095_0_604"/>
          <p:cNvSpPr/>
          <p:nvPr/>
        </p:nvSpPr>
        <p:spPr>
          <a:xfrm>
            <a:off x="3670759" y="78613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Magic</a:t>
            </a:r>
            <a:endParaRPr b="0" i="0" sz="3600" u="none" cap="none" strike="noStrike">
              <a:solidFill>
                <a:schemeClr val="dk1"/>
              </a:solidFill>
              <a:latin typeface="Calibri"/>
              <a:ea typeface="Calibri"/>
              <a:cs typeface="Calibri"/>
              <a:sym typeface="Calibri"/>
            </a:endParaRPr>
          </a:p>
        </p:txBody>
      </p:sp>
      <p:sp>
        <p:nvSpPr>
          <p:cNvPr id="662" name="Google Shape;662;g2b6708be095_0_604"/>
          <p:cNvSpPr/>
          <p:nvPr/>
        </p:nvSpPr>
        <p:spPr>
          <a:xfrm>
            <a:off x="10072359" y="7569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3" name="Google Shape;663;g2b6708be095_0_604"/>
          <p:cNvSpPr/>
          <p:nvPr/>
        </p:nvSpPr>
        <p:spPr>
          <a:xfrm>
            <a:off x="3670759" y="93980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6708be095_0_604"/>
          <p:cNvSpPr/>
          <p:nvPr/>
        </p:nvSpPr>
        <p:spPr>
          <a:xfrm>
            <a:off x="3670759" y="96901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The Best Curse</a:t>
            </a:r>
            <a:endParaRPr b="0" i="0" sz="3600" u="none" cap="none" strike="noStrike">
              <a:solidFill>
                <a:schemeClr val="dk1"/>
              </a:solidFill>
              <a:latin typeface="Calibri"/>
              <a:ea typeface="Calibri"/>
              <a:cs typeface="Calibri"/>
              <a:sym typeface="Calibri"/>
            </a:endParaRPr>
          </a:p>
        </p:txBody>
      </p:sp>
      <p:sp>
        <p:nvSpPr>
          <p:cNvPr id="665" name="Google Shape;665;g2b6708be095_0_604"/>
          <p:cNvSpPr/>
          <p:nvPr/>
        </p:nvSpPr>
        <p:spPr>
          <a:xfrm>
            <a:off x="10072359" y="93980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66" name="Google Shape;666;g2b6708be095_0_604"/>
          <p:cNvSpPr/>
          <p:nvPr/>
        </p:nvSpPr>
        <p:spPr>
          <a:xfrm>
            <a:off x="3670759" y="11226800"/>
            <a:ext cx="170328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b6708be095_0_604"/>
          <p:cNvSpPr/>
          <p:nvPr/>
        </p:nvSpPr>
        <p:spPr>
          <a:xfrm>
            <a:off x="3670759" y="11226800"/>
            <a:ext cx="6249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Unique Creatures</a:t>
            </a:r>
            <a:endParaRPr b="0" i="0" sz="3600" u="none" cap="none" strike="noStrike">
              <a:solidFill>
                <a:schemeClr val="dk1"/>
              </a:solidFill>
              <a:latin typeface="Calibri"/>
              <a:ea typeface="Calibri"/>
              <a:cs typeface="Calibri"/>
              <a:sym typeface="Calibri"/>
            </a:endParaRPr>
          </a:p>
        </p:txBody>
      </p:sp>
      <p:sp>
        <p:nvSpPr>
          <p:cNvPr id="668" name="Google Shape;668;g2b6708be095_0_604"/>
          <p:cNvSpPr/>
          <p:nvPr/>
        </p:nvSpPr>
        <p:spPr>
          <a:xfrm>
            <a:off x="10072359" y="11239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673" name="Shape 673"/>
        <p:cNvGrpSpPr/>
        <p:nvPr/>
      </p:nvGrpSpPr>
      <p:grpSpPr>
        <a:xfrm>
          <a:off x="0" y="0"/>
          <a:ext cx="0" cy="0"/>
          <a:chOff x="0" y="0"/>
          <a:chExt cx="0" cy="0"/>
        </a:xfrm>
      </p:grpSpPr>
      <p:pic>
        <p:nvPicPr>
          <p:cNvPr descr=" " id="674" name="Google Shape;674;g2b6708be095_0_634"/>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675" name="Google Shape;675;g2b6708be095_0_634"/>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676" name="Google Shape;676;g2b6708be095_0_634"/>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677" name="Google Shape;677;g2b6708be095_0_634"/>
          <p:cNvPicPr preferRelativeResize="0"/>
          <p:nvPr/>
        </p:nvPicPr>
        <p:blipFill rotWithShape="1">
          <a:blip r:embed="rId6">
            <a:alphaModFix/>
          </a:blip>
          <a:srcRect b="0" l="0" r="0" t="0"/>
          <a:stretch/>
        </p:blipFill>
        <p:spPr>
          <a:xfrm>
            <a:off x="0" y="0"/>
            <a:ext cx="4850437" cy="5168255"/>
          </a:xfrm>
          <a:prstGeom prst="rect">
            <a:avLst/>
          </a:prstGeom>
          <a:noFill/>
          <a:ln>
            <a:noFill/>
          </a:ln>
        </p:spPr>
      </p:pic>
      <p:sp>
        <p:nvSpPr>
          <p:cNvPr id="678" name="Google Shape;678;g2b6708be095_0_6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b6708be095_0_6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0" name="Google Shape;680;g2b6708be095_0_634"/>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b6708be095_0_634"/>
          <p:cNvSpPr/>
          <p:nvPr/>
        </p:nvSpPr>
        <p:spPr>
          <a:xfrm>
            <a:off x="10173972" y="31242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b6708be095_0_634"/>
          <p:cNvPicPr preferRelativeResize="0"/>
          <p:nvPr/>
        </p:nvPicPr>
        <p:blipFill rotWithShape="1">
          <a:blip r:embed="rId8">
            <a:alphaModFix/>
          </a:blip>
          <a:srcRect b="0" l="0" r="0" t="0"/>
          <a:stretch/>
        </p:blipFill>
        <p:spPr>
          <a:xfrm>
            <a:off x="10478810" y="3441700"/>
            <a:ext cx="1117740" cy="1117600"/>
          </a:xfrm>
          <a:prstGeom prst="rect">
            <a:avLst/>
          </a:prstGeom>
          <a:noFill/>
          <a:ln>
            <a:noFill/>
          </a:ln>
        </p:spPr>
      </p:pic>
      <p:sp>
        <p:nvSpPr>
          <p:cNvPr id="683" name="Google Shape;683;g2b6708be095_0_634"/>
          <p:cNvSpPr/>
          <p:nvPr/>
        </p:nvSpPr>
        <p:spPr>
          <a:xfrm>
            <a:off x="11799775" y="3327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b6708be095_0_634"/>
          <p:cNvSpPr/>
          <p:nvPr/>
        </p:nvSpPr>
        <p:spPr>
          <a:xfrm>
            <a:off x="11799775" y="33274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Chloe Ng</a:t>
            </a:r>
            <a:endParaRPr b="0" i="0" sz="3600" u="none" cap="none" strike="noStrike">
              <a:solidFill>
                <a:schemeClr val="dk1"/>
              </a:solidFill>
              <a:latin typeface="Calibri"/>
              <a:ea typeface="Calibri"/>
              <a:cs typeface="Calibri"/>
              <a:sym typeface="Calibri"/>
            </a:endParaRPr>
          </a:p>
        </p:txBody>
      </p:sp>
      <p:sp>
        <p:nvSpPr>
          <p:cNvPr id="685" name="Google Shape;685;g2b6708be095_0_634"/>
          <p:cNvSpPr/>
          <p:nvPr/>
        </p:nvSpPr>
        <p:spPr>
          <a:xfrm>
            <a:off x="11799775" y="4064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6" name="Google Shape;686;g2b6708be095_0_634"/>
          <p:cNvSpPr/>
          <p:nvPr/>
        </p:nvSpPr>
        <p:spPr>
          <a:xfrm>
            <a:off x="787498"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b6708be095_0_634"/>
          <p:cNvPicPr preferRelativeResize="0"/>
          <p:nvPr/>
        </p:nvPicPr>
        <p:blipFill rotWithShape="1">
          <a:blip r:embed="rId9">
            <a:alphaModFix/>
          </a:blip>
          <a:srcRect b="0" l="0" r="0" t="0"/>
          <a:stretch/>
        </p:blipFill>
        <p:spPr>
          <a:xfrm>
            <a:off x="1092337" y="5803900"/>
            <a:ext cx="1117740" cy="1117600"/>
          </a:xfrm>
          <a:prstGeom prst="rect">
            <a:avLst/>
          </a:prstGeom>
          <a:noFill/>
          <a:ln>
            <a:noFill/>
          </a:ln>
        </p:spPr>
      </p:pic>
      <p:sp>
        <p:nvSpPr>
          <p:cNvPr id="688" name="Google Shape;688;g2b6708be095_0_634"/>
          <p:cNvSpPr/>
          <p:nvPr/>
        </p:nvSpPr>
        <p:spPr>
          <a:xfrm>
            <a:off x="2413302"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b6708be095_0_634"/>
          <p:cNvSpPr/>
          <p:nvPr/>
        </p:nvSpPr>
        <p:spPr>
          <a:xfrm>
            <a:off x="2413302"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Valtorin</a:t>
            </a:r>
            <a:endParaRPr b="0" i="0" sz="3600" u="none" cap="none" strike="noStrike">
              <a:solidFill>
                <a:schemeClr val="dk1"/>
              </a:solidFill>
              <a:latin typeface="Calibri"/>
              <a:ea typeface="Calibri"/>
              <a:cs typeface="Calibri"/>
              <a:sym typeface="Calibri"/>
            </a:endParaRPr>
          </a:p>
        </p:txBody>
      </p:sp>
      <p:sp>
        <p:nvSpPr>
          <p:cNvPr id="690" name="Google Shape;690;g2b6708be095_0_634"/>
          <p:cNvSpPr/>
          <p:nvPr/>
        </p:nvSpPr>
        <p:spPr>
          <a:xfrm>
            <a:off x="2413302"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91" name="Google Shape;691;g2b6708be095_0_634"/>
          <p:cNvSpPr/>
          <p:nvPr/>
        </p:nvSpPr>
        <p:spPr>
          <a:xfrm>
            <a:off x="3835879" y="78232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b6708be095_0_634"/>
          <p:cNvPicPr preferRelativeResize="0"/>
          <p:nvPr/>
        </p:nvPicPr>
        <p:blipFill rotWithShape="1">
          <a:blip r:embed="rId10">
            <a:alphaModFix/>
          </a:blip>
          <a:srcRect b="0" l="0" r="0" t="0"/>
          <a:stretch/>
        </p:blipFill>
        <p:spPr>
          <a:xfrm>
            <a:off x="4140718" y="8140700"/>
            <a:ext cx="1117740" cy="1117600"/>
          </a:xfrm>
          <a:prstGeom prst="rect">
            <a:avLst/>
          </a:prstGeom>
          <a:noFill/>
          <a:ln>
            <a:noFill/>
          </a:ln>
        </p:spPr>
      </p:pic>
      <p:sp>
        <p:nvSpPr>
          <p:cNvPr id="693" name="Google Shape;693;g2b6708be095_0_634"/>
          <p:cNvSpPr/>
          <p:nvPr/>
        </p:nvSpPr>
        <p:spPr>
          <a:xfrm>
            <a:off x="5461683" y="8026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6708be095_0_634"/>
          <p:cNvSpPr/>
          <p:nvPr/>
        </p:nvSpPr>
        <p:spPr>
          <a:xfrm>
            <a:off x="5461683" y="80264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Lucian</a:t>
            </a:r>
            <a:endParaRPr b="0" i="0" sz="3600" u="none" cap="none" strike="noStrike">
              <a:solidFill>
                <a:schemeClr val="dk1"/>
              </a:solidFill>
              <a:latin typeface="Calibri"/>
              <a:ea typeface="Calibri"/>
              <a:cs typeface="Calibri"/>
              <a:sym typeface="Calibri"/>
            </a:endParaRPr>
          </a:p>
        </p:txBody>
      </p:sp>
      <p:sp>
        <p:nvSpPr>
          <p:cNvPr id="695" name="Google Shape;695;g2b6708be095_0_634"/>
          <p:cNvSpPr/>
          <p:nvPr/>
        </p:nvSpPr>
        <p:spPr>
          <a:xfrm>
            <a:off x="5461683" y="8763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6" name="Google Shape;696;g2b6708be095_0_634"/>
          <p:cNvSpPr/>
          <p:nvPr/>
        </p:nvSpPr>
        <p:spPr>
          <a:xfrm>
            <a:off x="3835879" y="102108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b6708be095_0_634"/>
          <p:cNvPicPr preferRelativeResize="0"/>
          <p:nvPr/>
        </p:nvPicPr>
        <p:blipFill rotWithShape="1">
          <a:blip r:embed="rId11">
            <a:alphaModFix/>
          </a:blip>
          <a:srcRect b="0" l="0" r="0" t="0"/>
          <a:stretch/>
        </p:blipFill>
        <p:spPr>
          <a:xfrm>
            <a:off x="4140718" y="10528300"/>
            <a:ext cx="1117740" cy="1117600"/>
          </a:xfrm>
          <a:prstGeom prst="rect">
            <a:avLst/>
          </a:prstGeom>
          <a:noFill/>
          <a:ln>
            <a:noFill/>
          </a:ln>
        </p:spPr>
      </p:pic>
      <p:sp>
        <p:nvSpPr>
          <p:cNvPr id="698" name="Google Shape;698;g2b6708be095_0_634"/>
          <p:cNvSpPr/>
          <p:nvPr/>
        </p:nvSpPr>
        <p:spPr>
          <a:xfrm>
            <a:off x="5461683" y="104140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b6708be095_0_634"/>
          <p:cNvSpPr/>
          <p:nvPr/>
        </p:nvSpPr>
        <p:spPr>
          <a:xfrm>
            <a:off x="5461683" y="104140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Cedric</a:t>
            </a:r>
            <a:endParaRPr b="0" i="0" sz="3600" u="none" cap="none" strike="noStrike">
              <a:solidFill>
                <a:schemeClr val="dk1"/>
              </a:solidFill>
              <a:latin typeface="Calibri"/>
              <a:ea typeface="Calibri"/>
              <a:cs typeface="Calibri"/>
              <a:sym typeface="Calibri"/>
            </a:endParaRPr>
          </a:p>
        </p:txBody>
      </p:sp>
      <p:sp>
        <p:nvSpPr>
          <p:cNvPr id="700" name="Google Shape;700;g2b6708be095_0_634"/>
          <p:cNvSpPr/>
          <p:nvPr/>
        </p:nvSpPr>
        <p:spPr>
          <a:xfrm>
            <a:off x="5461683" y="11150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01" name="Google Shape;701;g2b6708be095_0_634"/>
          <p:cNvSpPr/>
          <p:nvPr/>
        </p:nvSpPr>
        <p:spPr>
          <a:xfrm>
            <a:off x="15343518" y="78486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b6708be095_0_634"/>
          <p:cNvPicPr preferRelativeResize="0"/>
          <p:nvPr/>
        </p:nvPicPr>
        <p:blipFill rotWithShape="1">
          <a:blip r:embed="rId12">
            <a:alphaModFix/>
          </a:blip>
          <a:srcRect b="0" l="0" r="0" t="0"/>
          <a:stretch/>
        </p:blipFill>
        <p:spPr>
          <a:xfrm>
            <a:off x="15648356" y="8166100"/>
            <a:ext cx="1117740" cy="1117600"/>
          </a:xfrm>
          <a:prstGeom prst="rect">
            <a:avLst/>
          </a:prstGeom>
          <a:noFill/>
          <a:ln>
            <a:noFill/>
          </a:ln>
        </p:spPr>
      </p:pic>
      <p:sp>
        <p:nvSpPr>
          <p:cNvPr id="703" name="Google Shape;703;g2b6708be095_0_634"/>
          <p:cNvSpPr/>
          <p:nvPr/>
        </p:nvSpPr>
        <p:spPr>
          <a:xfrm>
            <a:off x="16969321" y="80518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b6708be095_0_634"/>
          <p:cNvSpPr/>
          <p:nvPr/>
        </p:nvSpPr>
        <p:spPr>
          <a:xfrm>
            <a:off x="16969321" y="80518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Elvina</a:t>
            </a:r>
            <a:endParaRPr b="0" i="0" sz="3600" u="none" cap="none" strike="noStrike">
              <a:solidFill>
                <a:schemeClr val="dk1"/>
              </a:solidFill>
              <a:latin typeface="Calibri"/>
              <a:ea typeface="Calibri"/>
              <a:cs typeface="Calibri"/>
              <a:sym typeface="Calibri"/>
            </a:endParaRPr>
          </a:p>
        </p:txBody>
      </p:sp>
      <p:sp>
        <p:nvSpPr>
          <p:cNvPr id="705" name="Google Shape;705;g2b6708be095_0_634"/>
          <p:cNvSpPr/>
          <p:nvPr/>
        </p:nvSpPr>
        <p:spPr>
          <a:xfrm>
            <a:off x="16969321" y="8788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6" name="Google Shape;706;g2b6708be095_0_634"/>
          <p:cNvSpPr/>
          <p:nvPr/>
        </p:nvSpPr>
        <p:spPr>
          <a:xfrm>
            <a:off x="15343518" y="102108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b6708be095_0_634"/>
          <p:cNvPicPr preferRelativeResize="0"/>
          <p:nvPr/>
        </p:nvPicPr>
        <p:blipFill rotWithShape="1">
          <a:blip r:embed="rId13">
            <a:alphaModFix/>
          </a:blip>
          <a:srcRect b="0" l="0" r="0" t="0"/>
          <a:stretch/>
        </p:blipFill>
        <p:spPr>
          <a:xfrm>
            <a:off x="15648356" y="10528300"/>
            <a:ext cx="1117740" cy="1117600"/>
          </a:xfrm>
          <a:prstGeom prst="rect">
            <a:avLst/>
          </a:prstGeom>
          <a:noFill/>
          <a:ln>
            <a:noFill/>
          </a:ln>
        </p:spPr>
      </p:pic>
      <p:sp>
        <p:nvSpPr>
          <p:cNvPr id="708" name="Google Shape;708;g2b6708be095_0_634"/>
          <p:cNvSpPr/>
          <p:nvPr/>
        </p:nvSpPr>
        <p:spPr>
          <a:xfrm>
            <a:off x="16969321" y="104140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b6708be095_0_634"/>
          <p:cNvSpPr/>
          <p:nvPr/>
        </p:nvSpPr>
        <p:spPr>
          <a:xfrm>
            <a:off x="16969321" y="104140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Seraphina</a:t>
            </a:r>
            <a:endParaRPr b="0" i="0" sz="3600" u="none" cap="none" strike="noStrike">
              <a:solidFill>
                <a:schemeClr val="dk1"/>
              </a:solidFill>
              <a:latin typeface="Calibri"/>
              <a:ea typeface="Calibri"/>
              <a:cs typeface="Calibri"/>
              <a:sym typeface="Calibri"/>
            </a:endParaRPr>
          </a:p>
        </p:txBody>
      </p:sp>
      <p:sp>
        <p:nvSpPr>
          <p:cNvPr id="710" name="Google Shape;710;g2b6708be095_0_634"/>
          <p:cNvSpPr/>
          <p:nvPr/>
        </p:nvSpPr>
        <p:spPr>
          <a:xfrm>
            <a:off x="16969321" y="11150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11" name="Google Shape;711;g2b6708be095_0_634"/>
          <p:cNvSpPr/>
          <p:nvPr/>
        </p:nvSpPr>
        <p:spPr>
          <a:xfrm>
            <a:off x="6681035"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2" name="Google Shape;712;g2b6708be095_0_634"/>
          <p:cNvPicPr preferRelativeResize="0"/>
          <p:nvPr/>
        </p:nvPicPr>
        <p:blipFill rotWithShape="1">
          <a:blip r:embed="rId14">
            <a:alphaModFix/>
          </a:blip>
          <a:srcRect b="0" l="0" r="0" t="0"/>
          <a:stretch/>
        </p:blipFill>
        <p:spPr>
          <a:xfrm>
            <a:off x="6985873" y="5803900"/>
            <a:ext cx="1117740" cy="1117600"/>
          </a:xfrm>
          <a:prstGeom prst="rect">
            <a:avLst/>
          </a:prstGeom>
          <a:noFill/>
          <a:ln>
            <a:noFill/>
          </a:ln>
        </p:spPr>
      </p:pic>
      <p:sp>
        <p:nvSpPr>
          <p:cNvPr id="713" name="Google Shape;713;g2b6708be095_0_634"/>
          <p:cNvSpPr/>
          <p:nvPr/>
        </p:nvSpPr>
        <p:spPr>
          <a:xfrm>
            <a:off x="8306838"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b6708be095_0_634"/>
          <p:cNvSpPr/>
          <p:nvPr/>
        </p:nvSpPr>
        <p:spPr>
          <a:xfrm>
            <a:off x="8306838"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Aurielle</a:t>
            </a:r>
            <a:endParaRPr b="0" i="0" sz="3600" u="none" cap="none" strike="noStrike">
              <a:solidFill>
                <a:schemeClr val="dk1"/>
              </a:solidFill>
              <a:latin typeface="Calibri"/>
              <a:ea typeface="Calibri"/>
              <a:cs typeface="Calibri"/>
              <a:sym typeface="Calibri"/>
            </a:endParaRPr>
          </a:p>
        </p:txBody>
      </p:sp>
      <p:sp>
        <p:nvSpPr>
          <p:cNvPr id="715" name="Google Shape;715;g2b6708be095_0_634"/>
          <p:cNvSpPr/>
          <p:nvPr/>
        </p:nvSpPr>
        <p:spPr>
          <a:xfrm>
            <a:off x="8306838"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6" name="Google Shape;716;g2b6708be095_0_634"/>
          <p:cNvSpPr/>
          <p:nvPr/>
        </p:nvSpPr>
        <p:spPr>
          <a:xfrm>
            <a:off x="18468108"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7" name="Google Shape;717;g2b6708be095_0_634"/>
          <p:cNvPicPr preferRelativeResize="0"/>
          <p:nvPr/>
        </p:nvPicPr>
        <p:blipFill rotWithShape="1">
          <a:blip r:embed="rId15">
            <a:alphaModFix/>
          </a:blip>
          <a:srcRect b="0" l="0" r="0" t="0"/>
          <a:stretch/>
        </p:blipFill>
        <p:spPr>
          <a:xfrm>
            <a:off x="18772946" y="5803900"/>
            <a:ext cx="1117740" cy="1117600"/>
          </a:xfrm>
          <a:prstGeom prst="rect">
            <a:avLst/>
          </a:prstGeom>
          <a:noFill/>
          <a:ln>
            <a:noFill/>
          </a:ln>
        </p:spPr>
      </p:pic>
      <p:sp>
        <p:nvSpPr>
          <p:cNvPr id="718" name="Google Shape;718;g2b6708be095_0_634"/>
          <p:cNvSpPr/>
          <p:nvPr/>
        </p:nvSpPr>
        <p:spPr>
          <a:xfrm>
            <a:off x="20093911"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b6708be095_0_634"/>
          <p:cNvSpPr/>
          <p:nvPr/>
        </p:nvSpPr>
        <p:spPr>
          <a:xfrm>
            <a:off x="20093911"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Dariana</a:t>
            </a:r>
            <a:endParaRPr b="0" i="0" sz="3600" u="none" cap="none" strike="noStrike">
              <a:solidFill>
                <a:schemeClr val="dk1"/>
              </a:solidFill>
              <a:latin typeface="Calibri"/>
              <a:ea typeface="Calibri"/>
              <a:cs typeface="Calibri"/>
              <a:sym typeface="Calibri"/>
            </a:endParaRPr>
          </a:p>
        </p:txBody>
      </p:sp>
      <p:sp>
        <p:nvSpPr>
          <p:cNvPr id="720" name="Google Shape;720;g2b6708be095_0_634"/>
          <p:cNvSpPr/>
          <p:nvPr/>
        </p:nvSpPr>
        <p:spPr>
          <a:xfrm>
            <a:off x="20093911"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21" name="Google Shape;721;g2b6708be095_0_634"/>
          <p:cNvSpPr/>
          <p:nvPr/>
        </p:nvSpPr>
        <p:spPr>
          <a:xfrm>
            <a:off x="12574572"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g2b6708be095_0_634"/>
          <p:cNvPicPr preferRelativeResize="0"/>
          <p:nvPr/>
        </p:nvPicPr>
        <p:blipFill rotWithShape="1">
          <a:blip r:embed="rId16">
            <a:alphaModFix/>
          </a:blip>
          <a:srcRect b="0" l="0" r="0" t="0"/>
          <a:stretch/>
        </p:blipFill>
        <p:spPr>
          <a:xfrm>
            <a:off x="12879410" y="5803900"/>
            <a:ext cx="1117740" cy="1117600"/>
          </a:xfrm>
          <a:prstGeom prst="rect">
            <a:avLst/>
          </a:prstGeom>
          <a:noFill/>
          <a:ln>
            <a:noFill/>
          </a:ln>
        </p:spPr>
      </p:pic>
      <p:sp>
        <p:nvSpPr>
          <p:cNvPr id="723" name="Google Shape;723;g2b6708be095_0_634"/>
          <p:cNvSpPr/>
          <p:nvPr/>
        </p:nvSpPr>
        <p:spPr>
          <a:xfrm>
            <a:off x="14200375"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2b6708be095_0_634"/>
          <p:cNvSpPr/>
          <p:nvPr/>
        </p:nvSpPr>
        <p:spPr>
          <a:xfrm>
            <a:off x="14200375"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Theronis</a:t>
            </a:r>
            <a:endParaRPr b="0" i="0" sz="3600" u="none" cap="none" strike="noStrike">
              <a:solidFill>
                <a:schemeClr val="dk1"/>
              </a:solidFill>
              <a:latin typeface="Calibri"/>
              <a:ea typeface="Calibri"/>
              <a:cs typeface="Calibri"/>
              <a:sym typeface="Calibri"/>
            </a:endParaRPr>
          </a:p>
        </p:txBody>
      </p:sp>
      <p:sp>
        <p:nvSpPr>
          <p:cNvPr id="725" name="Google Shape;725;g2b6708be095_0_634"/>
          <p:cNvSpPr/>
          <p:nvPr/>
        </p:nvSpPr>
        <p:spPr>
          <a:xfrm>
            <a:off x="14200375"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6" name="Google Shape;726;g2b6708be095_0_634"/>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27" name="Google Shape;727;g2b6708be095_0_634"/>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728" name="Google Shape;728;g2b6708be095_0_634"/>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729" name="Google Shape;729;g2b6708be095_0_634"/>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730" name="Google Shape;730;g2b6708be095_0_634"/>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731" name="Google Shape;731;g2b6708be095_0_634"/>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732" name="Google Shape;732;g2b6708be095_0_634"/>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733" name="Google Shape;733;g2b6708be095_0_634"/>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34" name="Google Shape;734;g2b6708be095_0_634"/>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35" name="Google Shape;735;g2b6708be095_0_634"/>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36" name="Google Shape;736;g2b6708be095_0_634"/>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37" name="Google Shape;737;g2b6708be095_0_634"/>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738" name="Google Shape;738;g2b6708be095_0_634"/>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9" name="Google Shape;739;g2b6708be095_0_634"/>
          <p:cNvSpPr/>
          <p:nvPr/>
        </p:nvSpPr>
        <p:spPr>
          <a:xfrm>
            <a:off x="6985873" y="571500"/>
            <a:ext cx="107541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744" name="Shape 744"/>
        <p:cNvGrpSpPr/>
        <p:nvPr/>
      </p:nvGrpSpPr>
      <p:grpSpPr>
        <a:xfrm>
          <a:off x="0" y="0"/>
          <a:ext cx="0" cy="0"/>
          <a:chOff x="0" y="0"/>
          <a:chExt cx="0" cy="0"/>
        </a:xfrm>
      </p:grpSpPr>
      <p:pic>
        <p:nvPicPr>
          <p:cNvPr descr=" " id="745" name="Google Shape;745;g2b6708be095_0_704"/>
          <p:cNvPicPr preferRelativeResize="0"/>
          <p:nvPr/>
        </p:nvPicPr>
        <p:blipFill rotWithShape="1">
          <a:blip r:embed="rId3">
            <a:alphaModFix/>
          </a:blip>
          <a:srcRect b="0" l="0" r="0" t="0"/>
          <a:stretch/>
        </p:blipFill>
        <p:spPr>
          <a:xfrm>
            <a:off x="4940918" y="8991600"/>
            <a:ext cx="14492511" cy="4724400"/>
          </a:xfrm>
          <a:prstGeom prst="rect">
            <a:avLst/>
          </a:prstGeom>
          <a:noFill/>
          <a:ln>
            <a:noFill/>
          </a:ln>
        </p:spPr>
      </p:pic>
      <p:pic>
        <p:nvPicPr>
          <p:cNvPr descr=" " id="746" name="Google Shape;746;g2b6708be095_0_704"/>
          <p:cNvPicPr preferRelativeResize="0"/>
          <p:nvPr/>
        </p:nvPicPr>
        <p:blipFill rotWithShape="1">
          <a:blip r:embed="rId4">
            <a:alphaModFix/>
          </a:blip>
          <a:srcRect b="0" l="0" r="0" t="0"/>
          <a:stretch/>
        </p:blipFill>
        <p:spPr>
          <a:xfrm>
            <a:off x="0" y="0"/>
            <a:ext cx="4001428" cy="3949700"/>
          </a:xfrm>
          <a:prstGeom prst="rect">
            <a:avLst/>
          </a:prstGeom>
          <a:noFill/>
          <a:ln>
            <a:noFill/>
          </a:ln>
        </p:spPr>
      </p:pic>
      <p:pic>
        <p:nvPicPr>
          <p:cNvPr descr=" " id="747" name="Google Shape;747;g2b6708be095_0_704"/>
          <p:cNvPicPr preferRelativeResize="0"/>
          <p:nvPr/>
        </p:nvPicPr>
        <p:blipFill rotWithShape="1">
          <a:blip r:embed="rId5">
            <a:alphaModFix/>
          </a:blip>
          <a:srcRect b="0" l="0" r="0" t="0"/>
          <a:stretch/>
        </p:blipFill>
        <p:spPr>
          <a:xfrm>
            <a:off x="12998757" y="0"/>
            <a:ext cx="7216281" cy="2312392"/>
          </a:xfrm>
          <a:prstGeom prst="rect">
            <a:avLst/>
          </a:prstGeom>
          <a:noFill/>
          <a:ln>
            <a:noFill/>
          </a:ln>
        </p:spPr>
      </p:pic>
      <p:pic>
        <p:nvPicPr>
          <p:cNvPr descr=" " id="748" name="Google Shape;748;g2b6708be095_0_704"/>
          <p:cNvPicPr preferRelativeResize="0"/>
          <p:nvPr/>
        </p:nvPicPr>
        <p:blipFill rotWithShape="1">
          <a:blip r:embed="rId6">
            <a:alphaModFix/>
          </a:blip>
          <a:srcRect b="0" l="0" r="0" t="0"/>
          <a:stretch/>
        </p:blipFill>
        <p:spPr>
          <a:xfrm>
            <a:off x="20043105" y="4038600"/>
            <a:ext cx="4343943" cy="5638800"/>
          </a:xfrm>
          <a:prstGeom prst="rect">
            <a:avLst/>
          </a:prstGeom>
          <a:noFill/>
          <a:ln>
            <a:noFill/>
          </a:ln>
        </p:spPr>
      </p:pic>
      <p:sp>
        <p:nvSpPr>
          <p:cNvPr id="749" name="Google Shape;749;g2b6708be095_0_7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0" name="Google Shape;750;g2b6708be095_0_7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51" name="Google Shape;751;g2b6708be095_0_704"/>
          <p:cNvSpPr/>
          <p:nvPr/>
        </p:nvSpPr>
        <p:spPr>
          <a:xfrm>
            <a:off x="13768521" y="2641600"/>
            <a:ext cx="100935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Thank you for choosing EaTemp</a:t>
            </a:r>
            <a:endParaRPr b="0" i="0" sz="8000" u="none" cap="none" strike="noStrike">
              <a:solidFill>
                <a:schemeClr val="dk1"/>
              </a:solidFill>
              <a:latin typeface="Calibri"/>
              <a:ea typeface="Calibri"/>
              <a:cs typeface="Calibri"/>
              <a:sym typeface="Calibri"/>
            </a:endParaRPr>
          </a:p>
        </p:txBody>
      </p:sp>
      <p:sp>
        <p:nvSpPr>
          <p:cNvPr id="752" name="Google Shape;752;g2b6708be095_0_704"/>
          <p:cNvSpPr/>
          <p:nvPr/>
        </p:nvSpPr>
        <p:spPr>
          <a:xfrm>
            <a:off x="13768521"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53" name="Google Shape;753;g2b6708be095_0_704"/>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4" name="Google Shape;754;g2b6708be095_0_704"/>
          <p:cNvPicPr preferRelativeResize="0"/>
          <p:nvPr/>
        </p:nvPicPr>
        <p:blipFill rotWithShape="1">
          <a:blip r:embed="rId9">
            <a:alphaModFix/>
          </a:blip>
          <a:srcRect b="0" l="0" r="0" t="0"/>
          <a:stretch/>
        </p:blipFill>
        <p:spPr>
          <a:xfrm>
            <a:off x="762095" y="1790700"/>
            <a:ext cx="12561870" cy="1082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42" name="Shape 42"/>
        <p:cNvGrpSpPr/>
        <p:nvPr/>
      </p:nvGrpSpPr>
      <p:grpSpPr>
        <a:xfrm>
          <a:off x="0" y="0"/>
          <a:ext cx="0" cy="0"/>
          <a:chOff x="0" y="0"/>
          <a:chExt cx="0" cy="0"/>
        </a:xfrm>
      </p:grpSpPr>
      <p:pic>
        <p:nvPicPr>
          <p:cNvPr descr=" " id="43" name="Google Shape;43;g2b6708be095_0_25"/>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44" name="Google Shape;44;g2b6708be095_0_25"/>
          <p:cNvPicPr preferRelativeResize="0"/>
          <p:nvPr/>
        </p:nvPicPr>
        <p:blipFill rotWithShape="1">
          <a:blip r:embed="rId4">
            <a:alphaModFix/>
          </a:blip>
          <a:srcRect b="0" l="0" r="0" t="0"/>
          <a:stretch/>
        </p:blipFill>
        <p:spPr>
          <a:xfrm>
            <a:off x="0" y="5756982"/>
            <a:ext cx="3478012" cy="7584148"/>
          </a:xfrm>
          <a:prstGeom prst="rect">
            <a:avLst/>
          </a:prstGeom>
          <a:noFill/>
          <a:ln>
            <a:noFill/>
          </a:ln>
        </p:spPr>
      </p:pic>
      <p:pic>
        <p:nvPicPr>
          <p:cNvPr descr=" " id="45" name="Google Shape;45;g2b6708be095_0_25"/>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46" name="Google Shape;46;g2b6708be095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6708be095_0_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 name="Google Shape;48;g2b6708be095_0_25"/>
          <p:cNvSpPr/>
          <p:nvPr/>
        </p:nvSpPr>
        <p:spPr>
          <a:xfrm>
            <a:off x="88911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6708be095_0_25"/>
          <p:cNvSpPr/>
          <p:nvPr/>
        </p:nvSpPr>
        <p:spPr>
          <a:xfrm>
            <a:off x="889111" y="40513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6708be095_0_25"/>
          <p:cNvSpPr/>
          <p:nvPr/>
        </p:nvSpPr>
        <p:spPr>
          <a:xfrm>
            <a:off x="1251106" y="4337050"/>
            <a:ext cx="9018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01</a:t>
            </a:r>
            <a:endParaRPr b="0" i="0" sz="4800" u="none" cap="none" strike="noStrike">
              <a:solidFill>
                <a:schemeClr val="dk1"/>
              </a:solidFill>
              <a:latin typeface="Calibri"/>
              <a:ea typeface="Calibri"/>
              <a:cs typeface="Calibri"/>
              <a:sym typeface="Calibri"/>
            </a:endParaRPr>
          </a:p>
        </p:txBody>
      </p:sp>
      <p:sp>
        <p:nvSpPr>
          <p:cNvPr id="51" name="Google Shape;51;g2b6708be095_0_25"/>
          <p:cNvSpPr/>
          <p:nvPr/>
        </p:nvSpPr>
        <p:spPr>
          <a:xfrm>
            <a:off x="2718140" y="4083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6708be095_0_25"/>
          <p:cNvSpPr/>
          <p:nvPr/>
        </p:nvSpPr>
        <p:spPr>
          <a:xfrm>
            <a:off x="2718140" y="4083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Introduction</a:t>
            </a:r>
            <a:endParaRPr b="0" i="0" sz="4800" u="none" cap="none" strike="noStrike">
              <a:solidFill>
                <a:schemeClr val="dk1"/>
              </a:solidFill>
              <a:latin typeface="Calibri"/>
              <a:ea typeface="Calibri"/>
              <a:cs typeface="Calibri"/>
              <a:sym typeface="Calibri"/>
            </a:endParaRPr>
          </a:p>
        </p:txBody>
      </p:sp>
      <p:sp>
        <p:nvSpPr>
          <p:cNvPr id="53" name="Google Shape;53;g2b6708be095_0_25"/>
          <p:cNvSpPr/>
          <p:nvPr/>
        </p:nvSpPr>
        <p:spPr>
          <a:xfrm>
            <a:off x="2718140" y="5035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b6708be095_0_25"/>
          <p:cNvSpPr/>
          <p:nvPr/>
        </p:nvSpPr>
        <p:spPr>
          <a:xfrm>
            <a:off x="835764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6708be095_0_25"/>
          <p:cNvSpPr/>
          <p:nvPr/>
        </p:nvSpPr>
        <p:spPr>
          <a:xfrm>
            <a:off x="8357645" y="40513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6708be095_0_25"/>
          <p:cNvSpPr/>
          <p:nvPr/>
        </p:nvSpPr>
        <p:spPr>
          <a:xfrm>
            <a:off x="8694237" y="4337050"/>
            <a:ext cx="952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02</a:t>
            </a:r>
            <a:endParaRPr b="0" i="0" sz="4800" u="none" cap="none" strike="noStrike">
              <a:solidFill>
                <a:schemeClr val="dk1"/>
              </a:solidFill>
              <a:latin typeface="Calibri"/>
              <a:ea typeface="Calibri"/>
              <a:cs typeface="Calibri"/>
              <a:sym typeface="Calibri"/>
            </a:endParaRPr>
          </a:p>
        </p:txBody>
      </p:sp>
      <p:sp>
        <p:nvSpPr>
          <p:cNvPr id="57" name="Google Shape;57;g2b6708be095_0_25"/>
          <p:cNvSpPr/>
          <p:nvPr/>
        </p:nvSpPr>
        <p:spPr>
          <a:xfrm>
            <a:off x="10186673" y="4083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6708be095_0_25"/>
          <p:cNvSpPr/>
          <p:nvPr/>
        </p:nvSpPr>
        <p:spPr>
          <a:xfrm>
            <a:off x="10186673" y="4083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Encounters</a:t>
            </a:r>
            <a:endParaRPr b="0" i="0" sz="4800" u="none" cap="none" strike="noStrike">
              <a:solidFill>
                <a:schemeClr val="dk1"/>
              </a:solidFill>
              <a:latin typeface="Calibri"/>
              <a:ea typeface="Calibri"/>
              <a:cs typeface="Calibri"/>
              <a:sym typeface="Calibri"/>
            </a:endParaRPr>
          </a:p>
        </p:txBody>
      </p:sp>
      <p:sp>
        <p:nvSpPr>
          <p:cNvPr id="59" name="Google Shape;59;g2b6708be095_0_25"/>
          <p:cNvSpPr/>
          <p:nvPr/>
        </p:nvSpPr>
        <p:spPr>
          <a:xfrm>
            <a:off x="10186673" y="5035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6708be095_0_25"/>
          <p:cNvSpPr/>
          <p:nvPr/>
        </p:nvSpPr>
        <p:spPr>
          <a:xfrm>
            <a:off x="88911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6708be095_0_25"/>
          <p:cNvSpPr/>
          <p:nvPr/>
        </p:nvSpPr>
        <p:spPr>
          <a:xfrm>
            <a:off x="889111" y="70358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6708be095_0_25"/>
          <p:cNvSpPr/>
          <p:nvPr/>
        </p:nvSpPr>
        <p:spPr>
          <a:xfrm>
            <a:off x="1225703" y="7321550"/>
            <a:ext cx="952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03</a:t>
            </a:r>
            <a:endParaRPr b="0" i="0" sz="4800" u="none" cap="none" strike="noStrike">
              <a:solidFill>
                <a:schemeClr val="dk1"/>
              </a:solidFill>
              <a:latin typeface="Calibri"/>
              <a:ea typeface="Calibri"/>
              <a:cs typeface="Calibri"/>
              <a:sym typeface="Calibri"/>
            </a:endParaRPr>
          </a:p>
        </p:txBody>
      </p:sp>
      <p:sp>
        <p:nvSpPr>
          <p:cNvPr id="63" name="Google Shape;63;g2b6708be095_0_25"/>
          <p:cNvSpPr/>
          <p:nvPr/>
        </p:nvSpPr>
        <p:spPr>
          <a:xfrm>
            <a:off x="2718140" y="70675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6708be095_0_25"/>
          <p:cNvSpPr/>
          <p:nvPr/>
        </p:nvSpPr>
        <p:spPr>
          <a:xfrm>
            <a:off x="2718140" y="70675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Wonders</a:t>
            </a:r>
            <a:endParaRPr b="0" i="0" sz="4800" u="none" cap="none" strike="noStrike">
              <a:solidFill>
                <a:schemeClr val="dk1"/>
              </a:solidFill>
              <a:latin typeface="Calibri"/>
              <a:ea typeface="Calibri"/>
              <a:cs typeface="Calibri"/>
              <a:sym typeface="Calibri"/>
            </a:endParaRPr>
          </a:p>
        </p:txBody>
      </p:sp>
      <p:sp>
        <p:nvSpPr>
          <p:cNvPr id="65" name="Google Shape;65;g2b6708be095_0_25"/>
          <p:cNvSpPr/>
          <p:nvPr/>
        </p:nvSpPr>
        <p:spPr>
          <a:xfrm>
            <a:off x="2718140" y="80200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b6708be095_0_25"/>
          <p:cNvSpPr/>
          <p:nvPr/>
        </p:nvSpPr>
        <p:spPr>
          <a:xfrm>
            <a:off x="835764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6708be095_0_25"/>
          <p:cNvSpPr/>
          <p:nvPr/>
        </p:nvSpPr>
        <p:spPr>
          <a:xfrm>
            <a:off x="8357645" y="70358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6708be095_0_25"/>
          <p:cNvSpPr/>
          <p:nvPr/>
        </p:nvSpPr>
        <p:spPr>
          <a:xfrm>
            <a:off x="8662483" y="7321550"/>
            <a:ext cx="10161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04</a:t>
            </a:r>
            <a:endParaRPr b="0" i="0" sz="4800" u="none" cap="none" strike="noStrike">
              <a:solidFill>
                <a:schemeClr val="dk1"/>
              </a:solidFill>
              <a:latin typeface="Calibri"/>
              <a:ea typeface="Calibri"/>
              <a:cs typeface="Calibri"/>
              <a:sym typeface="Calibri"/>
            </a:endParaRPr>
          </a:p>
        </p:txBody>
      </p:sp>
      <p:sp>
        <p:nvSpPr>
          <p:cNvPr id="69" name="Google Shape;69;g2b6708be095_0_25"/>
          <p:cNvSpPr/>
          <p:nvPr/>
        </p:nvSpPr>
        <p:spPr>
          <a:xfrm>
            <a:off x="10186673" y="70675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6708be095_0_25"/>
          <p:cNvSpPr/>
          <p:nvPr/>
        </p:nvSpPr>
        <p:spPr>
          <a:xfrm>
            <a:off x="10186673" y="70675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Magic</a:t>
            </a:r>
            <a:endParaRPr b="0" i="0" sz="4800" u="none" cap="none" strike="noStrike">
              <a:solidFill>
                <a:schemeClr val="dk1"/>
              </a:solidFill>
              <a:latin typeface="Calibri"/>
              <a:ea typeface="Calibri"/>
              <a:cs typeface="Calibri"/>
              <a:sym typeface="Calibri"/>
            </a:endParaRPr>
          </a:p>
        </p:txBody>
      </p:sp>
      <p:sp>
        <p:nvSpPr>
          <p:cNvPr id="71" name="Google Shape;71;g2b6708be095_0_25"/>
          <p:cNvSpPr/>
          <p:nvPr/>
        </p:nvSpPr>
        <p:spPr>
          <a:xfrm>
            <a:off x="10186673" y="80200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b6708be095_0_25"/>
          <p:cNvSpPr/>
          <p:nvPr/>
        </p:nvSpPr>
        <p:spPr>
          <a:xfrm>
            <a:off x="88911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6708be095_0_25"/>
          <p:cNvSpPr/>
          <p:nvPr/>
        </p:nvSpPr>
        <p:spPr>
          <a:xfrm>
            <a:off x="889111" y="100203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6708be095_0_25"/>
          <p:cNvSpPr/>
          <p:nvPr/>
        </p:nvSpPr>
        <p:spPr>
          <a:xfrm>
            <a:off x="1225703" y="10306050"/>
            <a:ext cx="952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05</a:t>
            </a:r>
            <a:endParaRPr b="0" i="0" sz="4800" u="none" cap="none" strike="noStrike">
              <a:solidFill>
                <a:schemeClr val="dk1"/>
              </a:solidFill>
              <a:latin typeface="Calibri"/>
              <a:ea typeface="Calibri"/>
              <a:cs typeface="Calibri"/>
              <a:sym typeface="Calibri"/>
            </a:endParaRPr>
          </a:p>
        </p:txBody>
      </p:sp>
      <p:sp>
        <p:nvSpPr>
          <p:cNvPr id="75" name="Google Shape;75;g2b6708be095_0_25"/>
          <p:cNvSpPr/>
          <p:nvPr/>
        </p:nvSpPr>
        <p:spPr>
          <a:xfrm>
            <a:off x="2718140" y="10052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6708be095_0_25"/>
          <p:cNvSpPr/>
          <p:nvPr/>
        </p:nvSpPr>
        <p:spPr>
          <a:xfrm>
            <a:off x="2718140" y="10052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Adventure</a:t>
            </a:r>
            <a:endParaRPr b="0" i="0" sz="4800" u="none" cap="none" strike="noStrike">
              <a:solidFill>
                <a:schemeClr val="dk1"/>
              </a:solidFill>
              <a:latin typeface="Calibri"/>
              <a:ea typeface="Calibri"/>
              <a:cs typeface="Calibri"/>
              <a:sym typeface="Calibri"/>
            </a:endParaRPr>
          </a:p>
        </p:txBody>
      </p:sp>
      <p:sp>
        <p:nvSpPr>
          <p:cNvPr id="77" name="Google Shape;77;g2b6708be095_0_25"/>
          <p:cNvSpPr/>
          <p:nvPr/>
        </p:nvSpPr>
        <p:spPr>
          <a:xfrm>
            <a:off x="2718140" y="11004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b6708be095_0_25"/>
          <p:cNvSpPr/>
          <p:nvPr/>
        </p:nvSpPr>
        <p:spPr>
          <a:xfrm>
            <a:off x="835764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6708be095_0_25"/>
          <p:cNvSpPr/>
          <p:nvPr/>
        </p:nvSpPr>
        <p:spPr>
          <a:xfrm>
            <a:off x="8357645" y="10020300"/>
            <a:ext cx="1625700" cy="1625700"/>
          </a:xfrm>
          <a:prstGeom prst="roundRect">
            <a:avLst>
              <a:gd fmla="val 781313" name="adj"/>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6708be095_0_25"/>
          <p:cNvSpPr/>
          <p:nvPr/>
        </p:nvSpPr>
        <p:spPr>
          <a:xfrm>
            <a:off x="8662483" y="10306050"/>
            <a:ext cx="10161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06</a:t>
            </a:r>
            <a:endParaRPr b="0" i="0" sz="4800" u="none" cap="none" strike="noStrike">
              <a:solidFill>
                <a:schemeClr val="dk1"/>
              </a:solidFill>
              <a:latin typeface="Calibri"/>
              <a:ea typeface="Calibri"/>
              <a:cs typeface="Calibri"/>
              <a:sym typeface="Calibri"/>
            </a:endParaRPr>
          </a:p>
        </p:txBody>
      </p:sp>
      <p:sp>
        <p:nvSpPr>
          <p:cNvPr id="81" name="Google Shape;81;g2b6708be095_0_25"/>
          <p:cNvSpPr/>
          <p:nvPr/>
        </p:nvSpPr>
        <p:spPr>
          <a:xfrm>
            <a:off x="10186673" y="10052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6708be095_0_25"/>
          <p:cNvSpPr/>
          <p:nvPr/>
        </p:nvSpPr>
        <p:spPr>
          <a:xfrm>
            <a:off x="10186673" y="10052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Conclusion</a:t>
            </a:r>
            <a:endParaRPr b="0" i="0" sz="4800" u="none" cap="none" strike="noStrike">
              <a:solidFill>
                <a:schemeClr val="dk1"/>
              </a:solidFill>
              <a:latin typeface="Calibri"/>
              <a:ea typeface="Calibri"/>
              <a:cs typeface="Calibri"/>
              <a:sym typeface="Calibri"/>
            </a:endParaRPr>
          </a:p>
        </p:txBody>
      </p:sp>
      <p:sp>
        <p:nvSpPr>
          <p:cNvPr id="83" name="Google Shape;83;g2b6708be095_0_25"/>
          <p:cNvSpPr/>
          <p:nvPr/>
        </p:nvSpPr>
        <p:spPr>
          <a:xfrm>
            <a:off x="10186673" y="11004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b6708be095_0_25"/>
          <p:cNvPicPr preferRelativeResize="0"/>
          <p:nvPr/>
        </p:nvPicPr>
        <p:blipFill rotWithShape="1">
          <a:blip r:embed="rId7">
            <a:alphaModFix/>
          </a:blip>
          <a:srcRect b="0" l="0" r="0" t="0"/>
          <a:stretch/>
        </p:blipFill>
        <p:spPr>
          <a:xfrm>
            <a:off x="14022553" y="3746500"/>
            <a:ext cx="8865708" cy="7988300"/>
          </a:xfrm>
          <a:prstGeom prst="rect">
            <a:avLst/>
          </a:prstGeom>
          <a:noFill/>
          <a:ln>
            <a:noFill/>
          </a:ln>
        </p:spPr>
      </p:pic>
      <p:sp>
        <p:nvSpPr>
          <p:cNvPr id="85" name="Google Shape;85;g2b6708be095_0_25"/>
          <p:cNvSpPr/>
          <p:nvPr/>
        </p:nvSpPr>
        <p:spPr>
          <a:xfrm>
            <a:off x="4864708" y="1320800"/>
            <a:ext cx="147423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aytone One"/>
              <a:buNone/>
            </a:pPr>
            <a:r>
              <a:rPr b="0" i="0" lang="en-US" sz="12800" u="none" cap="none" strike="noStrike">
                <a:solidFill>
                  <a:srgbClr val="272727"/>
                </a:solidFill>
                <a:latin typeface="Paytone One"/>
                <a:ea typeface="Paytone One"/>
                <a:cs typeface="Paytone One"/>
                <a:sym typeface="Paytone One"/>
              </a:rPr>
              <a:t>Table of Contents</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90" name="Shape 90"/>
        <p:cNvGrpSpPr/>
        <p:nvPr/>
      </p:nvGrpSpPr>
      <p:grpSpPr>
        <a:xfrm>
          <a:off x="0" y="0"/>
          <a:ext cx="0" cy="0"/>
          <a:chOff x="0" y="0"/>
          <a:chExt cx="0" cy="0"/>
        </a:xfrm>
      </p:grpSpPr>
      <p:pic>
        <p:nvPicPr>
          <p:cNvPr descr=" " id="91" name="Google Shape;91;g2b6708be095_0_72"/>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92" name="Google Shape;92;g2b6708be095_0_72"/>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93" name="Google Shape;93;g2b6708be095_0_72"/>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94" name="Google Shape;94;g2b6708be095_0_72"/>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95" name="Google Shape;95;g2b6708be095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b6708be095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b6708be095_0_72"/>
          <p:cNvSpPr/>
          <p:nvPr/>
        </p:nvSpPr>
        <p:spPr>
          <a:xfrm>
            <a:off x="2959470" y="2743200"/>
            <a:ext cx="16609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b6708be095_0_72"/>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b6708be095_0_72"/>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04" name="Shape 104"/>
        <p:cNvGrpSpPr/>
        <p:nvPr/>
      </p:nvGrpSpPr>
      <p:grpSpPr>
        <a:xfrm>
          <a:off x="0" y="0"/>
          <a:ext cx="0" cy="0"/>
          <a:chOff x="0" y="0"/>
          <a:chExt cx="0" cy="0"/>
        </a:xfrm>
      </p:grpSpPr>
      <p:pic>
        <p:nvPicPr>
          <p:cNvPr descr=" " id="105" name="Google Shape;105;g2b6708be095_0_85"/>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106" name="Google Shape;106;g2b6708be095_0_85"/>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107" name="Google Shape;107;g2b6708be095_0_85"/>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108" name="Google Shape;108;g2b6708be095_0_85"/>
          <p:cNvPicPr preferRelativeResize="0"/>
          <p:nvPr/>
        </p:nvPicPr>
        <p:blipFill rotWithShape="1">
          <a:blip r:embed="rId6">
            <a:alphaModFix/>
          </a:blip>
          <a:srcRect b="0" l="0" r="0" t="0"/>
          <a:stretch/>
        </p:blipFill>
        <p:spPr>
          <a:xfrm>
            <a:off x="0" y="0"/>
            <a:ext cx="4850437" cy="5168236"/>
          </a:xfrm>
          <a:prstGeom prst="rect">
            <a:avLst/>
          </a:prstGeom>
          <a:noFill/>
          <a:ln>
            <a:noFill/>
          </a:ln>
        </p:spPr>
      </p:pic>
      <p:sp>
        <p:nvSpPr>
          <p:cNvPr id="109" name="Google Shape;109;g2b6708be095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b6708be095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1" name="Google Shape;111;g2b6708be095_0_85"/>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2" name="Google Shape;112;g2b6708be095_0_85"/>
          <p:cNvSpPr/>
          <p:nvPr/>
        </p:nvSpPr>
        <p:spPr>
          <a:xfrm>
            <a:off x="13057232" y="2705100"/>
            <a:ext cx="99072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b6708be095_0_85"/>
          <p:cNvPicPr preferRelativeResize="0"/>
          <p:nvPr/>
        </p:nvPicPr>
        <p:blipFill rotWithShape="1">
          <a:blip r:embed="rId9">
            <a:alphaModFix/>
          </a:blip>
          <a:srcRect b="0" l="0" r="0" t="0"/>
          <a:stretch/>
        </p:blipFill>
        <p:spPr>
          <a:xfrm>
            <a:off x="13057232" y="3642227"/>
            <a:ext cx="1625803" cy="1618245"/>
          </a:xfrm>
          <a:prstGeom prst="rect">
            <a:avLst/>
          </a:prstGeom>
          <a:noFill/>
          <a:ln>
            <a:noFill/>
          </a:ln>
        </p:spPr>
      </p:pic>
      <p:sp>
        <p:nvSpPr>
          <p:cNvPr id="114" name="Google Shape;114;g2b6708be095_0_85"/>
          <p:cNvSpPr/>
          <p:nvPr/>
        </p:nvSpPr>
        <p:spPr>
          <a:xfrm>
            <a:off x="15089486" y="27051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b6708be095_0_85"/>
          <p:cNvSpPr/>
          <p:nvPr/>
        </p:nvSpPr>
        <p:spPr>
          <a:xfrm>
            <a:off x="15089486" y="27051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g2b6708be095_0_85"/>
          <p:cNvSpPr/>
          <p:nvPr/>
        </p:nvSpPr>
        <p:spPr>
          <a:xfrm>
            <a:off x="15089486" y="3759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g2b6708be095_0_85"/>
          <p:cNvSpPr/>
          <p:nvPr/>
        </p:nvSpPr>
        <p:spPr>
          <a:xfrm>
            <a:off x="13057232" y="6858000"/>
            <a:ext cx="99072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b6708be095_0_85"/>
          <p:cNvPicPr preferRelativeResize="0"/>
          <p:nvPr/>
        </p:nvPicPr>
        <p:blipFill rotWithShape="1">
          <a:blip r:embed="rId10">
            <a:alphaModFix/>
          </a:blip>
          <a:srcRect b="0" l="0" r="0" t="0"/>
          <a:stretch/>
        </p:blipFill>
        <p:spPr>
          <a:xfrm>
            <a:off x="13057232" y="7822977"/>
            <a:ext cx="1625803" cy="1562546"/>
          </a:xfrm>
          <a:prstGeom prst="rect">
            <a:avLst/>
          </a:prstGeom>
          <a:noFill/>
          <a:ln>
            <a:noFill/>
          </a:ln>
        </p:spPr>
      </p:pic>
      <p:sp>
        <p:nvSpPr>
          <p:cNvPr id="119" name="Google Shape;119;g2b6708be095_0_85"/>
          <p:cNvSpPr/>
          <p:nvPr/>
        </p:nvSpPr>
        <p:spPr>
          <a:xfrm>
            <a:off x="15089486" y="68580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6708be095_0_85"/>
          <p:cNvSpPr/>
          <p:nvPr/>
        </p:nvSpPr>
        <p:spPr>
          <a:xfrm>
            <a:off x="15089486" y="68580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a:t>
            </a:r>
            <a:endParaRPr b="0" i="0" sz="4800" u="none" cap="none" strike="noStrike">
              <a:solidFill>
                <a:schemeClr val="dk1"/>
              </a:solidFill>
              <a:latin typeface="Calibri"/>
              <a:ea typeface="Calibri"/>
              <a:cs typeface="Calibri"/>
              <a:sym typeface="Calibri"/>
            </a:endParaRPr>
          </a:p>
        </p:txBody>
      </p:sp>
      <p:sp>
        <p:nvSpPr>
          <p:cNvPr id="121" name="Google Shape;121;g2b6708be095_0_85"/>
          <p:cNvSpPr/>
          <p:nvPr/>
        </p:nvSpPr>
        <p:spPr>
          <a:xfrm>
            <a:off x="15089486" y="79121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26" name="Shape 126"/>
        <p:cNvGrpSpPr/>
        <p:nvPr/>
      </p:nvGrpSpPr>
      <p:grpSpPr>
        <a:xfrm>
          <a:off x="0" y="0"/>
          <a:ext cx="0" cy="0"/>
          <a:chOff x="0" y="0"/>
          <a:chExt cx="0" cy="0"/>
        </a:xfrm>
      </p:grpSpPr>
      <p:pic>
        <p:nvPicPr>
          <p:cNvPr descr=" " id="127" name="Google Shape;127;g2b6708be095_0_106"/>
          <p:cNvPicPr preferRelativeResize="0"/>
          <p:nvPr/>
        </p:nvPicPr>
        <p:blipFill rotWithShape="1">
          <a:blip r:embed="rId3">
            <a:alphaModFix/>
          </a:blip>
          <a:srcRect b="0" l="0" r="0" t="0"/>
          <a:stretch/>
        </p:blipFill>
        <p:spPr>
          <a:xfrm>
            <a:off x="21211651" y="2603500"/>
            <a:ext cx="3175397" cy="8496300"/>
          </a:xfrm>
          <a:prstGeom prst="rect">
            <a:avLst/>
          </a:prstGeom>
          <a:noFill/>
          <a:ln>
            <a:noFill/>
          </a:ln>
        </p:spPr>
      </p:pic>
      <p:pic>
        <p:nvPicPr>
          <p:cNvPr descr=" " id="128" name="Google Shape;128;g2b6708be095_0_106"/>
          <p:cNvPicPr preferRelativeResize="0"/>
          <p:nvPr/>
        </p:nvPicPr>
        <p:blipFill rotWithShape="1">
          <a:blip r:embed="rId4">
            <a:alphaModFix/>
          </a:blip>
          <a:srcRect b="0" l="0" r="0" t="0"/>
          <a:stretch/>
        </p:blipFill>
        <p:spPr>
          <a:xfrm>
            <a:off x="0" y="5756982"/>
            <a:ext cx="3478012" cy="7584145"/>
          </a:xfrm>
          <a:prstGeom prst="rect">
            <a:avLst/>
          </a:prstGeom>
          <a:noFill/>
          <a:ln>
            <a:noFill/>
          </a:ln>
        </p:spPr>
      </p:pic>
      <p:pic>
        <p:nvPicPr>
          <p:cNvPr descr=" " id="129" name="Google Shape;129;g2b6708be095_0_106"/>
          <p:cNvPicPr preferRelativeResize="0"/>
          <p:nvPr/>
        </p:nvPicPr>
        <p:blipFill rotWithShape="1">
          <a:blip r:embed="rId5">
            <a:alphaModFix/>
          </a:blip>
          <a:srcRect b="0" l="0" r="0" t="0"/>
          <a:stretch/>
        </p:blipFill>
        <p:spPr>
          <a:xfrm>
            <a:off x="9183248" y="0"/>
            <a:ext cx="6022810" cy="4419600"/>
          </a:xfrm>
          <a:prstGeom prst="rect">
            <a:avLst/>
          </a:prstGeom>
          <a:noFill/>
          <a:ln>
            <a:noFill/>
          </a:ln>
        </p:spPr>
      </p:pic>
      <p:sp>
        <p:nvSpPr>
          <p:cNvPr id="130" name="Google Shape;130;g2b6708be095_0_1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b6708be095_0_1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2" name="Google Shape;132;g2b6708be095_0_106"/>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b6708be095_0_106"/>
          <p:cNvPicPr preferRelativeResize="0"/>
          <p:nvPr/>
        </p:nvPicPr>
        <p:blipFill rotWithShape="1">
          <a:blip r:embed="rId7">
            <a:alphaModFix/>
          </a:blip>
          <a:srcRect b="0" l="0" r="0" t="0"/>
          <a:stretch/>
        </p:blipFill>
        <p:spPr>
          <a:xfrm>
            <a:off x="6803694" y="1384300"/>
            <a:ext cx="1609117" cy="1625600"/>
          </a:xfrm>
          <a:prstGeom prst="rect">
            <a:avLst/>
          </a:prstGeom>
          <a:noFill/>
          <a:ln>
            <a:noFill/>
          </a:ln>
        </p:spPr>
      </p:pic>
      <p:sp>
        <p:nvSpPr>
          <p:cNvPr id="134" name="Google Shape;134;g2b6708be095_0_106"/>
          <p:cNvSpPr/>
          <p:nvPr/>
        </p:nvSpPr>
        <p:spPr>
          <a:xfrm>
            <a:off x="4794849" y="3619500"/>
            <a:ext cx="5626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6708be095_0_106"/>
          <p:cNvSpPr/>
          <p:nvPr/>
        </p:nvSpPr>
        <p:spPr>
          <a:xfrm>
            <a:off x="4794849" y="3619500"/>
            <a:ext cx="5829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b6708be095_0_106"/>
          <p:cNvSpPr/>
          <p:nvPr/>
        </p:nvSpPr>
        <p:spPr>
          <a:xfrm>
            <a:off x="3543743" y="5080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6708be095_0_106"/>
          <p:cNvSpPr/>
          <p:nvPr/>
        </p:nvSpPr>
        <p:spPr>
          <a:xfrm>
            <a:off x="3476001" y="5080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g2b6708be095_0_106"/>
          <p:cNvPicPr preferRelativeResize="0"/>
          <p:nvPr/>
        </p:nvPicPr>
        <p:blipFill rotWithShape="1">
          <a:blip r:embed="rId8">
            <a:alphaModFix/>
          </a:blip>
          <a:srcRect b="0" l="0" r="0" t="0"/>
          <a:stretch/>
        </p:blipFill>
        <p:spPr>
          <a:xfrm>
            <a:off x="3543743" y="7518400"/>
            <a:ext cx="8129016" cy="5080000"/>
          </a:xfrm>
          <a:prstGeom prst="rect">
            <a:avLst/>
          </a:prstGeom>
          <a:noFill/>
          <a:ln>
            <a:noFill/>
          </a:ln>
        </p:spPr>
      </p:pic>
      <p:sp>
        <p:nvSpPr>
          <p:cNvPr id="139" name="Google Shape;139;g2b6708be095_0_106"/>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b6708be095_0_106"/>
          <p:cNvPicPr preferRelativeResize="0"/>
          <p:nvPr/>
        </p:nvPicPr>
        <p:blipFill rotWithShape="1">
          <a:blip r:embed="rId9">
            <a:alphaModFix/>
          </a:blip>
          <a:srcRect b="0" l="0" r="0" t="0"/>
          <a:stretch/>
        </p:blipFill>
        <p:spPr>
          <a:xfrm>
            <a:off x="15701944" y="1384300"/>
            <a:ext cx="2052094" cy="1625600"/>
          </a:xfrm>
          <a:prstGeom prst="rect">
            <a:avLst/>
          </a:prstGeom>
          <a:noFill/>
          <a:ln>
            <a:noFill/>
          </a:ln>
        </p:spPr>
      </p:pic>
      <p:sp>
        <p:nvSpPr>
          <p:cNvPr id="141" name="Google Shape;141;g2b6708be095_0_106"/>
          <p:cNvSpPr/>
          <p:nvPr/>
        </p:nvSpPr>
        <p:spPr>
          <a:xfrm>
            <a:off x="14257532" y="3619500"/>
            <a:ext cx="49410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6708be095_0_106"/>
          <p:cNvSpPr/>
          <p:nvPr/>
        </p:nvSpPr>
        <p:spPr>
          <a:xfrm>
            <a:off x="14257532" y="3619500"/>
            <a:ext cx="5144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a:t>
            </a:r>
            <a:endParaRPr b="0" i="0" sz="4800" u="none" cap="none" strike="noStrike">
              <a:solidFill>
                <a:schemeClr val="dk1"/>
              </a:solidFill>
              <a:latin typeface="Calibri"/>
              <a:ea typeface="Calibri"/>
              <a:cs typeface="Calibri"/>
              <a:sym typeface="Calibri"/>
            </a:endParaRPr>
          </a:p>
        </p:txBody>
      </p:sp>
      <p:sp>
        <p:nvSpPr>
          <p:cNvPr id="143" name="Google Shape;143;g2b6708be095_0_106"/>
          <p:cNvSpPr/>
          <p:nvPr/>
        </p:nvSpPr>
        <p:spPr>
          <a:xfrm>
            <a:off x="12663483" y="5080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6708be095_0_106"/>
          <p:cNvSpPr/>
          <p:nvPr/>
        </p:nvSpPr>
        <p:spPr>
          <a:xfrm>
            <a:off x="12595741" y="50800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b6708be095_0_106"/>
          <p:cNvPicPr preferRelativeResize="0"/>
          <p:nvPr/>
        </p:nvPicPr>
        <p:blipFill rotWithShape="1">
          <a:blip r:embed="rId10">
            <a:alphaModFix/>
          </a:blip>
          <a:srcRect b="0" l="0" r="0" t="0"/>
          <a:stretch/>
        </p:blipFill>
        <p:spPr>
          <a:xfrm>
            <a:off x="12663483" y="7518400"/>
            <a:ext cx="8129016" cy="508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50" name="Shape 150"/>
        <p:cNvGrpSpPr/>
        <p:nvPr/>
      </p:nvGrpSpPr>
      <p:grpSpPr>
        <a:xfrm>
          <a:off x="0" y="0"/>
          <a:ext cx="0" cy="0"/>
          <a:chOff x="0" y="0"/>
          <a:chExt cx="0" cy="0"/>
        </a:xfrm>
      </p:grpSpPr>
      <p:pic>
        <p:nvPicPr>
          <p:cNvPr descr=" " id="151" name="Google Shape;151;g2b6708be095_0_129"/>
          <p:cNvPicPr preferRelativeResize="0"/>
          <p:nvPr/>
        </p:nvPicPr>
        <p:blipFill rotWithShape="1">
          <a:blip r:embed="rId3">
            <a:alphaModFix/>
          </a:blip>
          <a:srcRect b="0" l="0" r="0" t="0"/>
          <a:stretch/>
        </p:blipFill>
        <p:spPr>
          <a:xfrm>
            <a:off x="4940918" y="8991600"/>
            <a:ext cx="14492511" cy="4724400"/>
          </a:xfrm>
          <a:prstGeom prst="rect">
            <a:avLst/>
          </a:prstGeom>
          <a:noFill/>
          <a:ln>
            <a:noFill/>
          </a:ln>
        </p:spPr>
      </p:pic>
      <p:pic>
        <p:nvPicPr>
          <p:cNvPr descr=" " id="152" name="Google Shape;152;g2b6708be095_0_129"/>
          <p:cNvPicPr preferRelativeResize="0"/>
          <p:nvPr/>
        </p:nvPicPr>
        <p:blipFill rotWithShape="1">
          <a:blip r:embed="rId4">
            <a:alphaModFix/>
          </a:blip>
          <a:srcRect b="0" l="0" r="0" t="0"/>
          <a:stretch/>
        </p:blipFill>
        <p:spPr>
          <a:xfrm>
            <a:off x="0" y="0"/>
            <a:ext cx="4001428" cy="3949700"/>
          </a:xfrm>
          <a:prstGeom prst="rect">
            <a:avLst/>
          </a:prstGeom>
          <a:noFill/>
          <a:ln>
            <a:noFill/>
          </a:ln>
        </p:spPr>
      </p:pic>
      <p:pic>
        <p:nvPicPr>
          <p:cNvPr descr=" " id="153" name="Google Shape;153;g2b6708be095_0_129"/>
          <p:cNvPicPr preferRelativeResize="0"/>
          <p:nvPr/>
        </p:nvPicPr>
        <p:blipFill rotWithShape="1">
          <a:blip r:embed="rId5">
            <a:alphaModFix/>
          </a:blip>
          <a:srcRect b="0" l="0" r="0" t="0"/>
          <a:stretch/>
        </p:blipFill>
        <p:spPr>
          <a:xfrm>
            <a:off x="12998757" y="0"/>
            <a:ext cx="7216281" cy="2312386"/>
          </a:xfrm>
          <a:prstGeom prst="rect">
            <a:avLst/>
          </a:prstGeom>
          <a:noFill/>
          <a:ln>
            <a:noFill/>
          </a:ln>
        </p:spPr>
      </p:pic>
      <p:pic>
        <p:nvPicPr>
          <p:cNvPr descr=" " id="154" name="Google Shape;154;g2b6708be095_0_129"/>
          <p:cNvPicPr preferRelativeResize="0"/>
          <p:nvPr/>
        </p:nvPicPr>
        <p:blipFill rotWithShape="1">
          <a:blip r:embed="rId6">
            <a:alphaModFix/>
          </a:blip>
          <a:srcRect b="0" l="0" r="0" t="0"/>
          <a:stretch/>
        </p:blipFill>
        <p:spPr>
          <a:xfrm>
            <a:off x="20043105" y="4038600"/>
            <a:ext cx="4343943" cy="5638800"/>
          </a:xfrm>
          <a:prstGeom prst="rect">
            <a:avLst/>
          </a:prstGeom>
          <a:noFill/>
          <a:ln>
            <a:noFill/>
          </a:ln>
        </p:spPr>
      </p:pic>
      <p:sp>
        <p:nvSpPr>
          <p:cNvPr id="155" name="Google Shape;155;g2b6708be095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b6708be095_0_12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7" name="Google Shape;157;g2b6708be095_0_129"/>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58" name="Google Shape;158;g2b6708be095_0_129"/>
          <p:cNvSpPr/>
          <p:nvPr/>
        </p:nvSpPr>
        <p:spPr>
          <a:xfrm>
            <a:off x="5842730" y="4229100"/>
            <a:ext cx="136035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6708be095_0_129"/>
          <p:cNvSpPr/>
          <p:nvPr/>
        </p:nvSpPr>
        <p:spPr>
          <a:xfrm>
            <a:off x="5842730" y="4229100"/>
            <a:ext cx="13806600" cy="530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2b6708be095_0_129"/>
          <p:cNvSpPr/>
          <p:nvPr/>
        </p:nvSpPr>
        <p:spPr>
          <a:xfrm>
            <a:off x="15127591" y="9639300"/>
            <a:ext cx="4470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65" name="Shape 165"/>
        <p:cNvGrpSpPr/>
        <p:nvPr/>
      </p:nvGrpSpPr>
      <p:grpSpPr>
        <a:xfrm>
          <a:off x="0" y="0"/>
          <a:ext cx="0" cy="0"/>
          <a:chOff x="0" y="0"/>
          <a:chExt cx="0" cy="0"/>
        </a:xfrm>
      </p:grpSpPr>
      <p:pic>
        <p:nvPicPr>
          <p:cNvPr descr=" " id="166" name="Google Shape;166;g2b6708be095_0_143"/>
          <p:cNvPicPr preferRelativeResize="0"/>
          <p:nvPr/>
        </p:nvPicPr>
        <p:blipFill rotWithShape="1">
          <a:blip r:embed="rId3">
            <a:alphaModFix/>
          </a:blip>
          <a:srcRect b="0" l="0" r="0" t="0"/>
          <a:stretch/>
        </p:blipFill>
        <p:spPr>
          <a:xfrm>
            <a:off x="15686461" y="0"/>
            <a:ext cx="8700587" cy="3276600"/>
          </a:xfrm>
          <a:prstGeom prst="rect">
            <a:avLst/>
          </a:prstGeom>
          <a:noFill/>
          <a:ln>
            <a:noFill/>
          </a:ln>
        </p:spPr>
      </p:pic>
      <p:pic>
        <p:nvPicPr>
          <p:cNvPr descr=" " id="167" name="Google Shape;167;g2b6708be095_0_143"/>
          <p:cNvPicPr preferRelativeResize="0"/>
          <p:nvPr/>
        </p:nvPicPr>
        <p:blipFill rotWithShape="1">
          <a:blip r:embed="rId4">
            <a:alphaModFix/>
          </a:blip>
          <a:srcRect b="0" l="0" r="0" t="0"/>
          <a:stretch/>
        </p:blipFill>
        <p:spPr>
          <a:xfrm>
            <a:off x="19547743" y="9359900"/>
            <a:ext cx="4839305" cy="4356100"/>
          </a:xfrm>
          <a:prstGeom prst="rect">
            <a:avLst/>
          </a:prstGeom>
          <a:noFill/>
          <a:ln>
            <a:noFill/>
          </a:ln>
        </p:spPr>
      </p:pic>
      <p:pic>
        <p:nvPicPr>
          <p:cNvPr descr=" " id="168" name="Google Shape;168;g2b6708be095_0_143"/>
          <p:cNvPicPr preferRelativeResize="0"/>
          <p:nvPr/>
        </p:nvPicPr>
        <p:blipFill rotWithShape="1">
          <a:blip r:embed="rId5">
            <a:alphaModFix/>
          </a:blip>
          <a:srcRect b="0" l="0" r="0" t="0"/>
          <a:stretch/>
        </p:blipFill>
        <p:spPr>
          <a:xfrm>
            <a:off x="0" y="0"/>
            <a:ext cx="3016686" cy="3924300"/>
          </a:xfrm>
          <a:prstGeom prst="rect">
            <a:avLst/>
          </a:prstGeom>
          <a:noFill/>
          <a:ln>
            <a:noFill/>
          </a:ln>
        </p:spPr>
      </p:pic>
      <p:pic>
        <p:nvPicPr>
          <p:cNvPr descr=" " id="169" name="Google Shape;169;g2b6708be095_0_143"/>
          <p:cNvPicPr preferRelativeResize="0"/>
          <p:nvPr/>
        </p:nvPicPr>
        <p:blipFill rotWithShape="1">
          <a:blip r:embed="rId6">
            <a:alphaModFix/>
          </a:blip>
          <a:srcRect b="0" l="0" r="0" t="0"/>
          <a:stretch/>
        </p:blipFill>
        <p:spPr>
          <a:xfrm>
            <a:off x="0" y="8636000"/>
            <a:ext cx="10720826" cy="5080000"/>
          </a:xfrm>
          <a:prstGeom prst="rect">
            <a:avLst/>
          </a:prstGeom>
          <a:noFill/>
          <a:ln>
            <a:noFill/>
          </a:ln>
        </p:spPr>
      </p:pic>
      <p:sp>
        <p:nvSpPr>
          <p:cNvPr id="170" name="Google Shape;170;g2b6708be095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b6708be095_0_1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72" name="Google Shape;172;g2b6708be095_0_143"/>
          <p:cNvSpPr/>
          <p:nvPr/>
        </p:nvSpPr>
        <p:spPr>
          <a:xfrm>
            <a:off x="2298987" y="1866900"/>
            <a:ext cx="43692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6708be095_0_143"/>
          <p:cNvSpPr/>
          <p:nvPr/>
        </p:nvSpPr>
        <p:spPr>
          <a:xfrm>
            <a:off x="2298987" y="1866900"/>
            <a:ext cx="4572600" cy="275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 Technique</a:t>
            </a:r>
            <a:endParaRPr b="0" i="0" sz="4800" u="none" cap="none" strike="noStrike">
              <a:solidFill>
                <a:schemeClr val="dk1"/>
              </a:solidFill>
              <a:latin typeface="Calibri"/>
              <a:ea typeface="Calibri"/>
              <a:cs typeface="Calibri"/>
              <a:sym typeface="Calibri"/>
            </a:endParaRPr>
          </a:p>
        </p:txBody>
      </p:sp>
      <p:sp>
        <p:nvSpPr>
          <p:cNvPr id="174" name="Google Shape;174;g2b6708be095_0_143"/>
          <p:cNvSpPr/>
          <p:nvPr/>
        </p:nvSpPr>
        <p:spPr>
          <a:xfrm>
            <a:off x="2298987" y="47244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g2b6708be095_0_143"/>
          <p:cNvSpPr/>
          <p:nvPr/>
        </p:nvSpPr>
        <p:spPr>
          <a:xfrm>
            <a:off x="17731416" y="6527800"/>
            <a:ext cx="43692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b6708be095_0_143"/>
          <p:cNvSpPr/>
          <p:nvPr/>
        </p:nvSpPr>
        <p:spPr>
          <a:xfrm>
            <a:off x="17731416" y="6527800"/>
            <a:ext cx="4572600" cy="275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Art of Unicorn Sighting</a:t>
            </a:r>
            <a:endParaRPr b="0" i="0" sz="4800" u="none" cap="none" strike="noStrike">
              <a:solidFill>
                <a:schemeClr val="dk1"/>
              </a:solidFill>
              <a:latin typeface="Calibri"/>
              <a:ea typeface="Calibri"/>
              <a:cs typeface="Calibri"/>
              <a:sym typeface="Calibri"/>
            </a:endParaRPr>
          </a:p>
        </p:txBody>
      </p:sp>
      <p:sp>
        <p:nvSpPr>
          <p:cNvPr id="177" name="Google Shape;177;g2b6708be095_0_143"/>
          <p:cNvSpPr/>
          <p:nvPr/>
        </p:nvSpPr>
        <p:spPr>
          <a:xfrm>
            <a:off x="17731416" y="9385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8" name="Google Shape;178;g2b6708be095_0_143"/>
          <p:cNvPicPr preferRelativeResize="0"/>
          <p:nvPr/>
        </p:nvPicPr>
        <p:blipFill rotWithShape="1">
          <a:blip r:embed="rId8">
            <a:alphaModFix/>
          </a:blip>
          <a:srcRect b="0" l="0" r="0" t="0"/>
          <a:stretch/>
        </p:blipFill>
        <p:spPr>
          <a:xfrm>
            <a:off x="7138292" y="1917700"/>
            <a:ext cx="10123165" cy="9880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9D9"/>
        </a:solidFill>
      </p:bgPr>
    </p:bg>
    <p:spTree>
      <p:nvGrpSpPr>
        <p:cNvPr id="183" name="Shape 183"/>
        <p:cNvGrpSpPr/>
        <p:nvPr/>
      </p:nvGrpSpPr>
      <p:grpSpPr>
        <a:xfrm>
          <a:off x="0" y="0"/>
          <a:ext cx="0" cy="0"/>
          <a:chOff x="0" y="0"/>
          <a:chExt cx="0" cy="0"/>
        </a:xfrm>
      </p:grpSpPr>
      <p:pic>
        <p:nvPicPr>
          <p:cNvPr descr=" " id="184" name="Google Shape;184;g2b6708be095_0_160"/>
          <p:cNvPicPr preferRelativeResize="0"/>
          <p:nvPr/>
        </p:nvPicPr>
        <p:blipFill rotWithShape="1">
          <a:blip r:embed="rId3">
            <a:alphaModFix/>
          </a:blip>
          <a:srcRect b="0" l="0" r="0" t="0"/>
          <a:stretch/>
        </p:blipFill>
        <p:spPr>
          <a:xfrm>
            <a:off x="19852581" y="0"/>
            <a:ext cx="4534467" cy="4813300"/>
          </a:xfrm>
          <a:prstGeom prst="rect">
            <a:avLst/>
          </a:prstGeom>
          <a:noFill/>
          <a:ln>
            <a:noFill/>
          </a:ln>
        </p:spPr>
      </p:pic>
      <p:pic>
        <p:nvPicPr>
          <p:cNvPr descr=" " id="185" name="Google Shape;185;g2b6708be095_0_160"/>
          <p:cNvPicPr preferRelativeResize="0"/>
          <p:nvPr/>
        </p:nvPicPr>
        <p:blipFill rotWithShape="1">
          <a:blip r:embed="rId4">
            <a:alphaModFix/>
          </a:blip>
          <a:srcRect b="0" l="0" r="0" t="0"/>
          <a:stretch/>
        </p:blipFill>
        <p:spPr>
          <a:xfrm>
            <a:off x="0" y="8978900"/>
            <a:ext cx="4230767" cy="4737100"/>
          </a:xfrm>
          <a:prstGeom prst="rect">
            <a:avLst/>
          </a:prstGeom>
          <a:noFill/>
          <a:ln>
            <a:noFill/>
          </a:ln>
        </p:spPr>
      </p:pic>
      <p:pic>
        <p:nvPicPr>
          <p:cNvPr descr=" " id="186" name="Google Shape;186;g2b6708be095_0_160"/>
          <p:cNvPicPr preferRelativeResize="0"/>
          <p:nvPr/>
        </p:nvPicPr>
        <p:blipFill rotWithShape="1">
          <a:blip r:embed="rId5">
            <a:alphaModFix/>
          </a:blip>
          <a:srcRect b="0" l="0" r="0" t="0"/>
          <a:stretch/>
        </p:blipFill>
        <p:spPr>
          <a:xfrm>
            <a:off x="18823753" y="9969500"/>
            <a:ext cx="5563295" cy="3746500"/>
          </a:xfrm>
          <a:prstGeom prst="rect">
            <a:avLst/>
          </a:prstGeom>
          <a:noFill/>
          <a:ln>
            <a:noFill/>
          </a:ln>
        </p:spPr>
      </p:pic>
      <p:pic>
        <p:nvPicPr>
          <p:cNvPr descr=" " id="187" name="Google Shape;187;g2b6708be095_0_160"/>
          <p:cNvPicPr preferRelativeResize="0"/>
          <p:nvPr/>
        </p:nvPicPr>
        <p:blipFill rotWithShape="1">
          <a:blip r:embed="rId6">
            <a:alphaModFix/>
          </a:blip>
          <a:srcRect b="0" l="0" r="0" t="0"/>
          <a:stretch/>
        </p:blipFill>
        <p:spPr>
          <a:xfrm>
            <a:off x="0" y="0"/>
            <a:ext cx="4850437" cy="5168230"/>
          </a:xfrm>
          <a:prstGeom prst="rect">
            <a:avLst/>
          </a:prstGeom>
          <a:noFill/>
          <a:ln>
            <a:noFill/>
          </a:ln>
        </p:spPr>
      </p:pic>
      <p:sp>
        <p:nvSpPr>
          <p:cNvPr id="188" name="Google Shape;188;g2b6708be095_0_160"/>
          <p:cNvSpPr/>
          <p:nvPr/>
        </p:nvSpPr>
        <p:spPr>
          <a:xfrm>
            <a:off x="2091528" y="749300"/>
            <a:ext cx="202167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aytone One"/>
              <a:buNone/>
            </a:pPr>
            <a:r>
              <a:rPr b="0" i="0" lang="en-US" sz="8000" u="none" cap="none" strike="noStrike">
                <a:solidFill>
                  <a:srgbClr val="272727"/>
                </a:solidFill>
                <a:latin typeface="Paytone One"/>
                <a:ea typeface="Paytone One"/>
                <a:cs typeface="Paytone One"/>
                <a:sym typeface="Paytone One"/>
              </a:rPr>
              <a:t>The Magic of Dragons: A Research</a:t>
            </a:r>
            <a:endParaRPr b="0" i="0" sz="8000" u="none" cap="none" strike="noStrike">
              <a:solidFill>
                <a:schemeClr val="dk1"/>
              </a:solidFill>
              <a:latin typeface="Calibri"/>
              <a:ea typeface="Calibri"/>
              <a:cs typeface="Calibri"/>
              <a:sym typeface="Calibri"/>
            </a:endParaRPr>
          </a:p>
        </p:txBody>
      </p:sp>
      <p:sp>
        <p:nvSpPr>
          <p:cNvPr id="189" name="Google Shape;189;g2b6708be095_0_160"/>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6708be095_0_160"/>
          <p:cNvSpPr/>
          <p:nvPr/>
        </p:nvSpPr>
        <p:spPr>
          <a:xfrm>
            <a:off x="2146568" y="4025900"/>
            <a:ext cx="8205300" cy="8204100"/>
          </a:xfrm>
          <a:prstGeom prst="ellipse">
            <a:avLst/>
          </a:prstGeom>
          <a:solidFill>
            <a:srgbClr val="A433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6708be095_0_160"/>
          <p:cNvSpPr/>
          <p:nvPr/>
        </p:nvSpPr>
        <p:spPr>
          <a:xfrm>
            <a:off x="3175397" y="5918200"/>
            <a:ext cx="6160200" cy="6159600"/>
          </a:xfrm>
          <a:prstGeom prst="ellipse">
            <a:avLst/>
          </a:prstGeom>
          <a:solidFill>
            <a:srgbClr val="FCB1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6708be095_0_160"/>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b6708be095_0_160"/>
          <p:cNvSpPr/>
          <p:nvPr/>
        </p:nvSpPr>
        <p:spPr>
          <a:xfrm>
            <a:off x="5436279" y="4508500"/>
            <a:ext cx="1600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6.7M</a:t>
            </a:r>
            <a:endParaRPr b="0" i="0" sz="4800" u="none" cap="none" strike="noStrike">
              <a:solidFill>
                <a:schemeClr val="dk1"/>
              </a:solidFill>
              <a:latin typeface="Calibri"/>
              <a:ea typeface="Calibri"/>
              <a:cs typeface="Calibri"/>
              <a:sym typeface="Calibri"/>
            </a:endParaRPr>
          </a:p>
        </p:txBody>
      </p:sp>
      <p:sp>
        <p:nvSpPr>
          <p:cNvPr id="194" name="Google Shape;194;g2b6708be095_0_160"/>
          <p:cNvSpPr/>
          <p:nvPr/>
        </p:nvSpPr>
        <p:spPr>
          <a:xfrm>
            <a:off x="5474384" y="9321800"/>
            <a:ext cx="15624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4334F"/>
              </a:buClr>
              <a:buSzPts val="4800"/>
              <a:buFont typeface="Paytone One"/>
              <a:buNone/>
            </a:pPr>
            <a:r>
              <a:rPr b="0" i="0" lang="en-US" sz="4800" u="none" cap="none" strike="noStrike">
                <a:solidFill>
                  <a:srgbClr val="A4334F"/>
                </a:solidFill>
                <a:latin typeface="Paytone One"/>
                <a:ea typeface="Paytone One"/>
                <a:cs typeface="Paytone One"/>
                <a:sym typeface="Paytone One"/>
              </a:rPr>
              <a:t>2.3M</a:t>
            </a:r>
            <a:endParaRPr b="0" i="0" sz="4800" u="none" cap="none" strike="noStrike">
              <a:solidFill>
                <a:schemeClr val="dk1"/>
              </a:solidFill>
              <a:latin typeface="Calibri"/>
              <a:ea typeface="Calibri"/>
              <a:cs typeface="Calibri"/>
              <a:sym typeface="Calibri"/>
            </a:endParaRPr>
          </a:p>
        </p:txBody>
      </p:sp>
      <p:sp>
        <p:nvSpPr>
          <p:cNvPr id="195" name="Google Shape;195;g2b6708be095_0_160"/>
          <p:cNvSpPr/>
          <p:nvPr/>
        </p:nvSpPr>
        <p:spPr>
          <a:xfrm>
            <a:off x="5398175" y="6388100"/>
            <a:ext cx="17019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ytone One"/>
              <a:buNone/>
            </a:pPr>
            <a:r>
              <a:rPr b="0" i="0" lang="en-US" sz="4800" u="none" cap="none" strike="noStrike">
                <a:solidFill>
                  <a:srgbClr val="FFFFFF"/>
                </a:solidFill>
                <a:latin typeface="Paytone One"/>
                <a:ea typeface="Paytone One"/>
                <a:cs typeface="Paytone One"/>
                <a:sym typeface="Paytone One"/>
              </a:rPr>
              <a:t>4.4M</a:t>
            </a:r>
            <a:endParaRPr b="0" i="0" sz="4800" u="none" cap="none" strike="noStrike">
              <a:solidFill>
                <a:schemeClr val="dk1"/>
              </a:solidFill>
              <a:latin typeface="Calibri"/>
              <a:ea typeface="Calibri"/>
              <a:cs typeface="Calibri"/>
              <a:sym typeface="Calibri"/>
            </a:endParaRPr>
          </a:p>
        </p:txBody>
      </p:sp>
      <p:sp>
        <p:nvSpPr>
          <p:cNvPr id="196" name="Google Shape;196;g2b6708be095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6708be095_0_1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8" name="Google Shape;198;g2b6708be095_0_160"/>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b6708be095_0_160"/>
          <p:cNvPicPr preferRelativeResize="0"/>
          <p:nvPr/>
        </p:nvPicPr>
        <p:blipFill rotWithShape="1">
          <a:blip r:embed="rId8">
            <a:alphaModFix/>
          </a:blip>
          <a:srcRect b="0" l="0" r="0" t="0"/>
          <a:stretch/>
        </p:blipFill>
        <p:spPr>
          <a:xfrm>
            <a:off x="12638080" y="3594100"/>
            <a:ext cx="668573" cy="1016000"/>
          </a:xfrm>
          <a:prstGeom prst="rect">
            <a:avLst/>
          </a:prstGeom>
          <a:noFill/>
          <a:ln>
            <a:noFill/>
          </a:ln>
        </p:spPr>
      </p:pic>
      <p:sp>
        <p:nvSpPr>
          <p:cNvPr id="200" name="Google Shape;200;g2b6708be095_0_160"/>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6708be095_0_160"/>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g2b6708be095_0_160"/>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b6708be095_0_160"/>
          <p:cNvPicPr preferRelativeResize="0"/>
          <p:nvPr/>
        </p:nvPicPr>
        <p:blipFill rotWithShape="1">
          <a:blip r:embed="rId9">
            <a:alphaModFix/>
          </a:blip>
          <a:srcRect b="0" l="0" r="0" t="0"/>
          <a:stretch/>
        </p:blipFill>
        <p:spPr>
          <a:xfrm>
            <a:off x="12638080" y="6946900"/>
            <a:ext cx="975700" cy="1016000"/>
          </a:xfrm>
          <a:prstGeom prst="rect">
            <a:avLst/>
          </a:prstGeom>
          <a:noFill/>
          <a:ln>
            <a:noFill/>
          </a:ln>
        </p:spPr>
      </p:pic>
      <p:sp>
        <p:nvSpPr>
          <p:cNvPr id="204" name="Google Shape;204;g2b6708be095_0_160"/>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6708be095_0_160"/>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6" name="Google Shape;206;g2b6708be095_0_160"/>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b6708be095_0_160"/>
          <p:cNvPicPr preferRelativeResize="0"/>
          <p:nvPr/>
        </p:nvPicPr>
        <p:blipFill rotWithShape="1">
          <a:blip r:embed="rId10">
            <a:alphaModFix/>
          </a:blip>
          <a:srcRect b="0" l="0" r="0" t="0"/>
          <a:stretch/>
        </p:blipFill>
        <p:spPr>
          <a:xfrm>
            <a:off x="12638080" y="10299700"/>
            <a:ext cx="808765" cy="1016000"/>
          </a:xfrm>
          <a:prstGeom prst="rect">
            <a:avLst/>
          </a:prstGeom>
          <a:noFill/>
          <a:ln>
            <a:noFill/>
          </a:ln>
        </p:spPr>
      </p:pic>
      <p:sp>
        <p:nvSpPr>
          <p:cNvPr id="208" name="Google Shape;208;g2b6708be095_0_160"/>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b6708be095_0_160"/>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2024-02-05T07:21:30Z</dcterms:created>
  <dc:creator>PptxGenJS</dc:creator>
</cp:coreProperties>
</file>