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1"/>
    <p:sldMasterId id="2147483682" r:id="rId2"/>
    <p:sldMasterId id="2147483683" r:id="rId3"/>
  </p:sldMasterIdLst>
  <p:notesMasterIdLst>
    <p:notesMasterId r:id="rId1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1f3c6fb2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1f3c6fb2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4e7f895d26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4e7f895d26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4e7f895d26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4e7f895d26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4e7f895d26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4e7f895d26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4e7f895d26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4e7f895d26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51f3c6fb2b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51f3c6fb2b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9" name="Google Shape;99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9" name="Google Shape;109;p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3" name="Google Shape;113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7" name="Google Shape;117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8" name="Google Shape;128;p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9" name="Google Shape;129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2" name="Google Shape;132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6" name="Google Shape;136;p3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7" name="Google Shape;137;p3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8" name="Google Shape;138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4" name="Google Shape;144;p3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5" name="Google Shape;145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9757" y="499600"/>
            <a:ext cx="358499" cy="35741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1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7"/>
          <p:cNvPicPr preferRelativeResize="0"/>
          <p:nvPr/>
        </p:nvPicPr>
        <p:blipFill rotWithShape="1">
          <a:blip r:embed="rId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7"/>
          <p:cNvSpPr txBox="1">
            <a:spLocks noGrp="1"/>
          </p:cNvSpPr>
          <p:nvPr>
            <p:ph type="ctrTitle"/>
          </p:nvPr>
        </p:nvSpPr>
        <p:spPr>
          <a:xfrm>
            <a:off x="902950" y="995000"/>
            <a:ext cx="4366200" cy="261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l-GR" sz="4800" b="1" dirty="0"/>
              <a:t>Unplugged prokaryote</a:t>
            </a:r>
            <a:endParaRPr sz="4800" b="1" dirty="0"/>
          </a:p>
        </p:txBody>
      </p:sp>
      <p:pic>
        <p:nvPicPr>
          <p:cNvPr id="156" name="Google Shape;156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1425" y="54900"/>
            <a:ext cx="409155" cy="407923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7"/>
          <p:cNvSpPr txBox="1"/>
          <p:nvPr/>
        </p:nvSpPr>
        <p:spPr>
          <a:xfrm>
            <a:off x="1065000" y="53850"/>
            <a:ext cx="8010900" cy="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>
                <a:solidFill>
                  <a:srgbClr val="5D7C8A"/>
                </a:solidFill>
              </a:rPr>
              <a:t>Πως μπορούμε να φέρουμε την αλλαγή στην κοινότητά μας; &gt; Ανάλυση μέσων &gt; </a:t>
            </a:r>
            <a:r>
              <a:rPr lang="el-GR" b="1">
                <a:solidFill>
                  <a:srgbClr val="5D7C8A"/>
                </a:solidFill>
              </a:rPr>
              <a:t>Unplugged prokaryote</a:t>
            </a:r>
            <a:endParaRPr b="1">
              <a:solidFill>
                <a:srgbClr val="5D7C8A"/>
              </a:solidFill>
            </a:endParaRPr>
          </a:p>
        </p:txBody>
      </p:sp>
      <p:sp>
        <p:nvSpPr>
          <p:cNvPr id="158" name="Google Shape;158;p37"/>
          <p:cNvSpPr txBox="1"/>
          <p:nvPr/>
        </p:nvSpPr>
        <p:spPr>
          <a:xfrm>
            <a:off x="1323325" y="3760488"/>
            <a:ext cx="69114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/>
              <a:t>Κάρτες για χρήση στο 'Unplugged prokaryote'</a:t>
            </a:r>
            <a:endParaRPr sz="2400"/>
          </a:p>
        </p:txBody>
      </p:sp>
      <p:pic>
        <p:nvPicPr>
          <p:cNvPr id="159" name="Google Shape;159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46575" y="973525"/>
            <a:ext cx="2656850" cy="2656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/>
          <p:nvPr/>
        </p:nvSpPr>
        <p:spPr>
          <a:xfrm>
            <a:off x="1068250" y="317625"/>
            <a:ext cx="2325000" cy="20589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952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D7C8A"/>
              </a:solidFill>
            </a:endParaRPr>
          </a:p>
        </p:txBody>
      </p:sp>
      <p:sp>
        <p:nvSpPr>
          <p:cNvPr id="165" name="Google Shape;165;p38"/>
          <p:cNvSpPr/>
          <p:nvPr/>
        </p:nvSpPr>
        <p:spPr>
          <a:xfrm>
            <a:off x="1175878" y="1481614"/>
            <a:ext cx="2109900" cy="788100"/>
          </a:xfrm>
          <a:prstGeom prst="roundRect">
            <a:avLst>
              <a:gd name="adj" fmla="val 7832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b="1" dirty="0"/>
              <a:t>Μπορεί να συγχωνευθεί μόνο με ομάδα μικρότερη από την ίδια</a:t>
            </a:r>
            <a:endParaRPr b="1" dirty="0"/>
          </a:p>
        </p:txBody>
      </p:sp>
      <p:sp>
        <p:nvSpPr>
          <p:cNvPr id="166" name="Google Shape;166;p38"/>
          <p:cNvSpPr/>
          <p:nvPr/>
        </p:nvSpPr>
        <p:spPr>
          <a:xfrm>
            <a:off x="1720375" y="460736"/>
            <a:ext cx="1020900" cy="10209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38"/>
          <p:cNvSpPr txBox="1"/>
          <p:nvPr/>
        </p:nvSpPr>
        <p:spPr>
          <a:xfrm>
            <a:off x="1720300" y="416325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6000" b="1">
                <a:solidFill>
                  <a:srgbClr val="FFFFFF"/>
                </a:solidFill>
              </a:rPr>
              <a:t>3</a:t>
            </a:r>
            <a:endParaRPr sz="6000" b="1">
              <a:solidFill>
                <a:srgbClr val="FFFFFF"/>
              </a:solidFill>
            </a:endParaRPr>
          </a:p>
        </p:txBody>
      </p:sp>
      <p:sp>
        <p:nvSpPr>
          <p:cNvPr id="168" name="Google Shape;168;p38"/>
          <p:cNvSpPr/>
          <p:nvPr/>
        </p:nvSpPr>
        <p:spPr>
          <a:xfrm>
            <a:off x="3649455" y="317625"/>
            <a:ext cx="2325000" cy="20589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952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38"/>
          <p:cNvSpPr/>
          <p:nvPr/>
        </p:nvSpPr>
        <p:spPr>
          <a:xfrm>
            <a:off x="3757083" y="1481614"/>
            <a:ext cx="2109900" cy="788100"/>
          </a:xfrm>
          <a:prstGeom prst="roundRect">
            <a:avLst>
              <a:gd name="adj" fmla="val 7832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b="1"/>
              <a:t>Μπορεί να συγχωνευθεί μόνο με ομάδα μικρότερη από την ίδια</a:t>
            </a:r>
            <a:endParaRPr b="1"/>
          </a:p>
        </p:txBody>
      </p:sp>
      <p:sp>
        <p:nvSpPr>
          <p:cNvPr id="170" name="Google Shape;170;p38"/>
          <p:cNvSpPr/>
          <p:nvPr/>
        </p:nvSpPr>
        <p:spPr>
          <a:xfrm>
            <a:off x="4301580" y="460736"/>
            <a:ext cx="1020900" cy="10209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38"/>
          <p:cNvSpPr txBox="1"/>
          <p:nvPr/>
        </p:nvSpPr>
        <p:spPr>
          <a:xfrm>
            <a:off x="4301505" y="416325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6000" b="1">
                <a:solidFill>
                  <a:srgbClr val="FFFFFF"/>
                </a:solidFill>
              </a:rPr>
              <a:t>3</a:t>
            </a:r>
            <a:endParaRPr sz="6000" b="1">
              <a:solidFill>
                <a:srgbClr val="FFFFFF"/>
              </a:solidFill>
            </a:endParaRPr>
          </a:p>
        </p:txBody>
      </p:sp>
      <p:sp>
        <p:nvSpPr>
          <p:cNvPr id="172" name="Google Shape;172;p38"/>
          <p:cNvSpPr/>
          <p:nvPr/>
        </p:nvSpPr>
        <p:spPr>
          <a:xfrm>
            <a:off x="6234525" y="317625"/>
            <a:ext cx="2325000" cy="20589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952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38"/>
          <p:cNvSpPr/>
          <p:nvPr/>
        </p:nvSpPr>
        <p:spPr>
          <a:xfrm>
            <a:off x="6342153" y="1481614"/>
            <a:ext cx="2109900" cy="788100"/>
          </a:xfrm>
          <a:prstGeom prst="roundRect">
            <a:avLst>
              <a:gd name="adj" fmla="val 7832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b="1"/>
              <a:t>Μπορεί να συγχωνευθεί μόνο με ομάδα μικρότερη από την ίδια</a:t>
            </a:r>
            <a:endParaRPr b="1"/>
          </a:p>
        </p:txBody>
      </p:sp>
      <p:sp>
        <p:nvSpPr>
          <p:cNvPr id="174" name="Google Shape;174;p38"/>
          <p:cNvSpPr/>
          <p:nvPr/>
        </p:nvSpPr>
        <p:spPr>
          <a:xfrm>
            <a:off x="6886650" y="460736"/>
            <a:ext cx="1020900" cy="10209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8"/>
          <p:cNvSpPr txBox="1"/>
          <p:nvPr/>
        </p:nvSpPr>
        <p:spPr>
          <a:xfrm>
            <a:off x="6886575" y="416325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6000" b="1">
                <a:solidFill>
                  <a:srgbClr val="FFFFFF"/>
                </a:solidFill>
              </a:rPr>
              <a:t>3</a:t>
            </a:r>
            <a:endParaRPr sz="6000" b="1">
              <a:solidFill>
                <a:srgbClr val="FFFFFF"/>
              </a:solidFill>
            </a:endParaRPr>
          </a:p>
        </p:txBody>
      </p:sp>
      <p:sp>
        <p:nvSpPr>
          <p:cNvPr id="176" name="Google Shape;176;p38"/>
          <p:cNvSpPr/>
          <p:nvPr/>
        </p:nvSpPr>
        <p:spPr>
          <a:xfrm>
            <a:off x="1068250" y="2488550"/>
            <a:ext cx="2325000" cy="20589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952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38"/>
          <p:cNvSpPr/>
          <p:nvPr/>
        </p:nvSpPr>
        <p:spPr>
          <a:xfrm>
            <a:off x="1175878" y="3652539"/>
            <a:ext cx="2109900" cy="788100"/>
          </a:xfrm>
          <a:prstGeom prst="roundRect">
            <a:avLst>
              <a:gd name="adj" fmla="val 7832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b="1"/>
              <a:t>Μπορεί να συγχωνευθεί μόνο με ομάδα μικρότερη από την ίδια</a:t>
            </a:r>
            <a:endParaRPr b="1"/>
          </a:p>
        </p:txBody>
      </p:sp>
      <p:sp>
        <p:nvSpPr>
          <p:cNvPr id="178" name="Google Shape;178;p38"/>
          <p:cNvSpPr/>
          <p:nvPr/>
        </p:nvSpPr>
        <p:spPr>
          <a:xfrm>
            <a:off x="1720375" y="2631661"/>
            <a:ext cx="1020900" cy="10209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8"/>
          <p:cNvSpPr txBox="1"/>
          <p:nvPr/>
        </p:nvSpPr>
        <p:spPr>
          <a:xfrm>
            <a:off x="1720300" y="2587250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6000" b="1">
                <a:solidFill>
                  <a:srgbClr val="FFFFFF"/>
                </a:solidFill>
              </a:rPr>
              <a:t>3</a:t>
            </a:r>
            <a:endParaRPr sz="6000" b="1">
              <a:solidFill>
                <a:srgbClr val="FFFFFF"/>
              </a:solidFill>
            </a:endParaRPr>
          </a:p>
        </p:txBody>
      </p:sp>
      <p:sp>
        <p:nvSpPr>
          <p:cNvPr id="180" name="Google Shape;180;p38"/>
          <p:cNvSpPr/>
          <p:nvPr/>
        </p:nvSpPr>
        <p:spPr>
          <a:xfrm>
            <a:off x="3649455" y="2488550"/>
            <a:ext cx="2325000" cy="20589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952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8"/>
          <p:cNvSpPr/>
          <p:nvPr/>
        </p:nvSpPr>
        <p:spPr>
          <a:xfrm>
            <a:off x="3757083" y="3652539"/>
            <a:ext cx="2109900" cy="788100"/>
          </a:xfrm>
          <a:prstGeom prst="roundRect">
            <a:avLst>
              <a:gd name="adj" fmla="val 7832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b="1"/>
              <a:t>Μπορεί να συγχωνευθεί μόνο με ομάδα μικρότερη από την ίδια</a:t>
            </a:r>
            <a:endParaRPr b="1"/>
          </a:p>
        </p:txBody>
      </p:sp>
      <p:sp>
        <p:nvSpPr>
          <p:cNvPr id="182" name="Google Shape;182;p38"/>
          <p:cNvSpPr/>
          <p:nvPr/>
        </p:nvSpPr>
        <p:spPr>
          <a:xfrm>
            <a:off x="4301580" y="2631661"/>
            <a:ext cx="1020900" cy="10209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8"/>
          <p:cNvSpPr txBox="1"/>
          <p:nvPr/>
        </p:nvSpPr>
        <p:spPr>
          <a:xfrm>
            <a:off x="4301505" y="2587250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6000" b="1">
                <a:solidFill>
                  <a:srgbClr val="FFFFFF"/>
                </a:solidFill>
              </a:rPr>
              <a:t>3</a:t>
            </a:r>
            <a:endParaRPr sz="6000" b="1">
              <a:solidFill>
                <a:srgbClr val="FFFFFF"/>
              </a:solidFill>
            </a:endParaRPr>
          </a:p>
        </p:txBody>
      </p:sp>
      <p:sp>
        <p:nvSpPr>
          <p:cNvPr id="184" name="Google Shape;184;p38"/>
          <p:cNvSpPr/>
          <p:nvPr/>
        </p:nvSpPr>
        <p:spPr>
          <a:xfrm>
            <a:off x="6234525" y="2488550"/>
            <a:ext cx="2325000" cy="20589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952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8"/>
          <p:cNvSpPr/>
          <p:nvPr/>
        </p:nvSpPr>
        <p:spPr>
          <a:xfrm>
            <a:off x="6342153" y="3652539"/>
            <a:ext cx="2109900" cy="788100"/>
          </a:xfrm>
          <a:prstGeom prst="roundRect">
            <a:avLst>
              <a:gd name="adj" fmla="val 7832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b="1"/>
              <a:t>Μπορεί να συγχωνευθεί μόνο με ομάδα μικρότερη από την ίδια</a:t>
            </a:r>
            <a:endParaRPr b="1"/>
          </a:p>
        </p:txBody>
      </p:sp>
      <p:sp>
        <p:nvSpPr>
          <p:cNvPr id="186" name="Google Shape;186;p38"/>
          <p:cNvSpPr/>
          <p:nvPr/>
        </p:nvSpPr>
        <p:spPr>
          <a:xfrm>
            <a:off x="6886650" y="2631661"/>
            <a:ext cx="1020900" cy="10209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38"/>
          <p:cNvSpPr txBox="1"/>
          <p:nvPr/>
        </p:nvSpPr>
        <p:spPr>
          <a:xfrm>
            <a:off x="6886575" y="2587250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6000" b="1">
                <a:solidFill>
                  <a:srgbClr val="FFFFFF"/>
                </a:solidFill>
              </a:rPr>
              <a:t>3</a:t>
            </a:r>
            <a:endParaRPr sz="60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9"/>
          <p:cNvSpPr/>
          <p:nvPr/>
        </p:nvSpPr>
        <p:spPr>
          <a:xfrm>
            <a:off x="1068250" y="317625"/>
            <a:ext cx="2325000" cy="20589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952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9"/>
          <p:cNvSpPr/>
          <p:nvPr/>
        </p:nvSpPr>
        <p:spPr>
          <a:xfrm>
            <a:off x="1175878" y="1481614"/>
            <a:ext cx="2109900" cy="788100"/>
          </a:xfrm>
          <a:prstGeom prst="roundRect">
            <a:avLst>
              <a:gd name="adj" fmla="val 7832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b="1"/>
              <a:t>Μπορεί να συγχωνευθεί μόνο με ομάδα μικρότερη από την ίδια</a:t>
            </a:r>
            <a:endParaRPr b="1"/>
          </a:p>
        </p:txBody>
      </p:sp>
      <p:sp>
        <p:nvSpPr>
          <p:cNvPr id="194" name="Google Shape;194;p39"/>
          <p:cNvSpPr/>
          <p:nvPr/>
        </p:nvSpPr>
        <p:spPr>
          <a:xfrm>
            <a:off x="1720375" y="460736"/>
            <a:ext cx="1020900" cy="10209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9"/>
          <p:cNvSpPr txBox="1"/>
          <p:nvPr/>
        </p:nvSpPr>
        <p:spPr>
          <a:xfrm>
            <a:off x="1720300" y="416325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6000" b="1"/>
              <a:t>3</a:t>
            </a:r>
            <a:endParaRPr sz="6000" b="1"/>
          </a:p>
        </p:txBody>
      </p:sp>
      <p:sp>
        <p:nvSpPr>
          <p:cNvPr id="196" name="Google Shape;196;p39"/>
          <p:cNvSpPr/>
          <p:nvPr/>
        </p:nvSpPr>
        <p:spPr>
          <a:xfrm>
            <a:off x="3649455" y="317625"/>
            <a:ext cx="2325000" cy="20589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952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9"/>
          <p:cNvSpPr/>
          <p:nvPr/>
        </p:nvSpPr>
        <p:spPr>
          <a:xfrm>
            <a:off x="3757083" y="1481614"/>
            <a:ext cx="2109900" cy="788100"/>
          </a:xfrm>
          <a:prstGeom prst="roundRect">
            <a:avLst>
              <a:gd name="adj" fmla="val 7832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b="1"/>
              <a:t>Μπορεί να συγχωνευθεί μόνο με ομάδα μικρότερη από την ίδια</a:t>
            </a:r>
            <a:endParaRPr b="1"/>
          </a:p>
        </p:txBody>
      </p:sp>
      <p:sp>
        <p:nvSpPr>
          <p:cNvPr id="198" name="Google Shape;198;p39"/>
          <p:cNvSpPr/>
          <p:nvPr/>
        </p:nvSpPr>
        <p:spPr>
          <a:xfrm>
            <a:off x="4301580" y="460736"/>
            <a:ext cx="1020900" cy="10209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9"/>
          <p:cNvSpPr txBox="1"/>
          <p:nvPr/>
        </p:nvSpPr>
        <p:spPr>
          <a:xfrm>
            <a:off x="4301505" y="416325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6000" b="1"/>
              <a:t>3</a:t>
            </a:r>
            <a:endParaRPr sz="6000" b="1"/>
          </a:p>
        </p:txBody>
      </p:sp>
      <p:sp>
        <p:nvSpPr>
          <p:cNvPr id="200" name="Google Shape;200;p39"/>
          <p:cNvSpPr/>
          <p:nvPr/>
        </p:nvSpPr>
        <p:spPr>
          <a:xfrm>
            <a:off x="6234525" y="317625"/>
            <a:ext cx="2325000" cy="20589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952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9"/>
          <p:cNvSpPr/>
          <p:nvPr/>
        </p:nvSpPr>
        <p:spPr>
          <a:xfrm>
            <a:off x="6342153" y="1481614"/>
            <a:ext cx="2109900" cy="788100"/>
          </a:xfrm>
          <a:prstGeom prst="roundRect">
            <a:avLst>
              <a:gd name="adj" fmla="val 7832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b="1"/>
              <a:t>Μπορεί να συγχωνευθεί μόνο με ομάδα μικρότερη από την ίδια</a:t>
            </a:r>
            <a:endParaRPr b="1"/>
          </a:p>
        </p:txBody>
      </p:sp>
      <p:sp>
        <p:nvSpPr>
          <p:cNvPr id="202" name="Google Shape;202;p39"/>
          <p:cNvSpPr/>
          <p:nvPr/>
        </p:nvSpPr>
        <p:spPr>
          <a:xfrm>
            <a:off x="6886650" y="460736"/>
            <a:ext cx="1020900" cy="10209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39"/>
          <p:cNvSpPr txBox="1"/>
          <p:nvPr/>
        </p:nvSpPr>
        <p:spPr>
          <a:xfrm>
            <a:off x="6886575" y="416325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6000" b="1"/>
              <a:t>3</a:t>
            </a:r>
            <a:endParaRPr sz="6000" b="1"/>
          </a:p>
        </p:txBody>
      </p:sp>
      <p:sp>
        <p:nvSpPr>
          <p:cNvPr id="204" name="Google Shape;204;p39"/>
          <p:cNvSpPr/>
          <p:nvPr/>
        </p:nvSpPr>
        <p:spPr>
          <a:xfrm>
            <a:off x="1068250" y="2488550"/>
            <a:ext cx="2325000" cy="20589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952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39"/>
          <p:cNvSpPr/>
          <p:nvPr/>
        </p:nvSpPr>
        <p:spPr>
          <a:xfrm>
            <a:off x="1175878" y="3652539"/>
            <a:ext cx="2109900" cy="788100"/>
          </a:xfrm>
          <a:prstGeom prst="roundRect">
            <a:avLst>
              <a:gd name="adj" fmla="val 7832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300" b="1" dirty="0"/>
              <a:t>Μπορεί να συγχωνευθεί μόνο με ομάδα 2 ή περισσότερων ατόμων</a:t>
            </a:r>
            <a:endParaRPr sz="1300" b="1" dirty="0"/>
          </a:p>
        </p:txBody>
      </p:sp>
      <p:sp>
        <p:nvSpPr>
          <p:cNvPr id="206" name="Google Shape;206;p39"/>
          <p:cNvSpPr/>
          <p:nvPr/>
        </p:nvSpPr>
        <p:spPr>
          <a:xfrm>
            <a:off x="1720375" y="2631661"/>
            <a:ext cx="1020900" cy="10209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9"/>
          <p:cNvSpPr txBox="1"/>
          <p:nvPr/>
        </p:nvSpPr>
        <p:spPr>
          <a:xfrm>
            <a:off x="1720300" y="2587250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6000" b="1">
                <a:solidFill>
                  <a:srgbClr val="FFFFFF"/>
                </a:solidFill>
              </a:rPr>
              <a:t>1</a:t>
            </a:r>
            <a:endParaRPr sz="6000" b="1">
              <a:solidFill>
                <a:srgbClr val="FFFFFF"/>
              </a:solidFill>
            </a:endParaRPr>
          </a:p>
        </p:txBody>
      </p:sp>
      <p:sp>
        <p:nvSpPr>
          <p:cNvPr id="208" name="Google Shape;208;p39"/>
          <p:cNvSpPr/>
          <p:nvPr/>
        </p:nvSpPr>
        <p:spPr>
          <a:xfrm>
            <a:off x="3649455" y="2488550"/>
            <a:ext cx="2325000" cy="20589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952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39"/>
          <p:cNvSpPr/>
          <p:nvPr/>
        </p:nvSpPr>
        <p:spPr>
          <a:xfrm>
            <a:off x="3757083" y="3652539"/>
            <a:ext cx="2109900" cy="788100"/>
          </a:xfrm>
          <a:prstGeom prst="roundRect">
            <a:avLst>
              <a:gd name="adj" fmla="val 7832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-GR" sz="1300" b="1" dirty="0">
                <a:solidFill>
                  <a:schemeClr val="dk1"/>
                </a:solidFill>
              </a:rPr>
              <a:t>Μπορεί να συγχωνευθεί μόνο με ομάδα 2 ή περισσότερων ατόμων</a:t>
            </a:r>
            <a:endParaRPr sz="1300" b="1" dirty="0"/>
          </a:p>
        </p:txBody>
      </p:sp>
      <p:sp>
        <p:nvSpPr>
          <p:cNvPr id="210" name="Google Shape;210;p39"/>
          <p:cNvSpPr/>
          <p:nvPr/>
        </p:nvSpPr>
        <p:spPr>
          <a:xfrm>
            <a:off x="4301580" y="2631661"/>
            <a:ext cx="1020900" cy="10209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39"/>
          <p:cNvSpPr txBox="1"/>
          <p:nvPr/>
        </p:nvSpPr>
        <p:spPr>
          <a:xfrm>
            <a:off x="4301505" y="2587250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6000" b="1">
                <a:solidFill>
                  <a:srgbClr val="FFFFFF"/>
                </a:solidFill>
              </a:rPr>
              <a:t>1</a:t>
            </a:r>
            <a:endParaRPr sz="6000" b="1">
              <a:solidFill>
                <a:srgbClr val="FFFFFF"/>
              </a:solidFill>
            </a:endParaRPr>
          </a:p>
        </p:txBody>
      </p:sp>
      <p:sp>
        <p:nvSpPr>
          <p:cNvPr id="212" name="Google Shape;212;p39"/>
          <p:cNvSpPr/>
          <p:nvPr/>
        </p:nvSpPr>
        <p:spPr>
          <a:xfrm>
            <a:off x="6234525" y="2488550"/>
            <a:ext cx="2325000" cy="20589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952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39"/>
          <p:cNvSpPr/>
          <p:nvPr/>
        </p:nvSpPr>
        <p:spPr>
          <a:xfrm>
            <a:off x="6342153" y="3652539"/>
            <a:ext cx="2109900" cy="788100"/>
          </a:xfrm>
          <a:prstGeom prst="roundRect">
            <a:avLst>
              <a:gd name="adj" fmla="val 7832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-GR" sz="1300" b="1" dirty="0">
                <a:solidFill>
                  <a:schemeClr val="dk1"/>
                </a:solidFill>
              </a:rPr>
              <a:t>Μπορεί να συγχωνευθεί μόνο με ομάδα 2 ή περισσότερων ατόμων</a:t>
            </a:r>
            <a:endParaRPr sz="1300" b="1" dirty="0"/>
          </a:p>
        </p:txBody>
      </p:sp>
      <p:sp>
        <p:nvSpPr>
          <p:cNvPr id="214" name="Google Shape;214;p39"/>
          <p:cNvSpPr/>
          <p:nvPr/>
        </p:nvSpPr>
        <p:spPr>
          <a:xfrm>
            <a:off x="6886650" y="2631661"/>
            <a:ext cx="1020900" cy="10209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39"/>
          <p:cNvSpPr txBox="1"/>
          <p:nvPr/>
        </p:nvSpPr>
        <p:spPr>
          <a:xfrm>
            <a:off x="6886575" y="2587250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6000" b="1"/>
              <a:t>1</a:t>
            </a:r>
            <a:endParaRPr sz="6000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0"/>
          <p:cNvSpPr/>
          <p:nvPr/>
        </p:nvSpPr>
        <p:spPr>
          <a:xfrm>
            <a:off x="1068250" y="317625"/>
            <a:ext cx="2325000" cy="20589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952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40"/>
          <p:cNvSpPr/>
          <p:nvPr/>
        </p:nvSpPr>
        <p:spPr>
          <a:xfrm>
            <a:off x="1175878" y="1481614"/>
            <a:ext cx="2109900" cy="788100"/>
          </a:xfrm>
          <a:prstGeom prst="roundRect">
            <a:avLst>
              <a:gd name="adj" fmla="val 7832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b="1" dirty="0"/>
              <a:t>Μπορεί να συγχωνευθεί μόνο με ομάδα μικρότερη από την ίδια</a:t>
            </a:r>
            <a:endParaRPr b="1" dirty="0"/>
          </a:p>
        </p:txBody>
      </p:sp>
      <p:sp>
        <p:nvSpPr>
          <p:cNvPr id="222" name="Google Shape;222;p40"/>
          <p:cNvSpPr/>
          <p:nvPr/>
        </p:nvSpPr>
        <p:spPr>
          <a:xfrm>
            <a:off x="1720375" y="460736"/>
            <a:ext cx="1020900" cy="10209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40"/>
          <p:cNvSpPr txBox="1"/>
          <p:nvPr/>
        </p:nvSpPr>
        <p:spPr>
          <a:xfrm>
            <a:off x="1720300" y="416325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6000" b="1">
                <a:solidFill>
                  <a:srgbClr val="FFFFFF"/>
                </a:solidFill>
              </a:rPr>
              <a:t>2</a:t>
            </a:r>
            <a:endParaRPr sz="6000" b="1">
              <a:solidFill>
                <a:srgbClr val="FFFFFF"/>
              </a:solidFill>
            </a:endParaRPr>
          </a:p>
        </p:txBody>
      </p:sp>
      <p:sp>
        <p:nvSpPr>
          <p:cNvPr id="224" name="Google Shape;224;p40"/>
          <p:cNvSpPr/>
          <p:nvPr/>
        </p:nvSpPr>
        <p:spPr>
          <a:xfrm>
            <a:off x="3597650" y="317625"/>
            <a:ext cx="2325000" cy="20589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952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40"/>
          <p:cNvSpPr/>
          <p:nvPr/>
        </p:nvSpPr>
        <p:spPr>
          <a:xfrm>
            <a:off x="3705278" y="1481614"/>
            <a:ext cx="2109900" cy="788100"/>
          </a:xfrm>
          <a:prstGeom prst="roundRect">
            <a:avLst>
              <a:gd name="adj" fmla="val 7832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b="1" dirty="0"/>
              <a:t>Μπορεί να συγχωνευθεί μόνο με ομάδα μικρότερη από την ίδια</a:t>
            </a:r>
            <a:endParaRPr b="1" dirty="0"/>
          </a:p>
        </p:txBody>
      </p:sp>
      <p:sp>
        <p:nvSpPr>
          <p:cNvPr id="226" name="Google Shape;226;p40"/>
          <p:cNvSpPr/>
          <p:nvPr/>
        </p:nvSpPr>
        <p:spPr>
          <a:xfrm>
            <a:off x="4249775" y="460736"/>
            <a:ext cx="1020900" cy="10209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40"/>
          <p:cNvSpPr txBox="1"/>
          <p:nvPr/>
        </p:nvSpPr>
        <p:spPr>
          <a:xfrm>
            <a:off x="4249700" y="416325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6000" b="1">
                <a:solidFill>
                  <a:srgbClr val="FFFFFF"/>
                </a:solidFill>
              </a:rPr>
              <a:t>2</a:t>
            </a:r>
            <a:endParaRPr sz="6000" b="1">
              <a:solidFill>
                <a:srgbClr val="FFFFFF"/>
              </a:solidFill>
            </a:endParaRPr>
          </a:p>
        </p:txBody>
      </p:sp>
      <p:sp>
        <p:nvSpPr>
          <p:cNvPr id="228" name="Google Shape;228;p40"/>
          <p:cNvSpPr/>
          <p:nvPr/>
        </p:nvSpPr>
        <p:spPr>
          <a:xfrm>
            <a:off x="6234525" y="317625"/>
            <a:ext cx="2325000" cy="20589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952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40"/>
          <p:cNvSpPr/>
          <p:nvPr/>
        </p:nvSpPr>
        <p:spPr>
          <a:xfrm>
            <a:off x="6342153" y="1481614"/>
            <a:ext cx="2109900" cy="788100"/>
          </a:xfrm>
          <a:prstGeom prst="roundRect">
            <a:avLst>
              <a:gd name="adj" fmla="val 7832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b="1" dirty="0"/>
              <a:t>Μπορεί να συγχωνευθεί μόνο με ομάδα μικρότερη από την ίδια</a:t>
            </a:r>
            <a:endParaRPr b="1" dirty="0"/>
          </a:p>
        </p:txBody>
      </p:sp>
      <p:sp>
        <p:nvSpPr>
          <p:cNvPr id="230" name="Google Shape;230;p40"/>
          <p:cNvSpPr/>
          <p:nvPr/>
        </p:nvSpPr>
        <p:spPr>
          <a:xfrm>
            <a:off x="6886650" y="460736"/>
            <a:ext cx="1020900" cy="10209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40"/>
          <p:cNvSpPr txBox="1"/>
          <p:nvPr/>
        </p:nvSpPr>
        <p:spPr>
          <a:xfrm>
            <a:off x="6886575" y="416325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6000" b="1"/>
              <a:t>2</a:t>
            </a:r>
            <a:endParaRPr sz="6000" b="1"/>
          </a:p>
        </p:txBody>
      </p:sp>
      <p:sp>
        <p:nvSpPr>
          <p:cNvPr id="232" name="Google Shape;232;p40"/>
          <p:cNvSpPr/>
          <p:nvPr/>
        </p:nvSpPr>
        <p:spPr>
          <a:xfrm>
            <a:off x="1068250" y="2432538"/>
            <a:ext cx="2325000" cy="20589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952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40"/>
          <p:cNvSpPr/>
          <p:nvPr/>
        </p:nvSpPr>
        <p:spPr>
          <a:xfrm>
            <a:off x="1175878" y="3596526"/>
            <a:ext cx="2109900" cy="788100"/>
          </a:xfrm>
          <a:prstGeom prst="roundRect">
            <a:avLst>
              <a:gd name="adj" fmla="val 7832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b="1" dirty="0"/>
              <a:t>Μπορεί να συγχωνευθεί μόνο με ομάδα μικρότερη από την ίδια</a:t>
            </a:r>
            <a:endParaRPr b="1" dirty="0"/>
          </a:p>
        </p:txBody>
      </p:sp>
      <p:sp>
        <p:nvSpPr>
          <p:cNvPr id="234" name="Google Shape;234;p40"/>
          <p:cNvSpPr/>
          <p:nvPr/>
        </p:nvSpPr>
        <p:spPr>
          <a:xfrm>
            <a:off x="1720375" y="2575648"/>
            <a:ext cx="1020900" cy="10209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40"/>
          <p:cNvSpPr txBox="1"/>
          <p:nvPr/>
        </p:nvSpPr>
        <p:spPr>
          <a:xfrm>
            <a:off x="1720300" y="2531238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6000" b="1">
                <a:solidFill>
                  <a:srgbClr val="FFFFFF"/>
                </a:solidFill>
              </a:rPr>
              <a:t>2</a:t>
            </a:r>
            <a:endParaRPr sz="6000" b="1">
              <a:solidFill>
                <a:srgbClr val="FFFFFF"/>
              </a:solidFill>
            </a:endParaRPr>
          </a:p>
        </p:txBody>
      </p:sp>
      <p:sp>
        <p:nvSpPr>
          <p:cNvPr id="236" name="Google Shape;236;p40"/>
          <p:cNvSpPr/>
          <p:nvPr/>
        </p:nvSpPr>
        <p:spPr>
          <a:xfrm>
            <a:off x="3597650" y="2432538"/>
            <a:ext cx="2325000" cy="20589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952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40"/>
          <p:cNvSpPr/>
          <p:nvPr/>
        </p:nvSpPr>
        <p:spPr>
          <a:xfrm>
            <a:off x="3705278" y="3596526"/>
            <a:ext cx="2109900" cy="788100"/>
          </a:xfrm>
          <a:prstGeom prst="roundRect">
            <a:avLst>
              <a:gd name="adj" fmla="val 7832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b="1" dirty="0"/>
              <a:t>Μπορεί να συγχωνευθεί μόνο με ομάδα μικρότερη από την ίδια</a:t>
            </a:r>
            <a:endParaRPr b="1" dirty="0"/>
          </a:p>
        </p:txBody>
      </p:sp>
      <p:sp>
        <p:nvSpPr>
          <p:cNvPr id="238" name="Google Shape;238;p40"/>
          <p:cNvSpPr/>
          <p:nvPr/>
        </p:nvSpPr>
        <p:spPr>
          <a:xfrm>
            <a:off x="4249775" y="2575648"/>
            <a:ext cx="1020900" cy="10209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40"/>
          <p:cNvSpPr txBox="1"/>
          <p:nvPr/>
        </p:nvSpPr>
        <p:spPr>
          <a:xfrm>
            <a:off x="4249700" y="2531238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6000" b="1">
                <a:solidFill>
                  <a:srgbClr val="FFFFFF"/>
                </a:solidFill>
              </a:rPr>
              <a:t>2</a:t>
            </a:r>
            <a:endParaRPr sz="6000" b="1">
              <a:solidFill>
                <a:srgbClr val="FFFFFF"/>
              </a:solidFill>
            </a:endParaRPr>
          </a:p>
        </p:txBody>
      </p:sp>
      <p:sp>
        <p:nvSpPr>
          <p:cNvPr id="240" name="Google Shape;240;p40"/>
          <p:cNvSpPr/>
          <p:nvPr/>
        </p:nvSpPr>
        <p:spPr>
          <a:xfrm>
            <a:off x="6234525" y="2432538"/>
            <a:ext cx="2325000" cy="20589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952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40"/>
          <p:cNvSpPr/>
          <p:nvPr/>
        </p:nvSpPr>
        <p:spPr>
          <a:xfrm>
            <a:off x="6342153" y="3596526"/>
            <a:ext cx="2109900" cy="788100"/>
          </a:xfrm>
          <a:prstGeom prst="roundRect">
            <a:avLst>
              <a:gd name="adj" fmla="val 7832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b="1" dirty="0"/>
              <a:t>Μπορεί να συγχωνευθεί μόνο με ομάδα μικρότερη από την ίδια</a:t>
            </a:r>
            <a:endParaRPr b="1" dirty="0"/>
          </a:p>
        </p:txBody>
      </p:sp>
      <p:sp>
        <p:nvSpPr>
          <p:cNvPr id="242" name="Google Shape;242;p40"/>
          <p:cNvSpPr/>
          <p:nvPr/>
        </p:nvSpPr>
        <p:spPr>
          <a:xfrm>
            <a:off x="6886650" y="2575648"/>
            <a:ext cx="1020900" cy="10209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40"/>
          <p:cNvSpPr txBox="1"/>
          <p:nvPr/>
        </p:nvSpPr>
        <p:spPr>
          <a:xfrm>
            <a:off x="6886575" y="2531238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6000" b="1"/>
              <a:t>2</a:t>
            </a:r>
            <a:endParaRPr sz="60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1"/>
          <p:cNvSpPr/>
          <p:nvPr/>
        </p:nvSpPr>
        <p:spPr>
          <a:xfrm>
            <a:off x="1068250" y="2488550"/>
            <a:ext cx="2325000" cy="20589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952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41"/>
          <p:cNvSpPr/>
          <p:nvPr/>
        </p:nvSpPr>
        <p:spPr>
          <a:xfrm>
            <a:off x="1175878" y="3652539"/>
            <a:ext cx="2109900" cy="788100"/>
          </a:xfrm>
          <a:prstGeom prst="roundRect">
            <a:avLst>
              <a:gd name="adj" fmla="val 7832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300" b="1" dirty="0"/>
              <a:t>Μπορεί να συγχωνευθεί μόνο με ομάδα 7 ή περισσότερων ατόμων</a:t>
            </a:r>
            <a:endParaRPr sz="1300" b="1" dirty="0"/>
          </a:p>
        </p:txBody>
      </p:sp>
      <p:sp>
        <p:nvSpPr>
          <p:cNvPr id="250" name="Google Shape;250;p41"/>
          <p:cNvSpPr/>
          <p:nvPr/>
        </p:nvSpPr>
        <p:spPr>
          <a:xfrm>
            <a:off x="1720375" y="2631661"/>
            <a:ext cx="1020900" cy="10209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41"/>
          <p:cNvSpPr txBox="1"/>
          <p:nvPr/>
        </p:nvSpPr>
        <p:spPr>
          <a:xfrm>
            <a:off x="1720300" y="2587250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6000" b="1">
                <a:solidFill>
                  <a:srgbClr val="FFFFFF"/>
                </a:solidFill>
              </a:rPr>
              <a:t>1</a:t>
            </a:r>
            <a:endParaRPr sz="6000" b="1">
              <a:solidFill>
                <a:srgbClr val="FFFFFF"/>
              </a:solidFill>
            </a:endParaRPr>
          </a:p>
        </p:txBody>
      </p:sp>
      <p:sp>
        <p:nvSpPr>
          <p:cNvPr id="252" name="Google Shape;252;p41"/>
          <p:cNvSpPr/>
          <p:nvPr/>
        </p:nvSpPr>
        <p:spPr>
          <a:xfrm>
            <a:off x="3649455" y="2488550"/>
            <a:ext cx="2325000" cy="20589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952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41"/>
          <p:cNvSpPr/>
          <p:nvPr/>
        </p:nvSpPr>
        <p:spPr>
          <a:xfrm>
            <a:off x="3757083" y="3652539"/>
            <a:ext cx="2109900" cy="788100"/>
          </a:xfrm>
          <a:prstGeom prst="roundRect">
            <a:avLst>
              <a:gd name="adj" fmla="val 7832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300" b="1" dirty="0">
                <a:solidFill>
                  <a:schemeClr val="dk1"/>
                </a:solidFill>
              </a:rPr>
              <a:t>Μπορεί να συγχωνευθεί μόνο με ομάδα 7 ή περισσότερων ατόμων</a:t>
            </a:r>
            <a:endParaRPr sz="1300" b="1" dirty="0"/>
          </a:p>
        </p:txBody>
      </p:sp>
      <p:sp>
        <p:nvSpPr>
          <p:cNvPr id="254" name="Google Shape;254;p41"/>
          <p:cNvSpPr/>
          <p:nvPr/>
        </p:nvSpPr>
        <p:spPr>
          <a:xfrm>
            <a:off x="4301580" y="2631661"/>
            <a:ext cx="1020900" cy="10209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41"/>
          <p:cNvSpPr txBox="1"/>
          <p:nvPr/>
        </p:nvSpPr>
        <p:spPr>
          <a:xfrm>
            <a:off x="4301505" y="2587250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6000" b="1">
                <a:solidFill>
                  <a:srgbClr val="FFFFFF"/>
                </a:solidFill>
              </a:rPr>
              <a:t>1</a:t>
            </a:r>
            <a:endParaRPr sz="6000" b="1">
              <a:solidFill>
                <a:srgbClr val="FFFFFF"/>
              </a:solidFill>
            </a:endParaRPr>
          </a:p>
        </p:txBody>
      </p:sp>
      <p:sp>
        <p:nvSpPr>
          <p:cNvPr id="256" name="Google Shape;256;p41"/>
          <p:cNvSpPr/>
          <p:nvPr/>
        </p:nvSpPr>
        <p:spPr>
          <a:xfrm>
            <a:off x="6234525" y="2488550"/>
            <a:ext cx="2325000" cy="20589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952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41"/>
          <p:cNvSpPr/>
          <p:nvPr/>
        </p:nvSpPr>
        <p:spPr>
          <a:xfrm>
            <a:off x="6342153" y="3652539"/>
            <a:ext cx="2109900" cy="788100"/>
          </a:xfrm>
          <a:prstGeom prst="roundRect">
            <a:avLst>
              <a:gd name="adj" fmla="val 7832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300" b="1" dirty="0">
                <a:solidFill>
                  <a:schemeClr val="dk1"/>
                </a:solidFill>
              </a:rPr>
              <a:t>Μπορεί να συγχωνευθεί μόνο με ομάδα 7 ή περισσότερων ατόμων</a:t>
            </a:r>
            <a:endParaRPr sz="1300" b="1" dirty="0"/>
          </a:p>
        </p:txBody>
      </p:sp>
      <p:sp>
        <p:nvSpPr>
          <p:cNvPr id="258" name="Google Shape;258;p41"/>
          <p:cNvSpPr/>
          <p:nvPr/>
        </p:nvSpPr>
        <p:spPr>
          <a:xfrm>
            <a:off x="6886650" y="2631661"/>
            <a:ext cx="1020900" cy="10209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41"/>
          <p:cNvSpPr txBox="1"/>
          <p:nvPr/>
        </p:nvSpPr>
        <p:spPr>
          <a:xfrm>
            <a:off x="6886575" y="2587250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6000" b="1"/>
              <a:t>1</a:t>
            </a:r>
            <a:endParaRPr sz="6000" b="1"/>
          </a:p>
        </p:txBody>
      </p:sp>
      <p:sp>
        <p:nvSpPr>
          <p:cNvPr id="260" name="Google Shape;260;p41"/>
          <p:cNvSpPr/>
          <p:nvPr/>
        </p:nvSpPr>
        <p:spPr>
          <a:xfrm>
            <a:off x="1068250" y="335525"/>
            <a:ext cx="2325000" cy="20589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952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41"/>
          <p:cNvSpPr/>
          <p:nvPr/>
        </p:nvSpPr>
        <p:spPr>
          <a:xfrm>
            <a:off x="1175878" y="1499514"/>
            <a:ext cx="2109900" cy="788100"/>
          </a:xfrm>
          <a:prstGeom prst="roundRect">
            <a:avLst>
              <a:gd name="adj" fmla="val 7832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300" b="1" dirty="0"/>
              <a:t>Μπορεί να συγχωνευθεί μόνο με ομάδα 3 ή περισσότερων ατόμων</a:t>
            </a:r>
            <a:endParaRPr sz="1300" b="1" dirty="0"/>
          </a:p>
        </p:txBody>
      </p:sp>
      <p:sp>
        <p:nvSpPr>
          <p:cNvPr id="262" name="Google Shape;262;p41"/>
          <p:cNvSpPr/>
          <p:nvPr/>
        </p:nvSpPr>
        <p:spPr>
          <a:xfrm>
            <a:off x="1720375" y="478636"/>
            <a:ext cx="1020900" cy="10209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41"/>
          <p:cNvSpPr txBox="1"/>
          <p:nvPr/>
        </p:nvSpPr>
        <p:spPr>
          <a:xfrm>
            <a:off x="1720300" y="434225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6000" b="1">
                <a:solidFill>
                  <a:srgbClr val="FFFFFF"/>
                </a:solidFill>
              </a:rPr>
              <a:t>1</a:t>
            </a:r>
            <a:endParaRPr sz="6000" b="1">
              <a:solidFill>
                <a:srgbClr val="FFFFFF"/>
              </a:solidFill>
            </a:endParaRPr>
          </a:p>
        </p:txBody>
      </p:sp>
      <p:sp>
        <p:nvSpPr>
          <p:cNvPr id="264" name="Google Shape;264;p41"/>
          <p:cNvSpPr/>
          <p:nvPr/>
        </p:nvSpPr>
        <p:spPr>
          <a:xfrm>
            <a:off x="3649455" y="335525"/>
            <a:ext cx="2325000" cy="20589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952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41"/>
          <p:cNvSpPr/>
          <p:nvPr/>
        </p:nvSpPr>
        <p:spPr>
          <a:xfrm>
            <a:off x="3757083" y="1499514"/>
            <a:ext cx="2109900" cy="788100"/>
          </a:xfrm>
          <a:prstGeom prst="roundRect">
            <a:avLst>
              <a:gd name="adj" fmla="val 7832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300" b="1" dirty="0">
                <a:solidFill>
                  <a:schemeClr val="dk1"/>
                </a:solidFill>
              </a:rPr>
              <a:t>Μπορεί να συγχωνευθεί μόνο με ομάδα 3 ή περισσότερων ατόμων</a:t>
            </a:r>
            <a:endParaRPr sz="1300" b="1" dirty="0"/>
          </a:p>
        </p:txBody>
      </p:sp>
      <p:sp>
        <p:nvSpPr>
          <p:cNvPr id="266" name="Google Shape;266;p41"/>
          <p:cNvSpPr/>
          <p:nvPr/>
        </p:nvSpPr>
        <p:spPr>
          <a:xfrm>
            <a:off x="4301580" y="478636"/>
            <a:ext cx="1020900" cy="10209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41"/>
          <p:cNvSpPr txBox="1"/>
          <p:nvPr/>
        </p:nvSpPr>
        <p:spPr>
          <a:xfrm>
            <a:off x="4301505" y="434225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6000" b="1">
                <a:solidFill>
                  <a:srgbClr val="FFFFFF"/>
                </a:solidFill>
              </a:rPr>
              <a:t>1</a:t>
            </a:r>
            <a:endParaRPr sz="6000" b="1">
              <a:solidFill>
                <a:srgbClr val="FFFFFF"/>
              </a:solidFill>
            </a:endParaRPr>
          </a:p>
        </p:txBody>
      </p:sp>
      <p:sp>
        <p:nvSpPr>
          <p:cNvPr id="268" name="Google Shape;268;p41"/>
          <p:cNvSpPr/>
          <p:nvPr/>
        </p:nvSpPr>
        <p:spPr>
          <a:xfrm>
            <a:off x="6234525" y="335525"/>
            <a:ext cx="2325000" cy="20589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952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41"/>
          <p:cNvSpPr/>
          <p:nvPr/>
        </p:nvSpPr>
        <p:spPr>
          <a:xfrm>
            <a:off x="6342153" y="1499514"/>
            <a:ext cx="2109900" cy="788100"/>
          </a:xfrm>
          <a:prstGeom prst="roundRect">
            <a:avLst>
              <a:gd name="adj" fmla="val 7832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300" b="1" dirty="0">
                <a:solidFill>
                  <a:schemeClr val="dk1"/>
                </a:solidFill>
              </a:rPr>
              <a:t>Μπορεί να συγχωνευθεί μόνο με ομάδα 3 ή περισσότερων ατόμων</a:t>
            </a:r>
            <a:endParaRPr sz="1300" b="1" dirty="0"/>
          </a:p>
        </p:txBody>
      </p:sp>
      <p:sp>
        <p:nvSpPr>
          <p:cNvPr id="270" name="Google Shape;270;p41"/>
          <p:cNvSpPr/>
          <p:nvPr/>
        </p:nvSpPr>
        <p:spPr>
          <a:xfrm>
            <a:off x="6886650" y="478636"/>
            <a:ext cx="1020900" cy="10209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41"/>
          <p:cNvSpPr txBox="1"/>
          <p:nvPr/>
        </p:nvSpPr>
        <p:spPr>
          <a:xfrm>
            <a:off x="6886575" y="434225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6000" b="1"/>
              <a:t>1</a:t>
            </a:r>
            <a:endParaRPr sz="6000"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2"/>
          <p:cNvSpPr/>
          <p:nvPr/>
        </p:nvSpPr>
        <p:spPr>
          <a:xfrm>
            <a:off x="1068250" y="2488550"/>
            <a:ext cx="2325000" cy="20589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952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42"/>
          <p:cNvSpPr/>
          <p:nvPr/>
        </p:nvSpPr>
        <p:spPr>
          <a:xfrm>
            <a:off x="1175878" y="3652539"/>
            <a:ext cx="2109900" cy="788100"/>
          </a:xfrm>
          <a:prstGeom prst="roundRect">
            <a:avLst>
              <a:gd name="adj" fmla="val 7832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300" b="1" dirty="0"/>
              <a:t>Μπορεί να συγχωνευθεί μόνο με ομάδα 9 ή περισσότερων ατόμων</a:t>
            </a:r>
            <a:endParaRPr sz="1300" b="1" dirty="0"/>
          </a:p>
        </p:txBody>
      </p:sp>
      <p:sp>
        <p:nvSpPr>
          <p:cNvPr id="278" name="Google Shape;278;p42"/>
          <p:cNvSpPr/>
          <p:nvPr/>
        </p:nvSpPr>
        <p:spPr>
          <a:xfrm>
            <a:off x="1720375" y="2631661"/>
            <a:ext cx="1020900" cy="10209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42"/>
          <p:cNvSpPr txBox="1"/>
          <p:nvPr/>
        </p:nvSpPr>
        <p:spPr>
          <a:xfrm>
            <a:off x="1720300" y="2587250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6000" b="1">
                <a:solidFill>
                  <a:srgbClr val="FFFFFF"/>
                </a:solidFill>
              </a:rPr>
              <a:t>1</a:t>
            </a:r>
            <a:endParaRPr sz="6000" b="1">
              <a:solidFill>
                <a:srgbClr val="FFFFFF"/>
              </a:solidFill>
            </a:endParaRPr>
          </a:p>
        </p:txBody>
      </p:sp>
      <p:sp>
        <p:nvSpPr>
          <p:cNvPr id="280" name="Google Shape;280;p42"/>
          <p:cNvSpPr/>
          <p:nvPr/>
        </p:nvSpPr>
        <p:spPr>
          <a:xfrm>
            <a:off x="3649455" y="2488550"/>
            <a:ext cx="2325000" cy="20589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952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42"/>
          <p:cNvSpPr/>
          <p:nvPr/>
        </p:nvSpPr>
        <p:spPr>
          <a:xfrm>
            <a:off x="3757083" y="3652539"/>
            <a:ext cx="2109900" cy="788100"/>
          </a:xfrm>
          <a:prstGeom prst="roundRect">
            <a:avLst>
              <a:gd name="adj" fmla="val 7832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300" b="1" dirty="0">
                <a:solidFill>
                  <a:schemeClr val="dk1"/>
                </a:solidFill>
              </a:rPr>
              <a:t>Μπορεί να συγχωνευθεί μόνο με ομάδα 9 ή περισσότερων ατόμων</a:t>
            </a:r>
            <a:endParaRPr sz="1300" b="1" dirty="0"/>
          </a:p>
        </p:txBody>
      </p:sp>
      <p:sp>
        <p:nvSpPr>
          <p:cNvPr id="282" name="Google Shape;282;p42"/>
          <p:cNvSpPr/>
          <p:nvPr/>
        </p:nvSpPr>
        <p:spPr>
          <a:xfrm>
            <a:off x="4301580" y="2631661"/>
            <a:ext cx="1020900" cy="10209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42"/>
          <p:cNvSpPr txBox="1"/>
          <p:nvPr/>
        </p:nvSpPr>
        <p:spPr>
          <a:xfrm>
            <a:off x="4301505" y="2587250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6000" b="1">
                <a:solidFill>
                  <a:srgbClr val="FFFFFF"/>
                </a:solidFill>
              </a:rPr>
              <a:t>1</a:t>
            </a:r>
            <a:endParaRPr sz="6000" b="1">
              <a:solidFill>
                <a:srgbClr val="FFFFFF"/>
              </a:solidFill>
            </a:endParaRPr>
          </a:p>
        </p:txBody>
      </p:sp>
      <p:sp>
        <p:nvSpPr>
          <p:cNvPr id="284" name="Google Shape;284;p42"/>
          <p:cNvSpPr/>
          <p:nvPr/>
        </p:nvSpPr>
        <p:spPr>
          <a:xfrm>
            <a:off x="6234525" y="2488550"/>
            <a:ext cx="2325000" cy="20589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952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42"/>
          <p:cNvSpPr/>
          <p:nvPr/>
        </p:nvSpPr>
        <p:spPr>
          <a:xfrm>
            <a:off x="6342153" y="3652539"/>
            <a:ext cx="2109900" cy="788100"/>
          </a:xfrm>
          <a:prstGeom prst="roundRect">
            <a:avLst>
              <a:gd name="adj" fmla="val 7832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300" b="1" dirty="0">
                <a:solidFill>
                  <a:schemeClr val="dk1"/>
                </a:solidFill>
              </a:rPr>
              <a:t>Μπορεί να συγχωνευθεί μόνο με ομάδα 9 ή περισσότερων ατόμων</a:t>
            </a:r>
            <a:endParaRPr sz="1300" b="1" dirty="0"/>
          </a:p>
        </p:txBody>
      </p:sp>
      <p:sp>
        <p:nvSpPr>
          <p:cNvPr id="286" name="Google Shape;286;p42"/>
          <p:cNvSpPr/>
          <p:nvPr/>
        </p:nvSpPr>
        <p:spPr>
          <a:xfrm>
            <a:off x="6886650" y="2631661"/>
            <a:ext cx="1020900" cy="10209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42"/>
          <p:cNvSpPr txBox="1"/>
          <p:nvPr/>
        </p:nvSpPr>
        <p:spPr>
          <a:xfrm>
            <a:off x="6886575" y="2587250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6000" b="1"/>
              <a:t>1</a:t>
            </a:r>
            <a:endParaRPr sz="6000" b="1"/>
          </a:p>
        </p:txBody>
      </p:sp>
      <p:sp>
        <p:nvSpPr>
          <p:cNvPr id="288" name="Google Shape;288;p42"/>
          <p:cNvSpPr/>
          <p:nvPr/>
        </p:nvSpPr>
        <p:spPr>
          <a:xfrm>
            <a:off x="1068250" y="335525"/>
            <a:ext cx="2325000" cy="20589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952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42"/>
          <p:cNvSpPr/>
          <p:nvPr/>
        </p:nvSpPr>
        <p:spPr>
          <a:xfrm>
            <a:off x="1175878" y="1499514"/>
            <a:ext cx="2109900" cy="788100"/>
          </a:xfrm>
          <a:prstGeom prst="roundRect">
            <a:avLst>
              <a:gd name="adj" fmla="val 7832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300" b="1" dirty="0"/>
              <a:t>Μπορεί να συγχωνευθεί μόνο με ομάδα 7 ή περισσότερων ατόμων</a:t>
            </a:r>
            <a:endParaRPr sz="1300" b="1" dirty="0"/>
          </a:p>
        </p:txBody>
      </p:sp>
      <p:sp>
        <p:nvSpPr>
          <p:cNvPr id="290" name="Google Shape;290;p42"/>
          <p:cNvSpPr/>
          <p:nvPr/>
        </p:nvSpPr>
        <p:spPr>
          <a:xfrm>
            <a:off x="1720375" y="478636"/>
            <a:ext cx="1020900" cy="10209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42"/>
          <p:cNvSpPr txBox="1"/>
          <p:nvPr/>
        </p:nvSpPr>
        <p:spPr>
          <a:xfrm>
            <a:off x="1720300" y="434225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6000" b="1">
                <a:solidFill>
                  <a:srgbClr val="FFFFFF"/>
                </a:solidFill>
              </a:rPr>
              <a:t>1</a:t>
            </a:r>
            <a:endParaRPr sz="6000" b="1">
              <a:solidFill>
                <a:srgbClr val="FFFFFF"/>
              </a:solidFill>
            </a:endParaRPr>
          </a:p>
        </p:txBody>
      </p:sp>
      <p:sp>
        <p:nvSpPr>
          <p:cNvPr id="292" name="Google Shape;292;p42"/>
          <p:cNvSpPr/>
          <p:nvPr/>
        </p:nvSpPr>
        <p:spPr>
          <a:xfrm>
            <a:off x="3649455" y="335525"/>
            <a:ext cx="2325000" cy="20589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952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42"/>
          <p:cNvSpPr/>
          <p:nvPr/>
        </p:nvSpPr>
        <p:spPr>
          <a:xfrm>
            <a:off x="3757083" y="1499514"/>
            <a:ext cx="2109900" cy="788100"/>
          </a:xfrm>
          <a:prstGeom prst="roundRect">
            <a:avLst>
              <a:gd name="adj" fmla="val 7832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300" b="1" dirty="0">
                <a:solidFill>
                  <a:schemeClr val="dk1"/>
                </a:solidFill>
              </a:rPr>
              <a:t>Μπορεί να συγχωνευθεί μόνο με ομάδα 7 ή περισσότερων ατόμων</a:t>
            </a:r>
            <a:endParaRPr sz="1300" b="1" dirty="0"/>
          </a:p>
        </p:txBody>
      </p:sp>
      <p:sp>
        <p:nvSpPr>
          <p:cNvPr id="294" name="Google Shape;294;p42"/>
          <p:cNvSpPr/>
          <p:nvPr/>
        </p:nvSpPr>
        <p:spPr>
          <a:xfrm>
            <a:off x="4301580" y="478636"/>
            <a:ext cx="1020900" cy="10209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42"/>
          <p:cNvSpPr txBox="1"/>
          <p:nvPr/>
        </p:nvSpPr>
        <p:spPr>
          <a:xfrm>
            <a:off x="4301505" y="434225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6000" b="1">
                <a:solidFill>
                  <a:srgbClr val="FFFFFF"/>
                </a:solidFill>
              </a:rPr>
              <a:t>1</a:t>
            </a:r>
            <a:endParaRPr sz="6000" b="1">
              <a:solidFill>
                <a:srgbClr val="FFFFFF"/>
              </a:solidFill>
            </a:endParaRPr>
          </a:p>
        </p:txBody>
      </p:sp>
      <p:sp>
        <p:nvSpPr>
          <p:cNvPr id="296" name="Google Shape;296;p42"/>
          <p:cNvSpPr/>
          <p:nvPr/>
        </p:nvSpPr>
        <p:spPr>
          <a:xfrm>
            <a:off x="6234525" y="335525"/>
            <a:ext cx="2325000" cy="20589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952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42"/>
          <p:cNvSpPr/>
          <p:nvPr/>
        </p:nvSpPr>
        <p:spPr>
          <a:xfrm>
            <a:off x="6342153" y="1499514"/>
            <a:ext cx="2109900" cy="788100"/>
          </a:xfrm>
          <a:prstGeom prst="roundRect">
            <a:avLst>
              <a:gd name="adj" fmla="val 7832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300" b="1" dirty="0">
                <a:solidFill>
                  <a:schemeClr val="dk1"/>
                </a:solidFill>
              </a:rPr>
              <a:t>Μπορεί να συγχωνευθεί μόνο με ομάδα 7 ή περισσότερων ατόμων</a:t>
            </a:r>
            <a:endParaRPr sz="1300" b="1" dirty="0"/>
          </a:p>
        </p:txBody>
      </p:sp>
      <p:sp>
        <p:nvSpPr>
          <p:cNvPr id="298" name="Google Shape;298;p42"/>
          <p:cNvSpPr/>
          <p:nvPr/>
        </p:nvSpPr>
        <p:spPr>
          <a:xfrm>
            <a:off x="6886650" y="478636"/>
            <a:ext cx="1020900" cy="10209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42"/>
          <p:cNvSpPr txBox="1"/>
          <p:nvPr/>
        </p:nvSpPr>
        <p:spPr>
          <a:xfrm>
            <a:off x="6886575" y="434225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6000" b="1"/>
              <a:t>1</a:t>
            </a:r>
            <a:endParaRPr sz="6000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43"/>
          <p:cNvPicPr preferRelativeResize="0"/>
          <p:nvPr/>
        </p:nvPicPr>
        <p:blipFill rotWithShape="1">
          <a:blip r:embed="rId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757" y="499600"/>
            <a:ext cx="358499" cy="357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43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 b="1">
                <a:solidFill>
                  <a:srgbClr val="F7931D"/>
                </a:solidFill>
              </a:rPr>
              <a:t>www.hackinghate.eu</a:t>
            </a:r>
            <a:endParaRPr sz="3600" b="1">
              <a:solidFill>
                <a:srgbClr val="F7931D"/>
              </a:solidFill>
            </a:endParaRPr>
          </a:p>
        </p:txBody>
      </p:sp>
      <p:sp>
        <p:nvSpPr>
          <p:cNvPr id="308" name="Google Shape;308;p43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500" b="1">
                <a:solidFill>
                  <a:srgbClr val="F7931D"/>
                </a:solidFill>
              </a:rPr>
              <a:t>#SELMA_eu</a:t>
            </a:r>
            <a:endParaRPr sz="2500" b="1">
              <a:solidFill>
                <a:srgbClr val="F7931D"/>
              </a:solidFill>
            </a:endParaRPr>
          </a:p>
        </p:txBody>
      </p:sp>
      <p:pic>
        <p:nvPicPr>
          <p:cNvPr id="309" name="Google Shape;309;p4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4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4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43"/>
          <p:cNvPicPr preferRelativeResize="0"/>
          <p:nvPr/>
        </p:nvPicPr>
        <p:blipFill rotWithShape="1">
          <a:blip r:embed="rId9">
            <a:alphaModFix/>
          </a:blip>
          <a:srcRect t="6263" b="6254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4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4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4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4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364</Words>
  <Application>Microsoft Office PowerPoint</Application>
  <PresentationFormat>On-screen Show (16:9)</PresentationFormat>
  <Paragraphs>65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Simple Light</vt:lpstr>
      <vt:lpstr>Simple Light</vt:lpstr>
      <vt:lpstr>Simple Light</vt:lpstr>
      <vt:lpstr>Unplugged prokaryote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Unplugged prokaryote</dc:title>
  <cp:lastModifiedBy>Valentine Fryson</cp:lastModifiedBy>
  <cp:revision>1</cp:revision>
  <dcterms:modified xsi:type="dcterms:W3CDTF">2019-07-25T12:16:29Z</dcterms:modified>
</cp:coreProperties>
</file>