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6" r:id="rId4"/>
    <p:sldMasterId id="2147483727" r:id="rId5"/>
    <p:sldMasterId id="214748372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055A3F-DB2F-46E5-887B-95A73676AB6F}">
  <a:tblStyle styleId="{D0055A3F-DB2F-46E5-887B-95A73676AB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6701286c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670128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d791d9390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d791d9390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4182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791d9390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791d939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d791d9390_2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d791d9390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d791d9390_2_8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d791d9390_2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d791d9390_2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d791d9390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4182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791d9390_2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791d9390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d791d9390_2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d791d9390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d791d9390_2_10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d791d9390_2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d791d9390_2_1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d791d9390_2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d791d9390_2_1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d791d9390_2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d791d9390_1_4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d791d9390_1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d791d9390_2_1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d791d9390_2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d791d9390_2_2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d791d9390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791d9390_2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d791d9390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d791d9390_2_10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d791d9390_2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d791d9390_2_1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d791d9390_2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d791d9390_2_1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d791d9390_2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d791d9390_2_1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d791d9390_2_1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d791d9390_2_1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d791d9390_2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d791d9390_2_1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d791d9390_2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d791d9390_2_1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d791d9390_2_1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791d9390_2_7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791d9390_2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91da844d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91da844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d791d9390_2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d791d9390_2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d791d9390_2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d791d9390_2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d791d9390_2_10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d791d9390_2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d791d9390_2_1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d791d9390_2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d791d9390_2_1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d791d9390_2_1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d791d9390_2_1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d791d9390_2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d791d9390_2_1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d791d9390_2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d791d9390_2_1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d791d9390_2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d791d9390_2_1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d791d9390_2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d791d9390_2_7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d791d9390_2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d791d9390_2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d791d9390_2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d791d9390_2_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d791d9390_2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d791d9390_2_10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d791d9390_2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d791d9390_2_1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d791d9390_2_1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d791d9390_2_4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d791d9390_2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d791d9390_2_4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d791d9390_2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d791d9390_2_10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d791d9390_2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d791d9390_2_1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d791d9390_2_1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d791d9390_2_1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d791d9390_2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d791d9390_2_1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d791d9390_2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d791d9390_2_7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d791d9390_2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d791d9390_2_4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d791d9390_2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d430045e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d430045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d791d9390_1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d791d9390_1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791d939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d791d939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d791d9390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d791d939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791d9390_2_1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791d9390_2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12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12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>
            <p:ph idx="1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8" name="Google Shape;108;p1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2" name="Google Shape;132;p1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6" name="Google Shape;13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3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4" name="Google Shape;154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2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23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5" name="Google Shape;165;p23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73" name="Google Shape;173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5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2">
  <p:cSld name="TITLE_AND_BODY_1_1_1_1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9" name="Google Shape;189;p27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0" name="Google Shape;190;p2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3" name="Google Shape;193;p27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0" name="Google Shape;200;p29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5" name="Google Shape;205;p30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7" name="Google Shape;207;p30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208" name="Google Shape;20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30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210" name="Google Shape;210;p30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3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3" name="Google Shape;213;p3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3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Google Shape;24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24" name="Google Shape;224;p3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3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Google Shape;230;p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3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35" name="Google Shape;235;p3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0" name="Google Shape;24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3" name="Google Shape;243;p3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6" name="Google Shape;246;p3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47" name="Google Shape;247;p3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3" name="Google Shape;253;p34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3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6" name="Google Shape;256;p3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35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6" name="Google Shape;266;p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1" name="Google Shape;271;p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2" name="Google Shape;27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6" name="Google Shape;276;p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7" name="Google Shape;27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79" name="Google Shape;279;p3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0" name="Google Shape;280;p3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3" name="Google Shape;283;p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6" name="Google Shape;286;p39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7" name="Google Shape;287;p39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8" name="Google Shape;288;p39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9" name="Google Shape;289;p39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2">
  <p:cSld name="TITLE_AND_BODY_1_1_1_1_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3" name="Google Shape;2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5" name="Google Shape;295;p40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96" name="Google Shape;296;p40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97" name="Google Shape;297;p40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8" name="Google Shape;298;p40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9" name="Google Shape;299;p40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00" name="Google Shape;300;p40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4" name="Google Shape;30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Google Shape;35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42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8" name="Google Shape;308;p4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4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4" name="Google Shape;314;p4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5" name="Google Shape;315;p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0" name="Google Shape;320;p43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1" name="Google Shape;321;p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2" name="Google Shape;32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5" name="Google Shape;325;p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8" name="Google Shape;328;p44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2" name="Google Shape;332;p4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3" name="Google Shape;333;p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4" name="Google Shape;334;p4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35" name="Google Shape;335;p4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336" name="Google Shape;33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9" name="Google Shape;339;p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0" name="Google Shape;34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3" name="Google Shape;343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6" name="Google Shape;346;p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7" name="Google Shape;34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0" name="Google Shape;350;p49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1" name="Google Shape;351;p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5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4" name="Google Shape;354;p5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50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0" name="Google Shape;360;p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3" name="Google Shape;363;p5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51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5" name="Google Shape;365;p51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6" name="Google Shape;366;p5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7" name="Google Shape;367;p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Google Shape;46;p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370" name="Google Shape;370;p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73" name="Google Shape;373;p5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53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53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0" name="Google Shape;380;p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9" name="Google Shape;389;p56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p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91" name="Google Shape;39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4" name="Google Shape;394;p57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5" name="Google Shape;395;p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96" name="Google Shape;396;p57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397" name="Google Shape;397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57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399" name="Google Shape;399;p57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5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02" name="Google Shape;402;p5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Google Shape;407;p5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8" name="Google Shape;408;p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09" name="Google Shape;409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8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59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13" name="Google Shape;413;p5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5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9" name="Google Shape;419;p5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0" name="Google Shape;42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9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60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24" name="Google Shape;424;p6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0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9" name="Google Shape;429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1" name="Google Shape;431;p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2" name="Google Shape;432;p60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35" name="Google Shape;435;p61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36" name="Google Shape;436;p6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2" name="Google Shape;442;p61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6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445" name="Google Shape;445;p6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6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6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62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1" name="Google Shape;451;p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7" name="Google Shape;57;p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58" name="Google Shape;58;p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4" name="Google Shape;454;p63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5" name="Google Shape;455;p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56" name="Google Shape;456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9" name="Google Shape;459;p6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60" name="Google Shape;460;p6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61" name="Google Shape;461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64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5" name="Google Shape;465;p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66" name="Google Shape;466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5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68" name="Google Shape;468;p6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9" name="Google Shape;469;p6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2" name="Google Shape;472;p6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73" name="Google Shape;473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6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75" name="Google Shape;475;p66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76" name="Google Shape;476;p66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77" name="Google Shape;477;p66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78" name="Google Shape;478;p66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1" name="Google Shape;481;p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82" name="Google Shape;482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68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86" name="Google Shape;486;p6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6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2" name="Google Shape;492;p6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93" name="Google Shape;493;p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94" name="Google Shape;494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7" name="Google Shape;497;p6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8" name="Google Shape;498;p69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9" name="Google Shape;499;p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00" name="Google Shape;500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3" name="Google Shape;503;p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04" name="Google Shape;504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0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6" name="Google Shape;506;p70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9" name="Google Shape;509;p7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0" name="Google Shape;510;p7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1" name="Google Shape;511;p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2" name="Google Shape;512;p7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13" name="Google Shape;513;p7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514" name="Google Shape;514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7" name="Google Shape;517;p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18" name="Google Shape;518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Google Shape;6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8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21" name="Google Shape;521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4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4" name="Google Shape;524;p7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25" name="Google Shape;525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8" name="Google Shape;528;p75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9" name="Google Shape;529;p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7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32" name="Google Shape;532;p7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76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8" name="Google Shape;538;p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7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1" name="Google Shape;541;p7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2" name="Google Shape;542;p77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3" name="Google Shape;543;p77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4" name="Google Shape;544;p7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5" name="Google Shape;545;p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8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48" name="Google Shape;548;p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79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51" name="Google Shape;551;p7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79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7" name="Google Shape;557;p7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8" name="Google Shape;558;p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2">
  <p:cSld name="TITLE_AND_BODY_1_1_1_1_2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3" name="Google Shape;563;p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64" name="Google Shape;564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8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66" name="Google Shape;566;p81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7" name="Google Shape;567;p81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8" name="Google Shape;568;p81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69" name="Google Shape;569;p81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0" name="Google Shape;570;p81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1" name="Google Shape;571;p81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idx="2" type="subTitle"/>
          </p:nvPr>
        </p:nvSpPr>
        <p:spPr>
          <a:xfrm>
            <a:off x="311700" y="517575"/>
            <a:ext cx="85761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7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ingLiu"/>
              <a:buNone/>
              <a:defRPr b="1" sz="36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gLiu"/>
              <a:buChar char="●"/>
              <a:defRPr sz="28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indent="-3810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indent="-3810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ngLiu"/>
              <a:buChar char="●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indent="-3810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indent="-3810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indent="-3810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ngLiu"/>
              <a:buChar char="●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indent="-3810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ingLiu"/>
              <a:buChar char="○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indent="-3810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MingLiu"/>
              <a:buChar char="■"/>
              <a:defRPr sz="2400">
                <a:solidFill>
                  <a:schemeClr val="dk2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indent="-3556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indent="-3810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indent="-3810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indent="-3810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indent="-3810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indent="-3810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indent="-3810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385" name="Google Shape;385;p55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indent="-3556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indent="-3810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indent="-3810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indent="-3810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indent="-3810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indent="-3810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indent="-3810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386" name="Google Shape;386;p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0.png"/><Relationship Id="rId4" Type="http://schemas.openxmlformats.org/officeDocument/2006/relationships/image" Target="../media/image65.png"/><Relationship Id="rId5" Type="http://schemas.openxmlformats.org/officeDocument/2006/relationships/image" Target="../media/image5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22.jpg"/><Relationship Id="rId7" Type="http://schemas.openxmlformats.org/officeDocument/2006/relationships/image" Target="../media/image19.jpg"/><Relationship Id="rId8" Type="http://schemas.openxmlformats.org/officeDocument/2006/relationships/image" Target="../media/image2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2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長文件的</a:t>
            </a:r>
            <a:r>
              <a:rPr lang="zh-TW"/>
              <a:t>樣式、目錄與封面</a:t>
            </a:r>
            <a:endParaRPr/>
          </a:p>
        </p:txBody>
      </p:sp>
      <p:sp>
        <p:nvSpPr>
          <p:cNvPr id="577" name="Google Shape;577;p82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講師陳勇汀 (布丁老師)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578" name="Google Shape;578;p82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面授課程 第7堂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12938"/>
            <a:ext cx="9144000" cy="305327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7" name="Google Shape;707;p9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套用樣式</a:t>
            </a:r>
            <a:endParaRPr/>
          </a:p>
        </p:txBody>
      </p:sp>
      <p:sp>
        <p:nvSpPr>
          <p:cNvPr id="708" name="Google Shape;708;p9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9" name="Google Shape;709;p91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A-1</a:t>
            </a:r>
            <a:endParaRPr/>
          </a:p>
        </p:txBody>
      </p:sp>
      <p:sp>
        <p:nvSpPr>
          <p:cNvPr id="710" name="Google Shape;710;p91"/>
          <p:cNvSpPr txBox="1"/>
          <p:nvPr>
            <p:ph idx="1" type="body"/>
          </p:nvPr>
        </p:nvSpPr>
        <p:spPr>
          <a:xfrm>
            <a:off x="311700" y="1639831"/>
            <a:ext cx="8520600" cy="11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選取要套用樣式的段落，或是</a:t>
            </a:r>
            <a:r>
              <a:rPr b="1"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輸入線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放在該段落上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索引標籤 常用 &gt; 樣式 &gt; </a:t>
            </a:r>
            <a:r>
              <a:rPr b="1"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標題1</a:t>
            </a:r>
            <a:endParaRPr b="1" u="sng">
              <a:solidFill>
                <a:schemeClr val="accent3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711" name="Google Shape;711;p91"/>
          <p:cNvSpPr/>
          <p:nvPr/>
        </p:nvSpPr>
        <p:spPr>
          <a:xfrm>
            <a:off x="984825" y="5036350"/>
            <a:ext cx="46263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91"/>
          <p:cNvSpPr/>
          <p:nvPr/>
        </p:nvSpPr>
        <p:spPr>
          <a:xfrm>
            <a:off x="6327175" y="2998025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13" name="Google Shape;713;p91"/>
          <p:cNvSpPr/>
          <p:nvPr/>
        </p:nvSpPr>
        <p:spPr>
          <a:xfrm>
            <a:off x="6327175" y="3800300"/>
            <a:ext cx="597000" cy="486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91"/>
          <p:cNvSpPr/>
          <p:nvPr/>
        </p:nvSpPr>
        <p:spPr>
          <a:xfrm>
            <a:off x="2726225" y="4107050"/>
            <a:ext cx="597000" cy="585300"/>
          </a:xfrm>
          <a:prstGeom prst="wedgeEllipseCallout">
            <a:avLst>
              <a:gd fmla="val 7902" name="adj1"/>
              <a:gd fmla="val 8448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目錄：插入目錄</a:t>
            </a:r>
            <a:endParaRPr/>
          </a:p>
        </p:txBody>
      </p:sp>
      <p:sp>
        <p:nvSpPr>
          <p:cNvPr id="720" name="Google Shape;720;p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1" name="Google Shape;721;p92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9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23" name="Google Shape;723;p9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練習文件：</a:t>
            </a:r>
            <a:r>
              <a:rPr lang="zh-TW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rPr>
              <a:t>接續前一份文件</a:t>
            </a:r>
            <a:endParaRPr b="1" u="sng">
              <a:solidFill>
                <a:srgbClr val="FFFF00"/>
              </a:solidFill>
              <a:latin typeface="MingLiu"/>
              <a:ea typeface="MingLiu"/>
              <a:cs typeface="MingLiu"/>
              <a:sym typeface="MingLiu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9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9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目錄：插入目錄</a:t>
            </a:r>
            <a:endParaRPr/>
          </a:p>
        </p:txBody>
      </p:sp>
      <p:sp>
        <p:nvSpPr>
          <p:cNvPr id="732" name="Google Shape;732;p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33" name="Google Shape;733;p93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734" name="Google Shape;734;p93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93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736" name="Google Shape;736;p93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目錄：插入目錄</a:t>
            </a:r>
            <a:endParaRPr/>
          </a:p>
        </p:txBody>
      </p:sp>
      <p:sp>
        <p:nvSpPr>
          <p:cNvPr id="742" name="Google Shape;742;p94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[B-1]</a:t>
            </a:r>
            <a:r>
              <a:rPr lang="zh-TW"/>
              <a:t> 把輸入線放在標題下面，索引標籤 </a:t>
            </a:r>
            <a:r>
              <a:rPr b="1" lang="zh-TW" u="sng">
                <a:solidFill>
                  <a:schemeClr val="accent3"/>
                </a:solidFill>
              </a:rPr>
              <a:t>參考資料</a:t>
            </a:r>
            <a:r>
              <a:rPr lang="zh-TW"/>
              <a:t> &gt; 目錄 &gt; </a:t>
            </a:r>
            <a:r>
              <a:rPr b="1" lang="zh-TW" u="sng">
                <a:solidFill>
                  <a:schemeClr val="accent3"/>
                </a:solidFill>
              </a:rPr>
              <a:t>自動目錄2</a:t>
            </a:r>
            <a:endParaRPr/>
          </a:p>
        </p:txBody>
      </p:sp>
      <p:sp>
        <p:nvSpPr>
          <p:cNvPr id="743" name="Google Shape;743;p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4" name="Google Shape;744;p9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94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46" name="Google Shape;74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95"/>
          <p:cNvPicPr preferRelativeResize="0"/>
          <p:nvPr/>
        </p:nvPicPr>
        <p:blipFill rotWithShape="1">
          <a:blip r:embed="rId3">
            <a:alphaModFix/>
          </a:blip>
          <a:srcRect b="0" l="0" r="16555" t="0"/>
          <a:stretch/>
        </p:blipFill>
        <p:spPr>
          <a:xfrm>
            <a:off x="3707575" y="191025"/>
            <a:ext cx="5436425" cy="63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95"/>
          <p:cNvSpPr txBox="1"/>
          <p:nvPr>
            <p:ph type="title"/>
          </p:nvPr>
        </p:nvSpPr>
        <p:spPr>
          <a:xfrm>
            <a:off x="311700" y="833774"/>
            <a:ext cx="33960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插入目錄</a:t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753" name="Google Shape;753;p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54" name="Google Shape;754;p95"/>
          <p:cNvSpPr txBox="1"/>
          <p:nvPr>
            <p:ph idx="1" type="subTitle"/>
          </p:nvPr>
        </p:nvSpPr>
        <p:spPr>
          <a:xfrm>
            <a:off x="311700" y="517575"/>
            <a:ext cx="33960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B-1</a:t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755" name="Google Shape;755;p95"/>
          <p:cNvSpPr txBox="1"/>
          <p:nvPr>
            <p:ph idx="2" type="body"/>
          </p:nvPr>
        </p:nvSpPr>
        <p:spPr>
          <a:xfrm>
            <a:off x="311700" y="1639975"/>
            <a:ext cx="3396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MingLiu"/>
              <a:buAutoNum type="arabicPeriod"/>
            </a:pPr>
            <a:r>
              <a:rPr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輸入線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放在要插入目錄的位置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索引標籤 參考資料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MingLiu"/>
              <a:buAutoNum type="arabicPeriod"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目錄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PMingLiu"/>
              <a:buAutoNum type="arabicPeriod"/>
            </a:pPr>
            <a:r>
              <a:rPr b="1" lang="zh-TW" u="sng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自動目錄2</a:t>
            </a:r>
            <a:endParaRPr b="1" u="sng">
              <a:solidFill>
                <a:schemeClr val="accent3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756" name="Google Shape;756;p9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95"/>
          <p:cNvSpPr/>
          <p:nvPr/>
        </p:nvSpPr>
        <p:spPr>
          <a:xfrm>
            <a:off x="3707575" y="3255325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58" name="Google Shape;758;p95"/>
          <p:cNvSpPr/>
          <p:nvPr/>
        </p:nvSpPr>
        <p:spPr>
          <a:xfrm>
            <a:off x="7643375" y="2375250"/>
            <a:ext cx="597000" cy="486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95"/>
          <p:cNvSpPr/>
          <p:nvPr/>
        </p:nvSpPr>
        <p:spPr>
          <a:xfrm>
            <a:off x="5495900" y="263775"/>
            <a:ext cx="597000" cy="585300"/>
          </a:xfrm>
          <a:prstGeom prst="wedgeEllipseCallout">
            <a:avLst>
              <a:gd fmla="val 88643" name="adj1"/>
              <a:gd fmla="val 130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60" name="Google Shape;760;p95"/>
          <p:cNvSpPr/>
          <p:nvPr/>
        </p:nvSpPr>
        <p:spPr>
          <a:xfrm>
            <a:off x="6406325" y="347475"/>
            <a:ext cx="9960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95"/>
          <p:cNvSpPr/>
          <p:nvPr/>
        </p:nvSpPr>
        <p:spPr>
          <a:xfrm>
            <a:off x="3635425" y="674050"/>
            <a:ext cx="649500" cy="76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95"/>
          <p:cNvSpPr/>
          <p:nvPr/>
        </p:nvSpPr>
        <p:spPr>
          <a:xfrm>
            <a:off x="3635425" y="4087100"/>
            <a:ext cx="3925200" cy="1316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95"/>
          <p:cNvSpPr/>
          <p:nvPr/>
        </p:nvSpPr>
        <p:spPr>
          <a:xfrm>
            <a:off x="7643375" y="1434850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64" name="Google Shape;764;p95"/>
          <p:cNvSpPr/>
          <p:nvPr/>
        </p:nvSpPr>
        <p:spPr>
          <a:xfrm>
            <a:off x="4634950" y="761800"/>
            <a:ext cx="597000" cy="585300"/>
          </a:xfrm>
          <a:prstGeom prst="wedgeEllipseCallout">
            <a:avLst>
              <a:gd fmla="val -92039" name="adj1"/>
              <a:gd fmla="val -9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樣式：修改樣式</a:t>
            </a:r>
            <a:endParaRPr/>
          </a:p>
        </p:txBody>
      </p:sp>
      <p:sp>
        <p:nvSpPr>
          <p:cNvPr id="770" name="Google Shape;770;p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1" name="Google Shape;771;p96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96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73" name="Google Shape;773;p96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lang="zh-TW">
                <a:solidFill>
                  <a:schemeClr val="lt1"/>
                </a:solidFill>
              </a:rPr>
              <a:t>接續前一份文件</a:t>
            </a:r>
            <a:endParaRPr b="1" u="sng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307" y="1639950"/>
            <a:ext cx="4012990" cy="44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54500"/>
            <a:ext cx="3986829" cy="4433051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9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樣式：修改樣式</a:t>
            </a:r>
            <a:endParaRPr/>
          </a:p>
        </p:txBody>
      </p:sp>
      <p:sp>
        <p:nvSpPr>
          <p:cNvPr id="782" name="Google Shape;782;p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83" name="Google Shape;783;p97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784" name="Google Shape;784;p97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97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786" name="Google Shape;786;p97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9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樣式：修改樣式</a:t>
            </a:r>
            <a:endParaRPr/>
          </a:p>
        </p:txBody>
      </p:sp>
      <p:sp>
        <p:nvSpPr>
          <p:cNvPr id="792" name="Google Shape;792;p98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[C-1]</a:t>
            </a:r>
            <a:r>
              <a:rPr lang="zh-TW"/>
              <a:t>索引標籤 常用 &gt; 樣式 &gt; 標題1 (按右鍵) 修改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[C-2]</a:t>
            </a:r>
            <a:r>
              <a:rPr lang="zh-TW"/>
              <a:t>格式設定 &gt; 字型色彩: 藍色,輔色5；行距: 單行行距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[C-3]</a:t>
            </a:r>
            <a:r>
              <a:rPr lang="zh-TW"/>
              <a:t>文字效果  &gt;  文字效果  &gt;  </a:t>
            </a:r>
            <a:br>
              <a:rPr lang="zh-TW"/>
            </a:br>
            <a:r>
              <a:rPr lang="zh-TW"/>
              <a:t>反射 &gt; 預設: 緊密反射,相連</a:t>
            </a:r>
            <a:endParaRPr/>
          </a:p>
        </p:txBody>
      </p:sp>
      <p:sp>
        <p:nvSpPr>
          <p:cNvPr id="793" name="Google Shape;793;p9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4" name="Google Shape;794;p9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98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96" name="Google Shape;79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9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修改樣式</a:t>
            </a:r>
            <a:endParaRPr/>
          </a:p>
        </p:txBody>
      </p:sp>
      <p:sp>
        <p:nvSpPr>
          <p:cNvPr id="802" name="Google Shape;802;p9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常用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樣式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標題1 (按右鍵)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修改</a:t>
            </a:r>
            <a:endParaRPr/>
          </a:p>
        </p:txBody>
      </p:sp>
      <p:sp>
        <p:nvSpPr>
          <p:cNvPr id="803" name="Google Shape;803;p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4" name="Google Shape;804;p99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C-1</a:t>
            </a:r>
            <a:endParaRPr/>
          </a:p>
        </p:txBody>
      </p:sp>
      <p:pic>
        <p:nvPicPr>
          <p:cNvPr id="805" name="Google Shape;80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050" y="2322463"/>
            <a:ext cx="5048250" cy="2628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6" name="Google Shape;806;p99"/>
          <p:cNvSpPr/>
          <p:nvPr/>
        </p:nvSpPr>
        <p:spPr>
          <a:xfrm>
            <a:off x="5685350" y="1919850"/>
            <a:ext cx="597000" cy="585300"/>
          </a:xfrm>
          <a:prstGeom prst="wedgeEllipseCallout">
            <a:avLst>
              <a:gd fmla="val -2630" name="adj1"/>
              <a:gd fmla="val 829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07" name="Google Shape;807;p99"/>
          <p:cNvSpPr/>
          <p:nvPr/>
        </p:nvSpPr>
        <p:spPr>
          <a:xfrm>
            <a:off x="5553950" y="2806625"/>
            <a:ext cx="8598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99"/>
          <p:cNvSpPr/>
          <p:nvPr/>
        </p:nvSpPr>
        <p:spPr>
          <a:xfrm>
            <a:off x="5978175" y="3482150"/>
            <a:ext cx="1065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99"/>
          <p:cNvSpPr/>
          <p:nvPr/>
        </p:nvSpPr>
        <p:spPr>
          <a:xfrm>
            <a:off x="7366475" y="3428150"/>
            <a:ext cx="597000" cy="585300"/>
          </a:xfrm>
          <a:prstGeom prst="wedgeEllipseCallout">
            <a:avLst>
              <a:gd fmla="val -85168" name="adj1"/>
              <a:gd fmla="val -623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格式設定</a:t>
            </a:r>
            <a:endParaRPr/>
          </a:p>
        </p:txBody>
      </p:sp>
      <p:sp>
        <p:nvSpPr>
          <p:cNvPr id="815" name="Google Shape;815;p10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修改字型色彩: </a:t>
            </a:r>
            <a:br>
              <a:rPr lang="zh-TW"/>
            </a:br>
            <a:r>
              <a:rPr lang="zh-TW"/>
              <a:t>藍色,輔色5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行距: 單行行距</a:t>
            </a:r>
            <a:endParaRPr/>
          </a:p>
        </p:txBody>
      </p:sp>
      <p:sp>
        <p:nvSpPr>
          <p:cNvPr id="816" name="Google Shape;816;p1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7" name="Google Shape;817;p100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C-2</a:t>
            </a:r>
            <a:endParaRPr/>
          </a:p>
        </p:txBody>
      </p:sp>
      <p:sp>
        <p:nvSpPr>
          <p:cNvPr id="818" name="Google Shape;818;p100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9" name="Google Shape;81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50794"/>
            <a:ext cx="3999900" cy="444118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0" name="Google Shape;820;p100"/>
          <p:cNvSpPr/>
          <p:nvPr/>
        </p:nvSpPr>
        <p:spPr>
          <a:xfrm>
            <a:off x="6622350" y="3034400"/>
            <a:ext cx="1429800" cy="1788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00"/>
          <p:cNvSpPr/>
          <p:nvPr/>
        </p:nvSpPr>
        <p:spPr>
          <a:xfrm>
            <a:off x="7258725" y="2186975"/>
            <a:ext cx="597000" cy="585300"/>
          </a:xfrm>
          <a:prstGeom prst="wedgeEllipseCallout">
            <a:avLst>
              <a:gd fmla="val -28961" name="adj1"/>
              <a:gd fmla="val 769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22" name="Google Shape;822;p100"/>
          <p:cNvSpPr/>
          <p:nvPr/>
        </p:nvSpPr>
        <p:spPr>
          <a:xfrm>
            <a:off x="5828925" y="3293650"/>
            <a:ext cx="463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100"/>
          <p:cNvSpPr/>
          <p:nvPr/>
        </p:nvSpPr>
        <p:spPr>
          <a:xfrm>
            <a:off x="5899675" y="2564050"/>
            <a:ext cx="597000" cy="585300"/>
          </a:xfrm>
          <a:prstGeom prst="wedgeEllipseCallout">
            <a:avLst>
              <a:gd fmla="val -21064" name="adj1"/>
              <a:gd fmla="val 7697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1. </a:t>
            </a:r>
            <a:endParaRPr b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樣式與目錄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4" name="Google Shape;584;p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5" name="Google Shape;585;p83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文字效果</a:t>
            </a:r>
            <a:endParaRPr/>
          </a:p>
        </p:txBody>
      </p:sp>
      <p:sp>
        <p:nvSpPr>
          <p:cNvPr id="829" name="Google Shape;829;p10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(繼續在</a:t>
            </a:r>
            <a:r>
              <a:rPr lang="zh-TW" u="sng"/>
              <a:t>修改樣式</a:t>
            </a:r>
            <a:r>
              <a:rPr lang="zh-TW"/>
              <a:t>裡面)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格式 &gt; 文字效果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文字效果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反射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預設樣式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緊密反射</a:t>
            </a:r>
            <a:br>
              <a:rPr lang="zh-TW"/>
            </a:br>
            <a:r>
              <a:rPr lang="zh-TW"/>
              <a:t>, 相連</a:t>
            </a:r>
            <a:endParaRPr/>
          </a:p>
        </p:txBody>
      </p:sp>
      <p:sp>
        <p:nvSpPr>
          <p:cNvPr id="830" name="Google Shape;830;p10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31" name="Google Shape;831;p10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C-3</a:t>
            </a:r>
            <a:endParaRPr/>
          </a:p>
        </p:txBody>
      </p:sp>
      <p:pic>
        <p:nvPicPr>
          <p:cNvPr id="832" name="Google Shape;832;p101"/>
          <p:cNvPicPr preferRelativeResize="0"/>
          <p:nvPr/>
        </p:nvPicPr>
        <p:blipFill rotWithShape="1">
          <a:blip r:embed="rId3">
            <a:alphaModFix/>
          </a:blip>
          <a:srcRect b="0" l="0" r="52729" t="42840"/>
          <a:stretch/>
        </p:blipFill>
        <p:spPr>
          <a:xfrm>
            <a:off x="2473725" y="3315100"/>
            <a:ext cx="2530350" cy="339732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3" name="Google Shape;833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939" y="1639801"/>
            <a:ext cx="4068360" cy="44519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4" name="Google Shape;834;p101"/>
          <p:cNvSpPr/>
          <p:nvPr/>
        </p:nvSpPr>
        <p:spPr>
          <a:xfrm>
            <a:off x="2553100" y="5999725"/>
            <a:ext cx="15003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01"/>
          <p:cNvSpPr/>
          <p:nvPr/>
        </p:nvSpPr>
        <p:spPr>
          <a:xfrm>
            <a:off x="1696875" y="6037975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36" name="Google Shape;836;p101"/>
          <p:cNvSpPr/>
          <p:nvPr/>
        </p:nvSpPr>
        <p:spPr>
          <a:xfrm>
            <a:off x="5294725" y="2236850"/>
            <a:ext cx="3927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101"/>
          <p:cNvSpPr/>
          <p:nvPr/>
        </p:nvSpPr>
        <p:spPr>
          <a:xfrm>
            <a:off x="4909300" y="2897200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01"/>
          <p:cNvSpPr/>
          <p:nvPr/>
        </p:nvSpPr>
        <p:spPr>
          <a:xfrm>
            <a:off x="6938350" y="3149350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01"/>
          <p:cNvSpPr/>
          <p:nvPr/>
        </p:nvSpPr>
        <p:spPr>
          <a:xfrm>
            <a:off x="7032625" y="4437675"/>
            <a:ext cx="597000" cy="495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101"/>
          <p:cNvSpPr/>
          <p:nvPr/>
        </p:nvSpPr>
        <p:spPr>
          <a:xfrm>
            <a:off x="5946800" y="2153150"/>
            <a:ext cx="597000" cy="585300"/>
          </a:xfrm>
          <a:prstGeom prst="wedgeEllipseCallout">
            <a:avLst>
              <a:gd fmla="val -75013" name="adj1"/>
              <a:gd fmla="val -4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41" name="Google Shape;841;p101"/>
          <p:cNvSpPr/>
          <p:nvPr/>
        </p:nvSpPr>
        <p:spPr>
          <a:xfrm>
            <a:off x="3904325" y="2762650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42" name="Google Shape;842;p101"/>
          <p:cNvSpPr/>
          <p:nvPr/>
        </p:nvSpPr>
        <p:spPr>
          <a:xfrm>
            <a:off x="6055700" y="2897200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43" name="Google Shape;843;p101"/>
          <p:cNvSpPr/>
          <p:nvPr/>
        </p:nvSpPr>
        <p:spPr>
          <a:xfrm>
            <a:off x="6134250" y="4347975"/>
            <a:ext cx="597000" cy="585300"/>
          </a:xfrm>
          <a:prstGeom prst="wedgeEllipseCallout">
            <a:avLst>
              <a:gd fmla="val 84209" name="adj1"/>
              <a:gd fmla="val 6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0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樣式：建立樣式</a:t>
            </a:r>
            <a:endParaRPr/>
          </a:p>
        </p:txBody>
      </p:sp>
      <p:sp>
        <p:nvSpPr>
          <p:cNvPr id="849" name="Google Shape;849;p10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0" name="Google Shape;850;p102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0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52" name="Google Shape;852;p10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  <a:endParaRPr b="1" u="sng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307" y="1639950"/>
            <a:ext cx="4012990" cy="44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0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0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樣式：建立樣式</a:t>
            </a:r>
            <a:endParaRPr/>
          </a:p>
        </p:txBody>
      </p:sp>
      <p:sp>
        <p:nvSpPr>
          <p:cNvPr id="861" name="Google Shape;861;p1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62" name="Google Shape;862;p103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863" name="Google Shape;863;p103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103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865" name="Google Shape;865;p103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04"/>
          <p:cNvSpPr txBox="1"/>
          <p:nvPr>
            <p:ph type="title"/>
          </p:nvPr>
        </p:nvSpPr>
        <p:spPr>
          <a:xfrm>
            <a:off x="311700" y="6051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樣式：建立樣式</a:t>
            </a:r>
            <a:endParaRPr/>
          </a:p>
        </p:txBody>
      </p:sp>
      <p:sp>
        <p:nvSpPr>
          <p:cNvPr id="871" name="Google Shape;871;p104"/>
          <p:cNvSpPr txBox="1"/>
          <p:nvPr>
            <p:ph idx="1" type="body"/>
          </p:nvPr>
        </p:nvSpPr>
        <p:spPr>
          <a:xfrm>
            <a:off x="178500" y="12669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[D-1] </a:t>
            </a:r>
            <a:r>
              <a:rPr lang="zh-TW">
                <a:solidFill>
                  <a:srgbClr val="000000"/>
                </a:solidFill>
              </a:rPr>
              <a:t>輸入線放在「來自全球35個……」段落上，索引標籤 常用 &gt; 樣式 &gt; (下箭頭) &gt; 建立樣式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[D-2]</a:t>
            </a:r>
            <a:r>
              <a:rPr lang="zh-TW">
                <a:solidFill>
                  <a:srgbClr val="000000"/>
                </a:solidFill>
              </a:rPr>
              <a:t> 名稱: 縮排內文 &gt; 修改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[D-3]</a:t>
            </a:r>
            <a:r>
              <a:rPr lang="zh-TW">
                <a:solidFill>
                  <a:srgbClr val="000000"/>
                </a:solidFill>
              </a:rPr>
              <a:t> 對話視窗 從格式建立新樣式 &gt; 格式設定 &gt; 左右對齊</a:t>
            </a:r>
            <a:endParaRPr b="1">
              <a:solidFill>
                <a:schemeClr val="accent3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[D-4]</a:t>
            </a:r>
            <a:r>
              <a:rPr lang="zh-TW">
                <a:solidFill>
                  <a:srgbClr val="000000"/>
                </a:solidFill>
              </a:rPr>
              <a:t> 格式 &gt; 段落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[D-5]</a:t>
            </a:r>
            <a:r>
              <a:rPr lang="zh-TW">
                <a:solidFill>
                  <a:srgbClr val="000000"/>
                </a:solidFill>
              </a:rPr>
              <a:t> 對話視窗 段落 &gt; 縮排 &gt; 指定方式: 第一行 &gt; 確定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[D-6]</a:t>
            </a:r>
            <a:r>
              <a:rPr lang="zh-TW">
                <a:solidFill>
                  <a:srgbClr val="000000"/>
                </a:solidFill>
              </a:rPr>
              <a:t> 對話視窗 從格式建立新樣式 &gt; 確定，新樣式「縮排內文」建立完成，其他段落套用「縮排內文」樣式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72" name="Google Shape;872;p10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3" name="Google Shape;873;p104"/>
          <p:cNvSpPr/>
          <p:nvPr/>
        </p:nvSpPr>
        <p:spPr>
          <a:xfrm>
            <a:off x="3892500" y="1013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104"/>
          <p:cNvSpPr txBox="1"/>
          <p:nvPr>
            <p:ph idx="2" type="subTitle"/>
          </p:nvPr>
        </p:nvSpPr>
        <p:spPr>
          <a:xfrm>
            <a:off x="3967650" y="2072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75" name="Google Shape;875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3337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建立樣式</a:t>
            </a:r>
            <a:endParaRPr/>
          </a:p>
        </p:txBody>
      </p:sp>
      <p:sp>
        <p:nvSpPr>
          <p:cNvPr id="881" name="Google Shape;881;p10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輸入線放在「來自全球35個……」段落上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常用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樣式 &gt; (下箭頭)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建立樣式</a:t>
            </a:r>
            <a:endParaRPr/>
          </a:p>
        </p:txBody>
      </p:sp>
      <p:sp>
        <p:nvSpPr>
          <p:cNvPr id="882" name="Google Shape;882;p10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3" name="Google Shape;883;p105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D-1</a:t>
            </a:r>
            <a:endParaRPr/>
          </a:p>
        </p:txBody>
      </p:sp>
      <p:pic>
        <p:nvPicPr>
          <p:cNvPr id="884" name="Google Shape;88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227" y="1622400"/>
            <a:ext cx="3828588" cy="4487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5" name="Google Shape;885;p105"/>
          <p:cNvSpPr/>
          <p:nvPr/>
        </p:nvSpPr>
        <p:spPr>
          <a:xfrm>
            <a:off x="5114050" y="4962775"/>
            <a:ext cx="13983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05"/>
          <p:cNvSpPr/>
          <p:nvPr/>
        </p:nvSpPr>
        <p:spPr>
          <a:xfrm>
            <a:off x="6748075" y="4879075"/>
            <a:ext cx="597000" cy="585300"/>
          </a:xfrm>
          <a:prstGeom prst="wedgeEllipseCallout">
            <a:avLst>
              <a:gd fmla="val -82906" name="adj1"/>
              <a:gd fmla="val 356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887" name="Google Shape;887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603696"/>
            <a:ext cx="4322951" cy="20852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8" name="Google Shape;888;p105"/>
          <p:cNvSpPr/>
          <p:nvPr/>
        </p:nvSpPr>
        <p:spPr>
          <a:xfrm>
            <a:off x="762000" y="6109550"/>
            <a:ext cx="3861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05"/>
          <p:cNvSpPr/>
          <p:nvPr/>
        </p:nvSpPr>
        <p:spPr>
          <a:xfrm>
            <a:off x="4242050" y="5206150"/>
            <a:ext cx="276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05"/>
          <p:cNvSpPr/>
          <p:nvPr/>
        </p:nvSpPr>
        <p:spPr>
          <a:xfrm>
            <a:off x="4081550" y="4377475"/>
            <a:ext cx="597000" cy="585300"/>
          </a:xfrm>
          <a:prstGeom prst="wedgeEllipseCallout">
            <a:avLst>
              <a:gd fmla="val -82906" name="adj1"/>
              <a:gd fmla="val 356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91" name="Google Shape;891;p105"/>
          <p:cNvSpPr/>
          <p:nvPr/>
        </p:nvSpPr>
        <p:spPr>
          <a:xfrm>
            <a:off x="656550" y="5273025"/>
            <a:ext cx="597000" cy="585300"/>
          </a:xfrm>
          <a:prstGeom prst="wedgeEllipseCallout">
            <a:avLst>
              <a:gd fmla="val -4703" name="adj1"/>
              <a:gd fmla="val 8523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0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樣式名稱</a:t>
            </a:r>
            <a:endParaRPr/>
          </a:p>
        </p:txBody>
      </p:sp>
      <p:sp>
        <p:nvSpPr>
          <p:cNvPr id="897" name="Google Shape;897;p106"/>
          <p:cNvSpPr txBox="1"/>
          <p:nvPr>
            <p:ph idx="2" type="body"/>
          </p:nvPr>
        </p:nvSpPr>
        <p:spPr>
          <a:xfrm>
            <a:off x="311700" y="1639975"/>
            <a:ext cx="47631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在對話方塊 </a:t>
            </a:r>
            <a:r>
              <a:rPr lang="zh-TW" u="sng"/>
              <a:t>從格式建立新樣式</a:t>
            </a:r>
            <a:r>
              <a:rPr lang="zh-TW"/>
              <a:t> 中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名稱：縮排內文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修改</a:t>
            </a:r>
            <a:endParaRPr/>
          </a:p>
        </p:txBody>
      </p:sp>
      <p:sp>
        <p:nvSpPr>
          <p:cNvPr id="898" name="Google Shape;898;p1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9" name="Google Shape;899;p10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D-2</a:t>
            </a:r>
            <a:endParaRPr/>
          </a:p>
        </p:txBody>
      </p:sp>
      <p:pic>
        <p:nvPicPr>
          <p:cNvPr id="900" name="Google Shape;900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763" y="2948638"/>
            <a:ext cx="34575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106"/>
          <p:cNvSpPr/>
          <p:nvPr/>
        </p:nvSpPr>
        <p:spPr>
          <a:xfrm>
            <a:off x="5259975" y="3265800"/>
            <a:ext cx="828300" cy="497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06"/>
          <p:cNvSpPr/>
          <p:nvPr/>
        </p:nvSpPr>
        <p:spPr>
          <a:xfrm>
            <a:off x="5375625" y="2363350"/>
            <a:ext cx="597000" cy="585300"/>
          </a:xfrm>
          <a:prstGeom prst="wedgeEllipseCallout">
            <a:avLst>
              <a:gd fmla="val -4703" name="adj1"/>
              <a:gd fmla="val 8523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03" name="Google Shape;903;p106"/>
          <p:cNvSpPr/>
          <p:nvPr/>
        </p:nvSpPr>
        <p:spPr>
          <a:xfrm>
            <a:off x="6909675" y="4489900"/>
            <a:ext cx="898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06"/>
          <p:cNvSpPr/>
          <p:nvPr/>
        </p:nvSpPr>
        <p:spPr>
          <a:xfrm>
            <a:off x="7111725" y="3526000"/>
            <a:ext cx="597000" cy="585300"/>
          </a:xfrm>
          <a:prstGeom prst="wedgeEllipseCallout">
            <a:avLst>
              <a:gd fmla="val -4703" name="adj1"/>
              <a:gd fmla="val 8523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設定左右對齊</a:t>
            </a:r>
            <a:endParaRPr/>
          </a:p>
        </p:txBody>
      </p:sp>
      <p:sp>
        <p:nvSpPr>
          <p:cNvPr id="910" name="Google Shape;910;p1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1" name="Google Shape;911;p10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D-3</a:t>
            </a:r>
            <a:endParaRPr/>
          </a:p>
        </p:txBody>
      </p:sp>
      <p:sp>
        <p:nvSpPr>
          <p:cNvPr id="912" name="Google Shape;912;p10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格式設定 &gt; 左右對齊</a:t>
            </a:r>
            <a:endParaRPr/>
          </a:p>
        </p:txBody>
      </p:sp>
      <p:sp>
        <p:nvSpPr>
          <p:cNvPr id="913" name="Google Shape;913;p10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4" name="Google Shape;914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646" y="1639975"/>
            <a:ext cx="4009654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07"/>
          <p:cNvSpPr/>
          <p:nvPr/>
        </p:nvSpPr>
        <p:spPr>
          <a:xfrm>
            <a:off x="5475275" y="2403175"/>
            <a:ext cx="597000" cy="585300"/>
          </a:xfrm>
          <a:prstGeom prst="wedgeEllipseCallout">
            <a:avLst>
              <a:gd fmla="val 1340" name="adj1"/>
              <a:gd fmla="val 8164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16" name="Google Shape;916;p107"/>
          <p:cNvSpPr/>
          <p:nvPr/>
        </p:nvSpPr>
        <p:spPr>
          <a:xfrm>
            <a:off x="5585375" y="3283675"/>
            <a:ext cx="376800" cy="333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0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設定樣式的段落格式</a:t>
            </a:r>
            <a:endParaRPr/>
          </a:p>
        </p:txBody>
      </p:sp>
      <p:sp>
        <p:nvSpPr>
          <p:cNvPr id="922" name="Google Shape;922;p10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在對話方塊 </a:t>
            </a:r>
            <a:br>
              <a:rPr lang="zh-TW"/>
            </a:br>
            <a:r>
              <a:rPr lang="zh-TW" u="sng"/>
              <a:t>從格式建立新樣式</a:t>
            </a:r>
            <a:r>
              <a:rPr lang="zh-TW"/>
              <a:t> 中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格式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段落</a:t>
            </a:r>
            <a:endParaRPr/>
          </a:p>
        </p:txBody>
      </p:sp>
      <p:sp>
        <p:nvSpPr>
          <p:cNvPr id="923" name="Google Shape;923;p1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4" name="Google Shape;924;p108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D-4</a:t>
            </a:r>
            <a:endParaRPr/>
          </a:p>
        </p:txBody>
      </p:sp>
      <p:sp>
        <p:nvSpPr>
          <p:cNvPr id="925" name="Google Shape;925;p10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6" name="Google Shape;92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656" y="1639975"/>
            <a:ext cx="4009644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08"/>
          <p:cNvSpPr/>
          <p:nvPr/>
        </p:nvSpPr>
        <p:spPr>
          <a:xfrm>
            <a:off x="4832400" y="5742500"/>
            <a:ext cx="721500" cy="28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08"/>
          <p:cNvSpPr/>
          <p:nvPr/>
        </p:nvSpPr>
        <p:spPr>
          <a:xfrm>
            <a:off x="4024450" y="5590250"/>
            <a:ext cx="597000" cy="585300"/>
          </a:xfrm>
          <a:prstGeom prst="wedgeEllipseCallout">
            <a:avLst>
              <a:gd fmla="val 70666" name="adj1"/>
              <a:gd fmla="val 41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29" name="Google Shape;929;p108"/>
          <p:cNvSpPr/>
          <p:nvPr/>
        </p:nvSpPr>
        <p:spPr>
          <a:xfrm>
            <a:off x="4024450" y="4272825"/>
            <a:ext cx="597000" cy="585300"/>
          </a:xfrm>
          <a:prstGeom prst="wedgeEllipseCallout">
            <a:avLst>
              <a:gd fmla="val 70666" name="adj1"/>
              <a:gd fmla="val 41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30" name="Google Shape;930;p108"/>
          <p:cNvSpPr/>
          <p:nvPr/>
        </p:nvSpPr>
        <p:spPr>
          <a:xfrm>
            <a:off x="4832400" y="4425075"/>
            <a:ext cx="1239900" cy="280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09"/>
          <p:cNvSpPr txBox="1"/>
          <p:nvPr>
            <p:ph type="title"/>
          </p:nvPr>
        </p:nvSpPr>
        <p:spPr>
          <a:xfrm>
            <a:off x="311700" y="833774"/>
            <a:ext cx="46185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段落縮排:第一行</a:t>
            </a:r>
            <a:endParaRPr/>
          </a:p>
        </p:txBody>
      </p:sp>
      <p:sp>
        <p:nvSpPr>
          <p:cNvPr id="936" name="Google Shape;936;p109"/>
          <p:cNvSpPr txBox="1"/>
          <p:nvPr>
            <p:ph idx="2" type="body"/>
          </p:nvPr>
        </p:nvSpPr>
        <p:spPr>
          <a:xfrm>
            <a:off x="311700" y="1639975"/>
            <a:ext cx="42681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在對話方塊 </a:t>
            </a:r>
            <a:r>
              <a:rPr lang="zh-TW" u="sng"/>
              <a:t>段落</a:t>
            </a:r>
            <a:r>
              <a:rPr lang="zh-TW"/>
              <a:t> 中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縮排 &gt; 指定方式: 第一行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確定</a:t>
            </a:r>
            <a:endParaRPr/>
          </a:p>
        </p:txBody>
      </p:sp>
      <p:sp>
        <p:nvSpPr>
          <p:cNvPr id="937" name="Google Shape;937;p1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8" name="Google Shape;938;p109"/>
          <p:cNvSpPr txBox="1"/>
          <p:nvPr>
            <p:ph idx="1" type="subTitle"/>
          </p:nvPr>
        </p:nvSpPr>
        <p:spPr>
          <a:xfrm>
            <a:off x="375934" y="517575"/>
            <a:ext cx="44901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D-5</a:t>
            </a:r>
            <a:endParaRPr/>
          </a:p>
        </p:txBody>
      </p:sp>
      <p:pic>
        <p:nvPicPr>
          <p:cNvPr id="939" name="Google Shape;93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338" y="-33675"/>
            <a:ext cx="3933825" cy="65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09"/>
          <p:cNvSpPr/>
          <p:nvPr/>
        </p:nvSpPr>
        <p:spPr>
          <a:xfrm>
            <a:off x="7250675" y="1065000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41" name="Google Shape;941;p109"/>
          <p:cNvSpPr/>
          <p:nvPr/>
        </p:nvSpPr>
        <p:spPr>
          <a:xfrm>
            <a:off x="6924100" y="1820900"/>
            <a:ext cx="10650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09"/>
          <p:cNvSpPr/>
          <p:nvPr/>
        </p:nvSpPr>
        <p:spPr>
          <a:xfrm>
            <a:off x="7109375" y="5954600"/>
            <a:ext cx="879600" cy="48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09"/>
          <p:cNvSpPr/>
          <p:nvPr/>
        </p:nvSpPr>
        <p:spPr>
          <a:xfrm>
            <a:off x="7203550" y="5173500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確認縮排內文樣式已經建立</a:t>
            </a:r>
            <a:endParaRPr/>
          </a:p>
        </p:txBody>
      </p:sp>
      <p:sp>
        <p:nvSpPr>
          <p:cNvPr id="949" name="Google Shape;949;p110"/>
          <p:cNvSpPr txBox="1"/>
          <p:nvPr>
            <p:ph idx="2" type="body"/>
          </p:nvPr>
        </p:nvSpPr>
        <p:spPr>
          <a:xfrm>
            <a:off x="311700" y="1639975"/>
            <a:ext cx="37497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在對話方塊 從格式建立新樣式 按下確定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確認「縮排內文」樣式已經建立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其他段落套用樣式</a:t>
            </a:r>
            <a:endParaRPr/>
          </a:p>
        </p:txBody>
      </p:sp>
      <p:sp>
        <p:nvSpPr>
          <p:cNvPr id="950" name="Google Shape;950;p1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1" name="Google Shape;951;p110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D-6</a:t>
            </a:r>
            <a:endParaRPr/>
          </a:p>
        </p:txBody>
      </p:sp>
      <p:pic>
        <p:nvPicPr>
          <p:cNvPr id="952" name="Google Shape;95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749" y="2144599"/>
            <a:ext cx="4600549" cy="3349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3" name="Google Shape;953;p110"/>
          <p:cNvSpPr/>
          <p:nvPr/>
        </p:nvSpPr>
        <p:spPr>
          <a:xfrm>
            <a:off x="7855675" y="2623800"/>
            <a:ext cx="824400" cy="620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10"/>
          <p:cNvSpPr/>
          <p:nvPr/>
        </p:nvSpPr>
        <p:spPr>
          <a:xfrm>
            <a:off x="7969375" y="190552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55" name="Google Shape;955;p110"/>
          <p:cNvSpPr/>
          <p:nvPr/>
        </p:nvSpPr>
        <p:spPr>
          <a:xfrm>
            <a:off x="5526250" y="329597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859" y="1696825"/>
            <a:ext cx="2944275" cy="41664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1" name="Google Shape;591;p8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短文件</a:t>
            </a:r>
            <a:endParaRPr/>
          </a:p>
        </p:txBody>
      </p:sp>
      <p:sp>
        <p:nvSpPr>
          <p:cNvPr id="592" name="Google Shape;592;p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93" name="Google Shape;593;p84"/>
          <p:cNvGrpSpPr/>
          <p:nvPr/>
        </p:nvGrpSpPr>
        <p:grpSpPr>
          <a:xfrm>
            <a:off x="6119600" y="2804475"/>
            <a:ext cx="848400" cy="675600"/>
            <a:chOff x="6590925" y="3574350"/>
            <a:chExt cx="848400" cy="675600"/>
          </a:xfrm>
        </p:grpSpPr>
        <p:sp>
          <p:nvSpPr>
            <p:cNvPr id="594" name="Google Shape;594;p84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-75003" name="adj1"/>
                <a:gd fmla="val 31394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5" name="Google Shape;595;p8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p84"/>
          <p:cNvGrpSpPr/>
          <p:nvPr/>
        </p:nvGrpSpPr>
        <p:grpSpPr>
          <a:xfrm>
            <a:off x="6119600" y="3904250"/>
            <a:ext cx="848400" cy="675600"/>
            <a:chOff x="6590925" y="3574350"/>
            <a:chExt cx="848400" cy="675600"/>
          </a:xfrm>
        </p:grpSpPr>
        <p:sp>
          <p:nvSpPr>
            <p:cNvPr id="597" name="Google Shape;597;p84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-113894" name="adj1"/>
                <a:gd fmla="val 16282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8" name="Google Shape;598;p8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1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Part 2. </a:t>
            </a:r>
            <a:endParaRPr b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佈景主題與封面頁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1" name="Google Shape;961;p1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2" name="Google Shape;962;p111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1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設定佈景主題</a:t>
            </a:r>
            <a:endParaRPr/>
          </a:p>
        </p:txBody>
      </p:sp>
      <p:sp>
        <p:nvSpPr>
          <p:cNvPr id="968" name="Google Shape;968;p1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9" name="Google Shape;969;p112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12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71" name="Google Shape;971;p11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  <a:endParaRPr b="1" u="sng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" name="Google Shape;97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7" y="1644080"/>
            <a:ext cx="4009275" cy="445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0"/>
            <a:ext cx="3954780" cy="43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1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1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設定佈景主題</a:t>
            </a:r>
            <a:endParaRPr/>
          </a:p>
        </p:txBody>
      </p:sp>
      <p:sp>
        <p:nvSpPr>
          <p:cNvPr id="980" name="Google Shape;980;p1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81" name="Google Shape;981;p113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982" name="Google Shape;982;p113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113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984" name="Google Shape;984;p113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1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設定佈景主題</a:t>
            </a:r>
            <a:endParaRPr/>
          </a:p>
        </p:txBody>
      </p:sp>
      <p:sp>
        <p:nvSpPr>
          <p:cNvPr id="990" name="Google Shape;990;p114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[E-1]</a:t>
            </a:r>
            <a:r>
              <a:rPr lang="zh-TW"/>
              <a:t> 索引標籤 設計 &gt; 佈景主題 &gt; 木頭類型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[E-2]</a:t>
            </a:r>
            <a:r>
              <a:rPr lang="zh-TW"/>
              <a:t> 文件格式設定 &gt; 陰影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[E-3]</a:t>
            </a:r>
            <a:r>
              <a:rPr lang="zh-TW"/>
              <a:t> 色彩 &gt; 綠色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[E-4]</a:t>
            </a:r>
            <a:r>
              <a:rPr lang="zh-TW"/>
              <a:t> 字型 &gt; Office &gt; 微軟正黑體 標楷體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[E-5]</a:t>
            </a:r>
            <a:r>
              <a:rPr lang="zh-TW"/>
              <a:t> 段落間距 &gt; 寬鬆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[E-6]</a:t>
            </a:r>
            <a:r>
              <a:rPr lang="zh-TW"/>
              <a:t> 效果 &gt; 凸痕</a:t>
            </a:r>
            <a:br>
              <a:rPr lang="zh-TW"/>
            </a:br>
            <a:endParaRPr/>
          </a:p>
        </p:txBody>
      </p:sp>
      <p:sp>
        <p:nvSpPr>
          <p:cNvPr id="991" name="Google Shape;991;p1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2" name="Google Shape;992;p11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14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94" name="Google Shape;99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1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佈景主題</a:t>
            </a:r>
            <a:endParaRPr/>
          </a:p>
        </p:txBody>
      </p:sp>
      <p:sp>
        <p:nvSpPr>
          <p:cNvPr id="1000" name="Google Shape;1000;p11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佈景主題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木頭類型</a:t>
            </a:r>
            <a:endParaRPr/>
          </a:p>
        </p:txBody>
      </p:sp>
      <p:sp>
        <p:nvSpPr>
          <p:cNvPr id="1001" name="Google Shape;1001;p1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2" name="Google Shape;1002;p115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E-1</a:t>
            </a:r>
            <a:endParaRPr/>
          </a:p>
        </p:txBody>
      </p:sp>
      <p:sp>
        <p:nvSpPr>
          <p:cNvPr id="1003" name="Google Shape;1003;p11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4" name="Google Shape;1004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305" y="1639975"/>
            <a:ext cx="3012070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5" name="Google Shape;1005;p115"/>
          <p:cNvSpPr/>
          <p:nvPr/>
        </p:nvSpPr>
        <p:spPr>
          <a:xfrm>
            <a:off x="6363850" y="1800075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115"/>
          <p:cNvSpPr/>
          <p:nvPr/>
        </p:nvSpPr>
        <p:spPr>
          <a:xfrm>
            <a:off x="6339700" y="102427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07" name="Google Shape;1007;p115"/>
          <p:cNvSpPr/>
          <p:nvPr/>
        </p:nvSpPr>
        <p:spPr>
          <a:xfrm>
            <a:off x="5161925" y="2004325"/>
            <a:ext cx="5487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15"/>
          <p:cNvSpPr/>
          <p:nvPr/>
        </p:nvSpPr>
        <p:spPr>
          <a:xfrm>
            <a:off x="5908225" y="4447425"/>
            <a:ext cx="7377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15"/>
          <p:cNvSpPr/>
          <p:nvPr/>
        </p:nvSpPr>
        <p:spPr>
          <a:xfrm>
            <a:off x="4157925" y="2037650"/>
            <a:ext cx="597000" cy="585300"/>
          </a:xfrm>
          <a:prstGeom prst="wedgeEllipseCallout">
            <a:avLst>
              <a:gd fmla="val 87781" name="adj1"/>
              <a:gd fmla="val 182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10" name="Google Shape;1010;p115"/>
          <p:cNvSpPr/>
          <p:nvPr/>
        </p:nvSpPr>
        <p:spPr>
          <a:xfrm>
            <a:off x="4811413" y="4386500"/>
            <a:ext cx="597000" cy="585300"/>
          </a:xfrm>
          <a:prstGeom prst="wedgeEllipseCallout">
            <a:avLst>
              <a:gd fmla="val 115170" name="adj1"/>
              <a:gd fmla="val -85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文件格式設定</a:t>
            </a:r>
            <a:endParaRPr/>
          </a:p>
        </p:txBody>
      </p:sp>
      <p:sp>
        <p:nvSpPr>
          <p:cNvPr id="1016" name="Google Shape;1016;p116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樣式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文件格式設定 &gt; 下箭頭</a:t>
            </a:r>
            <a:endParaRPr/>
          </a:p>
        </p:txBody>
      </p:sp>
      <p:sp>
        <p:nvSpPr>
          <p:cNvPr id="1017" name="Google Shape;1017;p1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8" name="Google Shape;1018;p11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E-2</a:t>
            </a:r>
            <a:endParaRPr/>
          </a:p>
        </p:txBody>
      </p:sp>
      <p:sp>
        <p:nvSpPr>
          <p:cNvPr id="1019" name="Google Shape;1019;p116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 startAt="3"/>
            </a:pPr>
            <a:r>
              <a:rPr lang="zh-TW"/>
              <a:t>選擇「陰影」</a:t>
            </a:r>
            <a:endParaRPr/>
          </a:p>
        </p:txBody>
      </p:sp>
      <p:pic>
        <p:nvPicPr>
          <p:cNvPr id="1020" name="Google Shape;102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3097675"/>
            <a:ext cx="7629525" cy="3467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1" name="Google Shape;1021;p116"/>
          <p:cNvSpPr/>
          <p:nvPr/>
        </p:nvSpPr>
        <p:spPr>
          <a:xfrm>
            <a:off x="2341750" y="3342125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16"/>
          <p:cNvSpPr/>
          <p:nvPr/>
        </p:nvSpPr>
        <p:spPr>
          <a:xfrm>
            <a:off x="2317600" y="256632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23" name="Google Shape;1023;p116"/>
          <p:cNvSpPr/>
          <p:nvPr/>
        </p:nvSpPr>
        <p:spPr>
          <a:xfrm>
            <a:off x="6846650" y="3752525"/>
            <a:ext cx="597000" cy="585300"/>
          </a:xfrm>
          <a:prstGeom prst="wedgeEllipseCallout">
            <a:avLst>
              <a:gd fmla="val 1227" name="adj1"/>
              <a:gd fmla="val 7090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24" name="Google Shape;1024;p116"/>
          <p:cNvSpPr/>
          <p:nvPr/>
        </p:nvSpPr>
        <p:spPr>
          <a:xfrm>
            <a:off x="6693800" y="4528325"/>
            <a:ext cx="902700" cy="719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色彩</a:t>
            </a:r>
            <a:endParaRPr/>
          </a:p>
        </p:txBody>
      </p:sp>
      <p:sp>
        <p:nvSpPr>
          <p:cNvPr id="1030" name="Google Shape;1030;p117"/>
          <p:cNvSpPr txBox="1"/>
          <p:nvPr>
            <p:ph idx="2" type="body"/>
          </p:nvPr>
        </p:nvSpPr>
        <p:spPr>
          <a:xfrm>
            <a:off x="1327600" y="1639975"/>
            <a:ext cx="29841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色彩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綠色</a:t>
            </a:r>
            <a:endParaRPr/>
          </a:p>
        </p:txBody>
      </p:sp>
      <p:sp>
        <p:nvSpPr>
          <p:cNvPr id="1031" name="Google Shape;1031;p1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2" name="Google Shape;1032;p11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E-3</a:t>
            </a:r>
            <a:endParaRPr/>
          </a:p>
        </p:txBody>
      </p:sp>
      <p:sp>
        <p:nvSpPr>
          <p:cNvPr id="1033" name="Google Shape;1033;p11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4" name="Google Shape;103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922992"/>
            <a:ext cx="3999900" cy="388597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5" name="Google Shape;1035;p117"/>
          <p:cNvSpPr/>
          <p:nvPr/>
        </p:nvSpPr>
        <p:spPr>
          <a:xfrm>
            <a:off x="4485625" y="487317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36" name="Google Shape;1036;p117"/>
          <p:cNvSpPr/>
          <p:nvPr/>
        </p:nvSpPr>
        <p:spPr>
          <a:xfrm>
            <a:off x="5361850" y="4956875"/>
            <a:ext cx="2187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117"/>
          <p:cNvSpPr/>
          <p:nvPr/>
        </p:nvSpPr>
        <p:spPr>
          <a:xfrm>
            <a:off x="5361850" y="2097425"/>
            <a:ext cx="639900" cy="10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17"/>
          <p:cNvSpPr/>
          <p:nvPr/>
        </p:nvSpPr>
        <p:spPr>
          <a:xfrm>
            <a:off x="4485625" y="233727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字型</a:t>
            </a:r>
            <a:endParaRPr/>
          </a:p>
        </p:txBody>
      </p:sp>
      <p:sp>
        <p:nvSpPr>
          <p:cNvPr id="1044" name="Google Shape;1044;p118"/>
          <p:cNvSpPr txBox="1"/>
          <p:nvPr>
            <p:ph idx="2" type="body"/>
          </p:nvPr>
        </p:nvSpPr>
        <p:spPr>
          <a:xfrm>
            <a:off x="311700" y="1639975"/>
            <a:ext cx="44532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字型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微軟正黑體/標楷體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大字(微軟正黑體): 標題字型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小字(標楷體): 文本字型</a:t>
            </a:r>
            <a:endParaRPr/>
          </a:p>
        </p:txBody>
      </p:sp>
      <p:sp>
        <p:nvSpPr>
          <p:cNvPr id="1045" name="Google Shape;1045;p1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6" name="Google Shape;1046;p118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E-4</a:t>
            </a:r>
            <a:endParaRPr/>
          </a:p>
        </p:txBody>
      </p:sp>
      <p:sp>
        <p:nvSpPr>
          <p:cNvPr id="1047" name="Google Shape;1047;p11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8" name="Google Shape;1048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400" y="1681125"/>
            <a:ext cx="3247175" cy="4410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9" name="Google Shape;1049;p118"/>
          <p:cNvSpPr/>
          <p:nvPr/>
        </p:nvSpPr>
        <p:spPr>
          <a:xfrm>
            <a:off x="4697400" y="287782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50" name="Google Shape;1050;p118"/>
          <p:cNvSpPr/>
          <p:nvPr/>
        </p:nvSpPr>
        <p:spPr>
          <a:xfrm>
            <a:off x="5542550" y="2820125"/>
            <a:ext cx="2776500" cy="793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18"/>
          <p:cNvSpPr/>
          <p:nvPr/>
        </p:nvSpPr>
        <p:spPr>
          <a:xfrm>
            <a:off x="5542550" y="1681125"/>
            <a:ext cx="639900" cy="1065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118"/>
          <p:cNvSpPr/>
          <p:nvPr/>
        </p:nvSpPr>
        <p:spPr>
          <a:xfrm>
            <a:off x="4764850" y="1920975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19"/>
          <p:cNvSpPr txBox="1"/>
          <p:nvPr>
            <p:ph type="title"/>
          </p:nvPr>
        </p:nvSpPr>
        <p:spPr>
          <a:xfrm>
            <a:off x="311700" y="833774"/>
            <a:ext cx="69861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段落間距</a:t>
            </a:r>
            <a:endParaRPr/>
          </a:p>
        </p:txBody>
      </p:sp>
      <p:sp>
        <p:nvSpPr>
          <p:cNvPr id="1058" name="Google Shape;1058;p11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段落間距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寬鬆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zh-TW"/>
              <a:t>之前: 與前段的距離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zh-TW"/>
              <a:t>之後: 與後段的距離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zh-TW"/>
              <a:t>行距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1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0" name="Google Shape;1060;p119"/>
          <p:cNvSpPr txBox="1"/>
          <p:nvPr>
            <p:ph idx="1" type="subTitle"/>
          </p:nvPr>
        </p:nvSpPr>
        <p:spPr>
          <a:xfrm>
            <a:off x="408862" y="517575"/>
            <a:ext cx="6791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E-5</a:t>
            </a:r>
            <a:endParaRPr/>
          </a:p>
        </p:txBody>
      </p:sp>
      <p:sp>
        <p:nvSpPr>
          <p:cNvPr id="1061" name="Google Shape;1061;p11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2" name="Google Shape;1062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627" y="1273375"/>
            <a:ext cx="3303175" cy="5070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3" name="Google Shape;1063;p119"/>
          <p:cNvSpPr/>
          <p:nvPr/>
        </p:nvSpPr>
        <p:spPr>
          <a:xfrm>
            <a:off x="4538113" y="4631900"/>
            <a:ext cx="597000" cy="585300"/>
          </a:xfrm>
          <a:prstGeom prst="wedgeEllipseCallout">
            <a:avLst>
              <a:gd fmla="val 81583" name="adj1"/>
              <a:gd fmla="val 323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64" name="Google Shape;1064;p119"/>
          <p:cNvSpPr/>
          <p:nvPr/>
        </p:nvSpPr>
        <p:spPr>
          <a:xfrm>
            <a:off x="5361650" y="4593650"/>
            <a:ext cx="19359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119"/>
          <p:cNvSpPr/>
          <p:nvPr/>
        </p:nvSpPr>
        <p:spPr>
          <a:xfrm>
            <a:off x="5542550" y="1441275"/>
            <a:ext cx="1009200" cy="36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19"/>
          <p:cNvSpPr/>
          <p:nvPr/>
        </p:nvSpPr>
        <p:spPr>
          <a:xfrm>
            <a:off x="5787950" y="601650"/>
            <a:ext cx="597000" cy="585300"/>
          </a:xfrm>
          <a:prstGeom prst="wedgeEllipseCallout">
            <a:avLst>
              <a:gd fmla="val 6863" name="adj1"/>
              <a:gd fmla="val 834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67" name="Google Shape;1067;p119"/>
          <p:cNvSpPr/>
          <p:nvPr/>
        </p:nvSpPr>
        <p:spPr>
          <a:xfrm>
            <a:off x="6810875" y="2011050"/>
            <a:ext cx="1971900" cy="585300"/>
          </a:xfrm>
          <a:prstGeom prst="wedgeRoundRectCallout">
            <a:avLst>
              <a:gd fmla="val -68228" name="adj1"/>
              <a:gd fmla="val -908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佈景主題的段落間距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2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(SmartArt)效果</a:t>
            </a:r>
            <a:endParaRPr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1073" name="Google Shape;1073;p12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效果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凸痕</a:t>
            </a:r>
            <a:endParaRPr/>
          </a:p>
        </p:txBody>
      </p:sp>
      <p:sp>
        <p:nvSpPr>
          <p:cNvPr id="1074" name="Google Shape;1074;p1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5" name="Google Shape;1075;p120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E-6</a:t>
            </a:r>
            <a:endParaRPr/>
          </a:p>
        </p:txBody>
      </p:sp>
      <p:sp>
        <p:nvSpPr>
          <p:cNvPr id="1076" name="Google Shape;1076;p120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7" name="Google Shape;107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425" y="1639975"/>
            <a:ext cx="3889879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8" name="Google Shape;1078;p120"/>
          <p:cNvSpPr/>
          <p:nvPr/>
        </p:nvSpPr>
        <p:spPr>
          <a:xfrm>
            <a:off x="7860013" y="5676700"/>
            <a:ext cx="597000" cy="585300"/>
          </a:xfrm>
          <a:prstGeom prst="wedgeEllipseCallout">
            <a:avLst>
              <a:gd fmla="val 4537" name="adj1"/>
              <a:gd fmla="val -8707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79" name="Google Shape;1079;p120"/>
          <p:cNvSpPr/>
          <p:nvPr/>
        </p:nvSpPr>
        <p:spPr>
          <a:xfrm>
            <a:off x="7682850" y="4083050"/>
            <a:ext cx="1149600" cy="1258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20"/>
          <p:cNvSpPr/>
          <p:nvPr/>
        </p:nvSpPr>
        <p:spPr>
          <a:xfrm>
            <a:off x="5189050" y="1991150"/>
            <a:ext cx="1009200" cy="36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120"/>
          <p:cNvSpPr/>
          <p:nvPr/>
        </p:nvSpPr>
        <p:spPr>
          <a:xfrm>
            <a:off x="4273500" y="1881200"/>
            <a:ext cx="597000" cy="585300"/>
          </a:xfrm>
          <a:prstGeom prst="wedgeEllipseCallout">
            <a:avLst>
              <a:gd fmla="val 81583" name="adj1"/>
              <a:gd fmla="val 305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300" y="1899524"/>
            <a:ext cx="2944275" cy="416640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04" name="Google Shape;604;p85"/>
          <p:cNvGrpSpPr/>
          <p:nvPr/>
        </p:nvGrpSpPr>
        <p:grpSpPr>
          <a:xfrm>
            <a:off x="3059825" y="1495527"/>
            <a:ext cx="3366450" cy="4472824"/>
            <a:chOff x="3476475" y="1390452"/>
            <a:chExt cx="3366450" cy="4472824"/>
          </a:xfrm>
        </p:grpSpPr>
        <p:pic>
          <p:nvPicPr>
            <p:cNvPr id="605" name="Google Shape;605;p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76475" y="1696823"/>
              <a:ext cx="2944275" cy="4166453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606" name="Google Shape;606;p85"/>
            <p:cNvGrpSpPr/>
            <p:nvPr/>
          </p:nvGrpSpPr>
          <p:grpSpPr>
            <a:xfrm>
              <a:off x="5994525" y="4074702"/>
              <a:ext cx="848400" cy="675600"/>
              <a:chOff x="6590925" y="3574350"/>
              <a:chExt cx="848400" cy="675600"/>
            </a:xfrm>
          </p:grpSpPr>
          <p:sp>
            <p:nvSpPr>
              <p:cNvPr id="607" name="Google Shape;607;p85"/>
              <p:cNvSpPr/>
              <p:nvPr/>
            </p:nvSpPr>
            <p:spPr>
              <a:xfrm>
                <a:off x="6590925" y="3574350"/>
                <a:ext cx="848400" cy="675600"/>
              </a:xfrm>
              <a:prstGeom prst="wedgeEllipseCallout">
                <a:avLst>
                  <a:gd fmla="val -61189" name="adj1"/>
                  <a:gd fmla="val 61978" name="adj2"/>
                </a:avLst>
              </a:pr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08" name="Google Shape;608;p8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40775" y="3723531"/>
                <a:ext cx="548700" cy="377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9" name="Google Shape;609;p85"/>
            <p:cNvGrpSpPr/>
            <p:nvPr/>
          </p:nvGrpSpPr>
          <p:grpSpPr>
            <a:xfrm>
              <a:off x="5994525" y="2529527"/>
              <a:ext cx="848400" cy="675600"/>
              <a:chOff x="6590925" y="3574350"/>
              <a:chExt cx="848400" cy="675600"/>
            </a:xfrm>
          </p:grpSpPr>
          <p:sp>
            <p:nvSpPr>
              <p:cNvPr id="610" name="Google Shape;610;p85"/>
              <p:cNvSpPr/>
              <p:nvPr/>
            </p:nvSpPr>
            <p:spPr>
              <a:xfrm>
                <a:off x="6590925" y="3574350"/>
                <a:ext cx="848400" cy="675600"/>
              </a:xfrm>
              <a:prstGeom prst="wedgeEllipseCallout">
                <a:avLst>
                  <a:gd fmla="val -61189" name="adj1"/>
                  <a:gd fmla="val 61978" name="adj2"/>
                </a:avLst>
              </a:pr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11" name="Google Shape;611;p8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40775" y="3723531"/>
                <a:ext cx="548700" cy="377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2" name="Google Shape;612;p85"/>
            <p:cNvGrpSpPr/>
            <p:nvPr/>
          </p:nvGrpSpPr>
          <p:grpSpPr>
            <a:xfrm>
              <a:off x="5994525" y="1390452"/>
              <a:ext cx="848400" cy="675600"/>
              <a:chOff x="6590925" y="3574350"/>
              <a:chExt cx="848400" cy="675600"/>
            </a:xfrm>
          </p:grpSpPr>
          <p:sp>
            <p:nvSpPr>
              <p:cNvPr id="613" name="Google Shape;613;p85"/>
              <p:cNvSpPr/>
              <p:nvPr/>
            </p:nvSpPr>
            <p:spPr>
              <a:xfrm>
                <a:off x="6590925" y="3574350"/>
                <a:ext cx="848400" cy="675600"/>
              </a:xfrm>
              <a:prstGeom prst="wedgeEllipseCallout">
                <a:avLst>
                  <a:gd fmla="val -61189" name="adj1"/>
                  <a:gd fmla="val 61978" name="adj2"/>
                </a:avLst>
              </a:pr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14" name="Google Shape;614;p8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40775" y="3723531"/>
                <a:ext cx="548700" cy="3772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15" name="Google Shape;615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7434" y="1707625"/>
            <a:ext cx="2944275" cy="41664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6" name="Google Shape;616;p8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長文件</a:t>
            </a:r>
            <a:endParaRPr/>
          </a:p>
        </p:txBody>
      </p:sp>
      <p:sp>
        <p:nvSpPr>
          <p:cNvPr id="617" name="Google Shape;617;p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618" name="Google Shape;618;p85"/>
          <p:cNvGrpSpPr/>
          <p:nvPr/>
        </p:nvGrpSpPr>
        <p:grpSpPr>
          <a:xfrm>
            <a:off x="3425363" y="2540325"/>
            <a:ext cx="848400" cy="675600"/>
            <a:chOff x="6590925" y="3574350"/>
            <a:chExt cx="848400" cy="675600"/>
          </a:xfrm>
        </p:grpSpPr>
        <p:sp>
          <p:nvSpPr>
            <p:cNvPr id="619" name="Google Shape;619;p85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32336" name="adj1"/>
                <a:gd fmla="val 60465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0" name="Google Shape;620;p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1" name="Google Shape;621;p85"/>
          <p:cNvGrpSpPr/>
          <p:nvPr/>
        </p:nvGrpSpPr>
        <p:grpSpPr>
          <a:xfrm>
            <a:off x="2686975" y="3684877"/>
            <a:ext cx="848400" cy="675600"/>
            <a:chOff x="6590925" y="3574350"/>
            <a:chExt cx="848400" cy="675600"/>
          </a:xfrm>
        </p:grpSpPr>
        <p:sp>
          <p:nvSpPr>
            <p:cNvPr id="622" name="Google Shape;622;p85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78627" name="adj1"/>
                <a:gd fmla="val 50351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3" name="Google Shape;623;p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2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目錄：更新整個目錄</a:t>
            </a:r>
            <a:endParaRPr/>
          </a:p>
        </p:txBody>
      </p:sp>
      <p:sp>
        <p:nvSpPr>
          <p:cNvPr id="1087" name="Google Shape;1087;p1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8" name="Google Shape;1088;p121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121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實作F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90" name="Google Shape;1090;p121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  <a:endParaRPr b="1" u="sng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7" y="1654505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39955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22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12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目錄：更新整個目錄</a:t>
            </a:r>
            <a:endParaRPr/>
          </a:p>
        </p:txBody>
      </p:sp>
      <p:sp>
        <p:nvSpPr>
          <p:cNvPr id="1099" name="Google Shape;1099;p1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00" name="Google Shape;1100;p122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101" name="Google Shape;1101;p122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22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103" name="Google Shape;1103;p122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104" name="Google Shape;1104;p122"/>
          <p:cNvSpPr/>
          <p:nvPr/>
        </p:nvSpPr>
        <p:spPr>
          <a:xfrm>
            <a:off x="8075625" y="2498100"/>
            <a:ext cx="432300" cy="2867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122"/>
          <p:cNvSpPr/>
          <p:nvPr/>
        </p:nvSpPr>
        <p:spPr>
          <a:xfrm>
            <a:off x="3460200" y="2639500"/>
            <a:ext cx="432300" cy="2867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目錄：更新整個目錄</a:t>
            </a:r>
            <a:endParaRPr/>
          </a:p>
        </p:txBody>
      </p:sp>
      <p:sp>
        <p:nvSpPr>
          <p:cNvPr id="1111" name="Google Shape;1111;p123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[F-1] </a:t>
            </a:r>
            <a:r>
              <a:rPr lang="zh-TW"/>
              <a:t>點選目錄 &gt; 更新目錄 &gt; 更新整個目錄</a:t>
            </a:r>
            <a:endParaRPr/>
          </a:p>
        </p:txBody>
      </p:sp>
      <p:sp>
        <p:nvSpPr>
          <p:cNvPr id="1112" name="Google Shape;1112;p1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13" name="Google Shape;1113;p12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123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15" name="Google Shape;1115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2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更新整個目錄</a:t>
            </a:r>
            <a:endParaRPr/>
          </a:p>
        </p:txBody>
      </p:sp>
      <p:sp>
        <p:nvSpPr>
          <p:cNvPr id="1121" name="Google Shape;1121;p124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點選目錄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更新目錄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更新整個目錄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確定</a:t>
            </a:r>
            <a:endParaRPr/>
          </a:p>
        </p:txBody>
      </p:sp>
      <p:sp>
        <p:nvSpPr>
          <p:cNvPr id="1122" name="Google Shape;1122;p1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3" name="Google Shape;1123;p12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F-1</a:t>
            </a:r>
            <a:endParaRPr/>
          </a:p>
        </p:txBody>
      </p:sp>
      <p:sp>
        <p:nvSpPr>
          <p:cNvPr id="1124" name="Google Shape;1124;p124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5" name="Google Shape;1125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375" y="1639973"/>
            <a:ext cx="5477924" cy="3172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6" name="Google Shape;1126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513" y="4461650"/>
            <a:ext cx="3137650" cy="1872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7" name="Google Shape;1127;p124"/>
          <p:cNvSpPr/>
          <p:nvPr/>
        </p:nvSpPr>
        <p:spPr>
          <a:xfrm rot="5400000">
            <a:off x="4587725" y="36372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124"/>
          <p:cNvSpPr/>
          <p:nvPr/>
        </p:nvSpPr>
        <p:spPr>
          <a:xfrm>
            <a:off x="4245725" y="3043625"/>
            <a:ext cx="884100" cy="36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124"/>
          <p:cNvSpPr/>
          <p:nvPr/>
        </p:nvSpPr>
        <p:spPr>
          <a:xfrm>
            <a:off x="3307250" y="3640875"/>
            <a:ext cx="597000" cy="585300"/>
          </a:xfrm>
          <a:prstGeom prst="wedgeEllipseCallout">
            <a:avLst>
              <a:gd fmla="val 81583" name="adj1"/>
              <a:gd fmla="val 305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30" name="Google Shape;1130;p124"/>
          <p:cNvSpPr/>
          <p:nvPr/>
        </p:nvSpPr>
        <p:spPr>
          <a:xfrm>
            <a:off x="4451825" y="2212838"/>
            <a:ext cx="597000" cy="585300"/>
          </a:xfrm>
          <a:prstGeom prst="wedgeEllipseCallout">
            <a:avLst>
              <a:gd fmla="val 3028" name="adj1"/>
              <a:gd fmla="val 8597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31" name="Google Shape;1131;p124"/>
          <p:cNvSpPr/>
          <p:nvPr/>
        </p:nvSpPr>
        <p:spPr>
          <a:xfrm>
            <a:off x="4832400" y="5411050"/>
            <a:ext cx="1420800" cy="268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24"/>
          <p:cNvSpPr/>
          <p:nvPr/>
        </p:nvSpPr>
        <p:spPr>
          <a:xfrm>
            <a:off x="5483250" y="5780250"/>
            <a:ext cx="10212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24"/>
          <p:cNvSpPr/>
          <p:nvPr/>
        </p:nvSpPr>
        <p:spPr>
          <a:xfrm>
            <a:off x="3996200" y="5252638"/>
            <a:ext cx="597000" cy="585300"/>
          </a:xfrm>
          <a:prstGeom prst="wedgeEllipseCallout">
            <a:avLst>
              <a:gd fmla="val 78028" name="adj1"/>
              <a:gd fmla="val -254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34" name="Google Shape;1134;p124"/>
          <p:cNvSpPr/>
          <p:nvPr/>
        </p:nvSpPr>
        <p:spPr>
          <a:xfrm>
            <a:off x="4598925" y="5780238"/>
            <a:ext cx="597000" cy="585300"/>
          </a:xfrm>
          <a:prstGeom prst="wedgeEllipseCallout">
            <a:avLst>
              <a:gd fmla="val 82341" name="adj1"/>
              <a:gd fmla="val -134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2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插入封面頁</a:t>
            </a:r>
            <a:endParaRPr/>
          </a:p>
        </p:txBody>
      </p:sp>
      <p:sp>
        <p:nvSpPr>
          <p:cNvPr id="1140" name="Google Shape;1140;p1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1" name="Google Shape;1141;p125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25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實作G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43" name="Google Shape;1143;p125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練習文件：接續前一份文件</a:t>
            </a:r>
            <a:endParaRPr b="1" u="sng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25"/>
          <p:cNvSpPr txBox="1"/>
          <p:nvPr>
            <p:ph idx="1" type="subTitle"/>
          </p:nvPr>
        </p:nvSpPr>
        <p:spPr>
          <a:xfrm>
            <a:off x="2395975" y="4608725"/>
            <a:ext cx="6424200" cy="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練習文件：</a:t>
            </a:r>
            <a:r>
              <a:rPr b="1" lang="zh-TW" u="sng">
                <a:solidFill>
                  <a:srgbClr val="FFFF00"/>
                </a:solidFill>
                <a:latin typeface="MingLiu"/>
                <a:ea typeface="MingLiu"/>
                <a:cs typeface="MingLiu"/>
                <a:sym typeface="MingLiu"/>
              </a:rPr>
              <a:t>7-G 封面頁圖片.jpg   </a:t>
            </a:r>
            <a:endParaRPr b="1" u="sng">
              <a:solidFill>
                <a:srgbClr val="FFFF00"/>
              </a:solidFill>
              <a:latin typeface="MingLiu"/>
              <a:ea typeface="MingLiu"/>
              <a:cs typeface="MingLiu"/>
              <a:sym typeface="MingLiu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sp>
        <p:nvSpPr>
          <p:cNvPr id="1145" name="Google Shape;1145;p125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第7堂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00" y="1650309"/>
            <a:ext cx="3338850" cy="445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925" y="1650300"/>
            <a:ext cx="3338850" cy="44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12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2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插入封面頁</a:t>
            </a:r>
            <a:endParaRPr/>
          </a:p>
        </p:txBody>
      </p:sp>
      <p:sp>
        <p:nvSpPr>
          <p:cNvPr id="1154" name="Google Shape;1154;p1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55" name="Google Shape;1155;p126"/>
          <p:cNvSpPr txBox="1"/>
          <p:nvPr>
            <p:ph idx="4294967295" type="subTitle"/>
          </p:nvPr>
        </p:nvSpPr>
        <p:spPr>
          <a:xfrm>
            <a:off x="3650550" y="435825"/>
            <a:ext cx="1842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156" name="Google Shape;1156;p126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126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158" name="Google Shape;1158;p126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2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插入封面頁</a:t>
            </a:r>
            <a:endParaRPr/>
          </a:p>
        </p:txBody>
      </p:sp>
      <p:sp>
        <p:nvSpPr>
          <p:cNvPr id="1164" name="Google Shape;1164;p127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[G-1] </a:t>
            </a:r>
            <a:r>
              <a:rPr lang="zh-TW"/>
              <a:t>索引標籤 插入 &gt; 封面頁 &gt; 移動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rgbClr val="980000"/>
                </a:solidFill>
              </a:rPr>
              <a:t>[G-2]</a:t>
            </a:r>
            <a:r>
              <a:rPr lang="zh-TW"/>
              <a:t> 修改封面頁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[G-3] </a:t>
            </a:r>
            <a:r>
              <a:rPr lang="zh-TW">
                <a:solidFill>
                  <a:srgbClr val="000000"/>
                </a:solidFill>
              </a:rPr>
              <a:t>變更圖片為 </a:t>
            </a:r>
            <a:r>
              <a:rPr lang="zh-TW" u="sng">
                <a:solidFill>
                  <a:srgbClr val="000000"/>
                </a:solidFill>
              </a:rPr>
              <a:t>7-G 封面頁圖片.jpg</a:t>
            </a:r>
            <a:r>
              <a:rPr lang="zh-TW">
                <a:solidFill>
                  <a:srgbClr val="000000"/>
                </a:solidFill>
              </a:rPr>
              <a:t> 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000000"/>
                </a:solidFill>
              </a:rPr>
              <a:t>刪除文件第一行的</a:t>
            </a:r>
            <a:r>
              <a:rPr lang="zh-TW" u="sng">
                <a:solidFill>
                  <a:srgbClr val="000000"/>
                </a:solidFill>
              </a:rPr>
              <a:t>「WHO高齡友善城市指南」摘要</a:t>
            </a:r>
            <a:br>
              <a:rPr lang="zh-TW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</p:txBody>
      </p:sp>
      <p:sp>
        <p:nvSpPr>
          <p:cNvPr id="1165" name="Google Shape;1165;p1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66" name="Google Shape;1166;p12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27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68" name="Google Shape;1168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28"/>
          <p:cNvSpPr txBox="1"/>
          <p:nvPr>
            <p:ph type="title"/>
          </p:nvPr>
        </p:nvSpPr>
        <p:spPr>
          <a:xfrm>
            <a:off x="311700" y="833774"/>
            <a:ext cx="42603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插入封面頁</a:t>
            </a:r>
            <a:endParaRPr/>
          </a:p>
        </p:txBody>
      </p:sp>
      <p:sp>
        <p:nvSpPr>
          <p:cNvPr id="1174" name="Google Shape;1174;p12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插入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封面頁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移動</a:t>
            </a:r>
            <a:endParaRPr/>
          </a:p>
        </p:txBody>
      </p:sp>
      <p:sp>
        <p:nvSpPr>
          <p:cNvPr id="1175" name="Google Shape;1175;p1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6" name="Google Shape;1176;p128"/>
          <p:cNvSpPr txBox="1"/>
          <p:nvPr>
            <p:ph idx="1" type="subTitle"/>
          </p:nvPr>
        </p:nvSpPr>
        <p:spPr>
          <a:xfrm>
            <a:off x="370950" y="517575"/>
            <a:ext cx="41418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G-1</a:t>
            </a:r>
            <a:endParaRPr/>
          </a:p>
        </p:txBody>
      </p:sp>
      <p:sp>
        <p:nvSpPr>
          <p:cNvPr id="1177" name="Google Shape;1177;p12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8" name="Google Shape;1178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513" y="833775"/>
            <a:ext cx="4295775" cy="5562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9" name="Google Shape;1179;p128"/>
          <p:cNvSpPr/>
          <p:nvPr/>
        </p:nvSpPr>
        <p:spPr>
          <a:xfrm>
            <a:off x="5602250" y="1074725"/>
            <a:ext cx="548700" cy="268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128"/>
          <p:cNvSpPr/>
          <p:nvPr/>
        </p:nvSpPr>
        <p:spPr>
          <a:xfrm>
            <a:off x="6251075" y="2880238"/>
            <a:ext cx="597000" cy="585300"/>
          </a:xfrm>
          <a:prstGeom prst="wedgeEllipseCallout">
            <a:avLst>
              <a:gd fmla="val -2286" name="adj1"/>
              <a:gd fmla="val 860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81" name="Google Shape;1181;p128"/>
          <p:cNvSpPr/>
          <p:nvPr/>
        </p:nvSpPr>
        <p:spPr>
          <a:xfrm>
            <a:off x="4536525" y="1343225"/>
            <a:ext cx="781800" cy="268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128"/>
          <p:cNvSpPr/>
          <p:nvPr/>
        </p:nvSpPr>
        <p:spPr>
          <a:xfrm>
            <a:off x="5879825" y="3731725"/>
            <a:ext cx="1339500" cy="1782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28"/>
          <p:cNvSpPr/>
          <p:nvPr/>
        </p:nvSpPr>
        <p:spPr>
          <a:xfrm>
            <a:off x="4628925" y="429263"/>
            <a:ext cx="597000" cy="585300"/>
          </a:xfrm>
          <a:prstGeom prst="wedgeEllipseCallout">
            <a:avLst>
              <a:gd fmla="val -322" name="adj1"/>
              <a:gd fmla="val 8872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84" name="Google Shape;1184;p128"/>
          <p:cNvSpPr/>
          <p:nvPr/>
        </p:nvSpPr>
        <p:spPr>
          <a:xfrm>
            <a:off x="5578100" y="192663"/>
            <a:ext cx="597000" cy="585300"/>
          </a:xfrm>
          <a:prstGeom prst="wedgeEllipseCallout">
            <a:avLst>
              <a:gd fmla="val -4041" name="adj1"/>
              <a:gd fmla="val 8082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29"/>
          <p:cNvSpPr txBox="1"/>
          <p:nvPr>
            <p:ph type="title"/>
          </p:nvPr>
        </p:nvSpPr>
        <p:spPr>
          <a:xfrm>
            <a:off x="311700" y="6373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修改封面頁</a:t>
            </a:r>
            <a:endParaRPr/>
          </a:p>
        </p:txBody>
      </p:sp>
      <p:sp>
        <p:nvSpPr>
          <p:cNvPr id="1190" name="Google Shape;1190;p12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[文件標題] 改成 </a:t>
            </a:r>
            <a:r>
              <a:rPr lang="zh-TW" u="sng"/>
              <a:t>「WHO高齡友善城市指南」摘要</a:t>
            </a:r>
            <a:endParaRPr u="sng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字型大小縮小為28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作者 改成 你的名字</a:t>
            </a:r>
            <a:br>
              <a:rPr lang="zh-TW"/>
            </a:br>
            <a:r>
              <a:rPr lang="zh-TW"/>
              <a:t>公司 改為 學號</a:t>
            </a:r>
            <a:br>
              <a:rPr lang="zh-TW"/>
            </a:br>
            <a:r>
              <a:rPr lang="zh-TW"/>
              <a:t>日期 設為 今天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年 設為 今年</a:t>
            </a:r>
            <a:endParaRPr/>
          </a:p>
        </p:txBody>
      </p:sp>
      <p:sp>
        <p:nvSpPr>
          <p:cNvPr id="1191" name="Google Shape;1191;p1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2" name="Google Shape;1192;p129"/>
          <p:cNvSpPr txBox="1"/>
          <p:nvPr>
            <p:ph idx="1" type="subTitle"/>
          </p:nvPr>
        </p:nvSpPr>
        <p:spPr>
          <a:xfrm>
            <a:off x="430200" y="3973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G-2</a:t>
            </a:r>
            <a:endParaRPr/>
          </a:p>
        </p:txBody>
      </p:sp>
      <p:pic>
        <p:nvPicPr>
          <p:cNvPr id="1193" name="Google Shape;119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598" y="1461152"/>
            <a:ext cx="3749700" cy="5103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4" name="Google Shape;1194;p129"/>
          <p:cNvSpPr/>
          <p:nvPr/>
        </p:nvSpPr>
        <p:spPr>
          <a:xfrm>
            <a:off x="6933700" y="2732250"/>
            <a:ext cx="1251900" cy="378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129"/>
          <p:cNvSpPr/>
          <p:nvPr/>
        </p:nvSpPr>
        <p:spPr>
          <a:xfrm>
            <a:off x="6336700" y="558521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96" name="Google Shape;1196;p129"/>
          <p:cNvSpPr/>
          <p:nvPr/>
        </p:nvSpPr>
        <p:spPr>
          <a:xfrm>
            <a:off x="7204900" y="5836775"/>
            <a:ext cx="5487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29"/>
          <p:cNvSpPr/>
          <p:nvPr/>
        </p:nvSpPr>
        <p:spPr>
          <a:xfrm>
            <a:off x="7244175" y="2124500"/>
            <a:ext cx="5970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129"/>
          <p:cNvSpPr/>
          <p:nvPr/>
        </p:nvSpPr>
        <p:spPr>
          <a:xfrm>
            <a:off x="6014025" y="258861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99" name="Google Shape;1199;p129"/>
          <p:cNvSpPr/>
          <p:nvPr/>
        </p:nvSpPr>
        <p:spPr>
          <a:xfrm>
            <a:off x="8116800" y="2040800"/>
            <a:ext cx="597000" cy="585300"/>
          </a:xfrm>
          <a:prstGeom prst="wedgeEllipseCallout">
            <a:avLst>
              <a:gd fmla="val -79267" name="adj1"/>
              <a:gd fmla="val -5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30"/>
          <p:cNvSpPr txBox="1"/>
          <p:nvPr>
            <p:ph idx="3" type="body"/>
          </p:nvPr>
        </p:nvSpPr>
        <p:spPr>
          <a:xfrm>
            <a:off x="4399175" y="1639975"/>
            <a:ext cx="44331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AutoNum type="arabicPeriod" startAt="4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選擇 </a:t>
            </a:r>
            <a:r>
              <a:rPr lang="zh-TW" u="sng">
                <a:latin typeface="Microsoft JhengHei"/>
                <a:ea typeface="Microsoft JhengHei"/>
                <a:cs typeface="Microsoft JhengHei"/>
                <a:sym typeface="Microsoft JhengHei"/>
              </a:rPr>
              <a:t>7-G 封面頁圖片.jpg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AutoNum type="arabicPeriod" startAt="4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插入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5" name="Google Shape;1205;p13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變更圖片</a:t>
            </a:r>
            <a:endParaRPr/>
          </a:p>
        </p:txBody>
      </p:sp>
      <p:sp>
        <p:nvSpPr>
          <p:cNvPr id="1206" name="Google Shape;1206;p13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AutoNum type="arabicPeriod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圖片上按滑鼠右鍵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AutoNum type="arabicPeriod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變更圖片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AutoNum type="arabicPeriod"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插入圖片 &gt; 從檔案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7" name="Google Shape;1207;p1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08" name="Google Shape;1208;p130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G-3</a:t>
            </a:r>
            <a:endParaRPr/>
          </a:p>
        </p:txBody>
      </p:sp>
      <p:pic>
        <p:nvPicPr>
          <p:cNvPr id="1209" name="Google Shape;1209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63" y="3651700"/>
            <a:ext cx="3667125" cy="2971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0" name="Google Shape;1210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051" y="2975325"/>
            <a:ext cx="3742601" cy="2362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1" name="Google Shape;1211;p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820" y="4184248"/>
            <a:ext cx="3667125" cy="254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30"/>
          <p:cNvSpPr/>
          <p:nvPr/>
        </p:nvSpPr>
        <p:spPr>
          <a:xfrm>
            <a:off x="1409400" y="6031175"/>
            <a:ext cx="15522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130"/>
          <p:cNvSpPr/>
          <p:nvPr/>
        </p:nvSpPr>
        <p:spPr>
          <a:xfrm>
            <a:off x="83050" y="4576088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14" name="Google Shape;1214;p130"/>
          <p:cNvSpPr/>
          <p:nvPr/>
        </p:nvSpPr>
        <p:spPr>
          <a:xfrm>
            <a:off x="546525" y="585656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15" name="Google Shape;1215;p130"/>
          <p:cNvSpPr/>
          <p:nvPr/>
        </p:nvSpPr>
        <p:spPr>
          <a:xfrm>
            <a:off x="3742550" y="3368100"/>
            <a:ext cx="3249000" cy="47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130"/>
          <p:cNvSpPr/>
          <p:nvPr/>
        </p:nvSpPr>
        <p:spPr>
          <a:xfrm>
            <a:off x="2722550" y="3285138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17" name="Google Shape;1217;p130"/>
          <p:cNvSpPr/>
          <p:nvPr/>
        </p:nvSpPr>
        <p:spPr>
          <a:xfrm>
            <a:off x="6080350" y="5025650"/>
            <a:ext cx="965400" cy="960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130"/>
          <p:cNvSpPr/>
          <p:nvPr/>
        </p:nvSpPr>
        <p:spPr>
          <a:xfrm>
            <a:off x="5236375" y="5271263"/>
            <a:ext cx="597000" cy="585300"/>
          </a:xfrm>
          <a:prstGeom prst="wedgeEllipseCallout">
            <a:avLst>
              <a:gd fmla="val 83476" name="adj1"/>
              <a:gd fmla="val 83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19" name="Google Shape;1219;p130"/>
          <p:cNvSpPr/>
          <p:nvPr/>
        </p:nvSpPr>
        <p:spPr>
          <a:xfrm>
            <a:off x="7675050" y="6382625"/>
            <a:ext cx="714000" cy="246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30"/>
          <p:cNvSpPr/>
          <p:nvPr/>
        </p:nvSpPr>
        <p:spPr>
          <a:xfrm>
            <a:off x="7792050" y="5499088"/>
            <a:ext cx="597000" cy="585300"/>
          </a:xfrm>
          <a:prstGeom prst="wedgeEllipseCallout">
            <a:avLst>
              <a:gd fmla="val 1457" name="adj1"/>
              <a:gd fmla="val 855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21" name="Google Shape;1221;p130"/>
          <p:cNvSpPr/>
          <p:nvPr/>
        </p:nvSpPr>
        <p:spPr>
          <a:xfrm rot="-2700000">
            <a:off x="2975143" y="4469011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130"/>
          <p:cNvSpPr/>
          <p:nvPr/>
        </p:nvSpPr>
        <p:spPr>
          <a:xfrm rot="3600505">
            <a:off x="5665804" y="3907270"/>
            <a:ext cx="691376" cy="9346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325" y="1899524"/>
            <a:ext cx="2944275" cy="416640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9" name="Google Shape;62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850" y="1801898"/>
            <a:ext cx="2944275" cy="416645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0" name="Google Shape;630;p86"/>
          <p:cNvSpPr/>
          <p:nvPr/>
        </p:nvSpPr>
        <p:spPr>
          <a:xfrm>
            <a:off x="3998900" y="4179777"/>
            <a:ext cx="848400" cy="675600"/>
          </a:xfrm>
          <a:prstGeom prst="wedgeEllipseCallout">
            <a:avLst>
              <a:gd fmla="val -61189" name="adj1"/>
              <a:gd fmla="val 61978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/>
              <a:t>標題</a:t>
            </a:r>
            <a:endParaRPr/>
          </a:p>
        </p:txBody>
      </p:sp>
      <p:sp>
        <p:nvSpPr>
          <p:cNvPr id="631" name="Google Shape;631;p86"/>
          <p:cNvSpPr/>
          <p:nvPr/>
        </p:nvSpPr>
        <p:spPr>
          <a:xfrm>
            <a:off x="3998900" y="1495527"/>
            <a:ext cx="848400" cy="675600"/>
          </a:xfrm>
          <a:prstGeom prst="wedgeEllipseCallout">
            <a:avLst>
              <a:gd fmla="val -61189" name="adj1"/>
              <a:gd fmla="val 61978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/>
              <a:t>標題</a:t>
            </a:r>
            <a:endParaRPr b="1" sz="1600"/>
          </a:p>
        </p:txBody>
      </p:sp>
      <p:pic>
        <p:nvPicPr>
          <p:cNvPr id="632" name="Google Shape;632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459" y="1707625"/>
            <a:ext cx="2944275" cy="41664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3" name="Google Shape;633;p8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套用樣式長文件</a:t>
            </a:r>
            <a:endParaRPr/>
          </a:p>
        </p:txBody>
      </p:sp>
      <p:sp>
        <p:nvSpPr>
          <p:cNvPr id="634" name="Google Shape;634;p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5" name="Google Shape;635;p86"/>
          <p:cNvSpPr/>
          <p:nvPr/>
        </p:nvSpPr>
        <p:spPr>
          <a:xfrm>
            <a:off x="3205438" y="2540325"/>
            <a:ext cx="848400" cy="675600"/>
          </a:xfrm>
          <a:prstGeom prst="wedgeEllipseCallout">
            <a:avLst>
              <a:gd fmla="val -69482" name="adj1"/>
              <a:gd fmla="val 61190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/>
              <a:t>標題</a:t>
            </a:r>
            <a:endParaRPr/>
          </a:p>
        </p:txBody>
      </p:sp>
      <p:sp>
        <p:nvSpPr>
          <p:cNvPr id="636" name="Google Shape;636;p86"/>
          <p:cNvSpPr/>
          <p:nvPr/>
        </p:nvSpPr>
        <p:spPr>
          <a:xfrm>
            <a:off x="2894325" y="3644927"/>
            <a:ext cx="848400" cy="675600"/>
          </a:xfrm>
          <a:prstGeom prst="wedgeEllipseCallout">
            <a:avLst>
              <a:gd fmla="val -58740" name="adj1"/>
              <a:gd fmla="val 52338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/>
              <a:t>標題</a:t>
            </a:r>
            <a:endParaRPr/>
          </a:p>
        </p:txBody>
      </p:sp>
      <p:pic>
        <p:nvPicPr>
          <p:cNvPr id="637" name="Google Shape;637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400" y="3248825"/>
            <a:ext cx="1448150" cy="12726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38" name="Google Shape;638;p86"/>
          <p:cNvGrpSpPr/>
          <p:nvPr/>
        </p:nvGrpSpPr>
        <p:grpSpPr>
          <a:xfrm>
            <a:off x="7188325" y="2626752"/>
            <a:ext cx="848400" cy="675600"/>
            <a:chOff x="6590925" y="3574350"/>
            <a:chExt cx="848400" cy="675600"/>
          </a:xfrm>
        </p:grpSpPr>
        <p:sp>
          <p:nvSpPr>
            <p:cNvPr id="639" name="Google Shape;639;p86"/>
            <p:cNvSpPr/>
            <p:nvPr/>
          </p:nvSpPr>
          <p:spPr>
            <a:xfrm>
              <a:off x="6590925" y="3574350"/>
              <a:ext cx="848400" cy="675600"/>
            </a:xfrm>
            <a:prstGeom prst="wedgeEllipseCallout">
              <a:avLst>
                <a:gd fmla="val -61189" name="adj1"/>
                <a:gd fmla="val 61978" name="adj2"/>
              </a:avLst>
            </a:prstGeom>
            <a:solidFill>
              <a:srgbClr val="FFFFFF"/>
            </a:solidFill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0" name="Google Shape;640;p8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40775" y="3723531"/>
              <a:ext cx="548700" cy="3772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1" name="Google Shape;641;p86"/>
          <p:cNvCxnSpPr>
            <a:stCxn id="631" idx="5"/>
            <a:endCxn id="637" idx="1"/>
          </p:cNvCxnSpPr>
          <p:nvPr/>
        </p:nvCxnSpPr>
        <p:spPr>
          <a:xfrm>
            <a:off x="4847300" y="1833327"/>
            <a:ext cx="1043100" cy="2051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86"/>
          <p:cNvCxnSpPr>
            <a:stCxn id="635" idx="5"/>
            <a:endCxn id="637" idx="1"/>
          </p:cNvCxnSpPr>
          <p:nvPr/>
        </p:nvCxnSpPr>
        <p:spPr>
          <a:xfrm>
            <a:off x="4053837" y="2878125"/>
            <a:ext cx="1836600" cy="10071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3" name="Google Shape;643;p86"/>
          <p:cNvCxnSpPr>
            <a:stCxn id="636" idx="5"/>
            <a:endCxn id="637" idx="1"/>
          </p:cNvCxnSpPr>
          <p:nvPr/>
        </p:nvCxnSpPr>
        <p:spPr>
          <a:xfrm flipH="1" rot="10800000">
            <a:off x="3742725" y="3885227"/>
            <a:ext cx="2147700" cy="97500"/>
          </a:xfrm>
          <a:prstGeom prst="bentConnector3">
            <a:avLst>
              <a:gd fmla="val 49999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4" name="Google Shape;644;p86"/>
          <p:cNvCxnSpPr>
            <a:endCxn id="637" idx="1"/>
          </p:cNvCxnSpPr>
          <p:nvPr/>
        </p:nvCxnSpPr>
        <p:spPr>
          <a:xfrm flipH="1" rot="10800000">
            <a:off x="4847300" y="3885125"/>
            <a:ext cx="1043100" cy="688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5" name="Google Shape;645;p86"/>
          <p:cNvSpPr/>
          <p:nvPr/>
        </p:nvSpPr>
        <p:spPr>
          <a:xfrm>
            <a:off x="7188325" y="4284277"/>
            <a:ext cx="848400" cy="675600"/>
          </a:xfrm>
          <a:prstGeom prst="wedgeEllipseCallout">
            <a:avLst>
              <a:gd fmla="val -66714" name="adj1"/>
              <a:gd fmla="val -49271" name="adj2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6" name="Google Shape;646;p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8550" y="4433577"/>
            <a:ext cx="548700" cy="40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3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104學年度下學期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預訂開課課程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FFFFFF"/>
                </a:solidFill>
              </a:rPr>
              <a:t>數位教材製作實務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228" name="Google Shape;1228;p131"/>
          <p:cNvSpPr/>
          <p:nvPr/>
        </p:nvSpPr>
        <p:spPr>
          <a:xfrm>
            <a:off x="4939500" y="3576450"/>
            <a:ext cx="3837000" cy="783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1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0" name="Google Shape;1230;p131"/>
          <p:cNvSpPr/>
          <p:nvPr/>
        </p:nvSpPr>
        <p:spPr>
          <a:xfrm>
            <a:off x="4972650" y="5247575"/>
            <a:ext cx="3787800" cy="9159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</a:rPr>
              <a:t>12/1~12/21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記得選課！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1" name="Google Shape;1231;p131"/>
          <p:cNvSpPr/>
          <p:nvPr/>
        </p:nvSpPr>
        <p:spPr>
          <a:xfrm rot="1799825">
            <a:off x="7498532" y="1901107"/>
            <a:ext cx="1445527" cy="534123"/>
          </a:xfrm>
          <a:prstGeom prst="flowChartAlternateProcess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已調整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1232" name="Google Shape;1232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125" y="589200"/>
            <a:ext cx="1062850" cy="567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131"/>
          <p:cNvSpPr txBox="1"/>
          <p:nvPr/>
        </p:nvSpPr>
        <p:spPr>
          <a:xfrm>
            <a:off x="190275" y="819000"/>
            <a:ext cx="3317400" cy="54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開放式課程</a:t>
            </a:r>
            <a:br>
              <a:rPr lang="zh-TW" sz="2400">
                <a:latin typeface="PMingLiu"/>
                <a:ea typeface="PMingLiu"/>
                <a:cs typeface="PMingLiu"/>
                <a:sym typeface="PMingLiu"/>
              </a:rPr>
            </a:b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MOOCs 磨課師介紹</a:t>
            </a:r>
            <a:endParaRPr sz="2400"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電子書製作</a:t>
            </a:r>
            <a:endParaRPr sz="2400"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投影片製作</a:t>
            </a:r>
            <a:endParaRPr sz="2400"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電腦操作影片製作</a:t>
            </a:r>
            <a:endParaRPr sz="2400"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影片編輯</a:t>
            </a:r>
            <a:endParaRPr sz="2400"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MingLiu"/>
              <a:buChar char="●"/>
            </a:pPr>
            <a:r>
              <a:rPr lang="zh-TW" sz="2400">
                <a:latin typeface="PMingLiu"/>
                <a:ea typeface="PMingLiu"/>
                <a:cs typeface="PMingLiu"/>
                <a:sym typeface="PMingLiu"/>
              </a:rPr>
              <a:t>教材與自我評量的製作</a:t>
            </a:r>
            <a:endParaRPr sz="2400"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32"/>
          <p:cNvSpPr txBox="1"/>
          <p:nvPr>
            <p:ph type="title"/>
          </p:nvPr>
        </p:nvSpPr>
        <p:spPr>
          <a:xfrm>
            <a:off x="3186550" y="1939650"/>
            <a:ext cx="5633700" cy="29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離開教室時請記得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把</a:t>
            </a:r>
            <a:r>
              <a:rPr b="0" lang="zh-TW" sz="28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rPr>
              <a:t>電腦關機</a:t>
            </a:r>
            <a:endParaRPr b="0" sz="2800">
              <a:solidFill>
                <a:srgbClr val="FFFFFF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將椅子擺好</a:t>
            </a:r>
            <a:endParaRPr b="0" sz="2800">
              <a:latin typeface="PMingLiu"/>
              <a:ea typeface="PMingLiu"/>
              <a:cs typeface="PMingLiu"/>
              <a:sym typeface="PMingLiu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擦黑版</a:t>
            </a:r>
            <a:endParaRPr b="0" sz="2800">
              <a:latin typeface="PMingLiu"/>
              <a:ea typeface="PMingLiu"/>
              <a:cs typeface="PMingLiu"/>
              <a:sym typeface="PMingLiu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PMingLiu"/>
              <a:buChar char="-"/>
            </a:pPr>
            <a:r>
              <a:rPr b="0" lang="zh-TW" sz="2800">
                <a:latin typeface="PMingLiu"/>
                <a:ea typeface="PMingLiu"/>
                <a:cs typeface="PMingLiu"/>
                <a:sym typeface="PMingLiu"/>
              </a:rPr>
              <a:t>關冷氣、電風扇、關燈</a:t>
            </a:r>
            <a:endParaRPr b="0" sz="280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39" name="Google Shape;1239;p132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下一堂面授課程：</a:t>
            </a:r>
            <a:r>
              <a:rPr b="1" lang="zh-TW">
                <a:latin typeface="PMingLiu"/>
                <a:ea typeface="PMingLiu"/>
                <a:cs typeface="PMingLiu"/>
                <a:sym typeface="PMingLiu"/>
              </a:rPr>
              <a:t>第8堂 </a:t>
            </a:r>
            <a:r>
              <a:rPr b="1" lang="zh-TW" sz="3600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12/23</a:t>
            </a:r>
            <a:endParaRPr b="1">
              <a:solidFill>
                <a:srgbClr val="FFFF0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40" name="Google Shape;1240;p1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41" name="Google Shape;1241;p132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242" name="Google Shape;1242;p132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3" name="Google Shape;1243;p1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4" name="Google Shape;1244;p132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下課囉！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7"/>
          <p:cNvSpPr txBox="1"/>
          <p:nvPr>
            <p:ph type="title"/>
          </p:nvPr>
        </p:nvSpPr>
        <p:spPr>
          <a:xfrm>
            <a:off x="311700" y="5328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Word的樣式</a:t>
            </a:r>
            <a:endParaRPr/>
          </a:p>
        </p:txBody>
      </p:sp>
      <p:sp>
        <p:nvSpPr>
          <p:cNvPr id="652" name="Google Shape;652;p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3" name="Google Shape;653;p87"/>
          <p:cNvSpPr txBox="1"/>
          <p:nvPr>
            <p:ph idx="1" type="body"/>
          </p:nvPr>
        </p:nvSpPr>
        <p:spPr>
          <a:xfrm>
            <a:off x="311700" y="14874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將字元與段落等格式設定整合成一個樣式名稱。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內文：預設段落樣式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/>
              <a:t>階層標題：標題1、標題2、標題3 </a:t>
            </a:r>
            <a:br>
              <a:rPr lang="zh-TW"/>
            </a:br>
            <a:r>
              <a:rPr lang="zh-TW"/>
              <a:t>(數字越大，階層越小)</a:t>
            </a:r>
            <a:endParaRPr/>
          </a:p>
        </p:txBody>
      </p:sp>
      <p:pic>
        <p:nvPicPr>
          <p:cNvPr id="654" name="Google Shape;65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67409"/>
            <a:ext cx="9143999" cy="2317531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7"/>
          <p:cNvSpPr/>
          <p:nvPr/>
        </p:nvSpPr>
        <p:spPr>
          <a:xfrm>
            <a:off x="4967850" y="4354275"/>
            <a:ext cx="3233400" cy="59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87"/>
          <p:cNvGrpSpPr/>
          <p:nvPr/>
        </p:nvGrpSpPr>
        <p:grpSpPr>
          <a:xfrm>
            <a:off x="255331" y="4651733"/>
            <a:ext cx="5448213" cy="2041573"/>
            <a:chOff x="161048" y="4078098"/>
            <a:chExt cx="7250749" cy="2717025"/>
          </a:xfrm>
        </p:grpSpPr>
        <p:pic>
          <p:nvPicPr>
            <p:cNvPr id="657" name="Google Shape;657;p8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1048" y="4078098"/>
              <a:ext cx="7250749" cy="271702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58" name="Google Shape;658;p87"/>
            <p:cNvSpPr/>
            <p:nvPr/>
          </p:nvSpPr>
          <p:spPr>
            <a:xfrm>
              <a:off x="161050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7"/>
            <p:cNvSpPr/>
            <p:nvPr/>
          </p:nvSpPr>
          <p:spPr>
            <a:xfrm>
              <a:off x="2478475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7"/>
            <p:cNvSpPr/>
            <p:nvPr/>
          </p:nvSpPr>
          <p:spPr>
            <a:xfrm>
              <a:off x="3637075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7"/>
            <p:cNvSpPr/>
            <p:nvPr/>
          </p:nvSpPr>
          <p:spPr>
            <a:xfrm>
              <a:off x="4795900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7"/>
            <p:cNvSpPr/>
            <p:nvPr/>
          </p:nvSpPr>
          <p:spPr>
            <a:xfrm>
              <a:off x="5954725" y="4078100"/>
              <a:ext cx="1158600" cy="902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87"/>
          <p:cNvSpPr/>
          <p:nvPr/>
        </p:nvSpPr>
        <p:spPr>
          <a:xfrm>
            <a:off x="8026075" y="4949175"/>
            <a:ext cx="212100" cy="21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4" name="Google Shape;664;p87"/>
          <p:cNvCxnSpPr>
            <a:stCxn id="663" idx="2"/>
            <a:endCxn id="657" idx="3"/>
          </p:cNvCxnSpPr>
          <p:nvPr/>
        </p:nvCxnSpPr>
        <p:spPr>
          <a:xfrm rot="5400000">
            <a:off x="6666175" y="4206525"/>
            <a:ext cx="503400" cy="2428500"/>
          </a:xfrm>
          <a:prstGeom prst="bentConnector2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樣式：套用樣式</a:t>
            </a:r>
            <a:endParaRPr/>
          </a:p>
        </p:txBody>
      </p:sp>
      <p:sp>
        <p:nvSpPr>
          <p:cNvPr id="670" name="Google Shape;670;p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1" name="Google Shape;671;p88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88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73" name="Google Shape;673;p88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b="1" lang="zh-TW" u="sng">
                <a:solidFill>
                  <a:srgbClr val="FFFF00"/>
                </a:solidFill>
              </a:rPr>
              <a:t>7-A樣式.docx   </a:t>
            </a:r>
            <a:endParaRPr b="1" u="sng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  <p:pic>
        <p:nvPicPr>
          <p:cNvPr id="674" name="Google Shape;67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75" y="5711175"/>
            <a:ext cx="417900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8"/>
          <p:cNvSpPr txBox="1"/>
          <p:nvPr/>
        </p:nvSpPr>
        <p:spPr>
          <a:xfrm>
            <a:off x="1703650" y="5342500"/>
            <a:ext cx="6847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課程網頁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面授課程 第7堂</a:t>
            </a:r>
            <a:r>
              <a:rPr lang="zh-TW" sz="230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 &gt; </a:t>
            </a:r>
            <a:r>
              <a:rPr lang="zh-TW" sz="2300" u="sng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練習文件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rgbClr val="2A399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681" name="Google Shape;681;p89"/>
          <p:cNvSpPr txBox="1"/>
          <p:nvPr>
            <p:ph idx="4294967295" type="subTitle"/>
          </p:nvPr>
        </p:nvSpPr>
        <p:spPr>
          <a:xfrm>
            <a:off x="311700" y="435850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682" name="Google Shape;68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654500"/>
            <a:ext cx="3999899" cy="44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772" y="1654500"/>
            <a:ext cx="3999899" cy="444759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樣式：套用樣式</a:t>
            </a:r>
            <a:endParaRPr/>
          </a:p>
        </p:txBody>
      </p:sp>
      <p:sp>
        <p:nvSpPr>
          <p:cNvPr id="685" name="Google Shape;685;p8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6" name="Google Shape;686;p8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目標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687" name="Google Shape;687;p89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89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690" name="Google Shape;690;p89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樣式：套用樣式</a:t>
            </a:r>
            <a:endParaRPr/>
          </a:p>
        </p:txBody>
      </p:sp>
      <p:sp>
        <p:nvSpPr>
          <p:cNvPr id="696" name="Google Shape;696;p9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7-A  樣式.docx</a:t>
            </a:r>
            <a:endParaRPr>
              <a:latin typeface="PMingLiu"/>
              <a:ea typeface="PMingLiu"/>
              <a:cs typeface="PMingLiu"/>
              <a:sym typeface="PMingLiu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Font typeface="PMingLiu"/>
              <a:buAutoNum type="arabicPeriod"/>
            </a:pPr>
            <a:r>
              <a:rPr b="1" lang="zh-TW">
                <a:solidFill>
                  <a:schemeClr val="accent3"/>
                </a:solidFill>
                <a:latin typeface="PMingLiu"/>
                <a:ea typeface="PMingLiu"/>
                <a:cs typeface="PMingLiu"/>
                <a:sym typeface="PMingLiu"/>
              </a:rPr>
              <a:t>[A-1] 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選擇「無障礙與安全的公共空間(......)」等標題，套用樣式「</a:t>
            </a:r>
            <a:r>
              <a:rPr b="1" lang="zh-TW" u="sng">
                <a:latin typeface="PMingLiu"/>
                <a:ea typeface="PMingLiu"/>
                <a:cs typeface="PMingLiu"/>
                <a:sym typeface="PMingLiu"/>
              </a:rPr>
              <a:t>標題 1</a:t>
            </a:r>
            <a:r>
              <a:rPr lang="zh-TW">
                <a:latin typeface="PMingLiu"/>
                <a:ea typeface="PMingLiu"/>
                <a:cs typeface="PMingLiu"/>
                <a:sym typeface="PMingLiu"/>
              </a:rPr>
              <a:t>」</a:t>
            </a:r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697" name="Google Shape;697;p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8" name="Google Shape;698;p90"/>
          <p:cNvSpPr/>
          <p:nvPr/>
        </p:nvSpPr>
        <p:spPr>
          <a:xfrm>
            <a:off x="3892500" y="411675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90"/>
          <p:cNvSpPr txBox="1"/>
          <p:nvPr>
            <p:ph idx="2" type="subTitle"/>
          </p:nvPr>
        </p:nvSpPr>
        <p:spPr>
          <a:xfrm>
            <a:off x="311700" y="517575"/>
            <a:ext cx="8520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0" name="Google Shape;70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963" y="1765488"/>
            <a:ext cx="417900" cy="41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1" name="Google Shape;701;p90"/>
          <p:cNvGraphicFramePr/>
          <p:nvPr/>
        </p:nvGraphicFramePr>
        <p:xfrm>
          <a:off x="17675" y="373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{D0055A3F-DB2F-46E5-887B-95A73676AB6F}</a:tableStyleId>
              </a:tblPr>
              <a:tblGrid>
                <a:gridCol w="3839450"/>
                <a:gridCol w="5269200"/>
              </a:tblGrid>
              <a:tr h="1931150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無障礙與安全的公共空間(Outdoor spaces and buildings)</a:t>
                      </a:r>
                      <a:endParaRPr sz="2000"/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大眾運輸(Transportation)</a:t>
                      </a:r>
                      <a:endParaRPr sz="2000"/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住宅(Housing)</a:t>
                      </a:r>
                      <a:endParaRPr sz="2000"/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社會參與(Social participation)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敬老與社會融入(Respect and social inclusion)</a:t>
                      </a:r>
                      <a:endParaRPr sz="2000"/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工作與志願服務(Civic participation and employment)</a:t>
                      </a:r>
                      <a:endParaRPr sz="2000"/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通訊與資訊 (Communication and information)</a:t>
                      </a:r>
                      <a:endParaRPr sz="2000"/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zh-TW" sz="2000"/>
                        <a:t>社區及健康服務(Community support and health services)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