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Lato"/>
      <p:regular r:id="rId29"/>
      <p:bold r:id="rId30"/>
      <p:italic r:id="rId31"/>
      <p:boldItalic r:id="rId32"/>
    </p:embeddedFont>
    <p:embeddedFont>
      <p:font typeface="Inter"/>
      <p:regular r:id="rId33"/>
      <p:bold r:id="rId34"/>
    </p:embeddedFont>
    <p:embeddedFont>
      <p:font typeface="Luckiest Guy"/>
      <p:regular r:id="rId35"/>
    </p:embeddedFont>
    <p:embeddedFont>
      <p:font typeface="DM Sans"/>
      <p:bold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8" roundtripDataSignature="AMtx7mg5udaGZ76OpMlBWTF6TdaqavhOH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italic.fntdata"/><Relationship Id="rId30" Type="http://schemas.openxmlformats.org/officeDocument/2006/relationships/font" Target="fonts/Lato-bold.fntdata"/><Relationship Id="rId11" Type="http://schemas.openxmlformats.org/officeDocument/2006/relationships/slide" Target="slides/slide7.xml"/><Relationship Id="rId33" Type="http://schemas.openxmlformats.org/officeDocument/2006/relationships/font" Target="fonts/Inter-regular.fntdata"/><Relationship Id="rId10" Type="http://schemas.openxmlformats.org/officeDocument/2006/relationships/slide" Target="slides/slide6.xml"/><Relationship Id="rId32" Type="http://schemas.openxmlformats.org/officeDocument/2006/relationships/font" Target="fonts/Lato-boldItalic.fntdata"/><Relationship Id="rId13" Type="http://schemas.openxmlformats.org/officeDocument/2006/relationships/slide" Target="slides/slide9.xml"/><Relationship Id="rId35" Type="http://schemas.openxmlformats.org/officeDocument/2006/relationships/font" Target="fonts/LuckiestGuy-regular.fntdata"/><Relationship Id="rId12" Type="http://schemas.openxmlformats.org/officeDocument/2006/relationships/slide" Target="slides/slide8.xml"/><Relationship Id="rId34" Type="http://schemas.openxmlformats.org/officeDocument/2006/relationships/font" Target="fonts/Inter-bold.fntdata"/><Relationship Id="rId15" Type="http://schemas.openxmlformats.org/officeDocument/2006/relationships/slide" Target="slides/slide11.xml"/><Relationship Id="rId37" Type="http://schemas.openxmlformats.org/officeDocument/2006/relationships/font" Target="fonts/DMSans-boldItalic.fntdata"/><Relationship Id="rId14" Type="http://schemas.openxmlformats.org/officeDocument/2006/relationships/slide" Target="slides/slide10.xml"/><Relationship Id="rId36" Type="http://schemas.openxmlformats.org/officeDocument/2006/relationships/font" Target="fonts/DMSans-bold.fntdata"/><Relationship Id="rId17" Type="http://schemas.openxmlformats.org/officeDocument/2006/relationships/slide" Target="slides/slide13.xml"/><Relationship Id="rId16" Type="http://schemas.openxmlformats.org/officeDocument/2006/relationships/slide" Target="slides/slide12.xml"/><Relationship Id="rId38" Type="http://customschemas.google.com/relationships/presentationmetadata" Target="meta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65f36cd2e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65f36cd2e9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65f36cd2e9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65f36cd2e9_0_2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g265f36cd2e9_0_2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 name="Google Shape;276;g265f36cd2e9_0_2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65f36cd2e9_0_2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g265f36cd2e9_0_2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 name="Google Shape;309;g265f36cd2e9_0_2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65f36cd2e9_0_3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1" name="Google Shape;381;g265f36cd2e9_0_3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2" name="Google Shape;382;g265f36cd2e9_0_3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65f36cd2e9_0_3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4" name="Google Shape;414;g265f36cd2e9_0_3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5" name="Google Shape;415;g265f36cd2e9_0_3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265f36cd2e9_0_4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5" name="Google Shape;435;g265f36cd2e9_0_4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6" name="Google Shape;436;g265f36cd2e9_0_4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65f36cd2e9_0_4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1" name="Google Shape;471;g265f36cd2e9_0_4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2" name="Google Shape;472;g265f36cd2e9_0_4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265f36cd2e9_0_5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4" name="Google Shape;544;g265f36cd2e9_0_5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5" name="Google Shape;545;g265f36cd2e9_0_5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265f36cd2e9_0_5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7" name="Google Shape;567;g265f36cd2e9_0_5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8" name="Google Shape;568;g265f36cd2e9_0_5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265f36cd2e9_0_5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1" name="Google Shape;591;g265f36cd2e9_0_5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2" name="Google Shape;592;g265f36cd2e9_0_5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265f36cd2e9_0_5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4" name="Google Shape;614;g265f36cd2e9_0_5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5" name="Google Shape;615;g265f36cd2e9_0_5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 name="Shape 31"/>
        <p:cNvGrpSpPr/>
        <p:nvPr/>
      </p:nvGrpSpPr>
      <p:grpSpPr>
        <a:xfrm>
          <a:off x="0" y="0"/>
          <a:ext cx="0" cy="0"/>
          <a:chOff x="0" y="0"/>
          <a:chExt cx="0" cy="0"/>
        </a:xfrm>
      </p:grpSpPr>
      <p:sp>
        <p:nvSpPr>
          <p:cNvPr id="32" name="Google Shape;32;g265f36cd2e9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 name="Google Shape;33;g265f36cd2e9_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 name="Google Shape;34;g265f36cd2e9_0_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265f36cd2e9_0_5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3" name="Google Shape;623;g265f36cd2e9_0_5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4" name="Google Shape;624;g265f36cd2e9_0_5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265f36cd2e9_0_6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5" name="Google Shape;665;g265f36cd2e9_0_6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6" name="Google Shape;666;g265f36cd2e9_0_6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265f36cd2e9_0_6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5" name="Google Shape;695;g265f36cd2e9_0_6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6" name="Google Shape;696;g265f36cd2e9_0_6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265f36cd2e9_0_7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8" name="Google Shape;738;g265f36cd2e9_0_7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9" name="Google Shape;739;g265f36cd2e9_0_7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265f36cd2e9_0_7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3" name="Google Shape;773;g265f36cd2e9_0_7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4" name="Google Shape;774;g265f36cd2e9_0_7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 name="Shape 49"/>
        <p:cNvGrpSpPr/>
        <p:nvPr/>
      </p:nvGrpSpPr>
      <p:grpSpPr>
        <a:xfrm>
          <a:off x="0" y="0"/>
          <a:ext cx="0" cy="0"/>
          <a:chOff x="0" y="0"/>
          <a:chExt cx="0" cy="0"/>
        </a:xfrm>
      </p:grpSpPr>
      <p:sp>
        <p:nvSpPr>
          <p:cNvPr id="50" name="Google Shape;50;g265f36cd2e9_0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 name="Google Shape;51;g265f36cd2e9_0_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 name="Google Shape;52;g265f36cd2e9_0_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65f36cd2e9_0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 name="Google Shape;111;g265f36cd2e9_0_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 name="Google Shape;112;g265f36cd2e9_0_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65f36cd2e9_0_1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g265f36cd2e9_0_1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 name="Google Shape;130;g265f36cd2e9_0_1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65f36cd2e9_0_1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 name="Google Shape;156;g265f36cd2e9_0_1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 name="Google Shape;157;g265f36cd2e9_0_1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65f36cd2e9_0_1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 name="Google Shape;190;g265f36cd2e9_0_1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 name="Google Shape;191;g265f36cd2e9_0_1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65f36cd2e9_0_1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g265f36cd2e9_0_1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 name="Google Shape;211;g265f36cd2e9_0_1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65f36cd2e9_0_2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g265f36cd2e9_0_2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g265f36cd2e9_0_2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2.png"/><Relationship Id="rId13" Type="http://schemas.openxmlformats.org/officeDocument/2006/relationships/image" Target="../media/image5.png"/><Relationship Id="rId12"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3.png"/><Relationship Id="rId9" Type="http://schemas.openxmlformats.org/officeDocument/2006/relationships/image" Target="../media/image40.png"/><Relationship Id="rId14" Type="http://schemas.openxmlformats.org/officeDocument/2006/relationships/image" Target="../media/image8.png"/><Relationship Id="rId5" Type="http://schemas.openxmlformats.org/officeDocument/2006/relationships/image" Target="../media/image11.png"/><Relationship Id="rId6" Type="http://schemas.openxmlformats.org/officeDocument/2006/relationships/image" Target="../media/image21.png"/><Relationship Id="rId7" Type="http://schemas.openxmlformats.org/officeDocument/2006/relationships/image" Target="../media/image1.png"/><Relationship Id="rId8" Type="http://schemas.openxmlformats.org/officeDocument/2006/relationships/image" Target="../media/image18.png"/></Relationships>
</file>

<file path=ppt/slides/_rels/slide10.xml.rels><?xml version="1.0" encoding="UTF-8" standalone="yes"?><Relationships xmlns="http://schemas.openxmlformats.org/package/2006/relationships"><Relationship Id="rId11" Type="http://schemas.openxmlformats.org/officeDocument/2006/relationships/image" Target="../media/image38.png"/><Relationship Id="rId10" Type="http://schemas.openxmlformats.org/officeDocument/2006/relationships/image" Target="../media/image34.png"/><Relationship Id="rId13" Type="http://schemas.openxmlformats.org/officeDocument/2006/relationships/image" Target="../media/image120.png"/><Relationship Id="rId12"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image" Target="../media/image22.png"/><Relationship Id="rId9" Type="http://schemas.openxmlformats.org/officeDocument/2006/relationships/image" Target="../media/image28.png"/><Relationship Id="rId15" Type="http://schemas.openxmlformats.org/officeDocument/2006/relationships/image" Target="../media/image126.png"/><Relationship Id="rId14" Type="http://schemas.openxmlformats.org/officeDocument/2006/relationships/image" Target="../media/image129.png"/><Relationship Id="rId5" Type="http://schemas.openxmlformats.org/officeDocument/2006/relationships/image" Target="../media/image25.png"/><Relationship Id="rId6" Type="http://schemas.openxmlformats.org/officeDocument/2006/relationships/image" Target="../media/image86.png"/><Relationship Id="rId7" Type="http://schemas.openxmlformats.org/officeDocument/2006/relationships/image" Target="../media/image26.png"/><Relationship Id="rId8" Type="http://schemas.openxmlformats.org/officeDocument/2006/relationships/image" Target="../media/image1.png"/></Relationships>
</file>

<file path=ppt/slides/_rels/slide11.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90.png"/><Relationship Id="rId13" Type="http://schemas.openxmlformats.org/officeDocument/2006/relationships/image" Target="../media/image172.png"/><Relationship Id="rId12" Type="http://schemas.openxmlformats.org/officeDocument/2006/relationships/image" Target="../media/image140.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50.png"/><Relationship Id="rId9" Type="http://schemas.openxmlformats.org/officeDocument/2006/relationships/image" Target="../media/image62.png"/><Relationship Id="rId15" Type="http://schemas.openxmlformats.org/officeDocument/2006/relationships/image" Target="../media/image31.png"/><Relationship Id="rId14" Type="http://schemas.openxmlformats.org/officeDocument/2006/relationships/image" Target="../media/image156.png"/><Relationship Id="rId17" Type="http://schemas.openxmlformats.org/officeDocument/2006/relationships/image" Target="../media/image148.png"/><Relationship Id="rId16" Type="http://schemas.openxmlformats.org/officeDocument/2006/relationships/image" Target="../media/image141.png"/><Relationship Id="rId5" Type="http://schemas.openxmlformats.org/officeDocument/2006/relationships/image" Target="../media/image58.png"/><Relationship Id="rId6" Type="http://schemas.openxmlformats.org/officeDocument/2006/relationships/image" Target="../media/image39.png"/><Relationship Id="rId18" Type="http://schemas.openxmlformats.org/officeDocument/2006/relationships/image" Target="../media/image143.png"/><Relationship Id="rId7" Type="http://schemas.openxmlformats.org/officeDocument/2006/relationships/image" Target="../media/image47.png"/><Relationship Id="rId8" Type="http://schemas.openxmlformats.org/officeDocument/2006/relationships/image" Target="../media/image53.png"/></Relationships>
</file>

<file path=ppt/slides/_rels/slide12.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2.png"/><Relationship Id="rId13" Type="http://schemas.openxmlformats.org/officeDocument/2006/relationships/image" Target="../media/image187.png"/><Relationship Id="rId12"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13.png"/><Relationship Id="rId9" Type="http://schemas.openxmlformats.org/officeDocument/2006/relationships/image" Target="../media/image40.png"/><Relationship Id="rId15" Type="http://schemas.openxmlformats.org/officeDocument/2006/relationships/image" Target="../media/image160.png"/><Relationship Id="rId14" Type="http://schemas.openxmlformats.org/officeDocument/2006/relationships/image" Target="../media/image184.png"/><Relationship Id="rId5" Type="http://schemas.openxmlformats.org/officeDocument/2006/relationships/image" Target="../media/image50.png"/><Relationship Id="rId6" Type="http://schemas.openxmlformats.org/officeDocument/2006/relationships/image" Target="../media/image21.png"/><Relationship Id="rId7" Type="http://schemas.openxmlformats.org/officeDocument/2006/relationships/image" Target="../media/image4.png"/><Relationship Id="rId8" Type="http://schemas.openxmlformats.org/officeDocument/2006/relationships/image" Target="../media/image18.png"/></Relationships>
</file>

<file path=ppt/slides/_rels/slide13.xml.rels><?xml version="1.0" encoding="UTF-8" standalone="yes"?><Relationships xmlns="http://schemas.openxmlformats.org/package/2006/relationships"><Relationship Id="rId11" Type="http://schemas.openxmlformats.org/officeDocument/2006/relationships/image" Target="../media/image93.png"/><Relationship Id="rId10" Type="http://schemas.openxmlformats.org/officeDocument/2006/relationships/image" Target="../media/image10.png"/><Relationship Id="rId12"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9.png"/><Relationship Id="rId5" Type="http://schemas.openxmlformats.org/officeDocument/2006/relationships/image" Target="../media/image21.png"/><Relationship Id="rId6" Type="http://schemas.openxmlformats.org/officeDocument/2006/relationships/image" Target="../media/image86.png"/><Relationship Id="rId7" Type="http://schemas.openxmlformats.org/officeDocument/2006/relationships/image" Target="../media/image15.png"/><Relationship Id="rId8" Type="http://schemas.openxmlformats.org/officeDocument/2006/relationships/image" Target="../media/image4.png"/></Relationships>
</file>

<file path=ppt/slides/_rels/slide14.xml.rels><?xml version="1.0" encoding="UTF-8" standalone="yes"?><Relationships xmlns="http://schemas.openxmlformats.org/package/2006/relationships"><Relationship Id="rId11" Type="http://schemas.openxmlformats.org/officeDocument/2006/relationships/image" Target="../media/image38.png"/><Relationship Id="rId10" Type="http://schemas.openxmlformats.org/officeDocument/2006/relationships/image" Target="../media/image189.png"/><Relationship Id="rId12"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4.png"/><Relationship Id="rId4" Type="http://schemas.openxmlformats.org/officeDocument/2006/relationships/image" Target="../media/image22.png"/><Relationship Id="rId9" Type="http://schemas.openxmlformats.org/officeDocument/2006/relationships/image" Target="../media/image28.png"/><Relationship Id="rId5" Type="http://schemas.openxmlformats.org/officeDocument/2006/relationships/image" Target="../media/image185.png"/><Relationship Id="rId6" Type="http://schemas.openxmlformats.org/officeDocument/2006/relationships/image" Target="../media/image86.png"/><Relationship Id="rId7" Type="http://schemas.openxmlformats.org/officeDocument/2006/relationships/image" Target="../media/image26.png"/><Relationship Id="rId8" Type="http://schemas.openxmlformats.org/officeDocument/2006/relationships/image" Target="../media/image1.png"/></Relationships>
</file>

<file path=ppt/slides/_rels/slide15.xml.rels><?xml version="1.0" encoding="UTF-8" standalone="yes"?><Relationships xmlns="http://schemas.openxmlformats.org/package/2006/relationships"><Relationship Id="rId20" Type="http://schemas.openxmlformats.org/officeDocument/2006/relationships/image" Target="../media/image183.png"/><Relationship Id="rId22" Type="http://schemas.openxmlformats.org/officeDocument/2006/relationships/image" Target="../media/image216.png"/><Relationship Id="rId21" Type="http://schemas.openxmlformats.org/officeDocument/2006/relationships/image" Target="../media/image191.png"/><Relationship Id="rId24" Type="http://schemas.openxmlformats.org/officeDocument/2006/relationships/image" Target="../media/image228.png"/><Relationship Id="rId23" Type="http://schemas.openxmlformats.org/officeDocument/2006/relationships/image" Target="../media/image194.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50.png"/><Relationship Id="rId9" Type="http://schemas.openxmlformats.org/officeDocument/2006/relationships/image" Target="../media/image62.png"/><Relationship Id="rId26" Type="http://schemas.openxmlformats.org/officeDocument/2006/relationships/image" Target="../media/image201.png"/><Relationship Id="rId25" Type="http://schemas.openxmlformats.org/officeDocument/2006/relationships/image" Target="../media/image223.png"/><Relationship Id="rId28" Type="http://schemas.openxmlformats.org/officeDocument/2006/relationships/image" Target="../media/image209.png"/><Relationship Id="rId27" Type="http://schemas.openxmlformats.org/officeDocument/2006/relationships/image" Target="../media/image200.png"/><Relationship Id="rId5" Type="http://schemas.openxmlformats.org/officeDocument/2006/relationships/image" Target="../media/image58.png"/><Relationship Id="rId6" Type="http://schemas.openxmlformats.org/officeDocument/2006/relationships/image" Target="../media/image39.png"/><Relationship Id="rId29" Type="http://schemas.openxmlformats.org/officeDocument/2006/relationships/image" Target="../media/image212.png"/><Relationship Id="rId7" Type="http://schemas.openxmlformats.org/officeDocument/2006/relationships/image" Target="../media/image47.png"/><Relationship Id="rId8" Type="http://schemas.openxmlformats.org/officeDocument/2006/relationships/image" Target="../media/image53.png"/><Relationship Id="rId31" Type="http://schemas.openxmlformats.org/officeDocument/2006/relationships/image" Target="../media/image224.png"/><Relationship Id="rId30" Type="http://schemas.openxmlformats.org/officeDocument/2006/relationships/image" Target="../media/image226.png"/><Relationship Id="rId11" Type="http://schemas.openxmlformats.org/officeDocument/2006/relationships/image" Target="../media/image23.png"/><Relationship Id="rId33" Type="http://schemas.openxmlformats.org/officeDocument/2006/relationships/image" Target="../media/image217.png"/><Relationship Id="rId10" Type="http://schemas.openxmlformats.org/officeDocument/2006/relationships/image" Target="../media/image90.png"/><Relationship Id="rId32" Type="http://schemas.openxmlformats.org/officeDocument/2006/relationships/image" Target="../media/image219.png"/><Relationship Id="rId13" Type="http://schemas.openxmlformats.org/officeDocument/2006/relationships/image" Target="../media/image190.png"/><Relationship Id="rId35" Type="http://schemas.openxmlformats.org/officeDocument/2006/relationships/image" Target="../media/image215.png"/><Relationship Id="rId12" Type="http://schemas.openxmlformats.org/officeDocument/2006/relationships/image" Target="../media/image182.png"/><Relationship Id="rId34" Type="http://schemas.openxmlformats.org/officeDocument/2006/relationships/image" Target="../media/image195.png"/><Relationship Id="rId15" Type="http://schemas.openxmlformats.org/officeDocument/2006/relationships/image" Target="../media/image205.png"/><Relationship Id="rId14" Type="http://schemas.openxmlformats.org/officeDocument/2006/relationships/image" Target="../media/image173.png"/><Relationship Id="rId17" Type="http://schemas.openxmlformats.org/officeDocument/2006/relationships/image" Target="../media/image178.png"/><Relationship Id="rId16" Type="http://schemas.openxmlformats.org/officeDocument/2006/relationships/image" Target="../media/image181.png"/><Relationship Id="rId19" Type="http://schemas.openxmlformats.org/officeDocument/2006/relationships/image" Target="../media/image192.png"/><Relationship Id="rId18" Type="http://schemas.openxmlformats.org/officeDocument/2006/relationships/image" Target="../media/image18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13.png"/><Relationship Id="rId9" Type="http://schemas.openxmlformats.org/officeDocument/2006/relationships/image" Target="../media/image86.png"/><Relationship Id="rId5" Type="http://schemas.openxmlformats.org/officeDocument/2006/relationships/image" Target="../media/image50.png"/><Relationship Id="rId6" Type="http://schemas.openxmlformats.org/officeDocument/2006/relationships/image" Target="../media/image21.png"/><Relationship Id="rId7" Type="http://schemas.openxmlformats.org/officeDocument/2006/relationships/image" Target="../media/image4.png"/><Relationship Id="rId8" Type="http://schemas.openxmlformats.org/officeDocument/2006/relationships/image" Target="../media/image18.png"/><Relationship Id="rId11" Type="http://schemas.openxmlformats.org/officeDocument/2006/relationships/image" Target="../media/image14.png"/><Relationship Id="rId10" Type="http://schemas.openxmlformats.org/officeDocument/2006/relationships/image" Target="../media/image2.png"/><Relationship Id="rId13" Type="http://schemas.openxmlformats.org/officeDocument/2006/relationships/image" Target="../media/image207.png"/><Relationship Id="rId12" Type="http://schemas.openxmlformats.org/officeDocument/2006/relationships/image" Target="../media/image23.png"/><Relationship Id="rId14" Type="http://schemas.openxmlformats.org/officeDocument/2006/relationships/image" Target="../media/image24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4.png"/><Relationship Id="rId4" Type="http://schemas.openxmlformats.org/officeDocument/2006/relationships/image" Target="../media/image22.png"/><Relationship Id="rId9" Type="http://schemas.openxmlformats.org/officeDocument/2006/relationships/image" Target="../media/image28.png"/><Relationship Id="rId5" Type="http://schemas.openxmlformats.org/officeDocument/2006/relationships/image" Target="../media/image185.png"/><Relationship Id="rId6" Type="http://schemas.openxmlformats.org/officeDocument/2006/relationships/image" Target="../media/image86.png"/><Relationship Id="rId7" Type="http://schemas.openxmlformats.org/officeDocument/2006/relationships/image" Target="../media/image26.png"/><Relationship Id="rId8" Type="http://schemas.openxmlformats.org/officeDocument/2006/relationships/image" Target="../media/image1.png"/><Relationship Id="rId11" Type="http://schemas.openxmlformats.org/officeDocument/2006/relationships/image" Target="../media/image38.png"/><Relationship Id="rId10" Type="http://schemas.openxmlformats.org/officeDocument/2006/relationships/image" Target="../media/image189.png"/><Relationship Id="rId13" Type="http://schemas.openxmlformats.org/officeDocument/2006/relationships/image" Target="../media/image239.png"/><Relationship Id="rId12" Type="http://schemas.openxmlformats.org/officeDocument/2006/relationships/image" Target="../media/image23.png"/><Relationship Id="rId14" Type="http://schemas.openxmlformats.org/officeDocument/2006/relationships/image" Target="../media/image2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50.png"/><Relationship Id="rId9" Type="http://schemas.openxmlformats.org/officeDocument/2006/relationships/image" Target="../media/image62.png"/><Relationship Id="rId5" Type="http://schemas.openxmlformats.org/officeDocument/2006/relationships/image" Target="../media/image58.png"/><Relationship Id="rId6" Type="http://schemas.openxmlformats.org/officeDocument/2006/relationships/image" Target="../media/image39.png"/><Relationship Id="rId7" Type="http://schemas.openxmlformats.org/officeDocument/2006/relationships/image" Target="../media/image47.png"/><Relationship Id="rId8" Type="http://schemas.openxmlformats.org/officeDocument/2006/relationships/image" Target="../media/image53.png"/><Relationship Id="rId11" Type="http://schemas.openxmlformats.org/officeDocument/2006/relationships/image" Target="../media/image23.png"/><Relationship Id="rId10" Type="http://schemas.openxmlformats.org/officeDocument/2006/relationships/image" Target="../media/image90.png"/><Relationship Id="rId13" Type="http://schemas.openxmlformats.org/officeDocument/2006/relationships/image" Target="../media/image252.png"/><Relationship Id="rId12" Type="http://schemas.openxmlformats.org/officeDocument/2006/relationships/image" Target="../media/image26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05.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image" Target="../media/image10.png"/><Relationship Id="rId12"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9.png"/><Relationship Id="rId5" Type="http://schemas.openxmlformats.org/officeDocument/2006/relationships/image" Target="../media/image21.png"/><Relationship Id="rId6" Type="http://schemas.openxmlformats.org/officeDocument/2006/relationships/image" Target="../media/image7.png"/><Relationship Id="rId7" Type="http://schemas.openxmlformats.org/officeDocument/2006/relationships/image" Target="../media/image15.png"/><Relationship Id="rId8"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86.png"/><Relationship Id="rId4" Type="http://schemas.openxmlformats.org/officeDocument/2006/relationships/image" Target="../media/image13.png"/><Relationship Id="rId9" Type="http://schemas.openxmlformats.org/officeDocument/2006/relationships/image" Target="../media/image40.png"/><Relationship Id="rId5" Type="http://schemas.openxmlformats.org/officeDocument/2006/relationships/image" Target="../media/image50.png"/><Relationship Id="rId6" Type="http://schemas.openxmlformats.org/officeDocument/2006/relationships/image" Target="../media/image21.png"/><Relationship Id="rId7" Type="http://schemas.openxmlformats.org/officeDocument/2006/relationships/image" Target="../media/image4.png"/><Relationship Id="rId8" Type="http://schemas.openxmlformats.org/officeDocument/2006/relationships/image" Target="../media/image18.png"/><Relationship Id="rId11" Type="http://schemas.openxmlformats.org/officeDocument/2006/relationships/image" Target="../media/image14.png"/><Relationship Id="rId10" Type="http://schemas.openxmlformats.org/officeDocument/2006/relationships/image" Target="../media/image2.png"/><Relationship Id="rId13" Type="http://schemas.openxmlformats.org/officeDocument/2006/relationships/image" Target="../media/image304.png"/><Relationship Id="rId12" Type="http://schemas.openxmlformats.org/officeDocument/2006/relationships/image" Target="../media/image23.png"/><Relationship Id="rId14" Type="http://schemas.openxmlformats.org/officeDocument/2006/relationships/image" Target="../media/image28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4.png"/><Relationship Id="rId4" Type="http://schemas.openxmlformats.org/officeDocument/2006/relationships/image" Target="../media/image22.png"/><Relationship Id="rId9" Type="http://schemas.openxmlformats.org/officeDocument/2006/relationships/image" Target="../media/image28.png"/><Relationship Id="rId5" Type="http://schemas.openxmlformats.org/officeDocument/2006/relationships/image" Target="../media/image185.png"/><Relationship Id="rId6" Type="http://schemas.openxmlformats.org/officeDocument/2006/relationships/image" Target="../media/image86.png"/><Relationship Id="rId7" Type="http://schemas.openxmlformats.org/officeDocument/2006/relationships/image" Target="../media/image26.png"/><Relationship Id="rId8" Type="http://schemas.openxmlformats.org/officeDocument/2006/relationships/image" Target="../media/image1.png"/><Relationship Id="rId11" Type="http://schemas.openxmlformats.org/officeDocument/2006/relationships/image" Target="../media/image38.png"/><Relationship Id="rId10" Type="http://schemas.openxmlformats.org/officeDocument/2006/relationships/image" Target="../media/image189.png"/><Relationship Id="rId13" Type="http://schemas.openxmlformats.org/officeDocument/2006/relationships/image" Target="../media/image300.png"/><Relationship Id="rId12"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50.png"/><Relationship Id="rId9" Type="http://schemas.openxmlformats.org/officeDocument/2006/relationships/image" Target="../media/image62.png"/><Relationship Id="rId5" Type="http://schemas.openxmlformats.org/officeDocument/2006/relationships/image" Target="../media/image58.png"/><Relationship Id="rId6" Type="http://schemas.openxmlformats.org/officeDocument/2006/relationships/image" Target="../media/image39.png"/><Relationship Id="rId7" Type="http://schemas.openxmlformats.org/officeDocument/2006/relationships/image" Target="../media/image47.png"/><Relationship Id="rId8" Type="http://schemas.openxmlformats.org/officeDocument/2006/relationships/image" Target="../media/image53.png"/><Relationship Id="rId11" Type="http://schemas.openxmlformats.org/officeDocument/2006/relationships/image" Target="../media/image23.png"/><Relationship Id="rId10" Type="http://schemas.openxmlformats.org/officeDocument/2006/relationships/image" Target="../media/image90.png"/><Relationship Id="rId13" Type="http://schemas.openxmlformats.org/officeDocument/2006/relationships/image" Target="../media/image286.png"/><Relationship Id="rId12" Type="http://schemas.openxmlformats.org/officeDocument/2006/relationships/image" Target="../media/image271.png"/><Relationship Id="rId15" Type="http://schemas.openxmlformats.org/officeDocument/2006/relationships/image" Target="../media/image293.png"/><Relationship Id="rId14" Type="http://schemas.openxmlformats.org/officeDocument/2006/relationships/image" Target="../media/image292.png"/><Relationship Id="rId16" Type="http://schemas.openxmlformats.org/officeDocument/2006/relationships/image" Target="../media/image30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png"/><Relationship Id="rId4" Type="http://schemas.openxmlformats.org/officeDocument/2006/relationships/image" Target="../media/image13.png"/><Relationship Id="rId9" Type="http://schemas.openxmlformats.org/officeDocument/2006/relationships/image" Target="../media/image40.png"/><Relationship Id="rId5" Type="http://schemas.openxmlformats.org/officeDocument/2006/relationships/image" Target="../media/image50.png"/><Relationship Id="rId6" Type="http://schemas.openxmlformats.org/officeDocument/2006/relationships/image" Target="../media/image21.png"/><Relationship Id="rId7" Type="http://schemas.openxmlformats.org/officeDocument/2006/relationships/image" Target="../media/image4.png"/><Relationship Id="rId8" Type="http://schemas.openxmlformats.org/officeDocument/2006/relationships/image" Target="../media/image18.png"/><Relationship Id="rId11" Type="http://schemas.openxmlformats.org/officeDocument/2006/relationships/image" Target="../media/image14.png"/><Relationship Id="rId10" Type="http://schemas.openxmlformats.org/officeDocument/2006/relationships/image" Target="../media/image2.png"/><Relationship Id="rId13" Type="http://schemas.openxmlformats.org/officeDocument/2006/relationships/image" Target="../media/image294.png"/><Relationship Id="rId12" Type="http://schemas.openxmlformats.org/officeDocument/2006/relationships/image" Target="../media/image23.png"/><Relationship Id="rId15" Type="http://schemas.openxmlformats.org/officeDocument/2006/relationships/image" Target="../media/image299.png"/><Relationship Id="rId14" Type="http://schemas.openxmlformats.org/officeDocument/2006/relationships/image" Target="../media/image29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9.png"/><Relationship Id="rId5" Type="http://schemas.openxmlformats.org/officeDocument/2006/relationships/image" Target="../media/image21.png"/><Relationship Id="rId6" Type="http://schemas.openxmlformats.org/officeDocument/2006/relationships/image" Target="../media/image86.png"/><Relationship Id="rId7" Type="http://schemas.openxmlformats.org/officeDocument/2006/relationships/image" Target="../media/image15.png"/><Relationship Id="rId8" Type="http://schemas.openxmlformats.org/officeDocument/2006/relationships/image" Target="../media/image4.png"/><Relationship Id="rId11" Type="http://schemas.openxmlformats.org/officeDocument/2006/relationships/image" Target="../media/image93.png"/><Relationship Id="rId10" Type="http://schemas.openxmlformats.org/officeDocument/2006/relationships/image" Target="../media/image10.png"/><Relationship Id="rId13" Type="http://schemas.openxmlformats.org/officeDocument/2006/relationships/hyperlink" Target="https://unsplash.com/" TargetMode="External"/><Relationship Id="rId12" Type="http://schemas.openxmlformats.org/officeDocument/2006/relationships/image" Target="../media/image23.png"/><Relationship Id="rId14" Type="http://schemas.openxmlformats.org/officeDocument/2006/relationships/image" Target="../media/image306.png"/></Relationships>
</file>

<file path=ppt/slides/_rels/slide3.xml.rels><?xml version="1.0" encoding="UTF-8" standalone="yes"?><Relationships xmlns="http://schemas.openxmlformats.org/package/2006/relationships"><Relationship Id="rId11" Type="http://schemas.openxmlformats.org/officeDocument/2006/relationships/image" Target="../media/image38.png"/><Relationship Id="rId10" Type="http://schemas.openxmlformats.org/officeDocument/2006/relationships/image" Target="../media/image34.png"/><Relationship Id="rId13" Type="http://schemas.openxmlformats.org/officeDocument/2006/relationships/image" Target="../media/image31.png"/><Relationship Id="rId12"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4.png"/><Relationship Id="rId4" Type="http://schemas.openxmlformats.org/officeDocument/2006/relationships/image" Target="../media/image22.png"/><Relationship Id="rId9" Type="http://schemas.openxmlformats.org/officeDocument/2006/relationships/image" Target="../media/image28.png"/><Relationship Id="rId14" Type="http://schemas.openxmlformats.org/officeDocument/2006/relationships/image" Target="../media/image37.png"/><Relationship Id="rId5" Type="http://schemas.openxmlformats.org/officeDocument/2006/relationships/image" Target="../media/image25.png"/><Relationship Id="rId6" Type="http://schemas.openxmlformats.org/officeDocument/2006/relationships/image" Target="../media/image68.png"/><Relationship Id="rId7" Type="http://schemas.openxmlformats.org/officeDocument/2006/relationships/image" Target="../media/image26.png"/><Relationship Id="rId8" Type="http://schemas.openxmlformats.org/officeDocument/2006/relationships/image" Target="../media/image4.png"/></Relationships>
</file>

<file path=ppt/slides/_rels/slide4.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90.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50.png"/><Relationship Id="rId9" Type="http://schemas.openxmlformats.org/officeDocument/2006/relationships/image" Target="../media/image62.png"/><Relationship Id="rId5" Type="http://schemas.openxmlformats.org/officeDocument/2006/relationships/image" Target="../media/image58.png"/><Relationship Id="rId6" Type="http://schemas.openxmlformats.org/officeDocument/2006/relationships/image" Target="../media/image39.png"/><Relationship Id="rId7" Type="http://schemas.openxmlformats.org/officeDocument/2006/relationships/image" Target="../media/image47.png"/><Relationship Id="rId8" Type="http://schemas.openxmlformats.org/officeDocument/2006/relationships/image" Target="../media/image53.png"/></Relationships>
</file>

<file path=ppt/slides/_rels/slide5.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2.png"/><Relationship Id="rId13" Type="http://schemas.openxmlformats.org/officeDocument/2006/relationships/image" Target="../media/image94.png"/><Relationship Id="rId12"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13.png"/><Relationship Id="rId9" Type="http://schemas.openxmlformats.org/officeDocument/2006/relationships/image" Target="../media/image40.png"/><Relationship Id="rId15" Type="http://schemas.openxmlformats.org/officeDocument/2006/relationships/image" Target="../media/image106.png"/><Relationship Id="rId14" Type="http://schemas.openxmlformats.org/officeDocument/2006/relationships/image" Target="../media/image70.png"/><Relationship Id="rId5" Type="http://schemas.openxmlformats.org/officeDocument/2006/relationships/image" Target="../media/image61.png"/><Relationship Id="rId6" Type="http://schemas.openxmlformats.org/officeDocument/2006/relationships/image" Target="../media/image21.png"/><Relationship Id="rId7" Type="http://schemas.openxmlformats.org/officeDocument/2006/relationships/image" Target="../media/image46.png"/><Relationship Id="rId8" Type="http://schemas.openxmlformats.org/officeDocument/2006/relationships/image" Target="../media/image18.png"/></Relationships>
</file>

<file path=ppt/slides/_rels/slide6.xml.rels><?xml version="1.0" encoding="UTF-8" standalone="yes"?><Relationships xmlns="http://schemas.openxmlformats.org/package/2006/relationships"><Relationship Id="rId11" Type="http://schemas.openxmlformats.org/officeDocument/2006/relationships/image" Target="../media/image38.png"/><Relationship Id="rId10" Type="http://schemas.openxmlformats.org/officeDocument/2006/relationships/image" Target="../media/image34.png"/><Relationship Id="rId13" Type="http://schemas.openxmlformats.org/officeDocument/2006/relationships/image" Target="../media/image79.png"/><Relationship Id="rId12"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22.png"/><Relationship Id="rId9" Type="http://schemas.openxmlformats.org/officeDocument/2006/relationships/image" Target="../media/image28.png"/><Relationship Id="rId15" Type="http://schemas.openxmlformats.org/officeDocument/2006/relationships/image" Target="../media/image87.png"/><Relationship Id="rId14" Type="http://schemas.openxmlformats.org/officeDocument/2006/relationships/image" Target="../media/image91.png"/><Relationship Id="rId5" Type="http://schemas.openxmlformats.org/officeDocument/2006/relationships/image" Target="../media/image25.png"/><Relationship Id="rId6" Type="http://schemas.openxmlformats.org/officeDocument/2006/relationships/image" Target="../media/image68.png"/><Relationship Id="rId7" Type="http://schemas.openxmlformats.org/officeDocument/2006/relationships/image" Target="../media/image26.png"/><Relationship Id="rId8" Type="http://schemas.openxmlformats.org/officeDocument/2006/relationships/image" Target="../media/image1.png"/></Relationships>
</file>

<file path=ppt/slides/_rels/slide7.xml.rels><?xml version="1.0" encoding="UTF-8" standalone="yes"?><Relationships xmlns="http://schemas.openxmlformats.org/package/2006/relationships"><Relationship Id="rId11" Type="http://schemas.openxmlformats.org/officeDocument/2006/relationships/image" Target="../media/image93.png"/><Relationship Id="rId10" Type="http://schemas.openxmlformats.org/officeDocument/2006/relationships/image" Target="../media/image10.png"/><Relationship Id="rId13" Type="http://schemas.openxmlformats.org/officeDocument/2006/relationships/image" Target="../media/image82.png"/><Relationship Id="rId12"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9.png"/><Relationship Id="rId5" Type="http://schemas.openxmlformats.org/officeDocument/2006/relationships/image" Target="../media/image81.png"/><Relationship Id="rId6" Type="http://schemas.openxmlformats.org/officeDocument/2006/relationships/image" Target="../media/image86.png"/><Relationship Id="rId7" Type="http://schemas.openxmlformats.org/officeDocument/2006/relationships/image" Target="../media/image15.png"/><Relationship Id="rId8" Type="http://schemas.openxmlformats.org/officeDocument/2006/relationships/image" Target="../media/image4.png"/></Relationships>
</file>

<file path=ppt/slides/_rels/slide8.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90.png"/><Relationship Id="rId13" Type="http://schemas.openxmlformats.org/officeDocument/2006/relationships/image" Target="../media/image116.png"/><Relationship Id="rId12" Type="http://schemas.openxmlformats.org/officeDocument/2006/relationships/image" Target="../media/image113.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50.png"/><Relationship Id="rId9" Type="http://schemas.openxmlformats.org/officeDocument/2006/relationships/image" Target="../media/image62.png"/><Relationship Id="rId5" Type="http://schemas.openxmlformats.org/officeDocument/2006/relationships/image" Target="../media/image58.png"/><Relationship Id="rId6" Type="http://schemas.openxmlformats.org/officeDocument/2006/relationships/image" Target="../media/image39.png"/><Relationship Id="rId7" Type="http://schemas.openxmlformats.org/officeDocument/2006/relationships/image" Target="../media/image47.png"/><Relationship Id="rId8" Type="http://schemas.openxmlformats.org/officeDocument/2006/relationships/image" Target="../media/image53.png"/></Relationships>
</file>

<file path=ppt/slides/_rels/slide9.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2.png"/><Relationship Id="rId13" Type="http://schemas.openxmlformats.org/officeDocument/2006/relationships/image" Target="../media/image105.png"/><Relationship Id="rId12" Type="http://schemas.openxmlformats.org/officeDocument/2006/relationships/image" Target="../media/image138.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13.png"/><Relationship Id="rId9" Type="http://schemas.openxmlformats.org/officeDocument/2006/relationships/image" Target="../media/image40.png"/><Relationship Id="rId15" Type="http://schemas.openxmlformats.org/officeDocument/2006/relationships/image" Target="../media/image23.png"/><Relationship Id="rId14" Type="http://schemas.openxmlformats.org/officeDocument/2006/relationships/image" Target="../media/image125.png"/><Relationship Id="rId5" Type="http://schemas.openxmlformats.org/officeDocument/2006/relationships/image" Target="../media/image50.png"/><Relationship Id="rId6" Type="http://schemas.openxmlformats.org/officeDocument/2006/relationships/image" Target="../media/image118.png"/><Relationship Id="rId7" Type="http://schemas.openxmlformats.org/officeDocument/2006/relationships/image" Target="../media/image4.png"/><Relationship Id="rId8"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6263B"/>
        </a:solidFill>
      </p:bgPr>
    </p:bg>
    <p:spTree>
      <p:nvGrpSpPr>
        <p:cNvPr id="15" name="Shape 15"/>
        <p:cNvGrpSpPr/>
        <p:nvPr/>
      </p:nvGrpSpPr>
      <p:grpSpPr>
        <a:xfrm>
          <a:off x="0" y="0"/>
          <a:ext cx="0" cy="0"/>
          <a:chOff x="0" y="0"/>
          <a:chExt cx="0" cy="0"/>
        </a:xfrm>
      </p:grpSpPr>
      <p:pic>
        <p:nvPicPr>
          <p:cNvPr descr=" " id="16" name="Google Shape;16;g265f36cd2e9_0_0"/>
          <p:cNvPicPr preferRelativeResize="0"/>
          <p:nvPr/>
        </p:nvPicPr>
        <p:blipFill rotWithShape="1">
          <a:blip r:embed="rId3">
            <a:alphaModFix/>
          </a:blip>
          <a:srcRect b="0" l="0" r="0" t="0"/>
          <a:stretch/>
        </p:blipFill>
        <p:spPr>
          <a:xfrm>
            <a:off x="0" y="0"/>
            <a:ext cx="2905832" cy="2227655"/>
          </a:xfrm>
          <a:prstGeom prst="rect">
            <a:avLst/>
          </a:prstGeom>
          <a:noFill/>
          <a:ln>
            <a:noFill/>
          </a:ln>
        </p:spPr>
      </p:pic>
      <p:pic>
        <p:nvPicPr>
          <p:cNvPr descr=" " id="17" name="Google Shape;17;g265f36cd2e9_0_0"/>
          <p:cNvPicPr preferRelativeResize="0"/>
          <p:nvPr/>
        </p:nvPicPr>
        <p:blipFill rotWithShape="1">
          <a:blip r:embed="rId4">
            <a:alphaModFix/>
          </a:blip>
          <a:srcRect b="0" l="0" r="0" t="0"/>
          <a:stretch/>
        </p:blipFill>
        <p:spPr>
          <a:xfrm>
            <a:off x="16156419" y="-419100"/>
            <a:ext cx="6554211" cy="3079858"/>
          </a:xfrm>
          <a:prstGeom prst="rect">
            <a:avLst/>
          </a:prstGeom>
          <a:noFill/>
          <a:ln>
            <a:noFill/>
          </a:ln>
        </p:spPr>
      </p:pic>
      <p:pic>
        <p:nvPicPr>
          <p:cNvPr descr=" " id="18" name="Google Shape;18;g265f36cd2e9_0_0"/>
          <p:cNvPicPr preferRelativeResize="0"/>
          <p:nvPr/>
        </p:nvPicPr>
        <p:blipFill rotWithShape="1">
          <a:blip r:embed="rId5">
            <a:alphaModFix/>
          </a:blip>
          <a:srcRect b="0" l="0" r="0" t="0"/>
          <a:stretch/>
        </p:blipFill>
        <p:spPr>
          <a:xfrm>
            <a:off x="21186248" y="3352800"/>
            <a:ext cx="4674184" cy="4889500"/>
          </a:xfrm>
          <a:prstGeom prst="rect">
            <a:avLst/>
          </a:prstGeom>
          <a:noFill/>
          <a:ln>
            <a:noFill/>
          </a:ln>
        </p:spPr>
      </p:pic>
      <p:pic>
        <p:nvPicPr>
          <p:cNvPr descr=" " id="19" name="Google Shape;19;g265f36cd2e9_0_0"/>
          <p:cNvPicPr preferRelativeResize="0"/>
          <p:nvPr/>
        </p:nvPicPr>
        <p:blipFill rotWithShape="1">
          <a:blip r:embed="rId6">
            <a:alphaModFix/>
          </a:blip>
          <a:srcRect b="0" l="0" r="0" t="0"/>
          <a:stretch/>
        </p:blipFill>
        <p:spPr>
          <a:xfrm>
            <a:off x="22664718" y="8006693"/>
            <a:ext cx="1114183" cy="4045606"/>
          </a:xfrm>
          <a:prstGeom prst="rect">
            <a:avLst/>
          </a:prstGeom>
          <a:noFill/>
          <a:ln>
            <a:noFill/>
          </a:ln>
        </p:spPr>
      </p:pic>
      <p:pic>
        <p:nvPicPr>
          <p:cNvPr descr=" " id="20" name="Google Shape;20;g265f36cd2e9_0_0"/>
          <p:cNvPicPr preferRelativeResize="0"/>
          <p:nvPr/>
        </p:nvPicPr>
        <p:blipFill rotWithShape="1">
          <a:blip r:embed="rId7">
            <a:alphaModFix/>
          </a:blip>
          <a:srcRect b="0" l="0" r="0" t="0"/>
          <a:stretch/>
        </p:blipFill>
        <p:spPr>
          <a:xfrm>
            <a:off x="0" y="5092700"/>
            <a:ext cx="3047203" cy="4336616"/>
          </a:xfrm>
          <a:prstGeom prst="rect">
            <a:avLst/>
          </a:prstGeom>
          <a:noFill/>
          <a:ln>
            <a:noFill/>
          </a:ln>
        </p:spPr>
      </p:pic>
      <p:pic>
        <p:nvPicPr>
          <p:cNvPr descr=" " id="21" name="Google Shape;21;g265f36cd2e9_0_0"/>
          <p:cNvPicPr preferRelativeResize="0"/>
          <p:nvPr/>
        </p:nvPicPr>
        <p:blipFill rotWithShape="1">
          <a:blip r:embed="rId8">
            <a:alphaModFix/>
          </a:blip>
          <a:srcRect b="0" l="0" r="0" t="0"/>
          <a:stretch/>
        </p:blipFill>
        <p:spPr>
          <a:xfrm>
            <a:off x="9958045" y="11239500"/>
            <a:ext cx="3803201" cy="4264548"/>
          </a:xfrm>
          <a:prstGeom prst="rect">
            <a:avLst/>
          </a:prstGeom>
          <a:noFill/>
          <a:ln>
            <a:noFill/>
          </a:ln>
        </p:spPr>
      </p:pic>
      <p:pic>
        <p:nvPicPr>
          <p:cNvPr descr=" " id="22" name="Google Shape;22;g265f36cd2e9_0_0"/>
          <p:cNvPicPr preferRelativeResize="0"/>
          <p:nvPr/>
        </p:nvPicPr>
        <p:blipFill rotWithShape="1">
          <a:blip r:embed="rId9">
            <a:alphaModFix/>
          </a:blip>
          <a:srcRect b="0" l="0" r="0" t="0"/>
          <a:stretch/>
        </p:blipFill>
        <p:spPr>
          <a:xfrm>
            <a:off x="18150569" y="12204700"/>
            <a:ext cx="2573811" cy="1060078"/>
          </a:xfrm>
          <a:prstGeom prst="rect">
            <a:avLst/>
          </a:prstGeom>
          <a:noFill/>
          <a:ln>
            <a:noFill/>
          </a:ln>
        </p:spPr>
      </p:pic>
      <p:pic>
        <p:nvPicPr>
          <p:cNvPr descr=" " id="23" name="Google Shape;23;g265f36cd2e9_0_0"/>
          <p:cNvPicPr preferRelativeResize="0"/>
          <p:nvPr/>
        </p:nvPicPr>
        <p:blipFill rotWithShape="1">
          <a:blip r:embed="rId10">
            <a:alphaModFix/>
          </a:blip>
          <a:srcRect b="0" l="0" r="0" t="0"/>
          <a:stretch/>
        </p:blipFill>
        <p:spPr>
          <a:xfrm>
            <a:off x="-2705438" y="10363200"/>
            <a:ext cx="6943926" cy="4969675"/>
          </a:xfrm>
          <a:prstGeom prst="rect">
            <a:avLst/>
          </a:prstGeom>
          <a:noFill/>
          <a:ln>
            <a:noFill/>
          </a:ln>
        </p:spPr>
      </p:pic>
      <p:pic>
        <p:nvPicPr>
          <p:cNvPr descr=" " id="24" name="Google Shape;24;g265f36cd2e9_0_0"/>
          <p:cNvPicPr preferRelativeResize="0"/>
          <p:nvPr/>
        </p:nvPicPr>
        <p:blipFill rotWithShape="1">
          <a:blip r:embed="rId11">
            <a:alphaModFix/>
          </a:blip>
          <a:srcRect b="0" l="0" r="0" t="0"/>
          <a:stretch/>
        </p:blipFill>
        <p:spPr>
          <a:xfrm>
            <a:off x="15165695" y="12115800"/>
            <a:ext cx="1578851" cy="1733434"/>
          </a:xfrm>
          <a:prstGeom prst="rect">
            <a:avLst/>
          </a:prstGeom>
          <a:noFill/>
          <a:ln>
            <a:noFill/>
          </a:ln>
        </p:spPr>
      </p:pic>
      <p:sp>
        <p:nvSpPr>
          <p:cNvPr id="25" name="Google Shape;25;g265f36cd2e9_0_0"/>
          <p:cNvSpPr/>
          <p:nvPr/>
        </p:nvSpPr>
        <p:spPr>
          <a:xfrm>
            <a:off x="6397366" y="3619500"/>
            <a:ext cx="10919100" cy="5482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EBC2D"/>
              </a:buClr>
              <a:buSzPts val="12800"/>
              <a:buFont typeface="Luckiest Guy"/>
              <a:buNone/>
            </a:pPr>
            <a:r>
              <a:rPr b="0" i="0" lang="en-US" sz="12800" u="none" cap="none" strike="noStrike">
                <a:solidFill>
                  <a:srgbClr val="EEBC2D"/>
                </a:solidFill>
                <a:latin typeface="Luckiest Guy"/>
                <a:ea typeface="Luckiest Guy"/>
                <a:cs typeface="Luckiest Guy"/>
                <a:sym typeface="Luckiest Guy"/>
              </a:rPr>
              <a:t>Hispanic </a:t>
            </a:r>
            <a:r>
              <a:rPr b="0" i="0" lang="en-US" sz="12800" u="none" cap="none" strike="noStrike">
                <a:solidFill>
                  <a:srgbClr val="DA4A34"/>
                </a:solidFill>
                <a:latin typeface="Luckiest Guy"/>
                <a:ea typeface="Luckiest Guy"/>
                <a:cs typeface="Luckiest Guy"/>
                <a:sym typeface="Luckiest Guy"/>
              </a:rPr>
              <a:t>Heritage</a:t>
            </a:r>
            <a:endParaRPr b="0" i="0" sz="12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EEBC2D"/>
              </a:buClr>
              <a:buSzPts val="12800"/>
              <a:buFont typeface="Luckiest Guy"/>
              <a:buNone/>
            </a:pPr>
            <a:r>
              <a:rPr b="0" i="0" lang="en-US" sz="12800" u="none" cap="none" strike="noStrike">
                <a:solidFill>
                  <a:srgbClr val="EEBC2D"/>
                </a:solidFill>
                <a:latin typeface="Luckiest Guy"/>
                <a:ea typeface="Luckiest Guy"/>
                <a:cs typeface="Luckiest Guy"/>
                <a:sym typeface="Luckiest Guy"/>
              </a:rPr>
              <a:t>Month</a:t>
            </a:r>
            <a:endParaRPr b="0" i="0" sz="12800" u="none" cap="none" strike="noStrike">
              <a:solidFill>
                <a:schemeClr val="dk1"/>
              </a:solidFill>
              <a:latin typeface="Calibri"/>
              <a:ea typeface="Calibri"/>
              <a:cs typeface="Calibri"/>
              <a:sym typeface="Calibri"/>
            </a:endParaRPr>
          </a:p>
        </p:txBody>
      </p:sp>
      <p:sp>
        <p:nvSpPr>
          <p:cNvPr id="26" name="Google Shape;26;g265f36cd2e9_0_0"/>
          <p:cNvSpPr/>
          <p:nvPr/>
        </p:nvSpPr>
        <p:spPr>
          <a:xfrm>
            <a:off x="5677610" y="10604500"/>
            <a:ext cx="13302900" cy="132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7B69B"/>
              </a:buClr>
              <a:buSzPts val="6400"/>
              <a:buFont typeface="DM Sans"/>
              <a:buNone/>
            </a:pPr>
            <a:r>
              <a:rPr b="1" i="0" lang="en-US" sz="6400" u="none" cap="none" strike="noStrike">
                <a:solidFill>
                  <a:srgbClr val="67B69B"/>
                </a:solidFill>
                <a:latin typeface="DM Sans"/>
                <a:ea typeface="DM Sans"/>
                <a:cs typeface="DM Sans"/>
                <a:sym typeface="DM Sans"/>
              </a:rPr>
              <a:t>FREE PRESENTATION TEMPLATE</a:t>
            </a:r>
            <a:endParaRPr b="0" i="0" sz="6400" u="none" cap="none" strike="noStrike">
              <a:solidFill>
                <a:schemeClr val="dk1"/>
              </a:solidFill>
              <a:latin typeface="Calibri"/>
              <a:ea typeface="Calibri"/>
              <a:cs typeface="Calibri"/>
              <a:sym typeface="Calibri"/>
            </a:endParaRPr>
          </a:p>
        </p:txBody>
      </p:sp>
      <p:sp>
        <p:nvSpPr>
          <p:cNvPr id="27" name="Google Shape;27;g265f36cd2e9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 name="Google Shape;28;g265f36cd2e9_0_0"/>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pic>
        <p:nvPicPr>
          <p:cNvPr descr=" " id="29" name="Google Shape;29;g265f36cd2e9_0_0"/>
          <p:cNvPicPr preferRelativeResize="0"/>
          <p:nvPr/>
        </p:nvPicPr>
        <p:blipFill rotWithShape="1">
          <a:blip r:embed="rId13">
            <a:alphaModFix/>
          </a:blip>
          <a:srcRect b="0" l="0" r="0" t="0"/>
          <a:stretch/>
        </p:blipFill>
        <p:spPr>
          <a:xfrm>
            <a:off x="1994149" y="1181100"/>
            <a:ext cx="4670292" cy="6521022"/>
          </a:xfrm>
          <a:prstGeom prst="rect">
            <a:avLst/>
          </a:prstGeom>
          <a:noFill/>
          <a:ln>
            <a:noFill/>
          </a:ln>
        </p:spPr>
      </p:pic>
      <p:pic>
        <p:nvPicPr>
          <p:cNvPr descr=" " id="30" name="Google Shape;30;g265f36cd2e9_0_0"/>
          <p:cNvPicPr preferRelativeResize="0"/>
          <p:nvPr/>
        </p:nvPicPr>
        <p:blipFill rotWithShape="1">
          <a:blip r:embed="rId14">
            <a:alphaModFix/>
          </a:blip>
          <a:srcRect b="0" l="0" r="0" t="0"/>
          <a:stretch/>
        </p:blipFill>
        <p:spPr>
          <a:xfrm>
            <a:off x="17972746" y="3352800"/>
            <a:ext cx="4085778" cy="700492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6263B"/>
        </a:solidFill>
      </p:bgPr>
    </p:bg>
    <p:spTree>
      <p:nvGrpSpPr>
        <p:cNvPr id="277" name="Shape 277"/>
        <p:cNvGrpSpPr/>
        <p:nvPr/>
      </p:nvGrpSpPr>
      <p:grpSpPr>
        <a:xfrm>
          <a:off x="0" y="0"/>
          <a:ext cx="0" cy="0"/>
          <a:chOff x="0" y="0"/>
          <a:chExt cx="0" cy="0"/>
        </a:xfrm>
      </p:grpSpPr>
      <p:pic>
        <p:nvPicPr>
          <p:cNvPr descr=" " id="278" name="Google Shape;278;g265f36cd2e9_0_253"/>
          <p:cNvPicPr preferRelativeResize="0"/>
          <p:nvPr/>
        </p:nvPicPr>
        <p:blipFill rotWithShape="1">
          <a:blip r:embed="rId3">
            <a:alphaModFix/>
          </a:blip>
          <a:srcRect b="0" l="0" r="0" t="0"/>
          <a:stretch/>
        </p:blipFill>
        <p:spPr>
          <a:xfrm>
            <a:off x="18861857" y="-894767"/>
            <a:ext cx="2653190" cy="4755728"/>
          </a:xfrm>
          <a:prstGeom prst="rect">
            <a:avLst/>
          </a:prstGeom>
          <a:noFill/>
          <a:ln>
            <a:noFill/>
          </a:ln>
        </p:spPr>
      </p:pic>
      <p:pic>
        <p:nvPicPr>
          <p:cNvPr descr=" " id="279" name="Google Shape;279;g265f36cd2e9_0_253"/>
          <p:cNvPicPr preferRelativeResize="0"/>
          <p:nvPr/>
        </p:nvPicPr>
        <p:blipFill rotWithShape="1">
          <a:blip r:embed="rId4">
            <a:alphaModFix/>
          </a:blip>
          <a:srcRect b="0" l="0" r="0" t="0"/>
          <a:stretch/>
        </p:blipFill>
        <p:spPr>
          <a:xfrm>
            <a:off x="20033877" y="-1270000"/>
            <a:ext cx="3228839" cy="4383633"/>
          </a:xfrm>
          <a:prstGeom prst="rect">
            <a:avLst/>
          </a:prstGeom>
          <a:noFill/>
          <a:ln>
            <a:noFill/>
          </a:ln>
        </p:spPr>
      </p:pic>
      <p:pic>
        <p:nvPicPr>
          <p:cNvPr descr=" " id="280" name="Google Shape;280;g265f36cd2e9_0_253"/>
          <p:cNvPicPr preferRelativeResize="0"/>
          <p:nvPr/>
        </p:nvPicPr>
        <p:blipFill rotWithShape="1">
          <a:blip r:embed="rId5">
            <a:alphaModFix/>
          </a:blip>
          <a:srcRect b="0" l="0" r="0" t="0"/>
          <a:stretch/>
        </p:blipFill>
        <p:spPr>
          <a:xfrm>
            <a:off x="21439126" y="81397"/>
            <a:ext cx="2946824" cy="2427337"/>
          </a:xfrm>
          <a:prstGeom prst="rect">
            <a:avLst/>
          </a:prstGeom>
          <a:noFill/>
          <a:ln>
            <a:noFill/>
          </a:ln>
        </p:spPr>
      </p:pic>
      <p:pic>
        <p:nvPicPr>
          <p:cNvPr descr=" " id="281" name="Google Shape;281;g265f36cd2e9_0_253"/>
          <p:cNvPicPr preferRelativeResize="0"/>
          <p:nvPr/>
        </p:nvPicPr>
        <p:blipFill rotWithShape="1">
          <a:blip r:embed="rId6">
            <a:alphaModFix/>
          </a:blip>
          <a:srcRect b="0" l="0" r="0" t="0"/>
          <a:stretch/>
        </p:blipFill>
        <p:spPr>
          <a:xfrm>
            <a:off x="-1028829" y="2137420"/>
            <a:ext cx="2918087" cy="3119388"/>
          </a:xfrm>
          <a:prstGeom prst="rect">
            <a:avLst/>
          </a:prstGeom>
          <a:noFill/>
          <a:ln>
            <a:noFill/>
          </a:ln>
        </p:spPr>
      </p:pic>
      <p:pic>
        <p:nvPicPr>
          <p:cNvPr descr=" " id="282" name="Google Shape;282;g265f36cd2e9_0_253"/>
          <p:cNvPicPr preferRelativeResize="0"/>
          <p:nvPr/>
        </p:nvPicPr>
        <p:blipFill rotWithShape="1">
          <a:blip r:embed="rId7">
            <a:alphaModFix/>
          </a:blip>
          <a:srcRect b="0" l="0" r="0" t="0"/>
          <a:stretch/>
        </p:blipFill>
        <p:spPr>
          <a:xfrm>
            <a:off x="4902813" y="12103100"/>
            <a:ext cx="2804880" cy="2150777"/>
          </a:xfrm>
          <a:prstGeom prst="rect">
            <a:avLst/>
          </a:prstGeom>
          <a:noFill/>
          <a:ln>
            <a:noFill/>
          </a:ln>
        </p:spPr>
      </p:pic>
      <p:pic>
        <p:nvPicPr>
          <p:cNvPr descr=" " id="283" name="Google Shape;283;g265f36cd2e9_0_253"/>
          <p:cNvPicPr preferRelativeResize="0"/>
          <p:nvPr/>
        </p:nvPicPr>
        <p:blipFill rotWithShape="1">
          <a:blip r:embed="rId8">
            <a:alphaModFix/>
          </a:blip>
          <a:srcRect b="0" l="0" r="0" t="0"/>
          <a:stretch/>
        </p:blipFill>
        <p:spPr>
          <a:xfrm>
            <a:off x="-406451" y="9944100"/>
            <a:ext cx="3047203" cy="4336616"/>
          </a:xfrm>
          <a:prstGeom prst="rect">
            <a:avLst/>
          </a:prstGeom>
          <a:noFill/>
          <a:ln>
            <a:noFill/>
          </a:ln>
        </p:spPr>
      </p:pic>
      <p:pic>
        <p:nvPicPr>
          <p:cNvPr descr=" " id="284" name="Google Shape;284;g265f36cd2e9_0_253"/>
          <p:cNvPicPr preferRelativeResize="0"/>
          <p:nvPr/>
        </p:nvPicPr>
        <p:blipFill rotWithShape="1">
          <a:blip r:embed="rId9">
            <a:alphaModFix/>
          </a:blip>
          <a:srcRect b="0" l="0" r="0" t="0"/>
          <a:stretch/>
        </p:blipFill>
        <p:spPr>
          <a:xfrm>
            <a:off x="-72929" y="8661400"/>
            <a:ext cx="1023597" cy="1369082"/>
          </a:xfrm>
          <a:prstGeom prst="rect">
            <a:avLst/>
          </a:prstGeom>
          <a:noFill/>
          <a:ln>
            <a:noFill/>
          </a:ln>
        </p:spPr>
      </p:pic>
      <p:pic>
        <p:nvPicPr>
          <p:cNvPr descr=" " id="285" name="Google Shape;285;g265f36cd2e9_0_253"/>
          <p:cNvPicPr preferRelativeResize="0"/>
          <p:nvPr/>
        </p:nvPicPr>
        <p:blipFill rotWithShape="1">
          <a:blip r:embed="rId10">
            <a:alphaModFix/>
          </a:blip>
          <a:srcRect b="0" l="0" r="0" t="0"/>
          <a:stretch/>
        </p:blipFill>
        <p:spPr>
          <a:xfrm>
            <a:off x="22347835" y="6782507"/>
            <a:ext cx="2853714" cy="6427119"/>
          </a:xfrm>
          <a:prstGeom prst="rect">
            <a:avLst/>
          </a:prstGeom>
          <a:noFill/>
          <a:ln>
            <a:noFill/>
          </a:ln>
        </p:spPr>
      </p:pic>
      <p:pic>
        <p:nvPicPr>
          <p:cNvPr descr=" " id="286" name="Google Shape;286;g265f36cd2e9_0_253"/>
          <p:cNvPicPr preferRelativeResize="0"/>
          <p:nvPr/>
        </p:nvPicPr>
        <p:blipFill rotWithShape="1">
          <a:blip r:embed="rId11">
            <a:alphaModFix/>
          </a:blip>
          <a:srcRect b="0" l="0" r="0" t="0"/>
          <a:stretch/>
        </p:blipFill>
        <p:spPr>
          <a:xfrm>
            <a:off x="22724529" y="10261203"/>
            <a:ext cx="930156" cy="2397125"/>
          </a:xfrm>
          <a:prstGeom prst="rect">
            <a:avLst/>
          </a:prstGeom>
          <a:noFill/>
          <a:ln>
            <a:noFill/>
          </a:ln>
        </p:spPr>
      </p:pic>
      <p:sp>
        <p:nvSpPr>
          <p:cNvPr id="287" name="Google Shape;287;g265f36cd2e9_0_25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8" name="Google Shape;288;g265f36cd2e9_0_253"/>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289" name="Google Shape;289;g265f36cd2e9_0_253"/>
          <p:cNvSpPr/>
          <p:nvPr/>
        </p:nvSpPr>
        <p:spPr>
          <a:xfrm>
            <a:off x="9107038" y="469900"/>
            <a:ext cx="65499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BC2D"/>
              </a:buClr>
              <a:buSzPts val="8000"/>
              <a:buFont typeface="Luckiest Guy"/>
              <a:buNone/>
            </a:pPr>
            <a:r>
              <a:rPr b="0" i="0" lang="en-US" sz="8000" u="none" cap="none" strike="noStrike">
                <a:solidFill>
                  <a:srgbClr val="EEBC2D"/>
                </a:solidFill>
                <a:latin typeface="Luckiest Guy"/>
                <a:ea typeface="Luckiest Guy"/>
                <a:cs typeface="Luckiest Guy"/>
                <a:sym typeface="Luckiest Guy"/>
              </a:rPr>
              <a:t>Pricing Plan</a:t>
            </a:r>
            <a:endParaRPr b="0" i="0" sz="8000" u="none" cap="none" strike="noStrike">
              <a:solidFill>
                <a:schemeClr val="dk1"/>
              </a:solidFill>
              <a:latin typeface="Calibri"/>
              <a:ea typeface="Calibri"/>
              <a:cs typeface="Calibri"/>
              <a:sym typeface="Calibri"/>
            </a:endParaRPr>
          </a:p>
        </p:txBody>
      </p:sp>
      <p:sp>
        <p:nvSpPr>
          <p:cNvPr id="290" name="Google Shape;290;g265f36cd2e9_0_253"/>
          <p:cNvSpPr/>
          <p:nvPr/>
        </p:nvSpPr>
        <p:spPr>
          <a:xfrm>
            <a:off x="1778222" y="2489200"/>
            <a:ext cx="20843400" cy="934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65f36cd2e9_0_253"/>
          <p:cNvSpPr/>
          <p:nvPr/>
        </p:nvSpPr>
        <p:spPr>
          <a:xfrm>
            <a:off x="1778222" y="2489200"/>
            <a:ext cx="6439800" cy="9347100"/>
          </a:xfrm>
          <a:prstGeom prst="roundRect">
            <a:avLst>
              <a:gd fmla="val 3124" name="adj"/>
            </a:avLst>
          </a:prstGeom>
          <a:noFill/>
          <a:ln cap="flat" cmpd="sng" w="12700">
            <a:solidFill>
              <a:srgbClr val="DCC2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2" name="Google Shape;292;g265f36cd2e9_0_253"/>
          <p:cNvPicPr preferRelativeResize="0"/>
          <p:nvPr/>
        </p:nvPicPr>
        <p:blipFill rotWithShape="1">
          <a:blip r:embed="rId13">
            <a:alphaModFix/>
          </a:blip>
          <a:srcRect b="0" l="0" r="0" t="0"/>
          <a:stretch/>
        </p:blipFill>
        <p:spPr>
          <a:xfrm>
            <a:off x="4063494" y="2946400"/>
            <a:ext cx="1869165" cy="1625600"/>
          </a:xfrm>
          <a:prstGeom prst="rect">
            <a:avLst/>
          </a:prstGeom>
          <a:noFill/>
          <a:ln>
            <a:noFill/>
          </a:ln>
        </p:spPr>
      </p:pic>
      <p:sp>
        <p:nvSpPr>
          <p:cNvPr id="293" name="Google Shape;293;g265f36cd2e9_0_253"/>
          <p:cNvSpPr/>
          <p:nvPr/>
        </p:nvSpPr>
        <p:spPr>
          <a:xfrm>
            <a:off x="4115314" y="4876800"/>
            <a:ext cx="17655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CC24F"/>
              </a:buClr>
              <a:buSzPts val="4800"/>
              <a:buFont typeface="Luckiest Guy"/>
              <a:buNone/>
            </a:pPr>
            <a:r>
              <a:rPr b="0" i="0" lang="en-US" sz="4800" u="none" cap="none" strike="noStrike">
                <a:solidFill>
                  <a:srgbClr val="DCC24F"/>
                </a:solidFill>
                <a:latin typeface="Luckiest Guy"/>
                <a:ea typeface="Luckiest Guy"/>
                <a:cs typeface="Luckiest Guy"/>
                <a:sym typeface="Luckiest Guy"/>
              </a:rPr>
              <a:t>Basic</a:t>
            </a:r>
            <a:endParaRPr b="0" i="0" sz="4800" u="none" cap="none" strike="noStrike">
              <a:solidFill>
                <a:schemeClr val="dk1"/>
              </a:solidFill>
              <a:latin typeface="Calibri"/>
              <a:ea typeface="Calibri"/>
              <a:cs typeface="Calibri"/>
              <a:sym typeface="Calibri"/>
            </a:endParaRPr>
          </a:p>
        </p:txBody>
      </p:sp>
      <p:sp>
        <p:nvSpPr>
          <p:cNvPr id="294" name="Google Shape;294;g265f36cd2e9_0_253"/>
          <p:cNvSpPr/>
          <p:nvPr/>
        </p:nvSpPr>
        <p:spPr>
          <a:xfrm>
            <a:off x="2235479" y="57912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95" name="Google Shape;295;g265f36cd2e9_0_253"/>
          <p:cNvSpPr/>
          <p:nvPr/>
        </p:nvSpPr>
        <p:spPr>
          <a:xfrm>
            <a:off x="3302413" y="10769600"/>
            <a:ext cx="33912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Luckiest Guy"/>
              <a:buNone/>
            </a:pPr>
            <a:r>
              <a:rPr b="0" i="0" lang="en-US" sz="4800" u="none" cap="none" strike="noStrike">
                <a:solidFill>
                  <a:srgbClr val="FFFFFF"/>
                </a:solidFill>
                <a:latin typeface="Luckiest Guy"/>
                <a:ea typeface="Luckiest Guy"/>
                <a:cs typeface="Luckiest Guy"/>
                <a:sym typeface="Luckiest Guy"/>
              </a:rPr>
              <a:t>$10/month</a:t>
            </a:r>
            <a:endParaRPr b="0" i="0" sz="4800" u="none" cap="none" strike="noStrike">
              <a:solidFill>
                <a:schemeClr val="dk1"/>
              </a:solidFill>
              <a:latin typeface="Calibri"/>
              <a:ea typeface="Calibri"/>
              <a:cs typeface="Calibri"/>
              <a:sym typeface="Calibri"/>
            </a:endParaRPr>
          </a:p>
        </p:txBody>
      </p:sp>
      <p:sp>
        <p:nvSpPr>
          <p:cNvPr id="296" name="Google Shape;296;g265f36cd2e9_0_253"/>
          <p:cNvSpPr/>
          <p:nvPr/>
        </p:nvSpPr>
        <p:spPr>
          <a:xfrm>
            <a:off x="8980022" y="2489200"/>
            <a:ext cx="6439800" cy="9347100"/>
          </a:xfrm>
          <a:prstGeom prst="roundRect">
            <a:avLst>
              <a:gd fmla="val 3124" name="adj"/>
            </a:avLst>
          </a:prstGeom>
          <a:noFill/>
          <a:ln cap="flat" cmpd="sng" w="12700">
            <a:solidFill>
              <a:srgbClr val="DCC2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7" name="Google Shape;297;g265f36cd2e9_0_253"/>
          <p:cNvPicPr preferRelativeResize="0"/>
          <p:nvPr/>
        </p:nvPicPr>
        <p:blipFill rotWithShape="1">
          <a:blip r:embed="rId14">
            <a:alphaModFix/>
          </a:blip>
          <a:srcRect b="0" l="0" r="0" t="0"/>
          <a:stretch/>
        </p:blipFill>
        <p:spPr>
          <a:xfrm>
            <a:off x="11476380" y="2946400"/>
            <a:ext cx="1446986" cy="1625600"/>
          </a:xfrm>
          <a:prstGeom prst="rect">
            <a:avLst/>
          </a:prstGeom>
          <a:noFill/>
          <a:ln>
            <a:noFill/>
          </a:ln>
        </p:spPr>
      </p:pic>
      <p:sp>
        <p:nvSpPr>
          <p:cNvPr id="298" name="Google Shape;298;g265f36cd2e9_0_253"/>
          <p:cNvSpPr/>
          <p:nvPr/>
        </p:nvSpPr>
        <p:spPr>
          <a:xfrm>
            <a:off x="11380622" y="4876800"/>
            <a:ext cx="16386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A4A34"/>
              </a:buClr>
              <a:buSzPts val="4800"/>
              <a:buFont typeface="Luckiest Guy"/>
              <a:buNone/>
            </a:pPr>
            <a:r>
              <a:rPr b="0" i="0" lang="en-US" sz="4800" u="none" cap="none" strike="noStrike">
                <a:solidFill>
                  <a:srgbClr val="DA4A34"/>
                </a:solidFill>
                <a:latin typeface="Luckiest Guy"/>
                <a:ea typeface="Luckiest Guy"/>
                <a:cs typeface="Luckiest Guy"/>
                <a:sym typeface="Luckiest Guy"/>
              </a:rPr>
              <a:t>Elite</a:t>
            </a:r>
            <a:endParaRPr b="0" i="0" sz="4800" u="none" cap="none" strike="noStrike">
              <a:solidFill>
                <a:schemeClr val="dk1"/>
              </a:solidFill>
              <a:latin typeface="Calibri"/>
              <a:ea typeface="Calibri"/>
              <a:cs typeface="Calibri"/>
              <a:sym typeface="Calibri"/>
            </a:endParaRPr>
          </a:p>
        </p:txBody>
      </p:sp>
      <p:sp>
        <p:nvSpPr>
          <p:cNvPr id="299" name="Google Shape;299;g265f36cd2e9_0_253"/>
          <p:cNvSpPr/>
          <p:nvPr/>
        </p:nvSpPr>
        <p:spPr>
          <a:xfrm>
            <a:off x="9437280" y="57912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300" name="Google Shape;300;g265f36cd2e9_0_253"/>
          <p:cNvSpPr/>
          <p:nvPr/>
        </p:nvSpPr>
        <p:spPr>
          <a:xfrm>
            <a:off x="10453407" y="10769600"/>
            <a:ext cx="34929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CC24F"/>
              </a:buClr>
              <a:buSzPts val="4800"/>
              <a:buFont typeface="Luckiest Guy"/>
              <a:buNone/>
            </a:pPr>
            <a:r>
              <a:rPr b="0" i="0" lang="en-US" sz="4800" u="none" cap="none" strike="noStrike">
                <a:solidFill>
                  <a:srgbClr val="DCC24F"/>
                </a:solidFill>
                <a:latin typeface="Luckiest Guy"/>
                <a:ea typeface="Luckiest Guy"/>
                <a:cs typeface="Luckiest Guy"/>
                <a:sym typeface="Luckiest Guy"/>
              </a:rPr>
              <a:t>$50/month</a:t>
            </a:r>
            <a:endParaRPr b="0" i="0" sz="4800" u="none" cap="none" strike="noStrike">
              <a:solidFill>
                <a:schemeClr val="dk1"/>
              </a:solidFill>
              <a:latin typeface="Calibri"/>
              <a:ea typeface="Calibri"/>
              <a:cs typeface="Calibri"/>
              <a:sym typeface="Calibri"/>
            </a:endParaRPr>
          </a:p>
        </p:txBody>
      </p:sp>
      <p:sp>
        <p:nvSpPr>
          <p:cNvPr id="301" name="Google Shape;301;g265f36cd2e9_0_253"/>
          <p:cNvSpPr/>
          <p:nvPr/>
        </p:nvSpPr>
        <p:spPr>
          <a:xfrm>
            <a:off x="16181822" y="2489200"/>
            <a:ext cx="6439800" cy="9347100"/>
          </a:xfrm>
          <a:prstGeom prst="roundRect">
            <a:avLst>
              <a:gd fmla="val 3124" name="adj"/>
            </a:avLst>
          </a:prstGeom>
          <a:noFill/>
          <a:ln cap="flat" cmpd="sng" w="12700">
            <a:solidFill>
              <a:srgbClr val="DCC2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2" name="Google Shape;302;g265f36cd2e9_0_253"/>
          <p:cNvPicPr preferRelativeResize="0"/>
          <p:nvPr/>
        </p:nvPicPr>
        <p:blipFill rotWithShape="1">
          <a:blip r:embed="rId15">
            <a:alphaModFix/>
          </a:blip>
          <a:srcRect b="0" l="0" r="0" t="0"/>
          <a:stretch/>
        </p:blipFill>
        <p:spPr>
          <a:xfrm>
            <a:off x="18700867" y="2946400"/>
            <a:ext cx="1401615" cy="1625600"/>
          </a:xfrm>
          <a:prstGeom prst="rect">
            <a:avLst/>
          </a:prstGeom>
          <a:noFill/>
          <a:ln>
            <a:noFill/>
          </a:ln>
        </p:spPr>
      </p:pic>
      <p:sp>
        <p:nvSpPr>
          <p:cNvPr id="303" name="Google Shape;303;g265f36cd2e9_0_253"/>
          <p:cNvSpPr/>
          <p:nvPr/>
        </p:nvSpPr>
        <p:spPr>
          <a:xfrm>
            <a:off x="17686961" y="4876800"/>
            <a:ext cx="34293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CC24F"/>
              </a:buClr>
              <a:buSzPts val="4800"/>
              <a:buFont typeface="Luckiest Guy"/>
              <a:buNone/>
            </a:pPr>
            <a:r>
              <a:rPr b="0" i="0" lang="en-US" sz="4800" u="none" cap="none" strike="noStrike">
                <a:solidFill>
                  <a:srgbClr val="DCC24F"/>
                </a:solidFill>
                <a:latin typeface="Luckiest Guy"/>
                <a:ea typeface="Luckiest Guy"/>
                <a:cs typeface="Luckiest Guy"/>
                <a:sym typeface="Luckiest Guy"/>
              </a:rPr>
              <a:t>Legendary</a:t>
            </a:r>
            <a:endParaRPr b="0" i="0" sz="4800" u="none" cap="none" strike="noStrike">
              <a:solidFill>
                <a:schemeClr val="dk1"/>
              </a:solidFill>
              <a:latin typeface="Calibri"/>
              <a:ea typeface="Calibri"/>
              <a:cs typeface="Calibri"/>
              <a:sym typeface="Calibri"/>
            </a:endParaRPr>
          </a:p>
        </p:txBody>
      </p:sp>
      <p:sp>
        <p:nvSpPr>
          <p:cNvPr id="304" name="Google Shape;304;g265f36cd2e9_0_253"/>
          <p:cNvSpPr/>
          <p:nvPr/>
        </p:nvSpPr>
        <p:spPr>
          <a:xfrm>
            <a:off x="16639080" y="57912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305" name="Google Shape;305;g265f36cd2e9_0_253"/>
          <p:cNvSpPr/>
          <p:nvPr/>
        </p:nvSpPr>
        <p:spPr>
          <a:xfrm>
            <a:off x="17509138" y="10769600"/>
            <a:ext cx="37851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Luckiest Guy"/>
              <a:buNone/>
            </a:pPr>
            <a:r>
              <a:rPr b="0" i="0" lang="en-US" sz="4800" u="none" cap="none" strike="noStrike">
                <a:solidFill>
                  <a:srgbClr val="FFFFFF"/>
                </a:solidFill>
                <a:latin typeface="Luckiest Guy"/>
                <a:ea typeface="Luckiest Guy"/>
                <a:cs typeface="Luckiest Guy"/>
                <a:sym typeface="Luckiest Guy"/>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6263B"/>
        </a:solidFill>
      </p:bgPr>
    </p:bg>
    <p:spTree>
      <p:nvGrpSpPr>
        <p:cNvPr id="310" name="Shape 310"/>
        <p:cNvGrpSpPr/>
        <p:nvPr/>
      </p:nvGrpSpPr>
      <p:grpSpPr>
        <a:xfrm>
          <a:off x="0" y="0"/>
          <a:ext cx="0" cy="0"/>
          <a:chOff x="0" y="0"/>
          <a:chExt cx="0" cy="0"/>
        </a:xfrm>
      </p:grpSpPr>
      <p:pic>
        <p:nvPicPr>
          <p:cNvPr descr=" " id="311" name="Google Shape;311;g265f36cd2e9_0_285"/>
          <p:cNvPicPr preferRelativeResize="0"/>
          <p:nvPr/>
        </p:nvPicPr>
        <p:blipFill rotWithShape="1">
          <a:blip r:embed="rId3">
            <a:alphaModFix/>
          </a:blip>
          <a:srcRect b="0" l="0" r="0" t="0"/>
          <a:stretch/>
        </p:blipFill>
        <p:spPr>
          <a:xfrm>
            <a:off x="152419" y="-1079500"/>
            <a:ext cx="3047203" cy="4336616"/>
          </a:xfrm>
          <a:prstGeom prst="rect">
            <a:avLst/>
          </a:prstGeom>
          <a:noFill/>
          <a:ln>
            <a:noFill/>
          </a:ln>
        </p:spPr>
      </p:pic>
      <p:pic>
        <p:nvPicPr>
          <p:cNvPr descr=" " id="312" name="Google Shape;312;g265f36cd2e9_0_285"/>
          <p:cNvPicPr preferRelativeResize="0"/>
          <p:nvPr/>
        </p:nvPicPr>
        <p:blipFill rotWithShape="1">
          <a:blip r:embed="rId4">
            <a:alphaModFix/>
          </a:blip>
          <a:srcRect b="0" l="0" r="0" t="0"/>
          <a:stretch/>
        </p:blipFill>
        <p:spPr>
          <a:xfrm>
            <a:off x="20856007" y="8051800"/>
            <a:ext cx="4117076" cy="4300017"/>
          </a:xfrm>
          <a:prstGeom prst="rect">
            <a:avLst/>
          </a:prstGeom>
          <a:noFill/>
          <a:ln>
            <a:noFill/>
          </a:ln>
        </p:spPr>
      </p:pic>
      <p:pic>
        <p:nvPicPr>
          <p:cNvPr descr=" " id="313" name="Google Shape;313;g265f36cd2e9_0_285"/>
          <p:cNvPicPr preferRelativeResize="0"/>
          <p:nvPr/>
        </p:nvPicPr>
        <p:blipFill rotWithShape="1">
          <a:blip r:embed="rId5">
            <a:alphaModFix/>
          </a:blip>
          <a:srcRect b="0" l="0" r="0" t="0"/>
          <a:stretch/>
        </p:blipFill>
        <p:spPr>
          <a:xfrm>
            <a:off x="-2235479" y="9017000"/>
            <a:ext cx="11531543" cy="7167042"/>
          </a:xfrm>
          <a:prstGeom prst="rect">
            <a:avLst/>
          </a:prstGeom>
          <a:noFill/>
          <a:ln>
            <a:noFill/>
          </a:ln>
        </p:spPr>
      </p:pic>
      <p:pic>
        <p:nvPicPr>
          <p:cNvPr descr=" " id="314" name="Google Shape;314;g265f36cd2e9_0_285"/>
          <p:cNvPicPr preferRelativeResize="0"/>
          <p:nvPr/>
        </p:nvPicPr>
        <p:blipFill rotWithShape="1">
          <a:blip r:embed="rId6">
            <a:alphaModFix/>
          </a:blip>
          <a:srcRect b="0" l="0" r="0" t="0"/>
          <a:stretch/>
        </p:blipFill>
        <p:spPr>
          <a:xfrm>
            <a:off x="0" y="9093200"/>
            <a:ext cx="7498906" cy="4418608"/>
          </a:xfrm>
          <a:prstGeom prst="rect">
            <a:avLst/>
          </a:prstGeom>
          <a:noFill/>
          <a:ln>
            <a:noFill/>
          </a:ln>
        </p:spPr>
      </p:pic>
      <p:pic>
        <p:nvPicPr>
          <p:cNvPr descr=" " id="315" name="Google Shape;315;g265f36cd2e9_0_285"/>
          <p:cNvPicPr preferRelativeResize="0"/>
          <p:nvPr/>
        </p:nvPicPr>
        <p:blipFill rotWithShape="1">
          <a:blip r:embed="rId7">
            <a:alphaModFix/>
          </a:blip>
          <a:srcRect b="0" l="0" r="0" t="0"/>
          <a:stretch/>
        </p:blipFill>
        <p:spPr>
          <a:xfrm>
            <a:off x="15737267" y="12192000"/>
            <a:ext cx="4561166" cy="2649265"/>
          </a:xfrm>
          <a:prstGeom prst="rect">
            <a:avLst/>
          </a:prstGeom>
          <a:noFill/>
          <a:ln>
            <a:noFill/>
          </a:ln>
        </p:spPr>
      </p:pic>
      <p:pic>
        <p:nvPicPr>
          <p:cNvPr descr=" " id="316" name="Google Shape;316;g265f36cd2e9_0_285"/>
          <p:cNvPicPr preferRelativeResize="0"/>
          <p:nvPr/>
        </p:nvPicPr>
        <p:blipFill rotWithShape="1">
          <a:blip r:embed="rId8">
            <a:alphaModFix/>
          </a:blip>
          <a:srcRect b="0" l="0" r="0" t="0"/>
          <a:stretch/>
        </p:blipFill>
        <p:spPr>
          <a:xfrm>
            <a:off x="17400710" y="12760027"/>
            <a:ext cx="2895413" cy="1111386"/>
          </a:xfrm>
          <a:prstGeom prst="rect">
            <a:avLst/>
          </a:prstGeom>
          <a:noFill/>
          <a:ln>
            <a:noFill/>
          </a:ln>
        </p:spPr>
      </p:pic>
      <p:pic>
        <p:nvPicPr>
          <p:cNvPr descr=" " id="317" name="Google Shape;317;g265f36cd2e9_0_285"/>
          <p:cNvPicPr preferRelativeResize="0"/>
          <p:nvPr/>
        </p:nvPicPr>
        <p:blipFill rotWithShape="1">
          <a:blip r:embed="rId9">
            <a:alphaModFix/>
          </a:blip>
          <a:srcRect b="0" l="0" r="0" t="0"/>
          <a:stretch/>
        </p:blipFill>
        <p:spPr>
          <a:xfrm>
            <a:off x="21973746" y="-901700"/>
            <a:ext cx="3933151" cy="4523420"/>
          </a:xfrm>
          <a:prstGeom prst="rect">
            <a:avLst/>
          </a:prstGeom>
          <a:noFill/>
          <a:ln>
            <a:noFill/>
          </a:ln>
        </p:spPr>
      </p:pic>
      <p:pic>
        <p:nvPicPr>
          <p:cNvPr descr=" " id="318" name="Google Shape;318;g265f36cd2e9_0_285"/>
          <p:cNvPicPr preferRelativeResize="0"/>
          <p:nvPr/>
        </p:nvPicPr>
        <p:blipFill rotWithShape="1">
          <a:blip r:embed="rId10">
            <a:alphaModFix/>
          </a:blip>
          <a:srcRect b="0" l="0" r="0" t="0"/>
          <a:stretch/>
        </p:blipFill>
        <p:spPr>
          <a:xfrm>
            <a:off x="4724991" y="-901700"/>
            <a:ext cx="2770776" cy="2899842"/>
          </a:xfrm>
          <a:prstGeom prst="rect">
            <a:avLst/>
          </a:prstGeom>
          <a:noFill/>
          <a:ln>
            <a:noFill/>
          </a:ln>
        </p:spPr>
      </p:pic>
      <p:sp>
        <p:nvSpPr>
          <p:cNvPr id="319" name="Google Shape;319;g265f36cd2e9_0_2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0" name="Google Shape;320;g265f36cd2e9_0_285"/>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pic>
        <p:nvPicPr>
          <p:cNvPr descr=" " id="321" name="Google Shape;321;g265f36cd2e9_0_285"/>
          <p:cNvPicPr preferRelativeResize="0"/>
          <p:nvPr/>
        </p:nvPicPr>
        <p:blipFill rotWithShape="1">
          <a:blip r:embed="rId12">
            <a:alphaModFix/>
          </a:blip>
          <a:srcRect b="0" l="0" r="0" t="0"/>
          <a:stretch/>
        </p:blipFill>
        <p:spPr>
          <a:xfrm>
            <a:off x="990724" y="1574800"/>
            <a:ext cx="22418302" cy="10579100"/>
          </a:xfrm>
          <a:prstGeom prst="rect">
            <a:avLst/>
          </a:prstGeom>
          <a:noFill/>
          <a:ln>
            <a:noFill/>
          </a:ln>
        </p:spPr>
      </p:pic>
      <p:sp>
        <p:nvSpPr>
          <p:cNvPr id="322" name="Google Shape;322;g265f36cd2e9_0_285"/>
          <p:cNvSpPr/>
          <p:nvPr/>
        </p:nvSpPr>
        <p:spPr>
          <a:xfrm>
            <a:off x="1270159" y="1574800"/>
            <a:ext cx="22138800"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3" name="Google Shape;323;g265f36cd2e9_0_285"/>
          <p:cNvPicPr preferRelativeResize="0"/>
          <p:nvPr/>
        </p:nvPicPr>
        <p:blipFill rotWithShape="1">
          <a:blip r:embed="rId13">
            <a:alphaModFix/>
          </a:blip>
          <a:srcRect b="0" l="0" r="0" t="0"/>
          <a:stretch/>
        </p:blipFill>
        <p:spPr>
          <a:xfrm>
            <a:off x="1270159" y="1574800"/>
            <a:ext cx="5639505" cy="5638800"/>
          </a:xfrm>
          <a:prstGeom prst="rect">
            <a:avLst/>
          </a:prstGeom>
          <a:noFill/>
          <a:ln>
            <a:noFill/>
          </a:ln>
        </p:spPr>
      </p:pic>
      <p:pic>
        <p:nvPicPr>
          <p:cNvPr descr=" " id="324" name="Google Shape;324;g265f36cd2e9_0_285"/>
          <p:cNvPicPr preferRelativeResize="0"/>
          <p:nvPr/>
        </p:nvPicPr>
        <p:blipFill rotWithShape="1">
          <a:blip r:embed="rId14">
            <a:alphaModFix/>
          </a:blip>
          <a:srcRect b="0" l="0" r="0" t="0"/>
          <a:stretch/>
        </p:blipFill>
        <p:spPr>
          <a:xfrm>
            <a:off x="3361700" y="3666083"/>
            <a:ext cx="1456422" cy="1456246"/>
          </a:xfrm>
          <a:prstGeom prst="rect">
            <a:avLst/>
          </a:prstGeom>
          <a:noFill/>
          <a:ln>
            <a:noFill/>
          </a:ln>
        </p:spPr>
      </p:pic>
      <p:pic>
        <p:nvPicPr>
          <p:cNvPr descr=" " id="325" name="Google Shape;325;g265f36cd2e9_0_285"/>
          <p:cNvPicPr preferRelativeResize="0"/>
          <p:nvPr/>
        </p:nvPicPr>
        <p:blipFill rotWithShape="1">
          <a:blip r:embed="rId13">
            <a:alphaModFix/>
          </a:blip>
          <a:srcRect b="0" l="0" r="0" t="0"/>
          <a:stretch/>
        </p:blipFill>
        <p:spPr>
          <a:xfrm>
            <a:off x="6769946" y="1574800"/>
            <a:ext cx="5639505" cy="5638800"/>
          </a:xfrm>
          <a:prstGeom prst="rect">
            <a:avLst/>
          </a:prstGeom>
          <a:noFill/>
          <a:ln>
            <a:noFill/>
          </a:ln>
        </p:spPr>
      </p:pic>
      <p:pic>
        <p:nvPicPr>
          <p:cNvPr descr=" " id="326" name="Google Shape;326;g265f36cd2e9_0_285"/>
          <p:cNvPicPr preferRelativeResize="0"/>
          <p:nvPr/>
        </p:nvPicPr>
        <p:blipFill rotWithShape="1">
          <a:blip r:embed="rId15">
            <a:alphaModFix/>
          </a:blip>
          <a:srcRect b="0" l="0" r="0" t="0"/>
          <a:stretch/>
        </p:blipFill>
        <p:spPr>
          <a:xfrm>
            <a:off x="8776797" y="3581400"/>
            <a:ext cx="1625803" cy="1625600"/>
          </a:xfrm>
          <a:prstGeom prst="rect">
            <a:avLst/>
          </a:prstGeom>
          <a:noFill/>
          <a:ln>
            <a:noFill/>
          </a:ln>
        </p:spPr>
      </p:pic>
      <p:pic>
        <p:nvPicPr>
          <p:cNvPr descr=" " id="327" name="Google Shape;327;g265f36cd2e9_0_285"/>
          <p:cNvPicPr preferRelativeResize="0"/>
          <p:nvPr/>
        </p:nvPicPr>
        <p:blipFill rotWithShape="1">
          <a:blip r:embed="rId16">
            <a:alphaModFix/>
          </a:blip>
          <a:srcRect b="0" l="0" r="0" t="0"/>
          <a:stretch/>
        </p:blipFill>
        <p:spPr>
          <a:xfrm>
            <a:off x="8980022" y="3784600"/>
            <a:ext cx="1192256" cy="1190414"/>
          </a:xfrm>
          <a:prstGeom prst="rect">
            <a:avLst/>
          </a:prstGeom>
          <a:noFill/>
          <a:ln>
            <a:noFill/>
          </a:ln>
        </p:spPr>
      </p:pic>
      <p:pic>
        <p:nvPicPr>
          <p:cNvPr descr=" " id="328" name="Google Shape;328;g265f36cd2e9_0_285"/>
          <p:cNvPicPr preferRelativeResize="0"/>
          <p:nvPr/>
        </p:nvPicPr>
        <p:blipFill rotWithShape="1">
          <a:blip r:embed="rId13">
            <a:alphaModFix/>
          </a:blip>
          <a:srcRect b="0" l="0" r="0" t="0"/>
          <a:stretch/>
        </p:blipFill>
        <p:spPr>
          <a:xfrm>
            <a:off x="12269734" y="1574800"/>
            <a:ext cx="5639505" cy="5638800"/>
          </a:xfrm>
          <a:prstGeom prst="rect">
            <a:avLst/>
          </a:prstGeom>
          <a:noFill/>
          <a:ln>
            <a:noFill/>
          </a:ln>
        </p:spPr>
      </p:pic>
      <p:pic>
        <p:nvPicPr>
          <p:cNvPr descr=" " id="329" name="Google Shape;329;g265f36cd2e9_0_285"/>
          <p:cNvPicPr preferRelativeResize="0"/>
          <p:nvPr/>
        </p:nvPicPr>
        <p:blipFill rotWithShape="1">
          <a:blip r:embed="rId15">
            <a:alphaModFix/>
          </a:blip>
          <a:srcRect b="0" l="0" r="0" t="0"/>
          <a:stretch/>
        </p:blipFill>
        <p:spPr>
          <a:xfrm>
            <a:off x="14276584" y="3581400"/>
            <a:ext cx="1625803" cy="1625600"/>
          </a:xfrm>
          <a:prstGeom prst="rect">
            <a:avLst/>
          </a:prstGeom>
          <a:noFill/>
          <a:ln>
            <a:noFill/>
          </a:ln>
        </p:spPr>
      </p:pic>
      <p:pic>
        <p:nvPicPr>
          <p:cNvPr descr=" " id="330" name="Google Shape;330;g265f36cd2e9_0_285"/>
          <p:cNvPicPr preferRelativeResize="0"/>
          <p:nvPr/>
        </p:nvPicPr>
        <p:blipFill rotWithShape="1">
          <a:blip r:embed="rId17">
            <a:alphaModFix/>
          </a:blip>
          <a:srcRect b="0" l="0" r="0" t="0"/>
          <a:stretch/>
        </p:blipFill>
        <p:spPr>
          <a:xfrm>
            <a:off x="14378172" y="3586163"/>
            <a:ext cx="1519452" cy="1519262"/>
          </a:xfrm>
          <a:prstGeom prst="rect">
            <a:avLst/>
          </a:prstGeom>
          <a:noFill/>
          <a:ln>
            <a:noFill/>
          </a:ln>
        </p:spPr>
      </p:pic>
      <p:pic>
        <p:nvPicPr>
          <p:cNvPr descr=" " id="331" name="Google Shape;331;g265f36cd2e9_0_285"/>
          <p:cNvPicPr preferRelativeResize="0"/>
          <p:nvPr/>
        </p:nvPicPr>
        <p:blipFill rotWithShape="1">
          <a:blip r:embed="rId13">
            <a:alphaModFix/>
          </a:blip>
          <a:srcRect b="0" l="0" r="0" t="0"/>
          <a:stretch/>
        </p:blipFill>
        <p:spPr>
          <a:xfrm>
            <a:off x="17769521" y="1574800"/>
            <a:ext cx="5639505" cy="5638800"/>
          </a:xfrm>
          <a:prstGeom prst="rect">
            <a:avLst/>
          </a:prstGeom>
          <a:noFill/>
          <a:ln>
            <a:noFill/>
          </a:ln>
        </p:spPr>
      </p:pic>
      <p:pic>
        <p:nvPicPr>
          <p:cNvPr descr=" " id="332" name="Google Shape;332;g265f36cd2e9_0_285"/>
          <p:cNvPicPr preferRelativeResize="0"/>
          <p:nvPr/>
        </p:nvPicPr>
        <p:blipFill rotWithShape="1">
          <a:blip r:embed="rId15">
            <a:alphaModFix/>
          </a:blip>
          <a:srcRect b="0" l="0" r="0" t="0"/>
          <a:stretch/>
        </p:blipFill>
        <p:spPr>
          <a:xfrm>
            <a:off x="19776372" y="3581400"/>
            <a:ext cx="1625803" cy="1625600"/>
          </a:xfrm>
          <a:prstGeom prst="rect">
            <a:avLst/>
          </a:prstGeom>
          <a:noFill/>
          <a:ln>
            <a:noFill/>
          </a:ln>
        </p:spPr>
      </p:pic>
      <p:pic>
        <p:nvPicPr>
          <p:cNvPr descr=" " id="333" name="Google Shape;333;g265f36cd2e9_0_285"/>
          <p:cNvPicPr preferRelativeResize="0"/>
          <p:nvPr/>
        </p:nvPicPr>
        <p:blipFill rotWithShape="1">
          <a:blip r:embed="rId18">
            <a:alphaModFix/>
          </a:blip>
          <a:srcRect b="0" l="0" r="0" t="0"/>
          <a:stretch/>
        </p:blipFill>
        <p:spPr>
          <a:xfrm>
            <a:off x="19844116" y="3581400"/>
            <a:ext cx="1490319" cy="1625600"/>
          </a:xfrm>
          <a:prstGeom prst="rect">
            <a:avLst/>
          </a:prstGeom>
          <a:noFill/>
          <a:ln>
            <a:noFill/>
          </a:ln>
        </p:spPr>
      </p:pic>
      <p:sp>
        <p:nvSpPr>
          <p:cNvPr id="334" name="Google Shape;334;g265f36cd2e9_0_285"/>
          <p:cNvSpPr/>
          <p:nvPr/>
        </p:nvSpPr>
        <p:spPr>
          <a:xfrm>
            <a:off x="990724" y="3835400"/>
            <a:ext cx="174267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65f36cd2e9_0_285"/>
          <p:cNvSpPr/>
          <p:nvPr/>
        </p:nvSpPr>
        <p:spPr>
          <a:xfrm>
            <a:off x="990724" y="3835400"/>
            <a:ext cx="1117800" cy="1117500"/>
          </a:xfrm>
          <a:prstGeom prst="roundRect">
            <a:avLst>
              <a:gd fmla="val 378818" name="adj"/>
            </a:avLst>
          </a:prstGeom>
          <a:solidFill>
            <a:srgbClr val="DCC2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265f36cd2e9_0_285"/>
          <p:cNvSpPr/>
          <p:nvPr/>
        </p:nvSpPr>
        <p:spPr>
          <a:xfrm>
            <a:off x="1276510" y="3886200"/>
            <a:ext cx="8850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Luckiest Guy"/>
              <a:buNone/>
            </a:pPr>
            <a:r>
              <a:rPr b="0" i="0" lang="en-US" sz="8000" u="none" cap="none" strike="noStrike">
                <a:solidFill>
                  <a:srgbClr val="FFFFFF"/>
                </a:solidFill>
                <a:latin typeface="Luckiest Guy"/>
                <a:ea typeface="Luckiest Guy"/>
                <a:cs typeface="Luckiest Guy"/>
                <a:sym typeface="Luckiest Guy"/>
              </a:rPr>
              <a:t>S</a:t>
            </a:r>
            <a:endParaRPr b="0" i="0" sz="8000" u="none" cap="none" strike="noStrike">
              <a:solidFill>
                <a:schemeClr val="dk1"/>
              </a:solidFill>
              <a:latin typeface="Calibri"/>
              <a:ea typeface="Calibri"/>
              <a:cs typeface="Calibri"/>
              <a:sym typeface="Calibri"/>
            </a:endParaRPr>
          </a:p>
        </p:txBody>
      </p:sp>
      <p:sp>
        <p:nvSpPr>
          <p:cNvPr id="337" name="Google Shape;337;g265f36cd2e9_0_285"/>
          <p:cNvSpPr/>
          <p:nvPr/>
        </p:nvSpPr>
        <p:spPr>
          <a:xfrm>
            <a:off x="6427003" y="3835400"/>
            <a:ext cx="1117800" cy="1117500"/>
          </a:xfrm>
          <a:prstGeom prst="roundRect">
            <a:avLst>
              <a:gd fmla="val 378818" name="adj"/>
            </a:avLst>
          </a:prstGeom>
          <a:solidFill>
            <a:srgbClr val="DCC2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265f36cd2e9_0_285"/>
          <p:cNvSpPr/>
          <p:nvPr/>
        </p:nvSpPr>
        <p:spPr>
          <a:xfrm>
            <a:off x="6522265" y="3886200"/>
            <a:ext cx="12660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Luckiest Guy"/>
              <a:buNone/>
            </a:pPr>
            <a:r>
              <a:rPr b="0" i="0" lang="en-US" sz="8000" u="none" cap="none" strike="noStrike">
                <a:solidFill>
                  <a:srgbClr val="FFFFFF"/>
                </a:solidFill>
                <a:latin typeface="Luckiest Guy"/>
                <a:ea typeface="Luckiest Guy"/>
                <a:cs typeface="Luckiest Guy"/>
                <a:sym typeface="Luckiest Guy"/>
              </a:rPr>
              <a:t>W</a:t>
            </a:r>
            <a:endParaRPr b="0" i="0" sz="8000" u="none" cap="none" strike="noStrike">
              <a:solidFill>
                <a:schemeClr val="dk1"/>
              </a:solidFill>
              <a:latin typeface="Calibri"/>
              <a:ea typeface="Calibri"/>
              <a:cs typeface="Calibri"/>
              <a:sym typeface="Calibri"/>
            </a:endParaRPr>
          </a:p>
        </p:txBody>
      </p:sp>
      <p:sp>
        <p:nvSpPr>
          <p:cNvPr id="339" name="Google Shape;339;g265f36cd2e9_0_285"/>
          <p:cNvSpPr/>
          <p:nvPr/>
        </p:nvSpPr>
        <p:spPr>
          <a:xfrm>
            <a:off x="11863283" y="3835400"/>
            <a:ext cx="1117800" cy="1117500"/>
          </a:xfrm>
          <a:prstGeom prst="roundRect">
            <a:avLst>
              <a:gd fmla="val 378818" name="adj"/>
            </a:avLst>
          </a:prstGeom>
          <a:solidFill>
            <a:srgbClr val="DCC2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65f36cd2e9_0_285"/>
          <p:cNvSpPr/>
          <p:nvPr/>
        </p:nvSpPr>
        <p:spPr>
          <a:xfrm>
            <a:off x="12091911" y="3886200"/>
            <a:ext cx="999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Luckiest Guy"/>
              <a:buNone/>
            </a:pPr>
            <a:r>
              <a:rPr b="0" i="0" lang="en-US" sz="8000" u="none" cap="none" strike="noStrike">
                <a:solidFill>
                  <a:srgbClr val="FFFFFF"/>
                </a:solidFill>
                <a:latin typeface="Luckiest Guy"/>
                <a:ea typeface="Luckiest Guy"/>
                <a:cs typeface="Luckiest Guy"/>
                <a:sym typeface="Luckiest Guy"/>
              </a:rPr>
              <a:t>O</a:t>
            </a:r>
            <a:endParaRPr b="0" i="0" sz="8000" u="none" cap="none" strike="noStrike">
              <a:solidFill>
                <a:schemeClr val="dk1"/>
              </a:solidFill>
              <a:latin typeface="Calibri"/>
              <a:ea typeface="Calibri"/>
              <a:cs typeface="Calibri"/>
              <a:sym typeface="Calibri"/>
            </a:endParaRPr>
          </a:p>
        </p:txBody>
      </p:sp>
      <p:sp>
        <p:nvSpPr>
          <p:cNvPr id="341" name="Google Shape;341;g265f36cd2e9_0_285"/>
          <p:cNvSpPr/>
          <p:nvPr/>
        </p:nvSpPr>
        <p:spPr>
          <a:xfrm>
            <a:off x="17299562" y="3835400"/>
            <a:ext cx="1117800" cy="1117500"/>
          </a:xfrm>
          <a:prstGeom prst="roundRect">
            <a:avLst>
              <a:gd fmla="val 378818" name="adj"/>
            </a:avLst>
          </a:prstGeom>
          <a:solidFill>
            <a:srgbClr val="DCC2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65f36cd2e9_0_285"/>
          <p:cNvSpPr/>
          <p:nvPr/>
        </p:nvSpPr>
        <p:spPr>
          <a:xfrm>
            <a:off x="17578997" y="3886200"/>
            <a:ext cx="8976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Luckiest Guy"/>
              <a:buNone/>
            </a:pPr>
            <a:r>
              <a:rPr b="0" i="0" lang="en-US" sz="8000" u="none" cap="none" strike="noStrike">
                <a:solidFill>
                  <a:srgbClr val="FFFFFF"/>
                </a:solidFill>
                <a:latin typeface="Luckiest Guy"/>
                <a:ea typeface="Luckiest Guy"/>
                <a:cs typeface="Luckiest Guy"/>
                <a:sym typeface="Luckiest Guy"/>
              </a:rPr>
              <a:t>T</a:t>
            </a:r>
            <a:endParaRPr b="0" i="0" sz="8000" u="none" cap="none" strike="noStrike">
              <a:solidFill>
                <a:schemeClr val="dk1"/>
              </a:solidFill>
              <a:latin typeface="Calibri"/>
              <a:ea typeface="Calibri"/>
              <a:cs typeface="Calibri"/>
              <a:sym typeface="Calibri"/>
            </a:endParaRPr>
          </a:p>
        </p:txBody>
      </p:sp>
      <p:sp>
        <p:nvSpPr>
          <p:cNvPr id="343" name="Google Shape;343;g265f36cd2e9_0_285"/>
          <p:cNvSpPr/>
          <p:nvPr/>
        </p:nvSpPr>
        <p:spPr>
          <a:xfrm>
            <a:off x="1270159" y="7912100"/>
            <a:ext cx="4737600" cy="386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265f36cd2e9_0_285"/>
          <p:cNvSpPr/>
          <p:nvPr/>
        </p:nvSpPr>
        <p:spPr>
          <a:xfrm>
            <a:off x="1270159" y="79121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265f36cd2e9_0_285"/>
          <p:cNvSpPr/>
          <p:nvPr/>
        </p:nvSpPr>
        <p:spPr>
          <a:xfrm>
            <a:off x="1270159" y="79121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265f36cd2e9_0_285"/>
          <p:cNvSpPr/>
          <p:nvPr/>
        </p:nvSpPr>
        <p:spPr>
          <a:xfrm>
            <a:off x="1270159" y="7912100"/>
            <a:ext cx="48900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Luckiest Guy"/>
              <a:buNone/>
            </a:pPr>
            <a:r>
              <a:rPr b="0" i="0" lang="en-US" sz="3600" u="none" cap="none" strike="noStrike">
                <a:solidFill>
                  <a:srgbClr val="FFFFFF"/>
                </a:solidFill>
                <a:latin typeface="Luckiest Guy"/>
                <a:ea typeface="Luckiest Guy"/>
                <a:cs typeface="Luckiest Guy"/>
                <a:sym typeface="Luckiest Guy"/>
              </a:rPr>
              <a:t>Eclipse</a:t>
            </a:r>
            <a:endParaRPr b="0" i="0" sz="3600" u="none" cap="none" strike="noStrike">
              <a:solidFill>
                <a:schemeClr val="dk1"/>
              </a:solidFill>
              <a:latin typeface="Calibri"/>
              <a:ea typeface="Calibri"/>
              <a:cs typeface="Calibri"/>
              <a:sym typeface="Calibri"/>
            </a:endParaRPr>
          </a:p>
        </p:txBody>
      </p:sp>
      <p:sp>
        <p:nvSpPr>
          <p:cNvPr id="347" name="Google Shape;347;g265f36cd2e9_0_285"/>
          <p:cNvSpPr/>
          <p:nvPr/>
        </p:nvSpPr>
        <p:spPr>
          <a:xfrm>
            <a:off x="1270159"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48" name="Google Shape;348;g265f36cd2e9_0_285"/>
          <p:cNvSpPr/>
          <p:nvPr/>
        </p:nvSpPr>
        <p:spPr>
          <a:xfrm>
            <a:off x="1270159" y="100457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265f36cd2e9_0_285"/>
          <p:cNvSpPr/>
          <p:nvPr/>
        </p:nvSpPr>
        <p:spPr>
          <a:xfrm>
            <a:off x="1270159" y="100457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265f36cd2e9_0_285"/>
          <p:cNvSpPr/>
          <p:nvPr/>
        </p:nvSpPr>
        <p:spPr>
          <a:xfrm>
            <a:off x="1270159" y="10045700"/>
            <a:ext cx="48900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Luckiest Guy"/>
              <a:buNone/>
            </a:pPr>
            <a:r>
              <a:rPr b="0" i="0" lang="en-US" sz="3600" u="none" cap="none" strike="noStrike">
                <a:solidFill>
                  <a:srgbClr val="FFFFFF"/>
                </a:solidFill>
                <a:latin typeface="Luckiest Guy"/>
                <a:ea typeface="Luckiest Guy"/>
                <a:cs typeface="Luckiest Guy"/>
                <a:sym typeface="Luckiest Guy"/>
              </a:rPr>
              <a:t>Quest</a:t>
            </a:r>
            <a:endParaRPr b="0" i="0" sz="3600" u="none" cap="none" strike="noStrike">
              <a:solidFill>
                <a:schemeClr val="dk1"/>
              </a:solidFill>
              <a:latin typeface="Calibri"/>
              <a:ea typeface="Calibri"/>
              <a:cs typeface="Calibri"/>
              <a:sym typeface="Calibri"/>
            </a:endParaRPr>
          </a:p>
        </p:txBody>
      </p:sp>
      <p:sp>
        <p:nvSpPr>
          <p:cNvPr id="351" name="Google Shape;351;g265f36cd2e9_0_285"/>
          <p:cNvSpPr/>
          <p:nvPr/>
        </p:nvSpPr>
        <p:spPr>
          <a:xfrm>
            <a:off x="1270159" y="107061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352" name="Google Shape;352;g265f36cd2e9_0_285"/>
          <p:cNvSpPr/>
          <p:nvPr/>
        </p:nvSpPr>
        <p:spPr>
          <a:xfrm>
            <a:off x="6769946" y="7912100"/>
            <a:ext cx="4737600" cy="386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65f36cd2e9_0_285"/>
          <p:cNvSpPr/>
          <p:nvPr/>
        </p:nvSpPr>
        <p:spPr>
          <a:xfrm>
            <a:off x="6769946" y="79121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65f36cd2e9_0_285"/>
          <p:cNvSpPr/>
          <p:nvPr/>
        </p:nvSpPr>
        <p:spPr>
          <a:xfrm>
            <a:off x="6769946" y="79121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265f36cd2e9_0_285"/>
          <p:cNvSpPr/>
          <p:nvPr/>
        </p:nvSpPr>
        <p:spPr>
          <a:xfrm>
            <a:off x="6769946" y="7912100"/>
            <a:ext cx="48900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Luckiest Guy"/>
              <a:buNone/>
            </a:pPr>
            <a:r>
              <a:rPr b="0" i="0" lang="en-US" sz="3600" u="none" cap="none" strike="noStrike">
                <a:solidFill>
                  <a:srgbClr val="FFFFFF"/>
                </a:solidFill>
                <a:latin typeface="Luckiest Guy"/>
                <a:ea typeface="Luckiest Guy"/>
                <a:cs typeface="Luckiest Guy"/>
                <a:sym typeface="Luckiest Guy"/>
              </a:rPr>
              <a:t>Eclipse</a:t>
            </a:r>
            <a:endParaRPr b="0" i="0" sz="3600" u="none" cap="none" strike="noStrike">
              <a:solidFill>
                <a:schemeClr val="dk1"/>
              </a:solidFill>
              <a:latin typeface="Calibri"/>
              <a:ea typeface="Calibri"/>
              <a:cs typeface="Calibri"/>
              <a:sym typeface="Calibri"/>
            </a:endParaRPr>
          </a:p>
        </p:txBody>
      </p:sp>
      <p:sp>
        <p:nvSpPr>
          <p:cNvPr id="356" name="Google Shape;356;g265f36cd2e9_0_285"/>
          <p:cNvSpPr/>
          <p:nvPr/>
        </p:nvSpPr>
        <p:spPr>
          <a:xfrm>
            <a:off x="6769946"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57" name="Google Shape;357;g265f36cd2e9_0_285"/>
          <p:cNvSpPr/>
          <p:nvPr/>
        </p:nvSpPr>
        <p:spPr>
          <a:xfrm>
            <a:off x="6769946" y="100457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g265f36cd2e9_0_285"/>
          <p:cNvSpPr/>
          <p:nvPr/>
        </p:nvSpPr>
        <p:spPr>
          <a:xfrm>
            <a:off x="6769946" y="100457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g265f36cd2e9_0_285"/>
          <p:cNvSpPr/>
          <p:nvPr/>
        </p:nvSpPr>
        <p:spPr>
          <a:xfrm>
            <a:off x="6769946" y="10045700"/>
            <a:ext cx="48900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Luckiest Guy"/>
              <a:buNone/>
            </a:pPr>
            <a:r>
              <a:rPr b="0" i="0" lang="en-US" sz="3600" u="none" cap="none" strike="noStrike">
                <a:solidFill>
                  <a:srgbClr val="FFFFFF"/>
                </a:solidFill>
                <a:latin typeface="Luckiest Guy"/>
                <a:ea typeface="Luckiest Guy"/>
                <a:cs typeface="Luckiest Guy"/>
                <a:sym typeface="Luckiest Guy"/>
              </a:rPr>
              <a:t>Quest</a:t>
            </a:r>
            <a:endParaRPr b="0" i="0" sz="3600" u="none" cap="none" strike="noStrike">
              <a:solidFill>
                <a:schemeClr val="dk1"/>
              </a:solidFill>
              <a:latin typeface="Calibri"/>
              <a:ea typeface="Calibri"/>
              <a:cs typeface="Calibri"/>
              <a:sym typeface="Calibri"/>
            </a:endParaRPr>
          </a:p>
        </p:txBody>
      </p:sp>
      <p:sp>
        <p:nvSpPr>
          <p:cNvPr id="360" name="Google Shape;360;g265f36cd2e9_0_285"/>
          <p:cNvSpPr/>
          <p:nvPr/>
        </p:nvSpPr>
        <p:spPr>
          <a:xfrm>
            <a:off x="6769946" y="107061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361" name="Google Shape;361;g265f36cd2e9_0_285"/>
          <p:cNvSpPr/>
          <p:nvPr/>
        </p:nvSpPr>
        <p:spPr>
          <a:xfrm>
            <a:off x="12269734" y="7912100"/>
            <a:ext cx="4737600" cy="386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g265f36cd2e9_0_285"/>
          <p:cNvSpPr/>
          <p:nvPr/>
        </p:nvSpPr>
        <p:spPr>
          <a:xfrm>
            <a:off x="12269734" y="79121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g265f36cd2e9_0_285"/>
          <p:cNvSpPr/>
          <p:nvPr/>
        </p:nvSpPr>
        <p:spPr>
          <a:xfrm>
            <a:off x="12269734" y="79121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g265f36cd2e9_0_285"/>
          <p:cNvSpPr/>
          <p:nvPr/>
        </p:nvSpPr>
        <p:spPr>
          <a:xfrm>
            <a:off x="12269734" y="7912100"/>
            <a:ext cx="48900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Luckiest Guy"/>
              <a:buNone/>
            </a:pPr>
            <a:r>
              <a:rPr b="0" i="0" lang="en-US" sz="3600" u="none" cap="none" strike="noStrike">
                <a:solidFill>
                  <a:srgbClr val="FFFFFF"/>
                </a:solidFill>
                <a:latin typeface="Luckiest Guy"/>
                <a:ea typeface="Luckiest Guy"/>
                <a:cs typeface="Luckiest Guy"/>
                <a:sym typeface="Luckiest Guy"/>
              </a:rPr>
              <a:t>Eclipse</a:t>
            </a:r>
            <a:endParaRPr b="0" i="0" sz="3600" u="none" cap="none" strike="noStrike">
              <a:solidFill>
                <a:schemeClr val="dk1"/>
              </a:solidFill>
              <a:latin typeface="Calibri"/>
              <a:ea typeface="Calibri"/>
              <a:cs typeface="Calibri"/>
              <a:sym typeface="Calibri"/>
            </a:endParaRPr>
          </a:p>
        </p:txBody>
      </p:sp>
      <p:sp>
        <p:nvSpPr>
          <p:cNvPr id="365" name="Google Shape;365;g265f36cd2e9_0_285"/>
          <p:cNvSpPr/>
          <p:nvPr/>
        </p:nvSpPr>
        <p:spPr>
          <a:xfrm>
            <a:off x="12269734"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66" name="Google Shape;366;g265f36cd2e9_0_285"/>
          <p:cNvSpPr/>
          <p:nvPr/>
        </p:nvSpPr>
        <p:spPr>
          <a:xfrm>
            <a:off x="12269734" y="100457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265f36cd2e9_0_285"/>
          <p:cNvSpPr/>
          <p:nvPr/>
        </p:nvSpPr>
        <p:spPr>
          <a:xfrm>
            <a:off x="12269734" y="100457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g265f36cd2e9_0_285"/>
          <p:cNvSpPr/>
          <p:nvPr/>
        </p:nvSpPr>
        <p:spPr>
          <a:xfrm>
            <a:off x="12269734" y="10045700"/>
            <a:ext cx="48900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Luckiest Guy"/>
              <a:buNone/>
            </a:pPr>
            <a:r>
              <a:rPr b="0" i="0" lang="en-US" sz="3600" u="none" cap="none" strike="noStrike">
                <a:solidFill>
                  <a:srgbClr val="FFFFFF"/>
                </a:solidFill>
                <a:latin typeface="Luckiest Guy"/>
                <a:ea typeface="Luckiest Guy"/>
                <a:cs typeface="Luckiest Guy"/>
                <a:sym typeface="Luckiest Guy"/>
              </a:rPr>
              <a:t>Quest</a:t>
            </a:r>
            <a:endParaRPr b="0" i="0" sz="3600" u="none" cap="none" strike="noStrike">
              <a:solidFill>
                <a:schemeClr val="dk1"/>
              </a:solidFill>
              <a:latin typeface="Calibri"/>
              <a:ea typeface="Calibri"/>
              <a:cs typeface="Calibri"/>
              <a:sym typeface="Calibri"/>
            </a:endParaRPr>
          </a:p>
        </p:txBody>
      </p:sp>
      <p:sp>
        <p:nvSpPr>
          <p:cNvPr id="369" name="Google Shape;369;g265f36cd2e9_0_285"/>
          <p:cNvSpPr/>
          <p:nvPr/>
        </p:nvSpPr>
        <p:spPr>
          <a:xfrm>
            <a:off x="12269734" y="107061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370" name="Google Shape;370;g265f36cd2e9_0_285"/>
          <p:cNvSpPr/>
          <p:nvPr/>
        </p:nvSpPr>
        <p:spPr>
          <a:xfrm>
            <a:off x="17769521" y="7912100"/>
            <a:ext cx="4737600" cy="386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g265f36cd2e9_0_285"/>
          <p:cNvSpPr/>
          <p:nvPr/>
        </p:nvSpPr>
        <p:spPr>
          <a:xfrm>
            <a:off x="17769521" y="79121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g265f36cd2e9_0_285"/>
          <p:cNvSpPr/>
          <p:nvPr/>
        </p:nvSpPr>
        <p:spPr>
          <a:xfrm>
            <a:off x="17769521" y="79121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g265f36cd2e9_0_285"/>
          <p:cNvSpPr/>
          <p:nvPr/>
        </p:nvSpPr>
        <p:spPr>
          <a:xfrm>
            <a:off x="17769521" y="7912100"/>
            <a:ext cx="48900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Luckiest Guy"/>
              <a:buNone/>
            </a:pPr>
            <a:r>
              <a:rPr b="0" i="0" lang="en-US" sz="3600" u="none" cap="none" strike="noStrike">
                <a:solidFill>
                  <a:srgbClr val="FFFFFF"/>
                </a:solidFill>
                <a:latin typeface="Luckiest Guy"/>
                <a:ea typeface="Luckiest Guy"/>
                <a:cs typeface="Luckiest Guy"/>
                <a:sym typeface="Luckiest Guy"/>
              </a:rPr>
              <a:t>Eclipse</a:t>
            </a:r>
            <a:endParaRPr b="0" i="0" sz="3600" u="none" cap="none" strike="noStrike">
              <a:solidFill>
                <a:schemeClr val="dk1"/>
              </a:solidFill>
              <a:latin typeface="Calibri"/>
              <a:ea typeface="Calibri"/>
              <a:cs typeface="Calibri"/>
              <a:sym typeface="Calibri"/>
            </a:endParaRPr>
          </a:p>
        </p:txBody>
      </p:sp>
      <p:sp>
        <p:nvSpPr>
          <p:cNvPr id="374" name="Google Shape;374;g265f36cd2e9_0_285"/>
          <p:cNvSpPr/>
          <p:nvPr/>
        </p:nvSpPr>
        <p:spPr>
          <a:xfrm>
            <a:off x="17769521"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75" name="Google Shape;375;g265f36cd2e9_0_285"/>
          <p:cNvSpPr/>
          <p:nvPr/>
        </p:nvSpPr>
        <p:spPr>
          <a:xfrm>
            <a:off x="17769521" y="100457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g265f36cd2e9_0_285"/>
          <p:cNvSpPr/>
          <p:nvPr/>
        </p:nvSpPr>
        <p:spPr>
          <a:xfrm>
            <a:off x="17769521" y="100457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g265f36cd2e9_0_285"/>
          <p:cNvSpPr/>
          <p:nvPr/>
        </p:nvSpPr>
        <p:spPr>
          <a:xfrm>
            <a:off x="17769521" y="10045700"/>
            <a:ext cx="48900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Luckiest Guy"/>
              <a:buNone/>
            </a:pPr>
            <a:r>
              <a:rPr b="0" i="0" lang="en-US" sz="3600" u="none" cap="none" strike="noStrike">
                <a:solidFill>
                  <a:srgbClr val="FFFFFF"/>
                </a:solidFill>
                <a:latin typeface="Luckiest Guy"/>
                <a:ea typeface="Luckiest Guy"/>
                <a:cs typeface="Luckiest Guy"/>
                <a:sym typeface="Luckiest Guy"/>
              </a:rPr>
              <a:t>Quest</a:t>
            </a:r>
            <a:endParaRPr b="0" i="0" sz="3600" u="none" cap="none" strike="noStrike">
              <a:solidFill>
                <a:schemeClr val="dk1"/>
              </a:solidFill>
              <a:latin typeface="Calibri"/>
              <a:ea typeface="Calibri"/>
              <a:cs typeface="Calibri"/>
              <a:sym typeface="Calibri"/>
            </a:endParaRPr>
          </a:p>
        </p:txBody>
      </p:sp>
      <p:sp>
        <p:nvSpPr>
          <p:cNvPr id="378" name="Google Shape;378;g265f36cd2e9_0_285"/>
          <p:cNvSpPr/>
          <p:nvPr/>
        </p:nvSpPr>
        <p:spPr>
          <a:xfrm>
            <a:off x="17769521" y="107061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6263B"/>
        </a:solidFill>
      </p:bgPr>
    </p:bg>
    <p:spTree>
      <p:nvGrpSpPr>
        <p:cNvPr id="383" name="Shape 383"/>
        <p:cNvGrpSpPr/>
        <p:nvPr/>
      </p:nvGrpSpPr>
      <p:grpSpPr>
        <a:xfrm>
          <a:off x="0" y="0"/>
          <a:ext cx="0" cy="0"/>
          <a:chOff x="0" y="0"/>
          <a:chExt cx="0" cy="0"/>
        </a:xfrm>
      </p:grpSpPr>
      <p:pic>
        <p:nvPicPr>
          <p:cNvPr descr=" " id="384" name="Google Shape;384;g265f36cd2e9_0_357"/>
          <p:cNvPicPr preferRelativeResize="0"/>
          <p:nvPr/>
        </p:nvPicPr>
        <p:blipFill rotWithShape="1">
          <a:blip r:embed="rId3">
            <a:alphaModFix/>
          </a:blip>
          <a:srcRect b="0" l="0" r="0" t="0"/>
          <a:stretch/>
        </p:blipFill>
        <p:spPr>
          <a:xfrm>
            <a:off x="0" y="0"/>
            <a:ext cx="2905832" cy="2227659"/>
          </a:xfrm>
          <a:prstGeom prst="rect">
            <a:avLst/>
          </a:prstGeom>
          <a:noFill/>
          <a:ln>
            <a:noFill/>
          </a:ln>
        </p:spPr>
      </p:pic>
      <p:pic>
        <p:nvPicPr>
          <p:cNvPr descr=" " id="385" name="Google Shape;385;g265f36cd2e9_0_357"/>
          <p:cNvPicPr preferRelativeResize="0"/>
          <p:nvPr/>
        </p:nvPicPr>
        <p:blipFill rotWithShape="1">
          <a:blip r:embed="rId4">
            <a:alphaModFix/>
          </a:blip>
          <a:srcRect b="0" l="0" r="0" t="0"/>
          <a:stretch/>
        </p:blipFill>
        <p:spPr>
          <a:xfrm>
            <a:off x="16156419" y="-419100"/>
            <a:ext cx="6554211" cy="3079862"/>
          </a:xfrm>
          <a:prstGeom prst="rect">
            <a:avLst/>
          </a:prstGeom>
          <a:noFill/>
          <a:ln>
            <a:noFill/>
          </a:ln>
        </p:spPr>
      </p:pic>
      <p:pic>
        <p:nvPicPr>
          <p:cNvPr descr=" " id="386" name="Google Shape;386;g265f36cd2e9_0_357"/>
          <p:cNvPicPr preferRelativeResize="0"/>
          <p:nvPr/>
        </p:nvPicPr>
        <p:blipFill rotWithShape="1">
          <a:blip r:embed="rId5">
            <a:alphaModFix/>
          </a:blip>
          <a:srcRect b="0" l="0" r="0" t="0"/>
          <a:stretch/>
        </p:blipFill>
        <p:spPr>
          <a:xfrm>
            <a:off x="21745118" y="3937000"/>
            <a:ext cx="4117076" cy="4300017"/>
          </a:xfrm>
          <a:prstGeom prst="rect">
            <a:avLst/>
          </a:prstGeom>
          <a:noFill/>
          <a:ln>
            <a:noFill/>
          </a:ln>
        </p:spPr>
      </p:pic>
      <p:pic>
        <p:nvPicPr>
          <p:cNvPr descr=" " id="387" name="Google Shape;387;g265f36cd2e9_0_357"/>
          <p:cNvPicPr preferRelativeResize="0"/>
          <p:nvPr/>
        </p:nvPicPr>
        <p:blipFill rotWithShape="1">
          <a:blip r:embed="rId6">
            <a:alphaModFix/>
          </a:blip>
          <a:srcRect b="0" l="0" r="0" t="0"/>
          <a:stretch/>
        </p:blipFill>
        <p:spPr>
          <a:xfrm>
            <a:off x="22664718" y="8006693"/>
            <a:ext cx="1114183" cy="4045607"/>
          </a:xfrm>
          <a:prstGeom prst="rect">
            <a:avLst/>
          </a:prstGeom>
          <a:noFill/>
          <a:ln>
            <a:noFill/>
          </a:ln>
        </p:spPr>
      </p:pic>
      <p:pic>
        <p:nvPicPr>
          <p:cNvPr descr=" " id="388" name="Google Shape;388;g265f36cd2e9_0_357"/>
          <p:cNvPicPr preferRelativeResize="0"/>
          <p:nvPr/>
        </p:nvPicPr>
        <p:blipFill rotWithShape="1">
          <a:blip r:embed="rId7">
            <a:alphaModFix/>
          </a:blip>
          <a:srcRect b="0" l="0" r="0" t="0"/>
          <a:stretch/>
        </p:blipFill>
        <p:spPr>
          <a:xfrm>
            <a:off x="-1295562" y="5372100"/>
            <a:ext cx="4117076" cy="4300017"/>
          </a:xfrm>
          <a:prstGeom prst="rect">
            <a:avLst/>
          </a:prstGeom>
          <a:noFill/>
          <a:ln>
            <a:noFill/>
          </a:ln>
        </p:spPr>
      </p:pic>
      <p:pic>
        <p:nvPicPr>
          <p:cNvPr descr=" " id="389" name="Google Shape;389;g265f36cd2e9_0_357"/>
          <p:cNvPicPr preferRelativeResize="0"/>
          <p:nvPr/>
        </p:nvPicPr>
        <p:blipFill rotWithShape="1">
          <a:blip r:embed="rId8">
            <a:alphaModFix/>
          </a:blip>
          <a:srcRect b="0" l="0" r="0" t="0"/>
          <a:stretch/>
        </p:blipFill>
        <p:spPr>
          <a:xfrm>
            <a:off x="9958045" y="11239500"/>
            <a:ext cx="3803201" cy="4264546"/>
          </a:xfrm>
          <a:prstGeom prst="rect">
            <a:avLst/>
          </a:prstGeom>
          <a:noFill/>
          <a:ln>
            <a:noFill/>
          </a:ln>
        </p:spPr>
      </p:pic>
      <p:pic>
        <p:nvPicPr>
          <p:cNvPr descr=" " id="390" name="Google Shape;390;g265f36cd2e9_0_357"/>
          <p:cNvPicPr preferRelativeResize="0"/>
          <p:nvPr/>
        </p:nvPicPr>
        <p:blipFill rotWithShape="1">
          <a:blip r:embed="rId9">
            <a:alphaModFix/>
          </a:blip>
          <a:srcRect b="0" l="0" r="0" t="0"/>
          <a:stretch/>
        </p:blipFill>
        <p:spPr>
          <a:xfrm>
            <a:off x="18150569" y="12204700"/>
            <a:ext cx="2573811" cy="1060078"/>
          </a:xfrm>
          <a:prstGeom prst="rect">
            <a:avLst/>
          </a:prstGeom>
          <a:noFill/>
          <a:ln>
            <a:noFill/>
          </a:ln>
        </p:spPr>
      </p:pic>
      <p:pic>
        <p:nvPicPr>
          <p:cNvPr descr=" " id="391" name="Google Shape;391;g265f36cd2e9_0_357"/>
          <p:cNvPicPr preferRelativeResize="0"/>
          <p:nvPr/>
        </p:nvPicPr>
        <p:blipFill rotWithShape="1">
          <a:blip r:embed="rId10">
            <a:alphaModFix/>
          </a:blip>
          <a:srcRect b="0" l="0" r="0" t="0"/>
          <a:stretch/>
        </p:blipFill>
        <p:spPr>
          <a:xfrm>
            <a:off x="-2705438" y="10363200"/>
            <a:ext cx="6943926" cy="4969681"/>
          </a:xfrm>
          <a:prstGeom prst="rect">
            <a:avLst/>
          </a:prstGeom>
          <a:noFill/>
          <a:ln>
            <a:noFill/>
          </a:ln>
        </p:spPr>
      </p:pic>
      <p:pic>
        <p:nvPicPr>
          <p:cNvPr descr=" " id="392" name="Google Shape;392;g265f36cd2e9_0_357"/>
          <p:cNvPicPr preferRelativeResize="0"/>
          <p:nvPr/>
        </p:nvPicPr>
        <p:blipFill rotWithShape="1">
          <a:blip r:embed="rId11">
            <a:alphaModFix/>
          </a:blip>
          <a:srcRect b="0" l="0" r="0" t="0"/>
          <a:stretch/>
        </p:blipFill>
        <p:spPr>
          <a:xfrm>
            <a:off x="15165695" y="12115800"/>
            <a:ext cx="1578851" cy="1733438"/>
          </a:xfrm>
          <a:prstGeom prst="rect">
            <a:avLst/>
          </a:prstGeom>
          <a:noFill/>
          <a:ln>
            <a:noFill/>
          </a:ln>
        </p:spPr>
      </p:pic>
      <p:sp>
        <p:nvSpPr>
          <p:cNvPr id="393" name="Google Shape;393;g265f36cd2e9_0_35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4" name="Google Shape;394;g265f36cd2e9_0_357"/>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pic>
        <p:nvPicPr>
          <p:cNvPr descr=" " id="395" name="Google Shape;395;g265f36cd2e9_0_357"/>
          <p:cNvPicPr preferRelativeResize="0"/>
          <p:nvPr/>
        </p:nvPicPr>
        <p:blipFill rotWithShape="1">
          <a:blip r:embed="rId13">
            <a:alphaModFix/>
          </a:blip>
          <a:srcRect b="0" l="0" r="0" t="0"/>
          <a:stretch/>
        </p:blipFill>
        <p:spPr>
          <a:xfrm>
            <a:off x="7481235" y="673100"/>
            <a:ext cx="6084060" cy="12369800"/>
          </a:xfrm>
          <a:prstGeom prst="rect">
            <a:avLst/>
          </a:prstGeom>
          <a:noFill/>
          <a:ln>
            <a:noFill/>
          </a:ln>
        </p:spPr>
      </p:pic>
      <p:pic>
        <p:nvPicPr>
          <p:cNvPr descr=" " id="396" name="Google Shape;396;g265f36cd2e9_0_357"/>
          <p:cNvPicPr preferRelativeResize="0"/>
          <p:nvPr/>
        </p:nvPicPr>
        <p:blipFill rotWithShape="1">
          <a:blip r:embed="rId14">
            <a:alphaModFix/>
          </a:blip>
          <a:srcRect b="0" l="0" r="0" t="0"/>
          <a:stretch/>
        </p:blipFill>
        <p:spPr>
          <a:xfrm>
            <a:off x="990724" y="673100"/>
            <a:ext cx="6084060" cy="4737100"/>
          </a:xfrm>
          <a:prstGeom prst="rect">
            <a:avLst/>
          </a:prstGeom>
          <a:noFill/>
          <a:ln>
            <a:noFill/>
          </a:ln>
        </p:spPr>
      </p:pic>
      <p:pic>
        <p:nvPicPr>
          <p:cNvPr descr=" " id="397" name="Google Shape;397;g265f36cd2e9_0_357"/>
          <p:cNvPicPr preferRelativeResize="0"/>
          <p:nvPr/>
        </p:nvPicPr>
        <p:blipFill rotWithShape="1">
          <a:blip r:embed="rId15">
            <a:alphaModFix/>
          </a:blip>
          <a:srcRect b="0" l="0" r="0" t="0"/>
          <a:stretch/>
        </p:blipFill>
        <p:spPr>
          <a:xfrm>
            <a:off x="990724" y="5880100"/>
            <a:ext cx="6084060" cy="7162800"/>
          </a:xfrm>
          <a:prstGeom prst="rect">
            <a:avLst/>
          </a:prstGeom>
          <a:noFill/>
          <a:ln>
            <a:noFill/>
          </a:ln>
        </p:spPr>
      </p:pic>
      <p:sp>
        <p:nvSpPr>
          <p:cNvPr id="398" name="Google Shape;398;g265f36cd2e9_0_357"/>
          <p:cNvSpPr/>
          <p:nvPr/>
        </p:nvSpPr>
        <p:spPr>
          <a:xfrm>
            <a:off x="14543318" y="1651000"/>
            <a:ext cx="75660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Luckiest Guy"/>
              <a:buNone/>
            </a:pPr>
            <a:r>
              <a:rPr b="0" i="0" lang="en-US" sz="8000" u="none" cap="none" strike="noStrike">
                <a:solidFill>
                  <a:srgbClr val="FFFFFF"/>
                </a:solidFill>
                <a:latin typeface="Luckiest Guy"/>
                <a:ea typeface="Luckiest Guy"/>
                <a:cs typeface="Luckiest Guy"/>
                <a:sym typeface="Luckiest Guy"/>
              </a:rPr>
              <a:t>Some Data</a:t>
            </a:r>
            <a:endParaRPr b="0" i="0" sz="8000" u="none" cap="none" strike="noStrike">
              <a:solidFill>
                <a:schemeClr val="dk1"/>
              </a:solidFill>
              <a:latin typeface="Calibri"/>
              <a:ea typeface="Calibri"/>
              <a:cs typeface="Calibri"/>
              <a:sym typeface="Calibri"/>
            </a:endParaRPr>
          </a:p>
        </p:txBody>
      </p:sp>
      <p:sp>
        <p:nvSpPr>
          <p:cNvPr id="399" name="Google Shape;399;g265f36cd2e9_0_357"/>
          <p:cNvSpPr/>
          <p:nvPr/>
        </p:nvSpPr>
        <p:spPr>
          <a:xfrm>
            <a:off x="14543318" y="3543300"/>
            <a:ext cx="7875000" cy="665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g265f36cd2e9_0_357"/>
          <p:cNvSpPr/>
          <p:nvPr/>
        </p:nvSpPr>
        <p:spPr>
          <a:xfrm>
            <a:off x="14543318" y="3543300"/>
            <a:ext cx="7875000" cy="30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g265f36cd2e9_0_357"/>
          <p:cNvSpPr/>
          <p:nvPr/>
        </p:nvSpPr>
        <p:spPr>
          <a:xfrm>
            <a:off x="14543318" y="3543300"/>
            <a:ext cx="28452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g265f36cd2e9_0_357"/>
          <p:cNvSpPr/>
          <p:nvPr/>
        </p:nvSpPr>
        <p:spPr>
          <a:xfrm>
            <a:off x="14543318" y="3543300"/>
            <a:ext cx="3387000" cy="216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BC2D"/>
              </a:buClr>
              <a:buSzPts val="12800"/>
              <a:buFont typeface="Luckiest Guy"/>
              <a:buNone/>
            </a:pPr>
            <a:r>
              <a:rPr b="0" i="0" lang="en-US" sz="12800" u="none" cap="none" strike="noStrike">
                <a:solidFill>
                  <a:srgbClr val="EEBC2D"/>
                </a:solidFill>
                <a:latin typeface="Luckiest Guy"/>
                <a:ea typeface="Luckiest Guy"/>
                <a:cs typeface="Luckiest Guy"/>
                <a:sym typeface="Luckiest Guy"/>
              </a:rPr>
              <a:t>75%</a:t>
            </a:r>
            <a:endParaRPr b="0" i="0" sz="12800" u="none" cap="none" strike="noStrike">
              <a:solidFill>
                <a:schemeClr val="dk1"/>
              </a:solidFill>
              <a:latin typeface="Calibri"/>
              <a:ea typeface="Calibri"/>
              <a:cs typeface="Calibri"/>
              <a:sym typeface="Calibri"/>
            </a:endParaRPr>
          </a:p>
        </p:txBody>
      </p:sp>
      <p:sp>
        <p:nvSpPr>
          <p:cNvPr id="403" name="Google Shape;403;g265f36cd2e9_0_357"/>
          <p:cNvSpPr/>
          <p:nvPr/>
        </p:nvSpPr>
        <p:spPr>
          <a:xfrm>
            <a:off x="14543318" y="5473700"/>
            <a:ext cx="7875000" cy="10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g265f36cd2e9_0_357"/>
          <p:cNvSpPr/>
          <p:nvPr/>
        </p:nvSpPr>
        <p:spPr>
          <a:xfrm>
            <a:off x="14543318" y="5473700"/>
            <a:ext cx="80274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Luckiest Guy"/>
              <a:buNone/>
            </a:pPr>
            <a:r>
              <a:rPr b="0" i="0" lang="en-US" sz="3600" u="none" cap="none" strike="noStrike">
                <a:solidFill>
                  <a:srgbClr val="FFFFFF"/>
                </a:solidFill>
                <a:latin typeface="Luckiest Guy"/>
                <a:ea typeface="Luckiest Guy"/>
                <a:cs typeface="Luckiest Guy"/>
                <a:sym typeface="Luckiest Guy"/>
              </a:rPr>
              <a:t>Enchanted Creatures</a:t>
            </a:r>
            <a:endParaRPr b="0" i="0" sz="3600" u="none" cap="none" strike="noStrike">
              <a:solidFill>
                <a:schemeClr val="dk1"/>
              </a:solidFill>
              <a:latin typeface="Calibri"/>
              <a:ea typeface="Calibri"/>
              <a:cs typeface="Calibri"/>
              <a:sym typeface="Calibri"/>
            </a:endParaRPr>
          </a:p>
        </p:txBody>
      </p:sp>
      <p:sp>
        <p:nvSpPr>
          <p:cNvPr id="405" name="Google Shape;405;g265f36cd2e9_0_357"/>
          <p:cNvSpPr/>
          <p:nvPr/>
        </p:nvSpPr>
        <p:spPr>
          <a:xfrm>
            <a:off x="14543318" y="60325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406" name="Google Shape;406;g265f36cd2e9_0_357"/>
          <p:cNvSpPr/>
          <p:nvPr/>
        </p:nvSpPr>
        <p:spPr>
          <a:xfrm>
            <a:off x="14543318" y="7175500"/>
            <a:ext cx="7875000" cy="30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g265f36cd2e9_0_357"/>
          <p:cNvSpPr/>
          <p:nvPr/>
        </p:nvSpPr>
        <p:spPr>
          <a:xfrm>
            <a:off x="14543318" y="7175500"/>
            <a:ext cx="3150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g265f36cd2e9_0_357"/>
          <p:cNvSpPr/>
          <p:nvPr/>
        </p:nvSpPr>
        <p:spPr>
          <a:xfrm>
            <a:off x="14543318" y="7175500"/>
            <a:ext cx="3691800" cy="216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BC2D"/>
              </a:buClr>
              <a:buSzPts val="12800"/>
              <a:buFont typeface="Luckiest Guy"/>
              <a:buNone/>
            </a:pPr>
            <a:r>
              <a:rPr b="0" i="0" lang="en-US" sz="12800" u="none" cap="none" strike="noStrike">
                <a:solidFill>
                  <a:srgbClr val="EEBC2D"/>
                </a:solidFill>
                <a:latin typeface="Luckiest Guy"/>
                <a:ea typeface="Luckiest Guy"/>
                <a:cs typeface="Luckiest Guy"/>
                <a:sym typeface="Luckiest Guy"/>
              </a:rPr>
              <a:t>60%</a:t>
            </a:r>
            <a:endParaRPr b="0" i="0" sz="12800" u="none" cap="none" strike="noStrike">
              <a:solidFill>
                <a:schemeClr val="dk1"/>
              </a:solidFill>
              <a:latin typeface="Calibri"/>
              <a:ea typeface="Calibri"/>
              <a:cs typeface="Calibri"/>
              <a:sym typeface="Calibri"/>
            </a:endParaRPr>
          </a:p>
        </p:txBody>
      </p:sp>
      <p:sp>
        <p:nvSpPr>
          <p:cNvPr id="409" name="Google Shape;409;g265f36cd2e9_0_357"/>
          <p:cNvSpPr/>
          <p:nvPr/>
        </p:nvSpPr>
        <p:spPr>
          <a:xfrm>
            <a:off x="14543318" y="9105900"/>
            <a:ext cx="7875000" cy="10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g265f36cd2e9_0_357"/>
          <p:cNvSpPr/>
          <p:nvPr/>
        </p:nvSpPr>
        <p:spPr>
          <a:xfrm>
            <a:off x="14543318" y="9105900"/>
            <a:ext cx="80274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Luckiest Guy"/>
              <a:buNone/>
            </a:pPr>
            <a:r>
              <a:rPr b="0" i="0" lang="en-US" sz="3600" u="none" cap="none" strike="noStrike">
                <a:solidFill>
                  <a:srgbClr val="FFFFFF"/>
                </a:solidFill>
                <a:latin typeface="Luckiest Guy"/>
                <a:ea typeface="Luckiest Guy"/>
                <a:cs typeface="Luckiest Guy"/>
                <a:sym typeface="Luckiest Guy"/>
              </a:rPr>
              <a:t>Magic-Wielding Individuals</a:t>
            </a:r>
            <a:endParaRPr b="0" i="0" sz="3600" u="none" cap="none" strike="noStrike">
              <a:solidFill>
                <a:schemeClr val="dk1"/>
              </a:solidFill>
              <a:latin typeface="Calibri"/>
              <a:ea typeface="Calibri"/>
              <a:cs typeface="Calibri"/>
              <a:sym typeface="Calibri"/>
            </a:endParaRPr>
          </a:p>
        </p:txBody>
      </p:sp>
      <p:sp>
        <p:nvSpPr>
          <p:cNvPr id="411" name="Google Shape;411;g265f36cd2e9_0_357"/>
          <p:cNvSpPr/>
          <p:nvPr/>
        </p:nvSpPr>
        <p:spPr>
          <a:xfrm>
            <a:off x="14543318" y="96647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6263B"/>
        </a:solidFill>
      </p:bgPr>
    </p:bg>
    <p:spTree>
      <p:nvGrpSpPr>
        <p:cNvPr id="416" name="Shape 416"/>
        <p:cNvGrpSpPr/>
        <p:nvPr/>
      </p:nvGrpSpPr>
      <p:grpSpPr>
        <a:xfrm>
          <a:off x="0" y="0"/>
          <a:ext cx="0" cy="0"/>
          <a:chOff x="0" y="0"/>
          <a:chExt cx="0" cy="0"/>
        </a:xfrm>
      </p:grpSpPr>
      <p:pic>
        <p:nvPicPr>
          <p:cNvPr descr=" " id="417" name="Google Shape;417;g265f36cd2e9_0_389"/>
          <p:cNvPicPr preferRelativeResize="0"/>
          <p:nvPr/>
        </p:nvPicPr>
        <p:blipFill rotWithShape="1">
          <a:blip r:embed="rId3">
            <a:alphaModFix/>
          </a:blip>
          <a:srcRect b="0" l="0" r="0" t="0"/>
          <a:stretch/>
        </p:blipFill>
        <p:spPr>
          <a:xfrm>
            <a:off x="17604400" y="7823200"/>
            <a:ext cx="10205582" cy="8065382"/>
          </a:xfrm>
          <a:prstGeom prst="rect">
            <a:avLst/>
          </a:prstGeom>
          <a:noFill/>
          <a:ln>
            <a:noFill/>
          </a:ln>
        </p:spPr>
      </p:pic>
      <p:pic>
        <p:nvPicPr>
          <p:cNvPr descr=" " id="418" name="Google Shape;418;g265f36cd2e9_0_389"/>
          <p:cNvPicPr preferRelativeResize="0"/>
          <p:nvPr/>
        </p:nvPicPr>
        <p:blipFill rotWithShape="1">
          <a:blip r:embed="rId4">
            <a:alphaModFix/>
          </a:blip>
          <a:srcRect b="0" l="0" r="0" t="0"/>
          <a:stretch/>
        </p:blipFill>
        <p:spPr>
          <a:xfrm>
            <a:off x="-1778222" y="-2070100"/>
            <a:ext cx="6492905" cy="7426995"/>
          </a:xfrm>
          <a:prstGeom prst="rect">
            <a:avLst/>
          </a:prstGeom>
          <a:noFill/>
          <a:ln>
            <a:noFill/>
          </a:ln>
        </p:spPr>
      </p:pic>
      <p:pic>
        <p:nvPicPr>
          <p:cNvPr descr=" " id="419" name="Google Shape;419;g265f36cd2e9_0_389"/>
          <p:cNvPicPr preferRelativeResize="0"/>
          <p:nvPr/>
        </p:nvPicPr>
        <p:blipFill rotWithShape="1">
          <a:blip r:embed="rId5">
            <a:alphaModFix/>
          </a:blip>
          <a:srcRect b="0" l="0" r="0" t="0"/>
          <a:stretch/>
        </p:blipFill>
        <p:spPr>
          <a:xfrm>
            <a:off x="22156654" y="6025493"/>
            <a:ext cx="1114183" cy="4045607"/>
          </a:xfrm>
          <a:prstGeom prst="rect">
            <a:avLst/>
          </a:prstGeom>
          <a:noFill/>
          <a:ln>
            <a:noFill/>
          </a:ln>
        </p:spPr>
      </p:pic>
      <p:pic>
        <p:nvPicPr>
          <p:cNvPr descr=" " id="420" name="Google Shape;420;g265f36cd2e9_0_389"/>
          <p:cNvPicPr preferRelativeResize="0"/>
          <p:nvPr/>
        </p:nvPicPr>
        <p:blipFill rotWithShape="1">
          <a:blip r:embed="rId6">
            <a:alphaModFix/>
          </a:blip>
          <a:srcRect b="0" l="0" r="0" t="0"/>
          <a:stretch/>
        </p:blipFill>
        <p:spPr>
          <a:xfrm>
            <a:off x="685886" y="7547620"/>
            <a:ext cx="2918087" cy="3119388"/>
          </a:xfrm>
          <a:prstGeom prst="rect">
            <a:avLst/>
          </a:prstGeom>
          <a:noFill/>
          <a:ln>
            <a:noFill/>
          </a:ln>
        </p:spPr>
      </p:pic>
      <p:pic>
        <p:nvPicPr>
          <p:cNvPr descr=" " id="421" name="Google Shape;421;g265f36cd2e9_0_389"/>
          <p:cNvPicPr preferRelativeResize="0"/>
          <p:nvPr/>
        </p:nvPicPr>
        <p:blipFill rotWithShape="1">
          <a:blip r:embed="rId7">
            <a:alphaModFix/>
          </a:blip>
          <a:srcRect b="0" l="0" r="0" t="0"/>
          <a:stretch/>
        </p:blipFill>
        <p:spPr>
          <a:xfrm>
            <a:off x="3391324" y="-1435100"/>
            <a:ext cx="5532726" cy="6149045"/>
          </a:xfrm>
          <a:prstGeom prst="rect">
            <a:avLst/>
          </a:prstGeom>
          <a:noFill/>
          <a:ln>
            <a:noFill/>
          </a:ln>
        </p:spPr>
      </p:pic>
      <p:pic>
        <p:nvPicPr>
          <p:cNvPr descr=" " id="422" name="Google Shape;422;g265f36cd2e9_0_389"/>
          <p:cNvPicPr preferRelativeResize="0"/>
          <p:nvPr/>
        </p:nvPicPr>
        <p:blipFill rotWithShape="1">
          <a:blip r:embed="rId8">
            <a:alphaModFix/>
          </a:blip>
          <a:srcRect b="0" l="0" r="0" t="0"/>
          <a:stretch/>
        </p:blipFill>
        <p:spPr>
          <a:xfrm>
            <a:off x="10605826" y="10680700"/>
            <a:ext cx="4117076" cy="4300017"/>
          </a:xfrm>
          <a:prstGeom prst="rect">
            <a:avLst/>
          </a:prstGeom>
          <a:noFill/>
          <a:ln>
            <a:noFill/>
          </a:ln>
        </p:spPr>
      </p:pic>
      <p:pic>
        <p:nvPicPr>
          <p:cNvPr descr=" " id="423" name="Google Shape;423;g265f36cd2e9_0_389"/>
          <p:cNvPicPr preferRelativeResize="0"/>
          <p:nvPr/>
        </p:nvPicPr>
        <p:blipFill rotWithShape="1">
          <a:blip r:embed="rId9">
            <a:alphaModFix/>
          </a:blip>
          <a:srcRect b="0" l="0" r="0" t="0"/>
          <a:stretch/>
        </p:blipFill>
        <p:spPr>
          <a:xfrm>
            <a:off x="4712289" y="11163300"/>
            <a:ext cx="3021365" cy="2316249"/>
          </a:xfrm>
          <a:prstGeom prst="rect">
            <a:avLst/>
          </a:prstGeom>
          <a:noFill/>
          <a:ln>
            <a:noFill/>
          </a:ln>
        </p:spPr>
      </p:pic>
      <p:pic>
        <p:nvPicPr>
          <p:cNvPr descr=" " id="424" name="Google Shape;424;g265f36cd2e9_0_389"/>
          <p:cNvPicPr preferRelativeResize="0"/>
          <p:nvPr/>
        </p:nvPicPr>
        <p:blipFill rotWithShape="1">
          <a:blip r:embed="rId10">
            <a:alphaModFix/>
          </a:blip>
          <a:srcRect b="0" l="0" r="0" t="0"/>
          <a:stretch/>
        </p:blipFill>
        <p:spPr>
          <a:xfrm>
            <a:off x="17604400" y="10274300"/>
            <a:ext cx="4388485" cy="5120270"/>
          </a:xfrm>
          <a:prstGeom prst="rect">
            <a:avLst/>
          </a:prstGeom>
          <a:noFill/>
          <a:ln>
            <a:noFill/>
          </a:ln>
        </p:spPr>
      </p:pic>
      <p:pic>
        <p:nvPicPr>
          <p:cNvPr descr=" " id="425" name="Google Shape;425;g265f36cd2e9_0_389"/>
          <p:cNvPicPr preferRelativeResize="0"/>
          <p:nvPr/>
        </p:nvPicPr>
        <p:blipFill rotWithShape="1">
          <a:blip r:embed="rId11">
            <a:alphaModFix/>
          </a:blip>
          <a:srcRect b="0" l="0" r="0" t="0"/>
          <a:stretch/>
        </p:blipFill>
        <p:spPr>
          <a:xfrm>
            <a:off x="15597549" y="-1054100"/>
            <a:ext cx="11049872" cy="4537125"/>
          </a:xfrm>
          <a:prstGeom prst="rect">
            <a:avLst/>
          </a:prstGeom>
          <a:noFill/>
          <a:ln>
            <a:noFill/>
          </a:ln>
        </p:spPr>
      </p:pic>
      <p:sp>
        <p:nvSpPr>
          <p:cNvPr id="426" name="Google Shape;426;g265f36cd2e9_0_38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7" name="Google Shape;427;g265f36cd2e9_0_389"/>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428" name="Google Shape;428;g265f36cd2e9_0_389"/>
          <p:cNvSpPr/>
          <p:nvPr/>
        </p:nvSpPr>
        <p:spPr>
          <a:xfrm>
            <a:off x="4305838" y="3403600"/>
            <a:ext cx="15762600" cy="577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g265f36cd2e9_0_389"/>
          <p:cNvSpPr/>
          <p:nvPr/>
        </p:nvSpPr>
        <p:spPr>
          <a:xfrm>
            <a:off x="4305838" y="3403600"/>
            <a:ext cx="15762600" cy="430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g265f36cd2e9_0_389"/>
          <p:cNvSpPr/>
          <p:nvPr/>
        </p:nvSpPr>
        <p:spPr>
          <a:xfrm>
            <a:off x="6503213" y="3403600"/>
            <a:ext cx="11367900" cy="4064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EBC2D"/>
              </a:buClr>
              <a:buSzPts val="24000"/>
              <a:buFont typeface="Luckiest Guy"/>
              <a:buNone/>
            </a:pPr>
            <a:r>
              <a:rPr b="0" i="0" lang="en-US" sz="24000" u="none" cap="none" strike="noStrike">
                <a:solidFill>
                  <a:srgbClr val="EEBC2D"/>
                </a:solidFill>
                <a:latin typeface="Luckiest Guy"/>
                <a:ea typeface="Luckiest Guy"/>
                <a:cs typeface="Luckiest Guy"/>
                <a:sym typeface="Luckiest Guy"/>
              </a:rPr>
              <a:t>234,567</a:t>
            </a:r>
            <a:endParaRPr b="0" i="0" sz="24000" u="none" cap="none" strike="noStrike">
              <a:solidFill>
                <a:schemeClr val="dk1"/>
              </a:solidFill>
              <a:latin typeface="Calibri"/>
              <a:ea typeface="Calibri"/>
              <a:cs typeface="Calibri"/>
              <a:sym typeface="Calibri"/>
            </a:endParaRPr>
          </a:p>
        </p:txBody>
      </p:sp>
      <p:sp>
        <p:nvSpPr>
          <p:cNvPr id="431" name="Google Shape;431;g265f36cd2e9_0_389"/>
          <p:cNvSpPr/>
          <p:nvPr/>
        </p:nvSpPr>
        <p:spPr>
          <a:xfrm>
            <a:off x="4170355" y="6654800"/>
            <a:ext cx="16033500" cy="132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DM Sans"/>
              <a:buNone/>
            </a:pPr>
            <a:r>
              <a:rPr b="1" i="0" lang="en-US" sz="6400" u="none" cap="none" strike="noStrike">
                <a:solidFill>
                  <a:srgbClr val="FFFFFF"/>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432" name="Google Shape;432;g265f36cd2e9_0_389"/>
          <p:cNvSpPr/>
          <p:nvPr/>
        </p:nvSpPr>
        <p:spPr>
          <a:xfrm>
            <a:off x="7483352" y="8115300"/>
            <a:ext cx="94077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6263B"/>
        </a:solidFill>
      </p:bgPr>
    </p:bg>
    <p:spTree>
      <p:nvGrpSpPr>
        <p:cNvPr id="437" name="Shape 437"/>
        <p:cNvGrpSpPr/>
        <p:nvPr/>
      </p:nvGrpSpPr>
      <p:grpSpPr>
        <a:xfrm>
          <a:off x="0" y="0"/>
          <a:ext cx="0" cy="0"/>
          <a:chOff x="0" y="0"/>
          <a:chExt cx="0" cy="0"/>
        </a:xfrm>
      </p:grpSpPr>
      <p:pic>
        <p:nvPicPr>
          <p:cNvPr descr=" " id="438" name="Google Shape;438;g265f36cd2e9_0_409"/>
          <p:cNvPicPr preferRelativeResize="0"/>
          <p:nvPr/>
        </p:nvPicPr>
        <p:blipFill rotWithShape="1">
          <a:blip r:embed="rId3">
            <a:alphaModFix/>
          </a:blip>
          <a:srcRect b="0" l="0" r="0" t="0"/>
          <a:stretch/>
        </p:blipFill>
        <p:spPr>
          <a:xfrm>
            <a:off x="18861857" y="-894767"/>
            <a:ext cx="2653190" cy="4755716"/>
          </a:xfrm>
          <a:prstGeom prst="rect">
            <a:avLst/>
          </a:prstGeom>
          <a:noFill/>
          <a:ln>
            <a:noFill/>
          </a:ln>
        </p:spPr>
      </p:pic>
      <p:pic>
        <p:nvPicPr>
          <p:cNvPr descr=" " id="439" name="Google Shape;439;g265f36cd2e9_0_409"/>
          <p:cNvPicPr preferRelativeResize="0"/>
          <p:nvPr/>
        </p:nvPicPr>
        <p:blipFill rotWithShape="1">
          <a:blip r:embed="rId4">
            <a:alphaModFix/>
          </a:blip>
          <a:srcRect b="0" l="0" r="0" t="0"/>
          <a:stretch/>
        </p:blipFill>
        <p:spPr>
          <a:xfrm>
            <a:off x="20033877" y="-1270000"/>
            <a:ext cx="3228839" cy="4383633"/>
          </a:xfrm>
          <a:prstGeom prst="rect">
            <a:avLst/>
          </a:prstGeom>
          <a:noFill/>
          <a:ln>
            <a:noFill/>
          </a:ln>
        </p:spPr>
      </p:pic>
      <p:pic>
        <p:nvPicPr>
          <p:cNvPr descr=" " id="440" name="Google Shape;440;g265f36cd2e9_0_409"/>
          <p:cNvPicPr preferRelativeResize="0"/>
          <p:nvPr/>
        </p:nvPicPr>
        <p:blipFill rotWithShape="1">
          <a:blip r:embed="rId5">
            <a:alphaModFix/>
          </a:blip>
          <a:srcRect b="0" l="0" r="0" t="0"/>
          <a:stretch/>
        </p:blipFill>
        <p:spPr>
          <a:xfrm>
            <a:off x="21439126" y="81409"/>
            <a:ext cx="2946824" cy="2427337"/>
          </a:xfrm>
          <a:prstGeom prst="rect">
            <a:avLst/>
          </a:prstGeom>
          <a:noFill/>
          <a:ln>
            <a:noFill/>
          </a:ln>
        </p:spPr>
      </p:pic>
      <p:pic>
        <p:nvPicPr>
          <p:cNvPr descr=" " id="441" name="Google Shape;441;g265f36cd2e9_0_409"/>
          <p:cNvPicPr preferRelativeResize="0"/>
          <p:nvPr/>
        </p:nvPicPr>
        <p:blipFill rotWithShape="1">
          <a:blip r:embed="rId6">
            <a:alphaModFix/>
          </a:blip>
          <a:srcRect b="0" l="0" r="0" t="0"/>
          <a:stretch/>
        </p:blipFill>
        <p:spPr>
          <a:xfrm>
            <a:off x="-1028829" y="2137420"/>
            <a:ext cx="2918087" cy="3119388"/>
          </a:xfrm>
          <a:prstGeom prst="rect">
            <a:avLst/>
          </a:prstGeom>
          <a:noFill/>
          <a:ln>
            <a:noFill/>
          </a:ln>
        </p:spPr>
      </p:pic>
      <p:pic>
        <p:nvPicPr>
          <p:cNvPr descr=" " id="442" name="Google Shape;442;g265f36cd2e9_0_409"/>
          <p:cNvPicPr preferRelativeResize="0"/>
          <p:nvPr/>
        </p:nvPicPr>
        <p:blipFill rotWithShape="1">
          <a:blip r:embed="rId7">
            <a:alphaModFix/>
          </a:blip>
          <a:srcRect b="0" l="0" r="0" t="0"/>
          <a:stretch/>
        </p:blipFill>
        <p:spPr>
          <a:xfrm>
            <a:off x="4902813" y="12103100"/>
            <a:ext cx="2804880" cy="2150790"/>
          </a:xfrm>
          <a:prstGeom prst="rect">
            <a:avLst/>
          </a:prstGeom>
          <a:noFill/>
          <a:ln>
            <a:noFill/>
          </a:ln>
        </p:spPr>
      </p:pic>
      <p:pic>
        <p:nvPicPr>
          <p:cNvPr descr=" " id="443" name="Google Shape;443;g265f36cd2e9_0_409"/>
          <p:cNvPicPr preferRelativeResize="0"/>
          <p:nvPr/>
        </p:nvPicPr>
        <p:blipFill rotWithShape="1">
          <a:blip r:embed="rId8">
            <a:alphaModFix/>
          </a:blip>
          <a:srcRect b="0" l="0" r="0" t="0"/>
          <a:stretch/>
        </p:blipFill>
        <p:spPr>
          <a:xfrm>
            <a:off x="-406451" y="9944100"/>
            <a:ext cx="3047203" cy="4336604"/>
          </a:xfrm>
          <a:prstGeom prst="rect">
            <a:avLst/>
          </a:prstGeom>
          <a:noFill/>
          <a:ln>
            <a:noFill/>
          </a:ln>
        </p:spPr>
      </p:pic>
      <p:pic>
        <p:nvPicPr>
          <p:cNvPr descr=" " id="444" name="Google Shape;444;g265f36cd2e9_0_409"/>
          <p:cNvPicPr preferRelativeResize="0"/>
          <p:nvPr/>
        </p:nvPicPr>
        <p:blipFill rotWithShape="1">
          <a:blip r:embed="rId9">
            <a:alphaModFix/>
          </a:blip>
          <a:srcRect b="0" l="0" r="0" t="0"/>
          <a:stretch/>
        </p:blipFill>
        <p:spPr>
          <a:xfrm>
            <a:off x="-72929" y="8661400"/>
            <a:ext cx="1023597" cy="1369095"/>
          </a:xfrm>
          <a:prstGeom prst="rect">
            <a:avLst/>
          </a:prstGeom>
          <a:noFill/>
          <a:ln>
            <a:noFill/>
          </a:ln>
        </p:spPr>
      </p:pic>
      <p:pic>
        <p:nvPicPr>
          <p:cNvPr descr=" " id="445" name="Google Shape;445;g265f36cd2e9_0_409"/>
          <p:cNvPicPr preferRelativeResize="0"/>
          <p:nvPr/>
        </p:nvPicPr>
        <p:blipFill rotWithShape="1">
          <a:blip r:embed="rId10">
            <a:alphaModFix/>
          </a:blip>
          <a:srcRect b="0" l="0" r="0" t="0"/>
          <a:stretch/>
        </p:blipFill>
        <p:spPr>
          <a:xfrm>
            <a:off x="22347835" y="6782495"/>
            <a:ext cx="2853714" cy="6427119"/>
          </a:xfrm>
          <a:prstGeom prst="rect">
            <a:avLst/>
          </a:prstGeom>
          <a:noFill/>
          <a:ln>
            <a:noFill/>
          </a:ln>
        </p:spPr>
      </p:pic>
      <p:pic>
        <p:nvPicPr>
          <p:cNvPr descr=" " id="446" name="Google Shape;446;g265f36cd2e9_0_409"/>
          <p:cNvPicPr preferRelativeResize="0"/>
          <p:nvPr/>
        </p:nvPicPr>
        <p:blipFill rotWithShape="1">
          <a:blip r:embed="rId11">
            <a:alphaModFix/>
          </a:blip>
          <a:srcRect b="0" l="0" r="0" t="0"/>
          <a:stretch/>
        </p:blipFill>
        <p:spPr>
          <a:xfrm>
            <a:off x="22724529" y="10261203"/>
            <a:ext cx="930156" cy="2397125"/>
          </a:xfrm>
          <a:prstGeom prst="rect">
            <a:avLst/>
          </a:prstGeom>
          <a:noFill/>
          <a:ln>
            <a:noFill/>
          </a:ln>
        </p:spPr>
      </p:pic>
      <p:sp>
        <p:nvSpPr>
          <p:cNvPr id="447" name="Google Shape;447;g265f36cd2e9_0_40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8" name="Google Shape;448;g265f36cd2e9_0_409"/>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449" name="Google Shape;449;g265f36cd2e9_0_409"/>
          <p:cNvSpPr/>
          <p:nvPr/>
        </p:nvSpPr>
        <p:spPr>
          <a:xfrm>
            <a:off x="3391324" y="3263900"/>
            <a:ext cx="7875000" cy="21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g265f36cd2e9_0_409"/>
          <p:cNvSpPr/>
          <p:nvPr/>
        </p:nvSpPr>
        <p:spPr>
          <a:xfrm>
            <a:off x="3759670" y="3263900"/>
            <a:ext cx="71382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g265f36cd2e9_0_409"/>
          <p:cNvSpPr/>
          <p:nvPr/>
        </p:nvSpPr>
        <p:spPr>
          <a:xfrm>
            <a:off x="3759670" y="3263900"/>
            <a:ext cx="7680300" cy="216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BC2D"/>
              </a:buClr>
              <a:buSzPts val="12800"/>
              <a:buFont typeface="Luckiest Guy"/>
              <a:buNone/>
            </a:pPr>
            <a:r>
              <a:rPr b="0" i="0" lang="en-US" sz="12800" u="none" cap="none" strike="noStrike">
                <a:solidFill>
                  <a:srgbClr val="EEBC2D"/>
                </a:solidFill>
                <a:latin typeface="Luckiest Guy"/>
                <a:ea typeface="Luckiest Guy"/>
                <a:cs typeface="Luckiest Guy"/>
                <a:sym typeface="Luckiest Guy"/>
              </a:rPr>
              <a:t>233 Coins</a:t>
            </a:r>
            <a:endParaRPr b="0" i="0" sz="12800" u="none" cap="none" strike="noStrike">
              <a:solidFill>
                <a:schemeClr val="dk1"/>
              </a:solidFill>
              <a:latin typeface="Calibri"/>
              <a:ea typeface="Calibri"/>
              <a:cs typeface="Calibri"/>
              <a:sym typeface="Calibri"/>
            </a:endParaRPr>
          </a:p>
        </p:txBody>
      </p:sp>
      <p:sp>
        <p:nvSpPr>
          <p:cNvPr id="452" name="Google Shape;452;g265f36cd2e9_0_409"/>
          <p:cNvSpPr/>
          <p:nvPr/>
        </p:nvSpPr>
        <p:spPr>
          <a:xfrm>
            <a:off x="3391324" y="48895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g265f36cd2e9_0_409"/>
          <p:cNvSpPr/>
          <p:nvPr/>
        </p:nvSpPr>
        <p:spPr>
          <a:xfrm>
            <a:off x="3323582" y="48895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454" name="Google Shape;454;g265f36cd2e9_0_409"/>
          <p:cNvSpPr/>
          <p:nvPr/>
        </p:nvSpPr>
        <p:spPr>
          <a:xfrm>
            <a:off x="3391324" y="7188200"/>
            <a:ext cx="7875000" cy="21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g265f36cd2e9_0_409"/>
          <p:cNvSpPr/>
          <p:nvPr/>
        </p:nvSpPr>
        <p:spPr>
          <a:xfrm>
            <a:off x="3384973" y="7188200"/>
            <a:ext cx="78876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g265f36cd2e9_0_409"/>
          <p:cNvSpPr/>
          <p:nvPr/>
        </p:nvSpPr>
        <p:spPr>
          <a:xfrm>
            <a:off x="3384973" y="7188200"/>
            <a:ext cx="8429700" cy="216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BC2D"/>
              </a:buClr>
              <a:buSzPts val="12800"/>
              <a:buFont typeface="Luckiest Guy"/>
              <a:buNone/>
            </a:pPr>
            <a:r>
              <a:rPr b="0" i="0" lang="en-US" sz="12800" u="none" cap="none" strike="noStrike">
                <a:solidFill>
                  <a:srgbClr val="EEBC2D"/>
                </a:solidFill>
                <a:latin typeface="Luckiest Guy"/>
                <a:ea typeface="Luckiest Guy"/>
                <a:cs typeface="Luckiest Guy"/>
                <a:sym typeface="Luckiest Guy"/>
              </a:rPr>
              <a:t>456 Hours</a:t>
            </a:r>
            <a:endParaRPr b="0" i="0" sz="12800" u="none" cap="none" strike="noStrike">
              <a:solidFill>
                <a:schemeClr val="dk1"/>
              </a:solidFill>
              <a:latin typeface="Calibri"/>
              <a:ea typeface="Calibri"/>
              <a:cs typeface="Calibri"/>
              <a:sym typeface="Calibri"/>
            </a:endParaRPr>
          </a:p>
        </p:txBody>
      </p:sp>
      <p:sp>
        <p:nvSpPr>
          <p:cNvPr id="457" name="Google Shape;457;g265f36cd2e9_0_409"/>
          <p:cNvSpPr/>
          <p:nvPr/>
        </p:nvSpPr>
        <p:spPr>
          <a:xfrm>
            <a:off x="3391324" y="88138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g265f36cd2e9_0_409"/>
          <p:cNvSpPr/>
          <p:nvPr/>
        </p:nvSpPr>
        <p:spPr>
          <a:xfrm>
            <a:off x="3323582" y="88138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Duration of Spell Casting</a:t>
            </a:r>
            <a:endParaRPr b="0" i="0" sz="3200" u="none" cap="none" strike="noStrike">
              <a:solidFill>
                <a:schemeClr val="dk1"/>
              </a:solidFill>
              <a:latin typeface="Calibri"/>
              <a:ea typeface="Calibri"/>
              <a:cs typeface="Calibri"/>
              <a:sym typeface="Calibri"/>
            </a:endParaRPr>
          </a:p>
        </p:txBody>
      </p:sp>
      <p:sp>
        <p:nvSpPr>
          <p:cNvPr id="459" name="Google Shape;459;g265f36cd2e9_0_409"/>
          <p:cNvSpPr/>
          <p:nvPr/>
        </p:nvSpPr>
        <p:spPr>
          <a:xfrm>
            <a:off x="13552594" y="3263900"/>
            <a:ext cx="7875000" cy="21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g265f36cd2e9_0_409"/>
          <p:cNvSpPr/>
          <p:nvPr/>
        </p:nvSpPr>
        <p:spPr>
          <a:xfrm>
            <a:off x="16004000" y="3263900"/>
            <a:ext cx="2972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g265f36cd2e9_0_409"/>
          <p:cNvSpPr/>
          <p:nvPr/>
        </p:nvSpPr>
        <p:spPr>
          <a:xfrm>
            <a:off x="16004000" y="3263900"/>
            <a:ext cx="3514200" cy="216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BC2D"/>
              </a:buClr>
              <a:buSzPts val="12800"/>
              <a:buFont typeface="Luckiest Guy"/>
              <a:buNone/>
            </a:pPr>
            <a:r>
              <a:rPr b="0" i="0" lang="en-US" sz="12800" u="none" cap="none" strike="noStrike">
                <a:solidFill>
                  <a:srgbClr val="EEBC2D"/>
                </a:solidFill>
                <a:latin typeface="Luckiest Guy"/>
                <a:ea typeface="Luckiest Guy"/>
                <a:cs typeface="Luckiest Guy"/>
                <a:sym typeface="Luckiest Guy"/>
              </a:rPr>
              <a:t>85%</a:t>
            </a:r>
            <a:endParaRPr b="0" i="0" sz="12800" u="none" cap="none" strike="noStrike">
              <a:solidFill>
                <a:schemeClr val="dk1"/>
              </a:solidFill>
              <a:latin typeface="Calibri"/>
              <a:ea typeface="Calibri"/>
              <a:cs typeface="Calibri"/>
              <a:sym typeface="Calibri"/>
            </a:endParaRPr>
          </a:p>
        </p:txBody>
      </p:sp>
      <p:sp>
        <p:nvSpPr>
          <p:cNvPr id="462" name="Google Shape;462;g265f36cd2e9_0_409"/>
          <p:cNvSpPr/>
          <p:nvPr/>
        </p:nvSpPr>
        <p:spPr>
          <a:xfrm>
            <a:off x="13552594" y="48895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g265f36cd2e9_0_409"/>
          <p:cNvSpPr/>
          <p:nvPr/>
        </p:nvSpPr>
        <p:spPr>
          <a:xfrm>
            <a:off x="13484852" y="48895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464" name="Google Shape;464;g265f36cd2e9_0_409"/>
          <p:cNvSpPr/>
          <p:nvPr/>
        </p:nvSpPr>
        <p:spPr>
          <a:xfrm>
            <a:off x="13552594" y="7188200"/>
            <a:ext cx="7875000" cy="21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g265f36cd2e9_0_409"/>
          <p:cNvSpPr/>
          <p:nvPr/>
        </p:nvSpPr>
        <p:spPr>
          <a:xfrm>
            <a:off x="14803700" y="7188200"/>
            <a:ext cx="5372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g265f36cd2e9_0_409"/>
          <p:cNvSpPr/>
          <p:nvPr/>
        </p:nvSpPr>
        <p:spPr>
          <a:xfrm>
            <a:off x="14803700" y="7188200"/>
            <a:ext cx="5914800" cy="216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BC2D"/>
              </a:buClr>
              <a:buSzPts val="12800"/>
              <a:buFont typeface="Luckiest Guy"/>
              <a:buNone/>
            </a:pPr>
            <a:r>
              <a:rPr b="0" i="0" lang="en-US" sz="12800" u="none" cap="none" strike="noStrike">
                <a:solidFill>
                  <a:srgbClr val="EEBC2D"/>
                </a:solidFill>
                <a:latin typeface="Luckiest Guy"/>
                <a:ea typeface="Luckiest Guy"/>
                <a:cs typeface="Luckiest Guy"/>
                <a:sym typeface="Luckiest Guy"/>
              </a:rPr>
              <a:t>535 Km</a:t>
            </a:r>
            <a:endParaRPr b="0" i="0" sz="12800" u="none" cap="none" strike="noStrike">
              <a:solidFill>
                <a:schemeClr val="dk1"/>
              </a:solidFill>
              <a:latin typeface="Calibri"/>
              <a:ea typeface="Calibri"/>
              <a:cs typeface="Calibri"/>
              <a:sym typeface="Calibri"/>
            </a:endParaRPr>
          </a:p>
        </p:txBody>
      </p:sp>
      <p:sp>
        <p:nvSpPr>
          <p:cNvPr id="467" name="Google Shape;467;g265f36cd2e9_0_409"/>
          <p:cNvSpPr/>
          <p:nvPr/>
        </p:nvSpPr>
        <p:spPr>
          <a:xfrm>
            <a:off x="13552594" y="88138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g265f36cd2e9_0_409"/>
          <p:cNvSpPr/>
          <p:nvPr/>
        </p:nvSpPr>
        <p:spPr>
          <a:xfrm>
            <a:off x="13484852" y="88138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6263B"/>
        </a:solidFill>
      </p:bgPr>
    </p:bg>
    <p:spTree>
      <p:nvGrpSpPr>
        <p:cNvPr id="473" name="Shape 473"/>
        <p:cNvGrpSpPr/>
        <p:nvPr/>
      </p:nvGrpSpPr>
      <p:grpSpPr>
        <a:xfrm>
          <a:off x="0" y="0"/>
          <a:ext cx="0" cy="0"/>
          <a:chOff x="0" y="0"/>
          <a:chExt cx="0" cy="0"/>
        </a:xfrm>
      </p:grpSpPr>
      <p:pic>
        <p:nvPicPr>
          <p:cNvPr descr=" " id="474" name="Google Shape;474;g265f36cd2e9_0_444"/>
          <p:cNvPicPr preferRelativeResize="0"/>
          <p:nvPr/>
        </p:nvPicPr>
        <p:blipFill rotWithShape="1">
          <a:blip r:embed="rId3">
            <a:alphaModFix/>
          </a:blip>
          <a:srcRect b="0" l="0" r="0" t="0"/>
          <a:stretch/>
        </p:blipFill>
        <p:spPr>
          <a:xfrm>
            <a:off x="152419" y="-1079500"/>
            <a:ext cx="3047203" cy="4336604"/>
          </a:xfrm>
          <a:prstGeom prst="rect">
            <a:avLst/>
          </a:prstGeom>
          <a:noFill/>
          <a:ln>
            <a:noFill/>
          </a:ln>
        </p:spPr>
      </p:pic>
      <p:pic>
        <p:nvPicPr>
          <p:cNvPr descr=" " id="475" name="Google Shape;475;g265f36cd2e9_0_444"/>
          <p:cNvPicPr preferRelativeResize="0"/>
          <p:nvPr/>
        </p:nvPicPr>
        <p:blipFill rotWithShape="1">
          <a:blip r:embed="rId4">
            <a:alphaModFix/>
          </a:blip>
          <a:srcRect b="0" l="0" r="0" t="0"/>
          <a:stretch/>
        </p:blipFill>
        <p:spPr>
          <a:xfrm>
            <a:off x="20856007" y="8051800"/>
            <a:ext cx="4117076" cy="4300017"/>
          </a:xfrm>
          <a:prstGeom prst="rect">
            <a:avLst/>
          </a:prstGeom>
          <a:noFill/>
          <a:ln>
            <a:noFill/>
          </a:ln>
        </p:spPr>
      </p:pic>
      <p:pic>
        <p:nvPicPr>
          <p:cNvPr descr=" " id="476" name="Google Shape;476;g265f36cd2e9_0_444"/>
          <p:cNvPicPr preferRelativeResize="0"/>
          <p:nvPr/>
        </p:nvPicPr>
        <p:blipFill rotWithShape="1">
          <a:blip r:embed="rId5">
            <a:alphaModFix/>
          </a:blip>
          <a:srcRect b="0" l="0" r="0" t="0"/>
          <a:stretch/>
        </p:blipFill>
        <p:spPr>
          <a:xfrm>
            <a:off x="-2235479" y="9017000"/>
            <a:ext cx="11531543" cy="7167042"/>
          </a:xfrm>
          <a:prstGeom prst="rect">
            <a:avLst/>
          </a:prstGeom>
          <a:noFill/>
          <a:ln>
            <a:noFill/>
          </a:ln>
        </p:spPr>
      </p:pic>
      <p:pic>
        <p:nvPicPr>
          <p:cNvPr descr=" " id="477" name="Google Shape;477;g265f36cd2e9_0_444"/>
          <p:cNvPicPr preferRelativeResize="0"/>
          <p:nvPr/>
        </p:nvPicPr>
        <p:blipFill rotWithShape="1">
          <a:blip r:embed="rId6">
            <a:alphaModFix/>
          </a:blip>
          <a:srcRect b="0" l="0" r="0" t="0"/>
          <a:stretch/>
        </p:blipFill>
        <p:spPr>
          <a:xfrm>
            <a:off x="0" y="9093200"/>
            <a:ext cx="7498906" cy="4418608"/>
          </a:xfrm>
          <a:prstGeom prst="rect">
            <a:avLst/>
          </a:prstGeom>
          <a:noFill/>
          <a:ln>
            <a:noFill/>
          </a:ln>
        </p:spPr>
      </p:pic>
      <p:pic>
        <p:nvPicPr>
          <p:cNvPr descr=" " id="478" name="Google Shape;478;g265f36cd2e9_0_444"/>
          <p:cNvPicPr preferRelativeResize="0"/>
          <p:nvPr/>
        </p:nvPicPr>
        <p:blipFill rotWithShape="1">
          <a:blip r:embed="rId7">
            <a:alphaModFix/>
          </a:blip>
          <a:srcRect b="0" l="0" r="0" t="0"/>
          <a:stretch/>
        </p:blipFill>
        <p:spPr>
          <a:xfrm>
            <a:off x="15737267" y="12192000"/>
            <a:ext cx="4561166" cy="2649265"/>
          </a:xfrm>
          <a:prstGeom prst="rect">
            <a:avLst/>
          </a:prstGeom>
          <a:noFill/>
          <a:ln>
            <a:noFill/>
          </a:ln>
        </p:spPr>
      </p:pic>
      <p:pic>
        <p:nvPicPr>
          <p:cNvPr descr=" " id="479" name="Google Shape;479;g265f36cd2e9_0_444"/>
          <p:cNvPicPr preferRelativeResize="0"/>
          <p:nvPr/>
        </p:nvPicPr>
        <p:blipFill rotWithShape="1">
          <a:blip r:embed="rId8">
            <a:alphaModFix/>
          </a:blip>
          <a:srcRect b="0" l="0" r="0" t="0"/>
          <a:stretch/>
        </p:blipFill>
        <p:spPr>
          <a:xfrm>
            <a:off x="17400710" y="12760027"/>
            <a:ext cx="2895413" cy="1111374"/>
          </a:xfrm>
          <a:prstGeom prst="rect">
            <a:avLst/>
          </a:prstGeom>
          <a:noFill/>
          <a:ln>
            <a:noFill/>
          </a:ln>
        </p:spPr>
      </p:pic>
      <p:pic>
        <p:nvPicPr>
          <p:cNvPr descr=" " id="480" name="Google Shape;480;g265f36cd2e9_0_444"/>
          <p:cNvPicPr preferRelativeResize="0"/>
          <p:nvPr/>
        </p:nvPicPr>
        <p:blipFill rotWithShape="1">
          <a:blip r:embed="rId9">
            <a:alphaModFix/>
          </a:blip>
          <a:srcRect b="0" l="0" r="0" t="0"/>
          <a:stretch/>
        </p:blipFill>
        <p:spPr>
          <a:xfrm>
            <a:off x="21973746" y="-901700"/>
            <a:ext cx="3933151" cy="4523408"/>
          </a:xfrm>
          <a:prstGeom prst="rect">
            <a:avLst/>
          </a:prstGeom>
          <a:noFill/>
          <a:ln>
            <a:noFill/>
          </a:ln>
        </p:spPr>
      </p:pic>
      <p:pic>
        <p:nvPicPr>
          <p:cNvPr descr=" " id="481" name="Google Shape;481;g265f36cd2e9_0_444"/>
          <p:cNvPicPr preferRelativeResize="0"/>
          <p:nvPr/>
        </p:nvPicPr>
        <p:blipFill rotWithShape="1">
          <a:blip r:embed="rId10">
            <a:alphaModFix/>
          </a:blip>
          <a:srcRect b="0" l="0" r="0" t="0"/>
          <a:stretch/>
        </p:blipFill>
        <p:spPr>
          <a:xfrm>
            <a:off x="4724991" y="-901700"/>
            <a:ext cx="2770776" cy="2899842"/>
          </a:xfrm>
          <a:prstGeom prst="rect">
            <a:avLst/>
          </a:prstGeom>
          <a:noFill/>
          <a:ln>
            <a:noFill/>
          </a:ln>
        </p:spPr>
      </p:pic>
      <p:sp>
        <p:nvSpPr>
          <p:cNvPr id="482" name="Google Shape;482;g265f36cd2e9_0_44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3" name="Google Shape;483;g265f36cd2e9_0_444"/>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484" name="Google Shape;484;g265f36cd2e9_0_444"/>
          <p:cNvSpPr/>
          <p:nvPr/>
        </p:nvSpPr>
        <p:spPr>
          <a:xfrm>
            <a:off x="6841922" y="1143000"/>
            <a:ext cx="106905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EBC2D"/>
              </a:buClr>
              <a:buSzPts val="8000"/>
              <a:buFont typeface="Luckiest Guy"/>
              <a:buNone/>
            </a:pPr>
            <a:r>
              <a:rPr b="0" i="0" lang="en-US" sz="8000" u="none" cap="none" strike="noStrike">
                <a:solidFill>
                  <a:srgbClr val="EEBC2D"/>
                </a:solidFill>
                <a:latin typeface="Luckiest Guy"/>
                <a:ea typeface="Luckiest Guy"/>
                <a:cs typeface="Luckiest Guy"/>
                <a:sym typeface="Luckiest Guy"/>
              </a:rPr>
              <a:t>Some Graph</a:t>
            </a:r>
            <a:endParaRPr b="0" i="0" sz="8000" u="none" cap="none" strike="noStrike">
              <a:solidFill>
                <a:schemeClr val="dk1"/>
              </a:solidFill>
              <a:latin typeface="Calibri"/>
              <a:ea typeface="Calibri"/>
              <a:cs typeface="Calibri"/>
              <a:sym typeface="Calibri"/>
            </a:endParaRPr>
          </a:p>
        </p:txBody>
      </p:sp>
      <p:sp>
        <p:nvSpPr>
          <p:cNvPr id="485" name="Google Shape;485;g265f36cd2e9_0_444"/>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g265f36cd2e9_0_444"/>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CC24F"/>
              </a:buClr>
              <a:buSzPts val="1820"/>
              <a:buFont typeface="Lato"/>
              <a:buNone/>
            </a:pPr>
            <a:r>
              <a:rPr b="0" i="0" lang="en-US" sz="1820" u="none" cap="none" strike="noStrike">
                <a:solidFill>
                  <a:srgbClr val="DCC24F"/>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87" name="Google Shape;487;g265f36cd2e9_0_444"/>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CC24F"/>
              </a:buClr>
              <a:buSzPts val="2185"/>
              <a:buFont typeface="Lato"/>
              <a:buNone/>
            </a:pPr>
            <a:r>
              <a:rPr b="0" i="0" lang="en-US" sz="2185" u="none" cap="none" strike="noStrike">
                <a:solidFill>
                  <a:srgbClr val="DCC24F"/>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88" name="Google Shape;488;g265f36cd2e9_0_444"/>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CC24F"/>
              </a:buClr>
              <a:buSzPts val="2185"/>
              <a:buFont typeface="Lato"/>
              <a:buNone/>
            </a:pPr>
            <a:r>
              <a:rPr b="0" i="0" lang="en-US" sz="2185" u="none" cap="none" strike="noStrike">
                <a:solidFill>
                  <a:srgbClr val="DCC24F"/>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89" name="Google Shape;489;g265f36cd2e9_0_444"/>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CC24F"/>
              </a:buClr>
              <a:buSzPts val="2185"/>
              <a:buFont typeface="Lato"/>
              <a:buNone/>
            </a:pPr>
            <a:r>
              <a:rPr b="0" i="0" lang="en-US" sz="2185" u="none" cap="none" strike="noStrike">
                <a:solidFill>
                  <a:srgbClr val="DCC24F"/>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90" name="Google Shape;490;g265f36cd2e9_0_444"/>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CC24F"/>
              </a:buClr>
              <a:buSzPts val="2185"/>
              <a:buFont typeface="Lato"/>
              <a:buNone/>
            </a:pPr>
            <a:r>
              <a:rPr b="0" i="0" lang="en-US" sz="2185" u="none" cap="none" strike="noStrike">
                <a:solidFill>
                  <a:srgbClr val="DCC24F"/>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91" name="Google Shape;491;g265f36cd2e9_0_444"/>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CC24F"/>
              </a:buClr>
              <a:buSzPts val="2185"/>
              <a:buFont typeface="Lato"/>
              <a:buNone/>
            </a:pPr>
            <a:r>
              <a:rPr b="0" i="0" lang="en-US" sz="2185" u="none" cap="none" strike="noStrike">
                <a:solidFill>
                  <a:srgbClr val="DCC24F"/>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92" name="Google Shape;492;g265f36cd2e9_0_444"/>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CC24F"/>
              </a:buClr>
              <a:buSzPts val="2185"/>
              <a:buFont typeface="Lato"/>
              <a:buNone/>
            </a:pPr>
            <a:r>
              <a:rPr b="0" i="0" lang="en-US" sz="2185" u="none" cap="none" strike="noStrike">
                <a:solidFill>
                  <a:srgbClr val="DCC24F"/>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93" name="Google Shape;493;g265f36cd2e9_0_444"/>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CC24F"/>
              </a:buClr>
              <a:buSzPts val="2185"/>
              <a:buFont typeface="Lato"/>
              <a:buNone/>
            </a:pPr>
            <a:r>
              <a:rPr b="0" i="0" lang="en-US" sz="2185" u="none" cap="none" strike="noStrike">
                <a:solidFill>
                  <a:srgbClr val="DCC24F"/>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94" name="Google Shape;494;g265f36cd2e9_0_444"/>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CC24F"/>
              </a:buClr>
              <a:buSzPts val="2185"/>
              <a:buFont typeface="Lato"/>
              <a:buNone/>
            </a:pPr>
            <a:r>
              <a:rPr b="0" i="0" lang="en-US" sz="2185" u="none" cap="none" strike="noStrike">
                <a:solidFill>
                  <a:srgbClr val="DCC24F"/>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95" name="Google Shape;495;g265f36cd2e9_0_444"/>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CC24F"/>
              </a:buClr>
              <a:buSzPts val="1820"/>
              <a:buFont typeface="Lato"/>
              <a:buNone/>
            </a:pPr>
            <a:r>
              <a:rPr b="0" i="0" lang="en-US" sz="1820" u="none" cap="none" strike="noStrike">
                <a:solidFill>
                  <a:srgbClr val="DCC24F"/>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96" name="Google Shape;496;g265f36cd2e9_0_444"/>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CC24F"/>
              </a:buClr>
              <a:buSzPts val="1820"/>
              <a:buFont typeface="Lato"/>
              <a:buNone/>
            </a:pPr>
            <a:r>
              <a:rPr b="0" i="0" lang="en-US" sz="1820" u="none" cap="none" strike="noStrike">
                <a:solidFill>
                  <a:srgbClr val="DCC24F"/>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97" name="Google Shape;497;g265f36cd2e9_0_444"/>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CC24F"/>
              </a:buClr>
              <a:buSzPts val="1820"/>
              <a:buFont typeface="Lato"/>
              <a:buNone/>
            </a:pPr>
            <a:r>
              <a:rPr b="0" i="0" lang="en-US" sz="1820" u="none" cap="none" strike="noStrike">
                <a:solidFill>
                  <a:srgbClr val="DCC24F"/>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98" name="Google Shape;498;g265f36cd2e9_0_444"/>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CC24F"/>
              </a:buClr>
              <a:buSzPts val="1820"/>
              <a:buFont typeface="Lato"/>
              <a:buNone/>
            </a:pPr>
            <a:r>
              <a:rPr b="0" i="0" lang="en-US" sz="1820" u="none" cap="none" strike="noStrike">
                <a:solidFill>
                  <a:srgbClr val="DCC24F"/>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99" name="Google Shape;499;g265f36cd2e9_0_444"/>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CC24F"/>
              </a:buClr>
              <a:buSzPts val="1820"/>
              <a:buFont typeface="Lato"/>
              <a:buNone/>
            </a:pPr>
            <a:r>
              <a:rPr b="0" i="0" lang="en-US" sz="1820" u="none" cap="none" strike="noStrike">
                <a:solidFill>
                  <a:srgbClr val="DCC24F"/>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500" name="Google Shape;500;g265f36cd2e9_0_444"/>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CC24F"/>
              </a:buClr>
              <a:buSzPts val="1820"/>
              <a:buFont typeface="Lato"/>
              <a:buNone/>
            </a:pPr>
            <a:r>
              <a:rPr b="0" i="0" lang="en-US" sz="1820" u="none" cap="none" strike="noStrike">
                <a:solidFill>
                  <a:srgbClr val="DCC24F"/>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501" name="Google Shape;501;g265f36cd2e9_0_444"/>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CC24F"/>
              </a:buClr>
              <a:buSzPts val="1820"/>
              <a:buFont typeface="Lato"/>
              <a:buNone/>
            </a:pPr>
            <a:r>
              <a:rPr b="0" i="0" lang="en-US" sz="1820" u="none" cap="none" strike="noStrike">
                <a:solidFill>
                  <a:srgbClr val="DCC24F"/>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502" name="Google Shape;502;g265f36cd2e9_0_444"/>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CC24F"/>
              </a:buClr>
              <a:buSzPts val="1820"/>
              <a:buFont typeface="Lato"/>
              <a:buNone/>
            </a:pPr>
            <a:r>
              <a:rPr b="0" i="0" lang="en-US" sz="1820" u="none" cap="none" strike="noStrike">
                <a:solidFill>
                  <a:srgbClr val="DCC24F"/>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503" name="Google Shape;503;g265f36cd2e9_0_444"/>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CC24F"/>
              </a:buClr>
              <a:buSzPts val="1820"/>
              <a:buFont typeface="Lato"/>
              <a:buNone/>
            </a:pPr>
            <a:r>
              <a:rPr b="0" i="0" lang="en-US" sz="1820" u="none" cap="none" strike="noStrike">
                <a:solidFill>
                  <a:srgbClr val="DCC24F"/>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504" name="Google Shape;504;g265f36cd2e9_0_444"/>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CC24F"/>
              </a:buClr>
              <a:buSzPts val="1820"/>
              <a:buFont typeface="Lato"/>
              <a:buNone/>
            </a:pPr>
            <a:r>
              <a:rPr b="0" i="0" lang="en-US" sz="1820" u="none" cap="none" strike="noStrike">
                <a:solidFill>
                  <a:srgbClr val="DCC24F"/>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505" name="Google Shape;505;g265f36cd2e9_0_444"/>
          <p:cNvPicPr preferRelativeResize="0"/>
          <p:nvPr/>
        </p:nvPicPr>
        <p:blipFill rotWithShape="1">
          <a:blip r:embed="rId12">
            <a:alphaModFix/>
          </a:blip>
          <a:srcRect b="0" l="0" r="0" t="0"/>
          <a:stretch/>
        </p:blipFill>
        <p:spPr>
          <a:xfrm>
            <a:off x="3368467" y="3771900"/>
            <a:ext cx="8291592" cy="5511006"/>
          </a:xfrm>
          <a:prstGeom prst="rect">
            <a:avLst/>
          </a:prstGeom>
          <a:noFill/>
          <a:ln>
            <a:noFill/>
          </a:ln>
        </p:spPr>
      </p:pic>
      <p:pic>
        <p:nvPicPr>
          <p:cNvPr descr=" " id="506" name="Google Shape;506;g265f36cd2e9_0_444"/>
          <p:cNvPicPr preferRelativeResize="0"/>
          <p:nvPr/>
        </p:nvPicPr>
        <p:blipFill rotWithShape="1">
          <a:blip r:embed="rId13">
            <a:alphaModFix/>
          </a:blip>
          <a:srcRect b="0" l="0" r="0" t="0"/>
          <a:stretch/>
        </p:blipFill>
        <p:spPr>
          <a:xfrm>
            <a:off x="4512766" y="4185444"/>
            <a:ext cx="11567" cy="5258445"/>
          </a:xfrm>
          <a:prstGeom prst="rect">
            <a:avLst/>
          </a:prstGeom>
          <a:noFill/>
          <a:ln>
            <a:noFill/>
          </a:ln>
        </p:spPr>
      </p:pic>
      <p:pic>
        <p:nvPicPr>
          <p:cNvPr descr=" " id="507" name="Google Shape;507;g265f36cd2e9_0_444"/>
          <p:cNvPicPr preferRelativeResize="0"/>
          <p:nvPr/>
        </p:nvPicPr>
        <p:blipFill rotWithShape="1">
          <a:blip r:embed="rId14">
            <a:alphaModFix/>
          </a:blip>
          <a:srcRect b="0" l="0" r="0" t="0"/>
          <a:stretch/>
        </p:blipFill>
        <p:spPr>
          <a:xfrm>
            <a:off x="5651279" y="4185444"/>
            <a:ext cx="11567" cy="5258445"/>
          </a:xfrm>
          <a:prstGeom prst="rect">
            <a:avLst/>
          </a:prstGeom>
          <a:noFill/>
          <a:ln>
            <a:noFill/>
          </a:ln>
        </p:spPr>
      </p:pic>
      <p:pic>
        <p:nvPicPr>
          <p:cNvPr descr=" " id="508" name="Google Shape;508;g265f36cd2e9_0_444"/>
          <p:cNvPicPr preferRelativeResize="0"/>
          <p:nvPr/>
        </p:nvPicPr>
        <p:blipFill rotWithShape="1">
          <a:blip r:embed="rId15">
            <a:alphaModFix/>
          </a:blip>
          <a:srcRect b="0" l="0" r="0" t="0"/>
          <a:stretch/>
        </p:blipFill>
        <p:spPr>
          <a:xfrm>
            <a:off x="6789795" y="4185444"/>
            <a:ext cx="11567" cy="5258445"/>
          </a:xfrm>
          <a:prstGeom prst="rect">
            <a:avLst/>
          </a:prstGeom>
          <a:noFill/>
          <a:ln>
            <a:noFill/>
          </a:ln>
        </p:spPr>
      </p:pic>
      <p:pic>
        <p:nvPicPr>
          <p:cNvPr descr=" " id="509" name="Google Shape;509;g265f36cd2e9_0_444"/>
          <p:cNvPicPr preferRelativeResize="0"/>
          <p:nvPr/>
        </p:nvPicPr>
        <p:blipFill rotWithShape="1">
          <a:blip r:embed="rId16">
            <a:alphaModFix/>
          </a:blip>
          <a:srcRect b="0" l="0" r="0" t="0"/>
          <a:stretch/>
        </p:blipFill>
        <p:spPr>
          <a:xfrm>
            <a:off x="7928309" y="4185444"/>
            <a:ext cx="11567" cy="5258445"/>
          </a:xfrm>
          <a:prstGeom prst="rect">
            <a:avLst/>
          </a:prstGeom>
          <a:noFill/>
          <a:ln>
            <a:noFill/>
          </a:ln>
        </p:spPr>
      </p:pic>
      <p:pic>
        <p:nvPicPr>
          <p:cNvPr descr=" " id="510" name="Google Shape;510;g265f36cd2e9_0_444"/>
          <p:cNvPicPr preferRelativeResize="0"/>
          <p:nvPr/>
        </p:nvPicPr>
        <p:blipFill rotWithShape="1">
          <a:blip r:embed="rId17">
            <a:alphaModFix/>
          </a:blip>
          <a:srcRect b="0" l="0" r="0" t="0"/>
          <a:stretch/>
        </p:blipFill>
        <p:spPr>
          <a:xfrm>
            <a:off x="9066828" y="4185444"/>
            <a:ext cx="11567" cy="5258445"/>
          </a:xfrm>
          <a:prstGeom prst="rect">
            <a:avLst/>
          </a:prstGeom>
          <a:noFill/>
          <a:ln>
            <a:noFill/>
          </a:ln>
        </p:spPr>
      </p:pic>
      <p:pic>
        <p:nvPicPr>
          <p:cNvPr descr=" " id="511" name="Google Shape;511;g265f36cd2e9_0_444"/>
          <p:cNvPicPr preferRelativeResize="0"/>
          <p:nvPr/>
        </p:nvPicPr>
        <p:blipFill rotWithShape="1">
          <a:blip r:embed="rId18">
            <a:alphaModFix/>
          </a:blip>
          <a:srcRect b="0" l="0" r="0" t="0"/>
          <a:stretch/>
        </p:blipFill>
        <p:spPr>
          <a:xfrm>
            <a:off x="10205341" y="4185444"/>
            <a:ext cx="11567" cy="5258445"/>
          </a:xfrm>
          <a:prstGeom prst="rect">
            <a:avLst/>
          </a:prstGeom>
          <a:noFill/>
          <a:ln>
            <a:noFill/>
          </a:ln>
        </p:spPr>
      </p:pic>
      <p:pic>
        <p:nvPicPr>
          <p:cNvPr descr=" " id="512" name="Google Shape;512;g265f36cd2e9_0_444"/>
          <p:cNvPicPr preferRelativeResize="0"/>
          <p:nvPr/>
        </p:nvPicPr>
        <p:blipFill rotWithShape="1">
          <a:blip r:embed="rId19">
            <a:alphaModFix/>
          </a:blip>
          <a:srcRect b="0" l="0" r="0" t="0"/>
          <a:stretch/>
        </p:blipFill>
        <p:spPr>
          <a:xfrm>
            <a:off x="11343854" y="4185444"/>
            <a:ext cx="11567" cy="5258445"/>
          </a:xfrm>
          <a:prstGeom prst="rect">
            <a:avLst/>
          </a:prstGeom>
          <a:noFill/>
          <a:ln>
            <a:noFill/>
          </a:ln>
        </p:spPr>
      </p:pic>
      <p:pic>
        <p:nvPicPr>
          <p:cNvPr descr=" " id="513" name="Google Shape;513;g265f36cd2e9_0_444"/>
          <p:cNvPicPr preferRelativeResize="0"/>
          <p:nvPr/>
        </p:nvPicPr>
        <p:blipFill rotWithShape="1">
          <a:blip r:embed="rId20">
            <a:alphaModFix/>
          </a:blip>
          <a:srcRect b="0" l="0" r="0" t="0"/>
          <a:stretch/>
        </p:blipFill>
        <p:spPr>
          <a:xfrm>
            <a:off x="3355539" y="5483845"/>
            <a:ext cx="8050167" cy="2373585"/>
          </a:xfrm>
          <a:prstGeom prst="rect">
            <a:avLst/>
          </a:prstGeom>
          <a:noFill/>
          <a:ln>
            <a:noFill/>
          </a:ln>
        </p:spPr>
      </p:pic>
      <p:pic>
        <p:nvPicPr>
          <p:cNvPr descr=" " id="514" name="Google Shape;514;g265f36cd2e9_0_444"/>
          <p:cNvPicPr preferRelativeResize="0"/>
          <p:nvPr/>
        </p:nvPicPr>
        <p:blipFill rotWithShape="1">
          <a:blip r:embed="rId21">
            <a:alphaModFix/>
          </a:blip>
          <a:srcRect b="0" l="0" r="0" t="0"/>
          <a:stretch/>
        </p:blipFill>
        <p:spPr>
          <a:xfrm>
            <a:off x="3369143" y="6359525"/>
            <a:ext cx="8044029" cy="2268538"/>
          </a:xfrm>
          <a:prstGeom prst="rect">
            <a:avLst/>
          </a:prstGeom>
          <a:noFill/>
          <a:ln>
            <a:noFill/>
          </a:ln>
        </p:spPr>
      </p:pic>
      <p:pic>
        <p:nvPicPr>
          <p:cNvPr descr=" " id="515" name="Google Shape;515;g265f36cd2e9_0_444"/>
          <p:cNvPicPr preferRelativeResize="0"/>
          <p:nvPr/>
        </p:nvPicPr>
        <p:blipFill rotWithShape="1">
          <a:blip r:embed="rId22">
            <a:alphaModFix/>
          </a:blip>
          <a:srcRect b="0" l="0" r="0" t="0"/>
          <a:stretch/>
        </p:blipFill>
        <p:spPr>
          <a:xfrm>
            <a:off x="4441751" y="6055643"/>
            <a:ext cx="153591" cy="153566"/>
          </a:xfrm>
          <a:prstGeom prst="rect">
            <a:avLst/>
          </a:prstGeom>
          <a:noFill/>
          <a:ln>
            <a:noFill/>
          </a:ln>
        </p:spPr>
      </p:pic>
      <p:pic>
        <p:nvPicPr>
          <p:cNvPr descr=" " id="516" name="Google Shape;516;g265f36cd2e9_0_444"/>
          <p:cNvPicPr preferRelativeResize="0"/>
          <p:nvPr/>
        </p:nvPicPr>
        <p:blipFill rotWithShape="1">
          <a:blip r:embed="rId23">
            <a:alphaModFix/>
          </a:blip>
          <a:srcRect b="0" l="0" r="0" t="0"/>
          <a:stretch/>
        </p:blipFill>
        <p:spPr>
          <a:xfrm>
            <a:off x="4441751" y="6981130"/>
            <a:ext cx="153591" cy="153566"/>
          </a:xfrm>
          <a:prstGeom prst="rect">
            <a:avLst/>
          </a:prstGeom>
          <a:noFill/>
          <a:ln>
            <a:noFill/>
          </a:ln>
        </p:spPr>
      </p:pic>
      <p:pic>
        <p:nvPicPr>
          <p:cNvPr descr=" " id="517" name="Google Shape;517;g265f36cd2e9_0_444"/>
          <p:cNvPicPr preferRelativeResize="0"/>
          <p:nvPr/>
        </p:nvPicPr>
        <p:blipFill rotWithShape="1">
          <a:blip r:embed="rId24">
            <a:alphaModFix/>
          </a:blip>
          <a:srcRect b="0" l="0" r="0" t="0"/>
          <a:stretch/>
        </p:blipFill>
        <p:spPr>
          <a:xfrm>
            <a:off x="5580267" y="5651277"/>
            <a:ext cx="153591" cy="153566"/>
          </a:xfrm>
          <a:prstGeom prst="rect">
            <a:avLst/>
          </a:prstGeom>
          <a:noFill/>
          <a:ln>
            <a:noFill/>
          </a:ln>
        </p:spPr>
      </p:pic>
      <p:pic>
        <p:nvPicPr>
          <p:cNvPr descr=" " id="518" name="Google Shape;518;g265f36cd2e9_0_444"/>
          <p:cNvPicPr preferRelativeResize="0"/>
          <p:nvPr/>
        </p:nvPicPr>
        <p:blipFill rotWithShape="1">
          <a:blip r:embed="rId25">
            <a:alphaModFix/>
          </a:blip>
          <a:srcRect b="0" l="0" r="0" t="0"/>
          <a:stretch/>
        </p:blipFill>
        <p:spPr>
          <a:xfrm>
            <a:off x="5580267" y="7415510"/>
            <a:ext cx="153591" cy="153566"/>
          </a:xfrm>
          <a:prstGeom prst="rect">
            <a:avLst/>
          </a:prstGeom>
          <a:noFill/>
          <a:ln>
            <a:noFill/>
          </a:ln>
        </p:spPr>
      </p:pic>
      <p:pic>
        <p:nvPicPr>
          <p:cNvPr descr=" " id="519" name="Google Shape;519;g265f36cd2e9_0_444"/>
          <p:cNvPicPr preferRelativeResize="0"/>
          <p:nvPr/>
        </p:nvPicPr>
        <p:blipFill rotWithShape="1">
          <a:blip r:embed="rId26">
            <a:alphaModFix/>
          </a:blip>
          <a:srcRect b="0" l="0" r="0" t="0"/>
          <a:stretch/>
        </p:blipFill>
        <p:spPr>
          <a:xfrm>
            <a:off x="6718783" y="7732812"/>
            <a:ext cx="153591" cy="153566"/>
          </a:xfrm>
          <a:prstGeom prst="rect">
            <a:avLst/>
          </a:prstGeom>
          <a:noFill/>
          <a:ln>
            <a:noFill/>
          </a:ln>
        </p:spPr>
      </p:pic>
      <p:pic>
        <p:nvPicPr>
          <p:cNvPr descr=" " id="520" name="Google Shape;520;g265f36cd2e9_0_444"/>
          <p:cNvPicPr preferRelativeResize="0"/>
          <p:nvPr/>
        </p:nvPicPr>
        <p:blipFill rotWithShape="1">
          <a:blip r:embed="rId27">
            <a:alphaModFix/>
          </a:blip>
          <a:srcRect b="0" l="0" r="0" t="0"/>
          <a:stretch/>
        </p:blipFill>
        <p:spPr>
          <a:xfrm>
            <a:off x="6718783" y="6311826"/>
            <a:ext cx="153591" cy="153566"/>
          </a:xfrm>
          <a:prstGeom prst="rect">
            <a:avLst/>
          </a:prstGeom>
          <a:noFill/>
          <a:ln>
            <a:noFill/>
          </a:ln>
        </p:spPr>
      </p:pic>
      <p:pic>
        <p:nvPicPr>
          <p:cNvPr descr=" " id="521" name="Google Shape;521;g265f36cd2e9_0_444"/>
          <p:cNvPicPr preferRelativeResize="0"/>
          <p:nvPr/>
        </p:nvPicPr>
        <p:blipFill rotWithShape="1">
          <a:blip r:embed="rId28">
            <a:alphaModFix/>
          </a:blip>
          <a:srcRect b="0" l="0" r="0" t="0"/>
          <a:stretch/>
        </p:blipFill>
        <p:spPr>
          <a:xfrm>
            <a:off x="7861923" y="6733232"/>
            <a:ext cx="153591" cy="153566"/>
          </a:xfrm>
          <a:prstGeom prst="rect">
            <a:avLst/>
          </a:prstGeom>
          <a:noFill/>
          <a:ln>
            <a:noFill/>
          </a:ln>
        </p:spPr>
      </p:pic>
      <p:pic>
        <p:nvPicPr>
          <p:cNvPr descr=" " id="522" name="Google Shape;522;g265f36cd2e9_0_444"/>
          <p:cNvPicPr preferRelativeResize="0"/>
          <p:nvPr/>
        </p:nvPicPr>
        <p:blipFill rotWithShape="1">
          <a:blip r:embed="rId29">
            <a:alphaModFix/>
          </a:blip>
          <a:srcRect b="0" l="0" r="0" t="0"/>
          <a:stretch/>
        </p:blipFill>
        <p:spPr>
          <a:xfrm>
            <a:off x="7861923" y="6420644"/>
            <a:ext cx="153591" cy="153566"/>
          </a:xfrm>
          <a:prstGeom prst="rect">
            <a:avLst/>
          </a:prstGeom>
          <a:noFill/>
          <a:ln>
            <a:noFill/>
          </a:ln>
        </p:spPr>
      </p:pic>
      <p:pic>
        <p:nvPicPr>
          <p:cNvPr descr=" " id="523" name="Google Shape;523;g265f36cd2e9_0_444"/>
          <p:cNvPicPr preferRelativeResize="0"/>
          <p:nvPr/>
        </p:nvPicPr>
        <p:blipFill rotWithShape="1">
          <a:blip r:embed="rId30">
            <a:alphaModFix/>
          </a:blip>
          <a:srcRect b="0" l="0" r="0" t="0"/>
          <a:stretch/>
        </p:blipFill>
        <p:spPr>
          <a:xfrm>
            <a:off x="8995813" y="7667575"/>
            <a:ext cx="153591" cy="153566"/>
          </a:xfrm>
          <a:prstGeom prst="rect">
            <a:avLst/>
          </a:prstGeom>
          <a:noFill/>
          <a:ln>
            <a:noFill/>
          </a:ln>
        </p:spPr>
      </p:pic>
      <p:pic>
        <p:nvPicPr>
          <p:cNvPr descr=" " id="524" name="Google Shape;524;g265f36cd2e9_0_444"/>
          <p:cNvPicPr preferRelativeResize="0"/>
          <p:nvPr/>
        </p:nvPicPr>
        <p:blipFill rotWithShape="1">
          <a:blip r:embed="rId31">
            <a:alphaModFix/>
          </a:blip>
          <a:srcRect b="0" l="0" r="0" t="0"/>
          <a:stretch/>
        </p:blipFill>
        <p:spPr>
          <a:xfrm>
            <a:off x="8995813" y="7076877"/>
            <a:ext cx="153591" cy="153566"/>
          </a:xfrm>
          <a:prstGeom prst="rect">
            <a:avLst/>
          </a:prstGeom>
          <a:noFill/>
          <a:ln>
            <a:noFill/>
          </a:ln>
        </p:spPr>
      </p:pic>
      <p:pic>
        <p:nvPicPr>
          <p:cNvPr descr=" " id="525" name="Google Shape;525;g265f36cd2e9_0_444"/>
          <p:cNvPicPr preferRelativeResize="0"/>
          <p:nvPr/>
        </p:nvPicPr>
        <p:blipFill rotWithShape="1">
          <a:blip r:embed="rId32">
            <a:alphaModFix/>
          </a:blip>
          <a:srcRect b="0" l="0" r="0" t="0"/>
          <a:stretch/>
        </p:blipFill>
        <p:spPr>
          <a:xfrm>
            <a:off x="10138955" y="6972449"/>
            <a:ext cx="153591" cy="153566"/>
          </a:xfrm>
          <a:prstGeom prst="rect">
            <a:avLst/>
          </a:prstGeom>
          <a:noFill/>
          <a:ln>
            <a:noFill/>
          </a:ln>
        </p:spPr>
      </p:pic>
      <p:pic>
        <p:nvPicPr>
          <p:cNvPr descr=" " id="526" name="Google Shape;526;g265f36cd2e9_0_444"/>
          <p:cNvPicPr preferRelativeResize="0"/>
          <p:nvPr/>
        </p:nvPicPr>
        <p:blipFill rotWithShape="1">
          <a:blip r:embed="rId33">
            <a:alphaModFix/>
          </a:blip>
          <a:srcRect b="0" l="0" r="0" t="0"/>
          <a:stretch/>
        </p:blipFill>
        <p:spPr>
          <a:xfrm>
            <a:off x="10138955" y="6572771"/>
            <a:ext cx="153591" cy="153566"/>
          </a:xfrm>
          <a:prstGeom prst="rect">
            <a:avLst/>
          </a:prstGeom>
          <a:noFill/>
          <a:ln>
            <a:noFill/>
          </a:ln>
        </p:spPr>
      </p:pic>
      <p:sp>
        <p:nvSpPr>
          <p:cNvPr id="527" name="Google Shape;527;g265f36cd2e9_0_444"/>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g265f36cd2e9_0_444"/>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9" name="Google Shape;529;g265f36cd2e9_0_444"/>
          <p:cNvPicPr preferRelativeResize="0"/>
          <p:nvPr/>
        </p:nvPicPr>
        <p:blipFill rotWithShape="1">
          <a:blip r:embed="rId34">
            <a:alphaModFix/>
          </a:blip>
          <a:srcRect b="0" l="0" r="0" t="0"/>
          <a:stretch/>
        </p:blipFill>
        <p:spPr>
          <a:xfrm>
            <a:off x="14403600" y="4191000"/>
            <a:ext cx="5575997" cy="5575300"/>
          </a:xfrm>
          <a:prstGeom prst="rect">
            <a:avLst/>
          </a:prstGeom>
          <a:noFill/>
          <a:ln>
            <a:noFill/>
          </a:ln>
        </p:spPr>
      </p:pic>
      <p:pic>
        <p:nvPicPr>
          <p:cNvPr descr=" " id="530" name="Google Shape;530;g265f36cd2e9_0_444"/>
          <p:cNvPicPr preferRelativeResize="0"/>
          <p:nvPr/>
        </p:nvPicPr>
        <p:blipFill rotWithShape="1">
          <a:blip r:embed="rId35">
            <a:alphaModFix/>
          </a:blip>
          <a:srcRect b="0" l="0" r="0" t="0"/>
          <a:stretch/>
        </p:blipFill>
        <p:spPr>
          <a:xfrm>
            <a:off x="14403600" y="4191000"/>
            <a:ext cx="5575997" cy="5575300"/>
          </a:xfrm>
          <a:prstGeom prst="rect">
            <a:avLst/>
          </a:prstGeom>
          <a:noFill/>
          <a:ln>
            <a:noFill/>
          </a:ln>
        </p:spPr>
      </p:pic>
      <p:sp>
        <p:nvSpPr>
          <p:cNvPr id="531" name="Google Shape;531;g265f36cd2e9_0_444"/>
          <p:cNvSpPr/>
          <p:nvPr/>
        </p:nvSpPr>
        <p:spPr>
          <a:xfrm>
            <a:off x="16327891" y="6365379"/>
            <a:ext cx="17400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g265f36cd2e9_0_444"/>
          <p:cNvSpPr/>
          <p:nvPr/>
        </p:nvSpPr>
        <p:spPr>
          <a:xfrm>
            <a:off x="16327891" y="6407150"/>
            <a:ext cx="19434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uckiest Guy"/>
              <a:buNone/>
            </a:pPr>
            <a:r>
              <a:rPr b="0" i="0" lang="en-US" sz="4800" u="none" cap="none" strike="noStrike">
                <a:solidFill>
                  <a:srgbClr val="FFFFFF"/>
                </a:solidFill>
                <a:latin typeface="Luckiest Guy"/>
                <a:ea typeface="Luckiest Guy"/>
                <a:cs typeface="Luckiest Guy"/>
                <a:sym typeface="Luckiest Guy"/>
              </a:rPr>
              <a:t>34.574</a:t>
            </a:r>
            <a:endParaRPr b="0" i="0" sz="4800" u="none" cap="none" strike="noStrike">
              <a:solidFill>
                <a:schemeClr val="dk1"/>
              </a:solidFill>
              <a:latin typeface="Calibri"/>
              <a:ea typeface="Calibri"/>
              <a:cs typeface="Calibri"/>
              <a:sym typeface="Calibri"/>
            </a:endParaRPr>
          </a:p>
        </p:txBody>
      </p:sp>
      <p:sp>
        <p:nvSpPr>
          <p:cNvPr id="533" name="Google Shape;533;g265f36cd2e9_0_444"/>
          <p:cNvSpPr/>
          <p:nvPr/>
        </p:nvSpPr>
        <p:spPr>
          <a:xfrm>
            <a:off x="16747043" y="7016750"/>
            <a:ext cx="1037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Total</a:t>
            </a:r>
            <a:endParaRPr b="0" i="0" sz="3200" u="none" cap="none" strike="noStrike">
              <a:solidFill>
                <a:schemeClr val="dk1"/>
              </a:solidFill>
              <a:latin typeface="Calibri"/>
              <a:ea typeface="Calibri"/>
              <a:cs typeface="Calibri"/>
              <a:sym typeface="Calibri"/>
            </a:endParaRPr>
          </a:p>
        </p:txBody>
      </p:sp>
      <p:sp>
        <p:nvSpPr>
          <p:cNvPr id="534" name="Google Shape;534;g265f36cd2e9_0_444"/>
          <p:cNvSpPr/>
          <p:nvPr/>
        </p:nvSpPr>
        <p:spPr>
          <a:xfrm>
            <a:off x="13260457" y="10515600"/>
            <a:ext cx="78750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g265f36cd2e9_0_444"/>
          <p:cNvSpPr/>
          <p:nvPr/>
        </p:nvSpPr>
        <p:spPr>
          <a:xfrm>
            <a:off x="13260457" y="10515600"/>
            <a:ext cx="78750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g265f36cd2e9_0_444"/>
          <p:cNvSpPr/>
          <p:nvPr/>
        </p:nvSpPr>
        <p:spPr>
          <a:xfrm>
            <a:off x="13158845" y="10515600"/>
            <a:ext cx="80781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Luckiest Guy"/>
              <a:buNone/>
            </a:pPr>
            <a:r>
              <a:rPr b="0" i="0" lang="en-US" sz="4800" u="none" cap="none" strike="noStrike">
                <a:solidFill>
                  <a:srgbClr val="FFFFFF"/>
                </a:solidFill>
                <a:latin typeface="Luckiest Guy"/>
                <a:ea typeface="Luckiest Guy"/>
                <a:cs typeface="Luckiest Guy"/>
                <a:sym typeface="Luckiest Guy"/>
              </a:rPr>
              <a:t>Treasure Found</a:t>
            </a:r>
            <a:endParaRPr b="0" i="0" sz="4800" u="none" cap="none" strike="noStrike">
              <a:solidFill>
                <a:schemeClr val="dk1"/>
              </a:solidFill>
              <a:latin typeface="Calibri"/>
              <a:ea typeface="Calibri"/>
              <a:cs typeface="Calibri"/>
              <a:sym typeface="Calibri"/>
            </a:endParaRPr>
          </a:p>
        </p:txBody>
      </p:sp>
      <p:sp>
        <p:nvSpPr>
          <p:cNvPr id="537" name="Google Shape;537;g265f36cd2e9_0_444"/>
          <p:cNvSpPr/>
          <p:nvPr/>
        </p:nvSpPr>
        <p:spPr>
          <a:xfrm>
            <a:off x="13192716" y="112268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538" name="Google Shape;538;g265f36cd2e9_0_444"/>
          <p:cNvSpPr/>
          <p:nvPr/>
        </p:nvSpPr>
        <p:spPr>
          <a:xfrm>
            <a:off x="3251606" y="10515600"/>
            <a:ext cx="78750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g265f36cd2e9_0_444"/>
          <p:cNvSpPr/>
          <p:nvPr/>
        </p:nvSpPr>
        <p:spPr>
          <a:xfrm>
            <a:off x="3251606" y="10515600"/>
            <a:ext cx="78750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g265f36cd2e9_0_444"/>
          <p:cNvSpPr/>
          <p:nvPr/>
        </p:nvSpPr>
        <p:spPr>
          <a:xfrm>
            <a:off x="3149994" y="10515600"/>
            <a:ext cx="80781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Luckiest Guy"/>
              <a:buNone/>
            </a:pPr>
            <a:r>
              <a:rPr b="0" i="0" lang="en-US" sz="4800" u="none" cap="none" strike="noStrike">
                <a:solidFill>
                  <a:srgbClr val="FFFFFF"/>
                </a:solidFill>
                <a:latin typeface="Luckiest Guy"/>
                <a:ea typeface="Luckiest Guy"/>
                <a:cs typeface="Luckiest Guy"/>
                <a:sym typeface="Luckiest Guy"/>
              </a:rPr>
              <a:t>Spellcasting Progress</a:t>
            </a:r>
            <a:endParaRPr b="0" i="0" sz="4800" u="none" cap="none" strike="noStrike">
              <a:solidFill>
                <a:schemeClr val="dk1"/>
              </a:solidFill>
              <a:latin typeface="Calibri"/>
              <a:ea typeface="Calibri"/>
              <a:cs typeface="Calibri"/>
              <a:sym typeface="Calibri"/>
            </a:endParaRPr>
          </a:p>
        </p:txBody>
      </p:sp>
      <p:sp>
        <p:nvSpPr>
          <p:cNvPr id="541" name="Google Shape;541;g265f36cd2e9_0_444"/>
          <p:cNvSpPr/>
          <p:nvPr/>
        </p:nvSpPr>
        <p:spPr>
          <a:xfrm>
            <a:off x="3183865" y="112268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6263B"/>
        </a:solidFill>
      </p:bgPr>
    </p:bg>
    <p:spTree>
      <p:nvGrpSpPr>
        <p:cNvPr id="546" name="Shape 546"/>
        <p:cNvGrpSpPr/>
        <p:nvPr/>
      </p:nvGrpSpPr>
      <p:grpSpPr>
        <a:xfrm>
          <a:off x="0" y="0"/>
          <a:ext cx="0" cy="0"/>
          <a:chOff x="0" y="0"/>
          <a:chExt cx="0" cy="0"/>
        </a:xfrm>
      </p:grpSpPr>
      <p:pic>
        <p:nvPicPr>
          <p:cNvPr descr=" " id="547" name="Google Shape;547;g265f36cd2e9_0_516"/>
          <p:cNvPicPr preferRelativeResize="0"/>
          <p:nvPr/>
        </p:nvPicPr>
        <p:blipFill rotWithShape="1">
          <a:blip r:embed="rId3">
            <a:alphaModFix/>
          </a:blip>
          <a:srcRect b="0" l="0" r="0" t="0"/>
          <a:stretch/>
        </p:blipFill>
        <p:spPr>
          <a:xfrm>
            <a:off x="0" y="0"/>
            <a:ext cx="2905832" cy="2227659"/>
          </a:xfrm>
          <a:prstGeom prst="rect">
            <a:avLst/>
          </a:prstGeom>
          <a:noFill/>
          <a:ln>
            <a:noFill/>
          </a:ln>
        </p:spPr>
      </p:pic>
      <p:pic>
        <p:nvPicPr>
          <p:cNvPr descr=" " id="548" name="Google Shape;548;g265f36cd2e9_0_516"/>
          <p:cNvPicPr preferRelativeResize="0"/>
          <p:nvPr/>
        </p:nvPicPr>
        <p:blipFill rotWithShape="1">
          <a:blip r:embed="rId4">
            <a:alphaModFix/>
          </a:blip>
          <a:srcRect b="0" l="0" r="0" t="0"/>
          <a:stretch/>
        </p:blipFill>
        <p:spPr>
          <a:xfrm>
            <a:off x="16156419" y="-419100"/>
            <a:ext cx="6554211" cy="3079849"/>
          </a:xfrm>
          <a:prstGeom prst="rect">
            <a:avLst/>
          </a:prstGeom>
          <a:noFill/>
          <a:ln>
            <a:noFill/>
          </a:ln>
        </p:spPr>
      </p:pic>
      <p:pic>
        <p:nvPicPr>
          <p:cNvPr descr=" " id="549" name="Google Shape;549;g265f36cd2e9_0_516"/>
          <p:cNvPicPr preferRelativeResize="0"/>
          <p:nvPr/>
        </p:nvPicPr>
        <p:blipFill rotWithShape="1">
          <a:blip r:embed="rId5">
            <a:alphaModFix/>
          </a:blip>
          <a:srcRect b="0" l="0" r="0" t="0"/>
          <a:stretch/>
        </p:blipFill>
        <p:spPr>
          <a:xfrm>
            <a:off x="21745118" y="3937000"/>
            <a:ext cx="4117076" cy="4300017"/>
          </a:xfrm>
          <a:prstGeom prst="rect">
            <a:avLst/>
          </a:prstGeom>
          <a:noFill/>
          <a:ln>
            <a:noFill/>
          </a:ln>
        </p:spPr>
      </p:pic>
      <p:pic>
        <p:nvPicPr>
          <p:cNvPr descr=" " id="550" name="Google Shape;550;g265f36cd2e9_0_516"/>
          <p:cNvPicPr preferRelativeResize="0"/>
          <p:nvPr/>
        </p:nvPicPr>
        <p:blipFill rotWithShape="1">
          <a:blip r:embed="rId6">
            <a:alphaModFix/>
          </a:blip>
          <a:srcRect b="0" l="0" r="0" t="0"/>
          <a:stretch/>
        </p:blipFill>
        <p:spPr>
          <a:xfrm>
            <a:off x="22664718" y="8006705"/>
            <a:ext cx="1114183" cy="4045595"/>
          </a:xfrm>
          <a:prstGeom prst="rect">
            <a:avLst/>
          </a:prstGeom>
          <a:noFill/>
          <a:ln>
            <a:noFill/>
          </a:ln>
        </p:spPr>
      </p:pic>
      <p:pic>
        <p:nvPicPr>
          <p:cNvPr descr=" " id="551" name="Google Shape;551;g265f36cd2e9_0_516"/>
          <p:cNvPicPr preferRelativeResize="0"/>
          <p:nvPr/>
        </p:nvPicPr>
        <p:blipFill rotWithShape="1">
          <a:blip r:embed="rId7">
            <a:alphaModFix/>
          </a:blip>
          <a:srcRect b="0" l="0" r="0" t="0"/>
          <a:stretch/>
        </p:blipFill>
        <p:spPr>
          <a:xfrm>
            <a:off x="-1295562" y="5372100"/>
            <a:ext cx="4117076" cy="4300017"/>
          </a:xfrm>
          <a:prstGeom prst="rect">
            <a:avLst/>
          </a:prstGeom>
          <a:noFill/>
          <a:ln>
            <a:noFill/>
          </a:ln>
        </p:spPr>
      </p:pic>
      <p:pic>
        <p:nvPicPr>
          <p:cNvPr descr=" " id="552" name="Google Shape;552;g265f36cd2e9_0_516"/>
          <p:cNvPicPr preferRelativeResize="0"/>
          <p:nvPr/>
        </p:nvPicPr>
        <p:blipFill rotWithShape="1">
          <a:blip r:embed="rId8">
            <a:alphaModFix/>
          </a:blip>
          <a:srcRect b="0" l="0" r="0" t="0"/>
          <a:stretch/>
        </p:blipFill>
        <p:spPr>
          <a:xfrm>
            <a:off x="9958045" y="11239500"/>
            <a:ext cx="3803201" cy="4264546"/>
          </a:xfrm>
          <a:prstGeom prst="rect">
            <a:avLst/>
          </a:prstGeom>
          <a:noFill/>
          <a:ln>
            <a:noFill/>
          </a:ln>
        </p:spPr>
      </p:pic>
      <p:pic>
        <p:nvPicPr>
          <p:cNvPr descr=" " id="553" name="Google Shape;553;g265f36cd2e9_0_516"/>
          <p:cNvPicPr preferRelativeResize="0"/>
          <p:nvPr/>
        </p:nvPicPr>
        <p:blipFill rotWithShape="1">
          <a:blip r:embed="rId9">
            <a:alphaModFix/>
          </a:blip>
          <a:srcRect b="0" l="0" r="0" t="0"/>
          <a:stretch/>
        </p:blipFill>
        <p:spPr>
          <a:xfrm>
            <a:off x="17972746" y="11179820"/>
            <a:ext cx="2918087" cy="3119388"/>
          </a:xfrm>
          <a:prstGeom prst="rect">
            <a:avLst/>
          </a:prstGeom>
          <a:noFill/>
          <a:ln>
            <a:noFill/>
          </a:ln>
        </p:spPr>
      </p:pic>
      <p:pic>
        <p:nvPicPr>
          <p:cNvPr descr=" " id="554" name="Google Shape;554;g265f36cd2e9_0_516"/>
          <p:cNvPicPr preferRelativeResize="0"/>
          <p:nvPr/>
        </p:nvPicPr>
        <p:blipFill rotWithShape="1">
          <a:blip r:embed="rId10">
            <a:alphaModFix/>
          </a:blip>
          <a:srcRect b="0" l="0" r="0" t="0"/>
          <a:stretch/>
        </p:blipFill>
        <p:spPr>
          <a:xfrm>
            <a:off x="-2705438" y="10363200"/>
            <a:ext cx="6943926" cy="4969669"/>
          </a:xfrm>
          <a:prstGeom prst="rect">
            <a:avLst/>
          </a:prstGeom>
          <a:noFill/>
          <a:ln>
            <a:noFill/>
          </a:ln>
        </p:spPr>
      </p:pic>
      <p:pic>
        <p:nvPicPr>
          <p:cNvPr descr=" " id="555" name="Google Shape;555;g265f36cd2e9_0_516"/>
          <p:cNvPicPr preferRelativeResize="0"/>
          <p:nvPr/>
        </p:nvPicPr>
        <p:blipFill rotWithShape="1">
          <a:blip r:embed="rId11">
            <a:alphaModFix/>
          </a:blip>
          <a:srcRect b="0" l="0" r="0" t="0"/>
          <a:stretch/>
        </p:blipFill>
        <p:spPr>
          <a:xfrm>
            <a:off x="15165695" y="12115800"/>
            <a:ext cx="1578851" cy="1733426"/>
          </a:xfrm>
          <a:prstGeom prst="rect">
            <a:avLst/>
          </a:prstGeom>
          <a:noFill/>
          <a:ln>
            <a:noFill/>
          </a:ln>
        </p:spPr>
      </p:pic>
      <p:sp>
        <p:nvSpPr>
          <p:cNvPr id="556" name="Google Shape;556;g265f36cd2e9_0_51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7" name="Google Shape;557;g265f36cd2e9_0_516"/>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558" name="Google Shape;558;g265f36cd2e9_0_516"/>
          <p:cNvSpPr/>
          <p:nvPr/>
        </p:nvSpPr>
        <p:spPr>
          <a:xfrm>
            <a:off x="13450981" y="6870700"/>
            <a:ext cx="87387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g265f36cd2e9_0_516"/>
          <p:cNvSpPr/>
          <p:nvPr/>
        </p:nvSpPr>
        <p:spPr>
          <a:xfrm>
            <a:off x="13450981" y="6870700"/>
            <a:ext cx="87387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g265f36cd2e9_0_516"/>
          <p:cNvSpPr/>
          <p:nvPr/>
        </p:nvSpPr>
        <p:spPr>
          <a:xfrm>
            <a:off x="13450981" y="6870700"/>
            <a:ext cx="89418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uckiest Guy"/>
              <a:buNone/>
            </a:pPr>
            <a:r>
              <a:rPr b="0" i="0" lang="en-US" sz="4800" u="none" cap="none" strike="noStrike">
                <a:solidFill>
                  <a:srgbClr val="FFFFFF"/>
                </a:solidFill>
                <a:latin typeface="Luckiest Guy"/>
                <a:ea typeface="Luckiest Guy"/>
                <a:cs typeface="Luckiest Guy"/>
                <a:sym typeface="Luckiest Guy"/>
              </a:rPr>
              <a:t>A web application</a:t>
            </a:r>
            <a:endParaRPr b="0" i="0" sz="4800" u="none" cap="none" strike="noStrike">
              <a:solidFill>
                <a:schemeClr val="dk1"/>
              </a:solidFill>
              <a:latin typeface="Calibri"/>
              <a:ea typeface="Calibri"/>
              <a:cs typeface="Calibri"/>
              <a:sym typeface="Calibri"/>
            </a:endParaRPr>
          </a:p>
        </p:txBody>
      </p:sp>
      <p:sp>
        <p:nvSpPr>
          <p:cNvPr id="561" name="Google Shape;561;g265f36cd2e9_0_516"/>
          <p:cNvSpPr/>
          <p:nvPr/>
        </p:nvSpPr>
        <p:spPr>
          <a:xfrm>
            <a:off x="13450981" y="76835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562" name="Google Shape;562;g265f36cd2e9_0_516"/>
          <p:cNvPicPr preferRelativeResize="0"/>
          <p:nvPr/>
        </p:nvPicPr>
        <p:blipFill rotWithShape="1">
          <a:blip r:embed="rId13">
            <a:alphaModFix/>
          </a:blip>
          <a:srcRect b="0" l="0" r="0" t="0"/>
          <a:stretch/>
        </p:blipFill>
        <p:spPr>
          <a:xfrm>
            <a:off x="254032" y="3251200"/>
            <a:ext cx="13768521" cy="8166100"/>
          </a:xfrm>
          <a:prstGeom prst="rect">
            <a:avLst/>
          </a:prstGeom>
          <a:noFill/>
          <a:ln>
            <a:noFill/>
          </a:ln>
        </p:spPr>
      </p:pic>
      <p:pic>
        <p:nvPicPr>
          <p:cNvPr descr=" " id="563" name="Google Shape;563;g265f36cd2e9_0_516"/>
          <p:cNvPicPr preferRelativeResize="0"/>
          <p:nvPr/>
        </p:nvPicPr>
        <p:blipFill rotWithShape="1">
          <a:blip r:embed="rId14">
            <a:alphaModFix/>
          </a:blip>
          <a:srcRect b="0" l="0" r="0" t="0"/>
          <a:stretch/>
        </p:blipFill>
        <p:spPr>
          <a:xfrm>
            <a:off x="2184673" y="3594100"/>
            <a:ext cx="9894537" cy="6489700"/>
          </a:xfrm>
          <a:prstGeom prst="rect">
            <a:avLst/>
          </a:prstGeom>
          <a:noFill/>
          <a:ln>
            <a:noFill/>
          </a:ln>
        </p:spPr>
      </p:pic>
      <p:sp>
        <p:nvSpPr>
          <p:cNvPr id="564" name="Google Shape;564;g265f36cd2e9_0_516"/>
          <p:cNvSpPr/>
          <p:nvPr/>
        </p:nvSpPr>
        <p:spPr>
          <a:xfrm>
            <a:off x="13374772" y="4051300"/>
            <a:ext cx="10690500" cy="237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BC2D"/>
              </a:buClr>
              <a:buSzPts val="8000"/>
              <a:buFont typeface="Luckiest Guy"/>
              <a:buNone/>
            </a:pPr>
            <a:r>
              <a:rPr b="0" i="0" lang="en-US" sz="8000" u="none" cap="none" strike="noStrike">
                <a:solidFill>
                  <a:srgbClr val="EEBC2D"/>
                </a:solidFill>
                <a:latin typeface="Luckiest Guy"/>
                <a:ea typeface="Luckiest Guy"/>
                <a:cs typeface="Luckiest Guy"/>
                <a:sym typeface="Luckiest Guy"/>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6263B"/>
        </a:solidFill>
      </p:bgPr>
    </p:bg>
    <p:spTree>
      <p:nvGrpSpPr>
        <p:cNvPr id="569" name="Shape 569"/>
        <p:cNvGrpSpPr/>
        <p:nvPr/>
      </p:nvGrpSpPr>
      <p:grpSpPr>
        <a:xfrm>
          <a:off x="0" y="0"/>
          <a:ext cx="0" cy="0"/>
          <a:chOff x="0" y="0"/>
          <a:chExt cx="0" cy="0"/>
        </a:xfrm>
      </p:grpSpPr>
      <p:pic>
        <p:nvPicPr>
          <p:cNvPr descr=" " id="570" name="Google Shape;570;g265f36cd2e9_0_538"/>
          <p:cNvPicPr preferRelativeResize="0"/>
          <p:nvPr/>
        </p:nvPicPr>
        <p:blipFill rotWithShape="1">
          <a:blip r:embed="rId3">
            <a:alphaModFix/>
          </a:blip>
          <a:srcRect b="0" l="0" r="0" t="0"/>
          <a:stretch/>
        </p:blipFill>
        <p:spPr>
          <a:xfrm>
            <a:off x="18861857" y="-894755"/>
            <a:ext cx="2653190" cy="4755728"/>
          </a:xfrm>
          <a:prstGeom prst="rect">
            <a:avLst/>
          </a:prstGeom>
          <a:noFill/>
          <a:ln>
            <a:noFill/>
          </a:ln>
        </p:spPr>
      </p:pic>
      <p:pic>
        <p:nvPicPr>
          <p:cNvPr descr=" " id="571" name="Google Shape;571;g265f36cd2e9_0_538"/>
          <p:cNvPicPr preferRelativeResize="0"/>
          <p:nvPr/>
        </p:nvPicPr>
        <p:blipFill rotWithShape="1">
          <a:blip r:embed="rId4">
            <a:alphaModFix/>
          </a:blip>
          <a:srcRect b="0" l="0" r="0" t="0"/>
          <a:stretch/>
        </p:blipFill>
        <p:spPr>
          <a:xfrm>
            <a:off x="20033877" y="-1270000"/>
            <a:ext cx="3228839" cy="4383633"/>
          </a:xfrm>
          <a:prstGeom prst="rect">
            <a:avLst/>
          </a:prstGeom>
          <a:noFill/>
          <a:ln>
            <a:noFill/>
          </a:ln>
        </p:spPr>
      </p:pic>
      <p:pic>
        <p:nvPicPr>
          <p:cNvPr descr=" " id="572" name="Google Shape;572;g265f36cd2e9_0_538"/>
          <p:cNvPicPr preferRelativeResize="0"/>
          <p:nvPr/>
        </p:nvPicPr>
        <p:blipFill rotWithShape="1">
          <a:blip r:embed="rId5">
            <a:alphaModFix/>
          </a:blip>
          <a:srcRect b="0" l="0" r="0" t="0"/>
          <a:stretch/>
        </p:blipFill>
        <p:spPr>
          <a:xfrm>
            <a:off x="21439126" y="81409"/>
            <a:ext cx="2946824" cy="2427337"/>
          </a:xfrm>
          <a:prstGeom prst="rect">
            <a:avLst/>
          </a:prstGeom>
          <a:noFill/>
          <a:ln>
            <a:noFill/>
          </a:ln>
        </p:spPr>
      </p:pic>
      <p:pic>
        <p:nvPicPr>
          <p:cNvPr descr=" " id="573" name="Google Shape;573;g265f36cd2e9_0_538"/>
          <p:cNvPicPr preferRelativeResize="0"/>
          <p:nvPr/>
        </p:nvPicPr>
        <p:blipFill rotWithShape="1">
          <a:blip r:embed="rId6">
            <a:alphaModFix/>
          </a:blip>
          <a:srcRect b="0" l="0" r="0" t="0"/>
          <a:stretch/>
        </p:blipFill>
        <p:spPr>
          <a:xfrm>
            <a:off x="-1028829" y="2137420"/>
            <a:ext cx="2918087" cy="3119388"/>
          </a:xfrm>
          <a:prstGeom prst="rect">
            <a:avLst/>
          </a:prstGeom>
          <a:noFill/>
          <a:ln>
            <a:noFill/>
          </a:ln>
        </p:spPr>
      </p:pic>
      <p:pic>
        <p:nvPicPr>
          <p:cNvPr descr=" " id="574" name="Google Shape;574;g265f36cd2e9_0_538"/>
          <p:cNvPicPr preferRelativeResize="0"/>
          <p:nvPr/>
        </p:nvPicPr>
        <p:blipFill rotWithShape="1">
          <a:blip r:embed="rId7">
            <a:alphaModFix/>
          </a:blip>
          <a:srcRect b="0" l="0" r="0" t="0"/>
          <a:stretch/>
        </p:blipFill>
        <p:spPr>
          <a:xfrm>
            <a:off x="4902813" y="12103100"/>
            <a:ext cx="2804880" cy="2150790"/>
          </a:xfrm>
          <a:prstGeom prst="rect">
            <a:avLst/>
          </a:prstGeom>
          <a:noFill/>
          <a:ln>
            <a:noFill/>
          </a:ln>
        </p:spPr>
      </p:pic>
      <p:pic>
        <p:nvPicPr>
          <p:cNvPr descr=" " id="575" name="Google Shape;575;g265f36cd2e9_0_538"/>
          <p:cNvPicPr preferRelativeResize="0"/>
          <p:nvPr/>
        </p:nvPicPr>
        <p:blipFill rotWithShape="1">
          <a:blip r:embed="rId8">
            <a:alphaModFix/>
          </a:blip>
          <a:srcRect b="0" l="0" r="0" t="0"/>
          <a:stretch/>
        </p:blipFill>
        <p:spPr>
          <a:xfrm>
            <a:off x="-406451" y="9944100"/>
            <a:ext cx="3047203" cy="4336604"/>
          </a:xfrm>
          <a:prstGeom prst="rect">
            <a:avLst/>
          </a:prstGeom>
          <a:noFill/>
          <a:ln>
            <a:noFill/>
          </a:ln>
        </p:spPr>
      </p:pic>
      <p:pic>
        <p:nvPicPr>
          <p:cNvPr descr=" " id="576" name="Google Shape;576;g265f36cd2e9_0_538"/>
          <p:cNvPicPr preferRelativeResize="0"/>
          <p:nvPr/>
        </p:nvPicPr>
        <p:blipFill rotWithShape="1">
          <a:blip r:embed="rId9">
            <a:alphaModFix/>
          </a:blip>
          <a:srcRect b="0" l="0" r="0" t="0"/>
          <a:stretch/>
        </p:blipFill>
        <p:spPr>
          <a:xfrm>
            <a:off x="-72929" y="8661400"/>
            <a:ext cx="1023597" cy="1369095"/>
          </a:xfrm>
          <a:prstGeom prst="rect">
            <a:avLst/>
          </a:prstGeom>
          <a:noFill/>
          <a:ln>
            <a:noFill/>
          </a:ln>
        </p:spPr>
      </p:pic>
      <p:pic>
        <p:nvPicPr>
          <p:cNvPr descr=" " id="577" name="Google Shape;577;g265f36cd2e9_0_538"/>
          <p:cNvPicPr preferRelativeResize="0"/>
          <p:nvPr/>
        </p:nvPicPr>
        <p:blipFill rotWithShape="1">
          <a:blip r:embed="rId10">
            <a:alphaModFix/>
          </a:blip>
          <a:srcRect b="0" l="0" r="0" t="0"/>
          <a:stretch/>
        </p:blipFill>
        <p:spPr>
          <a:xfrm>
            <a:off x="22347835" y="6782495"/>
            <a:ext cx="2853714" cy="6427119"/>
          </a:xfrm>
          <a:prstGeom prst="rect">
            <a:avLst/>
          </a:prstGeom>
          <a:noFill/>
          <a:ln>
            <a:noFill/>
          </a:ln>
        </p:spPr>
      </p:pic>
      <p:pic>
        <p:nvPicPr>
          <p:cNvPr descr=" " id="578" name="Google Shape;578;g265f36cd2e9_0_538"/>
          <p:cNvPicPr preferRelativeResize="0"/>
          <p:nvPr/>
        </p:nvPicPr>
        <p:blipFill rotWithShape="1">
          <a:blip r:embed="rId11">
            <a:alphaModFix/>
          </a:blip>
          <a:srcRect b="0" l="0" r="0" t="0"/>
          <a:stretch/>
        </p:blipFill>
        <p:spPr>
          <a:xfrm>
            <a:off x="22724529" y="10261203"/>
            <a:ext cx="930156" cy="2397125"/>
          </a:xfrm>
          <a:prstGeom prst="rect">
            <a:avLst/>
          </a:prstGeom>
          <a:noFill/>
          <a:ln>
            <a:noFill/>
          </a:ln>
        </p:spPr>
      </p:pic>
      <p:sp>
        <p:nvSpPr>
          <p:cNvPr id="579" name="Google Shape;579;g265f36cd2e9_0_53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0" name="Google Shape;580;g265f36cd2e9_0_538"/>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581" name="Google Shape;581;g265f36cd2e9_0_538"/>
          <p:cNvSpPr/>
          <p:nvPr/>
        </p:nvSpPr>
        <p:spPr>
          <a:xfrm>
            <a:off x="2946768" y="4152900"/>
            <a:ext cx="87387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g265f36cd2e9_0_538"/>
          <p:cNvSpPr/>
          <p:nvPr/>
        </p:nvSpPr>
        <p:spPr>
          <a:xfrm>
            <a:off x="2946768" y="4152900"/>
            <a:ext cx="87387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g265f36cd2e9_0_538"/>
          <p:cNvSpPr/>
          <p:nvPr/>
        </p:nvSpPr>
        <p:spPr>
          <a:xfrm>
            <a:off x="2946768" y="4152900"/>
            <a:ext cx="89418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uckiest Guy"/>
              <a:buNone/>
            </a:pPr>
            <a:r>
              <a:rPr b="0" i="0" lang="en-US" sz="4800" u="none" cap="none" strike="noStrike">
                <a:solidFill>
                  <a:srgbClr val="FFFFFF"/>
                </a:solidFill>
                <a:latin typeface="Luckiest Guy"/>
                <a:ea typeface="Luckiest Guy"/>
                <a:cs typeface="Luckiest Guy"/>
                <a:sym typeface="Luckiest Guy"/>
              </a:rPr>
              <a:t>An mobile app</a:t>
            </a:r>
            <a:endParaRPr b="0" i="0" sz="4800" u="none" cap="none" strike="noStrike">
              <a:solidFill>
                <a:schemeClr val="dk1"/>
              </a:solidFill>
              <a:latin typeface="Calibri"/>
              <a:ea typeface="Calibri"/>
              <a:cs typeface="Calibri"/>
              <a:sym typeface="Calibri"/>
            </a:endParaRPr>
          </a:p>
        </p:txBody>
      </p:sp>
      <p:sp>
        <p:nvSpPr>
          <p:cNvPr id="584" name="Google Shape;584;g265f36cd2e9_0_538"/>
          <p:cNvSpPr/>
          <p:nvPr/>
        </p:nvSpPr>
        <p:spPr>
          <a:xfrm>
            <a:off x="2946768" y="49657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585" name="Google Shape;585;g265f36cd2e9_0_538"/>
          <p:cNvSpPr/>
          <p:nvPr/>
        </p:nvSpPr>
        <p:spPr>
          <a:xfrm>
            <a:off x="2946768" y="7658100"/>
            <a:ext cx="9090000" cy="3615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586" name="Google Shape;586;g265f36cd2e9_0_538"/>
          <p:cNvSpPr/>
          <p:nvPr/>
        </p:nvSpPr>
        <p:spPr>
          <a:xfrm>
            <a:off x="2895962" y="1854200"/>
            <a:ext cx="129006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BC2D"/>
              </a:buClr>
              <a:buSzPts val="8000"/>
              <a:buFont typeface="Luckiest Guy"/>
              <a:buNone/>
            </a:pPr>
            <a:r>
              <a:rPr b="0" i="0" lang="en-US" sz="8000" u="none" cap="none" strike="noStrike">
                <a:solidFill>
                  <a:srgbClr val="EEBC2D"/>
                </a:solidFill>
                <a:latin typeface="Luckiest Guy"/>
                <a:ea typeface="Luckiest Guy"/>
                <a:cs typeface="Luckiest Guy"/>
                <a:sym typeface="Luckiest Guy"/>
              </a:rPr>
              <a:t>The Future of Fantasy</a:t>
            </a:r>
            <a:endParaRPr b="0" i="0" sz="8000" u="none" cap="none" strike="noStrike">
              <a:solidFill>
                <a:schemeClr val="dk1"/>
              </a:solidFill>
              <a:latin typeface="Calibri"/>
              <a:ea typeface="Calibri"/>
              <a:cs typeface="Calibri"/>
              <a:sym typeface="Calibri"/>
            </a:endParaRPr>
          </a:p>
        </p:txBody>
      </p:sp>
      <p:pic>
        <p:nvPicPr>
          <p:cNvPr descr=" " id="587" name="Google Shape;587;g265f36cd2e9_0_538"/>
          <p:cNvPicPr preferRelativeResize="0"/>
          <p:nvPr/>
        </p:nvPicPr>
        <p:blipFill rotWithShape="1">
          <a:blip r:embed="rId13">
            <a:alphaModFix/>
          </a:blip>
          <a:srcRect b="0" l="0" r="0" t="0"/>
          <a:stretch/>
        </p:blipFill>
        <p:spPr>
          <a:xfrm>
            <a:off x="15457832" y="1028700"/>
            <a:ext cx="5474384" cy="11849100"/>
          </a:xfrm>
          <a:prstGeom prst="rect">
            <a:avLst/>
          </a:prstGeom>
          <a:noFill/>
          <a:ln>
            <a:noFill/>
          </a:ln>
        </p:spPr>
      </p:pic>
      <p:pic>
        <p:nvPicPr>
          <p:cNvPr descr=" " id="588" name="Google Shape;588;g265f36cd2e9_0_538"/>
          <p:cNvPicPr preferRelativeResize="0"/>
          <p:nvPr/>
        </p:nvPicPr>
        <p:blipFill rotWithShape="1">
          <a:blip r:embed="rId14">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6263B"/>
        </a:solidFill>
      </p:bgPr>
    </p:bg>
    <p:spTree>
      <p:nvGrpSpPr>
        <p:cNvPr id="593" name="Shape 593"/>
        <p:cNvGrpSpPr/>
        <p:nvPr/>
      </p:nvGrpSpPr>
      <p:grpSpPr>
        <a:xfrm>
          <a:off x="0" y="0"/>
          <a:ext cx="0" cy="0"/>
          <a:chOff x="0" y="0"/>
          <a:chExt cx="0" cy="0"/>
        </a:xfrm>
      </p:grpSpPr>
      <p:pic>
        <p:nvPicPr>
          <p:cNvPr descr=" " id="594" name="Google Shape;594;g265f36cd2e9_0_561"/>
          <p:cNvPicPr preferRelativeResize="0"/>
          <p:nvPr/>
        </p:nvPicPr>
        <p:blipFill rotWithShape="1">
          <a:blip r:embed="rId3">
            <a:alphaModFix/>
          </a:blip>
          <a:srcRect b="0" l="0" r="0" t="0"/>
          <a:stretch/>
        </p:blipFill>
        <p:spPr>
          <a:xfrm>
            <a:off x="152419" y="-1079500"/>
            <a:ext cx="3047203" cy="4336604"/>
          </a:xfrm>
          <a:prstGeom prst="rect">
            <a:avLst/>
          </a:prstGeom>
          <a:noFill/>
          <a:ln>
            <a:noFill/>
          </a:ln>
        </p:spPr>
      </p:pic>
      <p:pic>
        <p:nvPicPr>
          <p:cNvPr descr=" " id="595" name="Google Shape;595;g265f36cd2e9_0_561"/>
          <p:cNvPicPr preferRelativeResize="0"/>
          <p:nvPr/>
        </p:nvPicPr>
        <p:blipFill rotWithShape="1">
          <a:blip r:embed="rId4">
            <a:alphaModFix/>
          </a:blip>
          <a:srcRect b="0" l="0" r="0" t="0"/>
          <a:stretch/>
        </p:blipFill>
        <p:spPr>
          <a:xfrm>
            <a:off x="20856007" y="8051800"/>
            <a:ext cx="4117076" cy="4300017"/>
          </a:xfrm>
          <a:prstGeom prst="rect">
            <a:avLst/>
          </a:prstGeom>
          <a:noFill/>
          <a:ln>
            <a:noFill/>
          </a:ln>
        </p:spPr>
      </p:pic>
      <p:pic>
        <p:nvPicPr>
          <p:cNvPr descr=" " id="596" name="Google Shape;596;g265f36cd2e9_0_561"/>
          <p:cNvPicPr preferRelativeResize="0"/>
          <p:nvPr/>
        </p:nvPicPr>
        <p:blipFill rotWithShape="1">
          <a:blip r:embed="rId5">
            <a:alphaModFix/>
          </a:blip>
          <a:srcRect b="0" l="0" r="0" t="0"/>
          <a:stretch/>
        </p:blipFill>
        <p:spPr>
          <a:xfrm>
            <a:off x="-2235479" y="9017000"/>
            <a:ext cx="11531543" cy="7167042"/>
          </a:xfrm>
          <a:prstGeom prst="rect">
            <a:avLst/>
          </a:prstGeom>
          <a:noFill/>
          <a:ln>
            <a:noFill/>
          </a:ln>
        </p:spPr>
      </p:pic>
      <p:pic>
        <p:nvPicPr>
          <p:cNvPr descr=" " id="597" name="Google Shape;597;g265f36cd2e9_0_561"/>
          <p:cNvPicPr preferRelativeResize="0"/>
          <p:nvPr/>
        </p:nvPicPr>
        <p:blipFill rotWithShape="1">
          <a:blip r:embed="rId6">
            <a:alphaModFix/>
          </a:blip>
          <a:srcRect b="0" l="0" r="0" t="0"/>
          <a:stretch/>
        </p:blipFill>
        <p:spPr>
          <a:xfrm>
            <a:off x="0" y="9093200"/>
            <a:ext cx="7498906" cy="4418608"/>
          </a:xfrm>
          <a:prstGeom prst="rect">
            <a:avLst/>
          </a:prstGeom>
          <a:noFill/>
          <a:ln>
            <a:noFill/>
          </a:ln>
        </p:spPr>
      </p:pic>
      <p:pic>
        <p:nvPicPr>
          <p:cNvPr descr=" " id="598" name="Google Shape;598;g265f36cd2e9_0_561"/>
          <p:cNvPicPr preferRelativeResize="0"/>
          <p:nvPr/>
        </p:nvPicPr>
        <p:blipFill rotWithShape="1">
          <a:blip r:embed="rId7">
            <a:alphaModFix/>
          </a:blip>
          <a:srcRect b="0" l="0" r="0" t="0"/>
          <a:stretch/>
        </p:blipFill>
        <p:spPr>
          <a:xfrm>
            <a:off x="15737267" y="12192000"/>
            <a:ext cx="4561166" cy="2649265"/>
          </a:xfrm>
          <a:prstGeom prst="rect">
            <a:avLst/>
          </a:prstGeom>
          <a:noFill/>
          <a:ln>
            <a:noFill/>
          </a:ln>
        </p:spPr>
      </p:pic>
      <p:pic>
        <p:nvPicPr>
          <p:cNvPr descr=" " id="599" name="Google Shape;599;g265f36cd2e9_0_561"/>
          <p:cNvPicPr preferRelativeResize="0"/>
          <p:nvPr/>
        </p:nvPicPr>
        <p:blipFill rotWithShape="1">
          <a:blip r:embed="rId8">
            <a:alphaModFix/>
          </a:blip>
          <a:srcRect b="0" l="0" r="0" t="0"/>
          <a:stretch/>
        </p:blipFill>
        <p:spPr>
          <a:xfrm>
            <a:off x="17400710" y="12760027"/>
            <a:ext cx="2895413" cy="1111374"/>
          </a:xfrm>
          <a:prstGeom prst="rect">
            <a:avLst/>
          </a:prstGeom>
          <a:noFill/>
          <a:ln>
            <a:noFill/>
          </a:ln>
        </p:spPr>
      </p:pic>
      <p:pic>
        <p:nvPicPr>
          <p:cNvPr descr=" " id="600" name="Google Shape;600;g265f36cd2e9_0_561"/>
          <p:cNvPicPr preferRelativeResize="0"/>
          <p:nvPr/>
        </p:nvPicPr>
        <p:blipFill rotWithShape="1">
          <a:blip r:embed="rId9">
            <a:alphaModFix/>
          </a:blip>
          <a:srcRect b="0" l="0" r="0" t="0"/>
          <a:stretch/>
        </p:blipFill>
        <p:spPr>
          <a:xfrm>
            <a:off x="21973746" y="-901700"/>
            <a:ext cx="3933151" cy="4523408"/>
          </a:xfrm>
          <a:prstGeom prst="rect">
            <a:avLst/>
          </a:prstGeom>
          <a:noFill/>
          <a:ln>
            <a:noFill/>
          </a:ln>
        </p:spPr>
      </p:pic>
      <p:pic>
        <p:nvPicPr>
          <p:cNvPr descr=" " id="601" name="Google Shape;601;g265f36cd2e9_0_561"/>
          <p:cNvPicPr preferRelativeResize="0"/>
          <p:nvPr/>
        </p:nvPicPr>
        <p:blipFill rotWithShape="1">
          <a:blip r:embed="rId10">
            <a:alphaModFix/>
          </a:blip>
          <a:srcRect b="0" l="0" r="0" t="0"/>
          <a:stretch/>
        </p:blipFill>
        <p:spPr>
          <a:xfrm>
            <a:off x="4724991" y="-901700"/>
            <a:ext cx="2770776" cy="2899842"/>
          </a:xfrm>
          <a:prstGeom prst="rect">
            <a:avLst/>
          </a:prstGeom>
          <a:noFill/>
          <a:ln>
            <a:noFill/>
          </a:ln>
        </p:spPr>
      </p:pic>
      <p:sp>
        <p:nvSpPr>
          <p:cNvPr id="602" name="Google Shape;602;g265f36cd2e9_0_56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3" name="Google Shape;603;g265f36cd2e9_0_561"/>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604" name="Google Shape;604;g265f36cd2e9_0_561"/>
          <p:cNvSpPr/>
          <p:nvPr/>
        </p:nvSpPr>
        <p:spPr>
          <a:xfrm>
            <a:off x="16880410" y="2717800"/>
            <a:ext cx="5715600" cy="241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g265f36cd2e9_0_561"/>
          <p:cNvSpPr/>
          <p:nvPr/>
        </p:nvSpPr>
        <p:spPr>
          <a:xfrm>
            <a:off x="16880410" y="2717800"/>
            <a:ext cx="5715600" cy="241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g265f36cd2e9_0_561"/>
          <p:cNvSpPr/>
          <p:nvPr/>
        </p:nvSpPr>
        <p:spPr>
          <a:xfrm>
            <a:off x="16880410" y="2717800"/>
            <a:ext cx="5919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uckiest Guy"/>
              <a:buNone/>
            </a:pPr>
            <a:r>
              <a:rPr b="0" i="0" lang="en-US" sz="4800" u="none" cap="none" strike="noStrike">
                <a:solidFill>
                  <a:srgbClr val="FFFFFF"/>
                </a:solidFill>
                <a:latin typeface="Luckiest Guy"/>
                <a:ea typeface="Luckiest Guy"/>
                <a:cs typeface="Luckiest Guy"/>
                <a:sym typeface="Luckiest Guy"/>
              </a:rPr>
              <a:t>A web application</a:t>
            </a:r>
            <a:endParaRPr b="0" i="0" sz="4800" u="none" cap="none" strike="noStrike">
              <a:solidFill>
                <a:schemeClr val="dk1"/>
              </a:solidFill>
              <a:latin typeface="Calibri"/>
              <a:ea typeface="Calibri"/>
              <a:cs typeface="Calibri"/>
              <a:sym typeface="Calibri"/>
            </a:endParaRPr>
          </a:p>
        </p:txBody>
      </p:sp>
      <p:sp>
        <p:nvSpPr>
          <p:cNvPr id="607" name="Google Shape;607;g265f36cd2e9_0_561"/>
          <p:cNvSpPr/>
          <p:nvPr/>
        </p:nvSpPr>
        <p:spPr>
          <a:xfrm>
            <a:off x="16880410" y="3530600"/>
            <a:ext cx="58512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608" name="Google Shape;608;g265f36cd2e9_0_561"/>
          <p:cNvSpPr/>
          <p:nvPr/>
        </p:nvSpPr>
        <p:spPr>
          <a:xfrm>
            <a:off x="825603" y="4064000"/>
            <a:ext cx="7007100" cy="440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BC2D"/>
              </a:buClr>
              <a:buSzPts val="8000"/>
              <a:buFont typeface="Luckiest Guy"/>
              <a:buNone/>
            </a:pPr>
            <a:r>
              <a:rPr b="0" i="0" lang="en-US" sz="8000" u="none" cap="none" strike="noStrike">
                <a:solidFill>
                  <a:srgbClr val="EEBC2D"/>
                </a:solidFill>
                <a:latin typeface="Luckiest Guy"/>
                <a:ea typeface="Luckiest Guy"/>
                <a:cs typeface="Luckiest Guy"/>
                <a:sym typeface="Luckiest Guy"/>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609" name="Google Shape;609;g265f36cd2e9_0_561"/>
          <p:cNvSpPr/>
          <p:nvPr/>
        </p:nvSpPr>
        <p:spPr>
          <a:xfrm>
            <a:off x="16766096" y="6426200"/>
            <a:ext cx="6994200" cy="5012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610" name="Google Shape;610;g265f36cd2e9_0_561"/>
          <p:cNvPicPr preferRelativeResize="0"/>
          <p:nvPr/>
        </p:nvPicPr>
        <p:blipFill rotWithShape="1">
          <a:blip r:embed="rId12">
            <a:alphaModFix/>
          </a:blip>
          <a:srcRect b="0" l="0" r="0" t="0"/>
          <a:stretch/>
        </p:blipFill>
        <p:spPr>
          <a:xfrm>
            <a:off x="7900387" y="749300"/>
            <a:ext cx="8573572" cy="12331700"/>
          </a:xfrm>
          <a:prstGeom prst="rect">
            <a:avLst/>
          </a:prstGeom>
          <a:noFill/>
          <a:ln>
            <a:noFill/>
          </a:ln>
        </p:spPr>
      </p:pic>
      <p:pic>
        <p:nvPicPr>
          <p:cNvPr descr=" " id="611" name="Google Shape;611;g265f36cd2e9_0_561"/>
          <p:cNvPicPr preferRelativeResize="0"/>
          <p:nvPr/>
        </p:nvPicPr>
        <p:blipFill rotWithShape="1">
          <a:blip r:embed="rId13">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6263B"/>
        </a:solidFill>
      </p:bgPr>
    </p:bg>
    <p:spTree>
      <p:nvGrpSpPr>
        <p:cNvPr id="616" name="Shape 616"/>
        <p:cNvGrpSpPr/>
        <p:nvPr/>
      </p:nvGrpSpPr>
      <p:grpSpPr>
        <a:xfrm>
          <a:off x="0" y="0"/>
          <a:ext cx="0" cy="0"/>
          <a:chOff x="0" y="0"/>
          <a:chExt cx="0" cy="0"/>
        </a:xfrm>
      </p:grpSpPr>
      <p:pic>
        <p:nvPicPr>
          <p:cNvPr descr=" " id="617" name="Google Shape;617;g265f36cd2e9_0_58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618" name="Google Shape;618;g265f36cd2e9_0_58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9" name="Google Shape;619;g265f36cd2e9_0_58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620" name="Google Shape;620;g265f36cd2e9_0_583"/>
          <p:cNvSpPr/>
          <p:nvPr/>
        </p:nvSpPr>
        <p:spPr>
          <a:xfrm>
            <a:off x="15690694" y="698500"/>
            <a:ext cx="7464300" cy="2370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EEBC2D"/>
              </a:buClr>
              <a:buSzPts val="8000"/>
              <a:buFont typeface="Luckiest Guy"/>
              <a:buNone/>
            </a:pPr>
            <a:r>
              <a:rPr b="0" i="0" lang="en-US" sz="8000" u="none" cap="none" strike="noStrike">
                <a:solidFill>
                  <a:srgbClr val="EEBC2D"/>
                </a:solidFill>
                <a:latin typeface="Luckiest Guy"/>
                <a:ea typeface="Luckiest Guy"/>
                <a:cs typeface="Luckiest Guy"/>
                <a:sym typeface="Luckiest Guy"/>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6263B"/>
        </a:solidFill>
      </p:bgPr>
    </p:bg>
    <p:spTree>
      <p:nvGrpSpPr>
        <p:cNvPr id="35" name="Shape 35"/>
        <p:cNvGrpSpPr/>
        <p:nvPr/>
      </p:nvGrpSpPr>
      <p:grpSpPr>
        <a:xfrm>
          <a:off x="0" y="0"/>
          <a:ext cx="0" cy="0"/>
          <a:chOff x="0" y="0"/>
          <a:chExt cx="0" cy="0"/>
        </a:xfrm>
      </p:grpSpPr>
      <p:pic>
        <p:nvPicPr>
          <p:cNvPr descr=" " id="36" name="Google Shape;36;g265f36cd2e9_0_19"/>
          <p:cNvPicPr preferRelativeResize="0"/>
          <p:nvPr/>
        </p:nvPicPr>
        <p:blipFill rotWithShape="1">
          <a:blip r:embed="rId3">
            <a:alphaModFix/>
          </a:blip>
          <a:srcRect b="0" l="0" r="0" t="0"/>
          <a:stretch/>
        </p:blipFill>
        <p:spPr>
          <a:xfrm>
            <a:off x="17604400" y="7823200"/>
            <a:ext cx="10205582" cy="8065377"/>
          </a:xfrm>
          <a:prstGeom prst="rect">
            <a:avLst/>
          </a:prstGeom>
          <a:noFill/>
          <a:ln>
            <a:noFill/>
          </a:ln>
        </p:spPr>
      </p:pic>
      <p:pic>
        <p:nvPicPr>
          <p:cNvPr descr=" " id="37" name="Google Shape;37;g265f36cd2e9_0_19"/>
          <p:cNvPicPr preferRelativeResize="0"/>
          <p:nvPr/>
        </p:nvPicPr>
        <p:blipFill rotWithShape="1">
          <a:blip r:embed="rId4">
            <a:alphaModFix/>
          </a:blip>
          <a:srcRect b="0" l="0" r="0" t="0"/>
          <a:stretch/>
        </p:blipFill>
        <p:spPr>
          <a:xfrm>
            <a:off x="-1778222" y="-2070100"/>
            <a:ext cx="6492905" cy="7427001"/>
          </a:xfrm>
          <a:prstGeom prst="rect">
            <a:avLst/>
          </a:prstGeom>
          <a:noFill/>
          <a:ln>
            <a:noFill/>
          </a:ln>
        </p:spPr>
      </p:pic>
      <p:pic>
        <p:nvPicPr>
          <p:cNvPr descr=" " id="38" name="Google Shape;38;g265f36cd2e9_0_19"/>
          <p:cNvPicPr preferRelativeResize="0"/>
          <p:nvPr/>
        </p:nvPicPr>
        <p:blipFill rotWithShape="1">
          <a:blip r:embed="rId5">
            <a:alphaModFix/>
          </a:blip>
          <a:srcRect b="0" l="0" r="0" t="0"/>
          <a:stretch/>
        </p:blipFill>
        <p:spPr>
          <a:xfrm>
            <a:off x="22156654" y="6025493"/>
            <a:ext cx="1114183" cy="4045606"/>
          </a:xfrm>
          <a:prstGeom prst="rect">
            <a:avLst/>
          </a:prstGeom>
          <a:noFill/>
          <a:ln>
            <a:noFill/>
          </a:ln>
        </p:spPr>
      </p:pic>
      <p:pic>
        <p:nvPicPr>
          <p:cNvPr descr=" " id="39" name="Google Shape;39;g265f36cd2e9_0_19"/>
          <p:cNvPicPr preferRelativeResize="0"/>
          <p:nvPr/>
        </p:nvPicPr>
        <p:blipFill rotWithShape="1">
          <a:blip r:embed="rId6">
            <a:alphaModFix/>
          </a:blip>
          <a:srcRect b="0" l="0" r="0" t="0"/>
          <a:stretch/>
        </p:blipFill>
        <p:spPr>
          <a:xfrm>
            <a:off x="901813" y="6858000"/>
            <a:ext cx="2484472" cy="4487461"/>
          </a:xfrm>
          <a:prstGeom prst="rect">
            <a:avLst/>
          </a:prstGeom>
          <a:noFill/>
          <a:ln>
            <a:noFill/>
          </a:ln>
        </p:spPr>
      </p:pic>
      <p:pic>
        <p:nvPicPr>
          <p:cNvPr descr=" " id="40" name="Google Shape;40;g265f36cd2e9_0_19"/>
          <p:cNvPicPr preferRelativeResize="0"/>
          <p:nvPr/>
        </p:nvPicPr>
        <p:blipFill rotWithShape="1">
          <a:blip r:embed="rId7">
            <a:alphaModFix/>
          </a:blip>
          <a:srcRect b="0" l="0" r="0" t="0"/>
          <a:stretch/>
        </p:blipFill>
        <p:spPr>
          <a:xfrm>
            <a:off x="3391324" y="-1435100"/>
            <a:ext cx="5532726" cy="6149048"/>
          </a:xfrm>
          <a:prstGeom prst="rect">
            <a:avLst/>
          </a:prstGeom>
          <a:noFill/>
          <a:ln>
            <a:noFill/>
          </a:ln>
        </p:spPr>
      </p:pic>
      <p:pic>
        <p:nvPicPr>
          <p:cNvPr descr=" " id="41" name="Google Shape;41;g265f36cd2e9_0_19"/>
          <p:cNvPicPr preferRelativeResize="0"/>
          <p:nvPr/>
        </p:nvPicPr>
        <p:blipFill rotWithShape="1">
          <a:blip r:embed="rId8">
            <a:alphaModFix/>
          </a:blip>
          <a:srcRect b="0" l="0" r="0" t="0"/>
          <a:stretch/>
        </p:blipFill>
        <p:spPr>
          <a:xfrm>
            <a:off x="10605826" y="10680700"/>
            <a:ext cx="4117076" cy="4300014"/>
          </a:xfrm>
          <a:prstGeom prst="rect">
            <a:avLst/>
          </a:prstGeom>
          <a:noFill/>
          <a:ln>
            <a:noFill/>
          </a:ln>
        </p:spPr>
      </p:pic>
      <p:pic>
        <p:nvPicPr>
          <p:cNvPr descr=" " id="42" name="Google Shape;42;g265f36cd2e9_0_19"/>
          <p:cNvPicPr preferRelativeResize="0"/>
          <p:nvPr/>
        </p:nvPicPr>
        <p:blipFill rotWithShape="1">
          <a:blip r:embed="rId9">
            <a:alphaModFix/>
          </a:blip>
          <a:srcRect b="0" l="0" r="0" t="0"/>
          <a:stretch/>
        </p:blipFill>
        <p:spPr>
          <a:xfrm>
            <a:off x="4712289" y="11163300"/>
            <a:ext cx="3021365" cy="2316254"/>
          </a:xfrm>
          <a:prstGeom prst="rect">
            <a:avLst/>
          </a:prstGeom>
          <a:noFill/>
          <a:ln>
            <a:noFill/>
          </a:ln>
        </p:spPr>
      </p:pic>
      <p:pic>
        <p:nvPicPr>
          <p:cNvPr descr=" " id="43" name="Google Shape;43;g265f36cd2e9_0_19"/>
          <p:cNvPicPr preferRelativeResize="0"/>
          <p:nvPr/>
        </p:nvPicPr>
        <p:blipFill rotWithShape="1">
          <a:blip r:embed="rId10">
            <a:alphaModFix/>
          </a:blip>
          <a:srcRect b="0" l="0" r="0" t="0"/>
          <a:stretch/>
        </p:blipFill>
        <p:spPr>
          <a:xfrm>
            <a:off x="17604400" y="10274300"/>
            <a:ext cx="4388485" cy="5120272"/>
          </a:xfrm>
          <a:prstGeom prst="rect">
            <a:avLst/>
          </a:prstGeom>
          <a:noFill/>
          <a:ln>
            <a:noFill/>
          </a:ln>
        </p:spPr>
      </p:pic>
      <p:pic>
        <p:nvPicPr>
          <p:cNvPr descr=" " id="44" name="Google Shape;44;g265f36cd2e9_0_19"/>
          <p:cNvPicPr preferRelativeResize="0"/>
          <p:nvPr/>
        </p:nvPicPr>
        <p:blipFill rotWithShape="1">
          <a:blip r:embed="rId11">
            <a:alphaModFix/>
          </a:blip>
          <a:srcRect b="0" l="0" r="0" t="0"/>
          <a:stretch/>
        </p:blipFill>
        <p:spPr>
          <a:xfrm>
            <a:off x="15356219" y="-2070100"/>
            <a:ext cx="11535721" cy="6573752"/>
          </a:xfrm>
          <a:prstGeom prst="rect">
            <a:avLst/>
          </a:prstGeom>
          <a:noFill/>
          <a:ln>
            <a:noFill/>
          </a:ln>
        </p:spPr>
      </p:pic>
      <p:sp>
        <p:nvSpPr>
          <p:cNvPr id="45" name="Google Shape;45;g265f36cd2e9_0_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 name="Google Shape;46;g265f36cd2e9_0_19"/>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47" name="Google Shape;47;g265f36cd2e9_0_19"/>
          <p:cNvSpPr/>
          <p:nvPr/>
        </p:nvSpPr>
        <p:spPr>
          <a:xfrm>
            <a:off x="8239096" y="4394200"/>
            <a:ext cx="7908900" cy="216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EBC2D"/>
              </a:buClr>
              <a:buSzPts val="12800"/>
              <a:buFont typeface="Luckiest Guy"/>
              <a:buNone/>
            </a:pPr>
            <a:r>
              <a:rPr b="0" i="0" lang="en-US" sz="12800" u="none" cap="none" strike="noStrike">
                <a:solidFill>
                  <a:srgbClr val="EEBC2D"/>
                </a:solidFill>
                <a:latin typeface="Luckiest Guy"/>
                <a:ea typeface="Luckiest Guy"/>
                <a:cs typeface="Luckiest Guy"/>
                <a:sym typeface="Luckiest Guy"/>
              </a:rPr>
              <a:t>Welcome</a:t>
            </a:r>
            <a:endParaRPr b="0" i="0" sz="12800" u="none" cap="none" strike="noStrike">
              <a:solidFill>
                <a:schemeClr val="dk1"/>
              </a:solidFill>
              <a:latin typeface="Calibri"/>
              <a:ea typeface="Calibri"/>
              <a:cs typeface="Calibri"/>
              <a:sym typeface="Calibri"/>
            </a:endParaRPr>
          </a:p>
        </p:txBody>
      </p:sp>
      <p:sp>
        <p:nvSpPr>
          <p:cNvPr id="48" name="Google Shape;48;g265f36cd2e9_0_19"/>
          <p:cNvSpPr/>
          <p:nvPr/>
        </p:nvSpPr>
        <p:spPr>
          <a:xfrm>
            <a:off x="5000192" y="6921500"/>
            <a:ext cx="14399400" cy="2269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6263B"/>
        </a:solidFill>
      </p:bgPr>
    </p:bg>
    <p:spTree>
      <p:nvGrpSpPr>
        <p:cNvPr id="625" name="Shape 625"/>
        <p:cNvGrpSpPr/>
        <p:nvPr/>
      </p:nvGrpSpPr>
      <p:grpSpPr>
        <a:xfrm>
          <a:off x="0" y="0"/>
          <a:ext cx="0" cy="0"/>
          <a:chOff x="0" y="0"/>
          <a:chExt cx="0" cy="0"/>
        </a:xfrm>
      </p:grpSpPr>
      <p:pic>
        <p:nvPicPr>
          <p:cNvPr descr=" " id="626" name="Google Shape;626;g265f36cd2e9_0_591"/>
          <p:cNvPicPr preferRelativeResize="0"/>
          <p:nvPr/>
        </p:nvPicPr>
        <p:blipFill rotWithShape="1">
          <a:blip r:embed="rId3">
            <a:alphaModFix/>
          </a:blip>
          <a:srcRect b="0" l="0" r="0" t="0"/>
          <a:stretch/>
        </p:blipFill>
        <p:spPr>
          <a:xfrm>
            <a:off x="0" y="-440680"/>
            <a:ext cx="2918087" cy="3119388"/>
          </a:xfrm>
          <a:prstGeom prst="rect">
            <a:avLst/>
          </a:prstGeom>
          <a:noFill/>
          <a:ln>
            <a:noFill/>
          </a:ln>
        </p:spPr>
      </p:pic>
      <p:pic>
        <p:nvPicPr>
          <p:cNvPr descr=" " id="627" name="Google Shape;627;g265f36cd2e9_0_591"/>
          <p:cNvPicPr preferRelativeResize="0"/>
          <p:nvPr/>
        </p:nvPicPr>
        <p:blipFill rotWithShape="1">
          <a:blip r:embed="rId4">
            <a:alphaModFix/>
          </a:blip>
          <a:srcRect b="0" l="0" r="0" t="0"/>
          <a:stretch/>
        </p:blipFill>
        <p:spPr>
          <a:xfrm>
            <a:off x="16156419" y="-419100"/>
            <a:ext cx="6554211" cy="3079849"/>
          </a:xfrm>
          <a:prstGeom prst="rect">
            <a:avLst/>
          </a:prstGeom>
          <a:noFill/>
          <a:ln>
            <a:noFill/>
          </a:ln>
        </p:spPr>
      </p:pic>
      <p:pic>
        <p:nvPicPr>
          <p:cNvPr descr=" " id="628" name="Google Shape;628;g265f36cd2e9_0_591"/>
          <p:cNvPicPr preferRelativeResize="0"/>
          <p:nvPr/>
        </p:nvPicPr>
        <p:blipFill rotWithShape="1">
          <a:blip r:embed="rId5">
            <a:alphaModFix/>
          </a:blip>
          <a:srcRect b="0" l="0" r="0" t="0"/>
          <a:stretch/>
        </p:blipFill>
        <p:spPr>
          <a:xfrm>
            <a:off x="21745118" y="3937000"/>
            <a:ext cx="4117076" cy="4300017"/>
          </a:xfrm>
          <a:prstGeom prst="rect">
            <a:avLst/>
          </a:prstGeom>
          <a:noFill/>
          <a:ln>
            <a:noFill/>
          </a:ln>
        </p:spPr>
      </p:pic>
      <p:pic>
        <p:nvPicPr>
          <p:cNvPr descr=" " id="629" name="Google Shape;629;g265f36cd2e9_0_591"/>
          <p:cNvPicPr preferRelativeResize="0"/>
          <p:nvPr/>
        </p:nvPicPr>
        <p:blipFill rotWithShape="1">
          <a:blip r:embed="rId6">
            <a:alphaModFix/>
          </a:blip>
          <a:srcRect b="0" l="0" r="0" t="0"/>
          <a:stretch/>
        </p:blipFill>
        <p:spPr>
          <a:xfrm>
            <a:off x="22664718" y="8006705"/>
            <a:ext cx="1114183" cy="4045595"/>
          </a:xfrm>
          <a:prstGeom prst="rect">
            <a:avLst/>
          </a:prstGeom>
          <a:noFill/>
          <a:ln>
            <a:noFill/>
          </a:ln>
        </p:spPr>
      </p:pic>
      <p:pic>
        <p:nvPicPr>
          <p:cNvPr descr=" " id="630" name="Google Shape;630;g265f36cd2e9_0_591"/>
          <p:cNvPicPr preferRelativeResize="0"/>
          <p:nvPr/>
        </p:nvPicPr>
        <p:blipFill rotWithShape="1">
          <a:blip r:embed="rId7">
            <a:alphaModFix/>
          </a:blip>
          <a:srcRect b="0" l="0" r="0" t="0"/>
          <a:stretch/>
        </p:blipFill>
        <p:spPr>
          <a:xfrm>
            <a:off x="-1295562" y="5372100"/>
            <a:ext cx="4117076" cy="4300017"/>
          </a:xfrm>
          <a:prstGeom prst="rect">
            <a:avLst/>
          </a:prstGeom>
          <a:noFill/>
          <a:ln>
            <a:noFill/>
          </a:ln>
        </p:spPr>
      </p:pic>
      <p:pic>
        <p:nvPicPr>
          <p:cNvPr descr=" " id="631" name="Google Shape;631;g265f36cd2e9_0_591"/>
          <p:cNvPicPr preferRelativeResize="0"/>
          <p:nvPr/>
        </p:nvPicPr>
        <p:blipFill rotWithShape="1">
          <a:blip r:embed="rId8">
            <a:alphaModFix/>
          </a:blip>
          <a:srcRect b="0" l="0" r="0" t="0"/>
          <a:stretch/>
        </p:blipFill>
        <p:spPr>
          <a:xfrm>
            <a:off x="9958045" y="11239500"/>
            <a:ext cx="3803201" cy="4264546"/>
          </a:xfrm>
          <a:prstGeom prst="rect">
            <a:avLst/>
          </a:prstGeom>
          <a:noFill/>
          <a:ln>
            <a:noFill/>
          </a:ln>
        </p:spPr>
      </p:pic>
      <p:pic>
        <p:nvPicPr>
          <p:cNvPr descr=" " id="632" name="Google Shape;632;g265f36cd2e9_0_591"/>
          <p:cNvPicPr preferRelativeResize="0"/>
          <p:nvPr/>
        </p:nvPicPr>
        <p:blipFill rotWithShape="1">
          <a:blip r:embed="rId9">
            <a:alphaModFix/>
          </a:blip>
          <a:srcRect b="0" l="0" r="0" t="0"/>
          <a:stretch/>
        </p:blipFill>
        <p:spPr>
          <a:xfrm>
            <a:off x="18150569" y="12204700"/>
            <a:ext cx="2573811" cy="1060078"/>
          </a:xfrm>
          <a:prstGeom prst="rect">
            <a:avLst/>
          </a:prstGeom>
          <a:noFill/>
          <a:ln>
            <a:noFill/>
          </a:ln>
        </p:spPr>
      </p:pic>
      <p:pic>
        <p:nvPicPr>
          <p:cNvPr descr=" " id="633" name="Google Shape;633;g265f36cd2e9_0_591"/>
          <p:cNvPicPr preferRelativeResize="0"/>
          <p:nvPr/>
        </p:nvPicPr>
        <p:blipFill rotWithShape="1">
          <a:blip r:embed="rId10">
            <a:alphaModFix/>
          </a:blip>
          <a:srcRect b="0" l="0" r="0" t="0"/>
          <a:stretch/>
        </p:blipFill>
        <p:spPr>
          <a:xfrm>
            <a:off x="-2705438" y="10363200"/>
            <a:ext cx="6943926" cy="4969669"/>
          </a:xfrm>
          <a:prstGeom prst="rect">
            <a:avLst/>
          </a:prstGeom>
          <a:noFill/>
          <a:ln>
            <a:noFill/>
          </a:ln>
        </p:spPr>
      </p:pic>
      <p:pic>
        <p:nvPicPr>
          <p:cNvPr descr=" " id="634" name="Google Shape;634;g265f36cd2e9_0_591"/>
          <p:cNvPicPr preferRelativeResize="0"/>
          <p:nvPr/>
        </p:nvPicPr>
        <p:blipFill rotWithShape="1">
          <a:blip r:embed="rId11">
            <a:alphaModFix/>
          </a:blip>
          <a:srcRect b="0" l="0" r="0" t="0"/>
          <a:stretch/>
        </p:blipFill>
        <p:spPr>
          <a:xfrm>
            <a:off x="15165695" y="12115800"/>
            <a:ext cx="1578851" cy="1733426"/>
          </a:xfrm>
          <a:prstGeom prst="rect">
            <a:avLst/>
          </a:prstGeom>
          <a:noFill/>
          <a:ln>
            <a:noFill/>
          </a:ln>
        </p:spPr>
      </p:pic>
      <p:sp>
        <p:nvSpPr>
          <p:cNvPr id="635" name="Google Shape;635;g265f36cd2e9_0_59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6" name="Google Shape;636;g265f36cd2e9_0_591"/>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pic>
        <p:nvPicPr>
          <p:cNvPr descr=" " id="637" name="Google Shape;637;g265f36cd2e9_0_591"/>
          <p:cNvPicPr preferRelativeResize="0"/>
          <p:nvPr/>
        </p:nvPicPr>
        <p:blipFill rotWithShape="1">
          <a:blip r:embed="rId13">
            <a:alphaModFix/>
          </a:blip>
          <a:srcRect b="0" l="0" r="0" t="0"/>
          <a:stretch/>
        </p:blipFill>
        <p:spPr>
          <a:xfrm>
            <a:off x="1079635" y="698500"/>
            <a:ext cx="6566721" cy="5473700"/>
          </a:xfrm>
          <a:prstGeom prst="rect">
            <a:avLst/>
          </a:prstGeom>
          <a:noFill/>
          <a:ln>
            <a:noFill/>
          </a:ln>
        </p:spPr>
      </p:pic>
      <p:pic>
        <p:nvPicPr>
          <p:cNvPr descr=" " id="638" name="Google Shape;638;g265f36cd2e9_0_591"/>
          <p:cNvPicPr preferRelativeResize="0"/>
          <p:nvPr/>
        </p:nvPicPr>
        <p:blipFill rotWithShape="1">
          <a:blip r:embed="rId14">
            <a:alphaModFix/>
          </a:blip>
          <a:srcRect b="0" l="0" r="0" t="0"/>
          <a:stretch/>
        </p:blipFill>
        <p:spPr>
          <a:xfrm>
            <a:off x="15991299" y="6756400"/>
            <a:ext cx="6566721" cy="5473700"/>
          </a:xfrm>
          <a:prstGeom prst="rect">
            <a:avLst/>
          </a:prstGeom>
          <a:noFill/>
          <a:ln>
            <a:noFill/>
          </a:ln>
        </p:spPr>
      </p:pic>
      <p:sp>
        <p:nvSpPr>
          <p:cNvPr id="639" name="Google Shape;639;g265f36cd2e9_0_591"/>
          <p:cNvSpPr/>
          <p:nvPr/>
        </p:nvSpPr>
        <p:spPr>
          <a:xfrm>
            <a:off x="8675184" y="2171700"/>
            <a:ext cx="6604800" cy="292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g265f36cd2e9_0_591"/>
          <p:cNvSpPr/>
          <p:nvPr/>
        </p:nvSpPr>
        <p:spPr>
          <a:xfrm>
            <a:off x="8675184" y="2819400"/>
            <a:ext cx="635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g265f36cd2e9_0_591"/>
          <p:cNvSpPr/>
          <p:nvPr/>
        </p:nvSpPr>
        <p:spPr>
          <a:xfrm>
            <a:off x="8675184" y="2819400"/>
            <a:ext cx="1176900" cy="216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BC2D"/>
              </a:buClr>
              <a:buSzPts val="12800"/>
              <a:buFont typeface="Luckiest Guy"/>
              <a:buNone/>
            </a:pPr>
            <a:r>
              <a:rPr b="0" i="0" lang="en-US" sz="12800" u="none" cap="none" strike="noStrike">
                <a:solidFill>
                  <a:srgbClr val="EEBC2D"/>
                </a:solidFill>
                <a:latin typeface="Luckiest Guy"/>
                <a:ea typeface="Luckiest Guy"/>
                <a:cs typeface="Luckiest Guy"/>
                <a:sym typeface="Luckiest Guy"/>
              </a:rPr>
              <a:t>1</a:t>
            </a:r>
            <a:endParaRPr b="0" i="0" sz="12800" u="none" cap="none" strike="noStrike">
              <a:solidFill>
                <a:schemeClr val="dk1"/>
              </a:solidFill>
              <a:latin typeface="Calibri"/>
              <a:ea typeface="Calibri"/>
              <a:cs typeface="Calibri"/>
              <a:sym typeface="Calibri"/>
            </a:endParaRPr>
          </a:p>
        </p:txBody>
      </p:sp>
      <p:sp>
        <p:nvSpPr>
          <p:cNvPr id="642" name="Google Shape;642;g265f36cd2e9_0_591"/>
          <p:cNvSpPr/>
          <p:nvPr/>
        </p:nvSpPr>
        <p:spPr>
          <a:xfrm>
            <a:off x="9513489" y="2171700"/>
            <a:ext cx="5766600" cy="292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g265f36cd2e9_0_591"/>
          <p:cNvSpPr/>
          <p:nvPr/>
        </p:nvSpPr>
        <p:spPr>
          <a:xfrm>
            <a:off x="9513489" y="2171700"/>
            <a:ext cx="5969700" cy="142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uckiest Guy"/>
              <a:buNone/>
            </a:pPr>
            <a:r>
              <a:rPr b="0" i="0" lang="en-US" sz="4800" u="none" cap="none" strike="noStrike">
                <a:solidFill>
                  <a:srgbClr val="FFFFFF"/>
                </a:solidFill>
                <a:latin typeface="Luckiest Guy"/>
                <a:ea typeface="Luckiest Guy"/>
                <a:cs typeface="Luckiest Guy"/>
                <a:sym typeface="Luckiest Guy"/>
              </a:rPr>
              <a:t>Discover the secrets</a:t>
            </a:r>
            <a:endParaRPr b="0" i="0" sz="4800" u="none" cap="none" strike="noStrike">
              <a:solidFill>
                <a:schemeClr val="dk1"/>
              </a:solidFill>
              <a:latin typeface="Calibri"/>
              <a:ea typeface="Calibri"/>
              <a:cs typeface="Calibri"/>
              <a:sym typeface="Calibri"/>
            </a:endParaRPr>
          </a:p>
        </p:txBody>
      </p:sp>
      <p:sp>
        <p:nvSpPr>
          <p:cNvPr id="644" name="Google Shape;644;g265f36cd2e9_0_591"/>
          <p:cNvSpPr/>
          <p:nvPr/>
        </p:nvSpPr>
        <p:spPr>
          <a:xfrm>
            <a:off x="9513489" y="3492500"/>
            <a:ext cx="59019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645" name="Google Shape;645;g265f36cd2e9_0_591"/>
          <p:cNvSpPr/>
          <p:nvPr/>
        </p:nvSpPr>
        <p:spPr>
          <a:xfrm>
            <a:off x="1079635" y="7962900"/>
            <a:ext cx="6604800" cy="345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g265f36cd2e9_0_591"/>
          <p:cNvSpPr/>
          <p:nvPr/>
        </p:nvSpPr>
        <p:spPr>
          <a:xfrm>
            <a:off x="1079635" y="8877300"/>
            <a:ext cx="863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g265f36cd2e9_0_591"/>
          <p:cNvSpPr/>
          <p:nvPr/>
        </p:nvSpPr>
        <p:spPr>
          <a:xfrm>
            <a:off x="1079635" y="8877300"/>
            <a:ext cx="1405500" cy="216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BC2D"/>
              </a:buClr>
              <a:buSzPts val="12800"/>
              <a:buFont typeface="Luckiest Guy"/>
              <a:buNone/>
            </a:pPr>
            <a:r>
              <a:rPr b="0" i="0" lang="en-US" sz="12800" u="none" cap="none" strike="noStrike">
                <a:solidFill>
                  <a:srgbClr val="EEBC2D"/>
                </a:solidFill>
                <a:latin typeface="Luckiest Guy"/>
                <a:ea typeface="Luckiest Guy"/>
                <a:cs typeface="Luckiest Guy"/>
                <a:sym typeface="Luckiest Guy"/>
              </a:rPr>
              <a:t>3</a:t>
            </a:r>
            <a:endParaRPr b="0" i="0" sz="12800" u="none" cap="none" strike="noStrike">
              <a:solidFill>
                <a:schemeClr val="dk1"/>
              </a:solidFill>
              <a:latin typeface="Calibri"/>
              <a:ea typeface="Calibri"/>
              <a:cs typeface="Calibri"/>
              <a:sym typeface="Calibri"/>
            </a:endParaRPr>
          </a:p>
        </p:txBody>
      </p:sp>
      <p:sp>
        <p:nvSpPr>
          <p:cNvPr id="648" name="Google Shape;648;g265f36cd2e9_0_591"/>
          <p:cNvSpPr/>
          <p:nvPr/>
        </p:nvSpPr>
        <p:spPr>
          <a:xfrm>
            <a:off x="2146568" y="7962900"/>
            <a:ext cx="5538000" cy="345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g265f36cd2e9_0_591"/>
          <p:cNvSpPr/>
          <p:nvPr/>
        </p:nvSpPr>
        <p:spPr>
          <a:xfrm>
            <a:off x="2146568" y="7962900"/>
            <a:ext cx="5741100" cy="142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uckiest Guy"/>
              <a:buNone/>
            </a:pPr>
            <a:r>
              <a:rPr b="0" i="0" lang="en-US" sz="4800" u="none" cap="none" strike="noStrike">
                <a:solidFill>
                  <a:srgbClr val="FFFFFF"/>
                </a:solidFill>
                <a:latin typeface="Luckiest Guy"/>
                <a:ea typeface="Luckiest Guy"/>
                <a:cs typeface="Luckiest Guy"/>
                <a:sym typeface="Luckiest Guy"/>
              </a:rPr>
              <a:t>Meet the creatures</a:t>
            </a:r>
            <a:endParaRPr b="0" i="0" sz="4800" u="none" cap="none" strike="noStrike">
              <a:solidFill>
                <a:schemeClr val="dk1"/>
              </a:solidFill>
              <a:latin typeface="Calibri"/>
              <a:ea typeface="Calibri"/>
              <a:cs typeface="Calibri"/>
              <a:sym typeface="Calibri"/>
            </a:endParaRPr>
          </a:p>
        </p:txBody>
      </p:sp>
      <p:sp>
        <p:nvSpPr>
          <p:cNvPr id="650" name="Google Shape;650;g265f36cd2e9_0_591"/>
          <p:cNvSpPr/>
          <p:nvPr/>
        </p:nvSpPr>
        <p:spPr>
          <a:xfrm>
            <a:off x="2146568" y="9283700"/>
            <a:ext cx="56733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651" name="Google Shape;651;g265f36cd2e9_0_591"/>
          <p:cNvSpPr/>
          <p:nvPr/>
        </p:nvSpPr>
        <p:spPr>
          <a:xfrm>
            <a:off x="8586273" y="7962900"/>
            <a:ext cx="6604800" cy="345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g265f36cd2e9_0_591"/>
          <p:cNvSpPr/>
          <p:nvPr/>
        </p:nvSpPr>
        <p:spPr>
          <a:xfrm>
            <a:off x="8586273" y="8877300"/>
            <a:ext cx="8763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g265f36cd2e9_0_591"/>
          <p:cNvSpPr/>
          <p:nvPr/>
        </p:nvSpPr>
        <p:spPr>
          <a:xfrm>
            <a:off x="8586273" y="8877300"/>
            <a:ext cx="1418400" cy="216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BC2D"/>
              </a:buClr>
              <a:buSzPts val="12800"/>
              <a:buFont typeface="Luckiest Guy"/>
              <a:buNone/>
            </a:pPr>
            <a:r>
              <a:rPr b="0" i="0" lang="en-US" sz="12800" u="none" cap="none" strike="noStrike">
                <a:solidFill>
                  <a:srgbClr val="EEBC2D"/>
                </a:solidFill>
                <a:latin typeface="Luckiest Guy"/>
                <a:ea typeface="Luckiest Guy"/>
                <a:cs typeface="Luckiest Guy"/>
                <a:sym typeface="Luckiest Guy"/>
              </a:rPr>
              <a:t>4</a:t>
            </a:r>
            <a:endParaRPr b="0" i="0" sz="12800" u="none" cap="none" strike="noStrike">
              <a:solidFill>
                <a:schemeClr val="dk1"/>
              </a:solidFill>
              <a:latin typeface="Calibri"/>
              <a:ea typeface="Calibri"/>
              <a:cs typeface="Calibri"/>
              <a:sym typeface="Calibri"/>
            </a:endParaRPr>
          </a:p>
        </p:txBody>
      </p:sp>
      <p:sp>
        <p:nvSpPr>
          <p:cNvPr id="654" name="Google Shape;654;g265f36cd2e9_0_591"/>
          <p:cNvSpPr/>
          <p:nvPr/>
        </p:nvSpPr>
        <p:spPr>
          <a:xfrm>
            <a:off x="9665908" y="7962900"/>
            <a:ext cx="5525100" cy="345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g265f36cd2e9_0_591"/>
          <p:cNvSpPr/>
          <p:nvPr/>
        </p:nvSpPr>
        <p:spPr>
          <a:xfrm>
            <a:off x="9665908" y="7962900"/>
            <a:ext cx="5728500" cy="142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uckiest Guy"/>
              <a:buNone/>
            </a:pPr>
            <a:r>
              <a:rPr b="0" i="0" lang="en-US" sz="4800" u="none" cap="none" strike="noStrike">
                <a:solidFill>
                  <a:srgbClr val="FFFFFF"/>
                </a:solidFill>
                <a:latin typeface="Luckiest Guy"/>
                <a:ea typeface="Luckiest Guy"/>
                <a:cs typeface="Luckiest Guy"/>
                <a:sym typeface="Luckiest Guy"/>
              </a:rPr>
              <a:t>Uncover the magic</a:t>
            </a:r>
            <a:endParaRPr b="0" i="0" sz="4800" u="none" cap="none" strike="noStrike">
              <a:solidFill>
                <a:schemeClr val="dk1"/>
              </a:solidFill>
              <a:latin typeface="Calibri"/>
              <a:ea typeface="Calibri"/>
              <a:cs typeface="Calibri"/>
              <a:sym typeface="Calibri"/>
            </a:endParaRPr>
          </a:p>
        </p:txBody>
      </p:sp>
      <p:sp>
        <p:nvSpPr>
          <p:cNvPr id="656" name="Google Shape;656;g265f36cd2e9_0_591"/>
          <p:cNvSpPr/>
          <p:nvPr/>
        </p:nvSpPr>
        <p:spPr>
          <a:xfrm>
            <a:off x="9665908" y="9283700"/>
            <a:ext cx="56607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657" name="Google Shape;657;g265f36cd2e9_0_591"/>
          <p:cNvSpPr/>
          <p:nvPr/>
        </p:nvSpPr>
        <p:spPr>
          <a:xfrm>
            <a:off x="16181822" y="2171700"/>
            <a:ext cx="6604800" cy="292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g265f36cd2e9_0_591"/>
          <p:cNvSpPr/>
          <p:nvPr/>
        </p:nvSpPr>
        <p:spPr>
          <a:xfrm>
            <a:off x="16181822" y="2819400"/>
            <a:ext cx="8382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g265f36cd2e9_0_591"/>
          <p:cNvSpPr/>
          <p:nvPr/>
        </p:nvSpPr>
        <p:spPr>
          <a:xfrm>
            <a:off x="16181822" y="2819400"/>
            <a:ext cx="1380300" cy="216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BC2D"/>
              </a:buClr>
              <a:buSzPts val="12800"/>
              <a:buFont typeface="Luckiest Guy"/>
              <a:buNone/>
            </a:pPr>
            <a:r>
              <a:rPr b="0" i="0" lang="en-US" sz="12800" u="none" cap="none" strike="noStrike">
                <a:solidFill>
                  <a:srgbClr val="EEBC2D"/>
                </a:solidFill>
                <a:latin typeface="Luckiest Guy"/>
                <a:ea typeface="Luckiest Guy"/>
                <a:cs typeface="Luckiest Guy"/>
                <a:sym typeface="Luckiest Guy"/>
              </a:rPr>
              <a:t>2</a:t>
            </a:r>
            <a:endParaRPr b="0" i="0" sz="12800" u="none" cap="none" strike="noStrike">
              <a:solidFill>
                <a:schemeClr val="dk1"/>
              </a:solidFill>
              <a:latin typeface="Calibri"/>
              <a:ea typeface="Calibri"/>
              <a:cs typeface="Calibri"/>
              <a:sym typeface="Calibri"/>
            </a:endParaRPr>
          </a:p>
        </p:txBody>
      </p:sp>
      <p:sp>
        <p:nvSpPr>
          <p:cNvPr id="660" name="Google Shape;660;g265f36cd2e9_0_591"/>
          <p:cNvSpPr/>
          <p:nvPr/>
        </p:nvSpPr>
        <p:spPr>
          <a:xfrm>
            <a:off x="17223353" y="2171700"/>
            <a:ext cx="5563200" cy="292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g265f36cd2e9_0_591"/>
          <p:cNvSpPr/>
          <p:nvPr/>
        </p:nvSpPr>
        <p:spPr>
          <a:xfrm>
            <a:off x="17223353" y="2171700"/>
            <a:ext cx="5766600" cy="142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uckiest Guy"/>
              <a:buNone/>
            </a:pPr>
            <a:r>
              <a:rPr b="0" i="0" lang="en-US" sz="4800" u="none" cap="none" strike="noStrike">
                <a:solidFill>
                  <a:srgbClr val="FFFFFF"/>
                </a:solidFill>
                <a:latin typeface="Luckiest Guy"/>
                <a:ea typeface="Luckiest Guy"/>
                <a:cs typeface="Luckiest Guy"/>
                <a:sym typeface="Luckiest Guy"/>
              </a:rPr>
              <a:t>Find your own path</a:t>
            </a:r>
            <a:endParaRPr b="0" i="0" sz="4800" u="none" cap="none" strike="noStrike">
              <a:solidFill>
                <a:schemeClr val="dk1"/>
              </a:solidFill>
              <a:latin typeface="Calibri"/>
              <a:ea typeface="Calibri"/>
              <a:cs typeface="Calibri"/>
              <a:sym typeface="Calibri"/>
            </a:endParaRPr>
          </a:p>
        </p:txBody>
      </p:sp>
      <p:sp>
        <p:nvSpPr>
          <p:cNvPr id="662" name="Google Shape;662;g265f36cd2e9_0_591"/>
          <p:cNvSpPr/>
          <p:nvPr/>
        </p:nvSpPr>
        <p:spPr>
          <a:xfrm>
            <a:off x="17223353" y="3492500"/>
            <a:ext cx="56988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6263B"/>
        </a:solidFill>
      </p:bgPr>
    </p:bg>
    <p:spTree>
      <p:nvGrpSpPr>
        <p:cNvPr id="667" name="Shape 667"/>
        <p:cNvGrpSpPr/>
        <p:nvPr/>
      </p:nvGrpSpPr>
      <p:grpSpPr>
        <a:xfrm>
          <a:off x="0" y="0"/>
          <a:ext cx="0" cy="0"/>
          <a:chOff x="0" y="0"/>
          <a:chExt cx="0" cy="0"/>
        </a:xfrm>
      </p:grpSpPr>
      <p:pic>
        <p:nvPicPr>
          <p:cNvPr descr=" " id="668" name="Google Shape;668;g265f36cd2e9_0_632"/>
          <p:cNvPicPr preferRelativeResize="0"/>
          <p:nvPr/>
        </p:nvPicPr>
        <p:blipFill rotWithShape="1">
          <a:blip r:embed="rId3">
            <a:alphaModFix/>
          </a:blip>
          <a:srcRect b="0" l="0" r="0" t="0"/>
          <a:stretch/>
        </p:blipFill>
        <p:spPr>
          <a:xfrm>
            <a:off x="18861857" y="-894755"/>
            <a:ext cx="2653190" cy="4755728"/>
          </a:xfrm>
          <a:prstGeom prst="rect">
            <a:avLst/>
          </a:prstGeom>
          <a:noFill/>
          <a:ln>
            <a:noFill/>
          </a:ln>
        </p:spPr>
      </p:pic>
      <p:pic>
        <p:nvPicPr>
          <p:cNvPr descr=" " id="669" name="Google Shape;669;g265f36cd2e9_0_632"/>
          <p:cNvPicPr preferRelativeResize="0"/>
          <p:nvPr/>
        </p:nvPicPr>
        <p:blipFill rotWithShape="1">
          <a:blip r:embed="rId4">
            <a:alphaModFix/>
          </a:blip>
          <a:srcRect b="0" l="0" r="0" t="0"/>
          <a:stretch/>
        </p:blipFill>
        <p:spPr>
          <a:xfrm>
            <a:off x="20033877" y="-1270000"/>
            <a:ext cx="3228839" cy="4383633"/>
          </a:xfrm>
          <a:prstGeom prst="rect">
            <a:avLst/>
          </a:prstGeom>
          <a:noFill/>
          <a:ln>
            <a:noFill/>
          </a:ln>
        </p:spPr>
      </p:pic>
      <p:pic>
        <p:nvPicPr>
          <p:cNvPr descr=" " id="670" name="Google Shape;670;g265f36cd2e9_0_632"/>
          <p:cNvPicPr preferRelativeResize="0"/>
          <p:nvPr/>
        </p:nvPicPr>
        <p:blipFill rotWithShape="1">
          <a:blip r:embed="rId5">
            <a:alphaModFix/>
          </a:blip>
          <a:srcRect b="0" l="0" r="0" t="0"/>
          <a:stretch/>
        </p:blipFill>
        <p:spPr>
          <a:xfrm>
            <a:off x="21439126" y="81409"/>
            <a:ext cx="2946824" cy="2427337"/>
          </a:xfrm>
          <a:prstGeom prst="rect">
            <a:avLst/>
          </a:prstGeom>
          <a:noFill/>
          <a:ln>
            <a:noFill/>
          </a:ln>
        </p:spPr>
      </p:pic>
      <p:pic>
        <p:nvPicPr>
          <p:cNvPr descr=" " id="671" name="Google Shape;671;g265f36cd2e9_0_632"/>
          <p:cNvPicPr preferRelativeResize="0"/>
          <p:nvPr/>
        </p:nvPicPr>
        <p:blipFill rotWithShape="1">
          <a:blip r:embed="rId6">
            <a:alphaModFix/>
          </a:blip>
          <a:srcRect b="0" l="0" r="0" t="0"/>
          <a:stretch/>
        </p:blipFill>
        <p:spPr>
          <a:xfrm>
            <a:off x="-1028829" y="2137420"/>
            <a:ext cx="2918087" cy="3119388"/>
          </a:xfrm>
          <a:prstGeom prst="rect">
            <a:avLst/>
          </a:prstGeom>
          <a:noFill/>
          <a:ln>
            <a:noFill/>
          </a:ln>
        </p:spPr>
      </p:pic>
      <p:pic>
        <p:nvPicPr>
          <p:cNvPr descr=" " id="672" name="Google Shape;672;g265f36cd2e9_0_632"/>
          <p:cNvPicPr preferRelativeResize="0"/>
          <p:nvPr/>
        </p:nvPicPr>
        <p:blipFill rotWithShape="1">
          <a:blip r:embed="rId7">
            <a:alphaModFix/>
          </a:blip>
          <a:srcRect b="0" l="0" r="0" t="0"/>
          <a:stretch/>
        </p:blipFill>
        <p:spPr>
          <a:xfrm>
            <a:off x="4902813" y="12103100"/>
            <a:ext cx="2804880" cy="2150790"/>
          </a:xfrm>
          <a:prstGeom prst="rect">
            <a:avLst/>
          </a:prstGeom>
          <a:noFill/>
          <a:ln>
            <a:noFill/>
          </a:ln>
        </p:spPr>
      </p:pic>
      <p:pic>
        <p:nvPicPr>
          <p:cNvPr descr=" " id="673" name="Google Shape;673;g265f36cd2e9_0_632"/>
          <p:cNvPicPr preferRelativeResize="0"/>
          <p:nvPr/>
        </p:nvPicPr>
        <p:blipFill rotWithShape="1">
          <a:blip r:embed="rId8">
            <a:alphaModFix/>
          </a:blip>
          <a:srcRect b="0" l="0" r="0" t="0"/>
          <a:stretch/>
        </p:blipFill>
        <p:spPr>
          <a:xfrm>
            <a:off x="-406451" y="9944100"/>
            <a:ext cx="3047203" cy="4336604"/>
          </a:xfrm>
          <a:prstGeom prst="rect">
            <a:avLst/>
          </a:prstGeom>
          <a:noFill/>
          <a:ln>
            <a:noFill/>
          </a:ln>
        </p:spPr>
      </p:pic>
      <p:pic>
        <p:nvPicPr>
          <p:cNvPr descr=" " id="674" name="Google Shape;674;g265f36cd2e9_0_632"/>
          <p:cNvPicPr preferRelativeResize="0"/>
          <p:nvPr/>
        </p:nvPicPr>
        <p:blipFill rotWithShape="1">
          <a:blip r:embed="rId9">
            <a:alphaModFix/>
          </a:blip>
          <a:srcRect b="0" l="0" r="0" t="0"/>
          <a:stretch/>
        </p:blipFill>
        <p:spPr>
          <a:xfrm>
            <a:off x="-72929" y="8661400"/>
            <a:ext cx="1023597" cy="1369095"/>
          </a:xfrm>
          <a:prstGeom prst="rect">
            <a:avLst/>
          </a:prstGeom>
          <a:noFill/>
          <a:ln>
            <a:noFill/>
          </a:ln>
        </p:spPr>
      </p:pic>
      <p:pic>
        <p:nvPicPr>
          <p:cNvPr descr=" " id="675" name="Google Shape;675;g265f36cd2e9_0_632"/>
          <p:cNvPicPr preferRelativeResize="0"/>
          <p:nvPr/>
        </p:nvPicPr>
        <p:blipFill rotWithShape="1">
          <a:blip r:embed="rId10">
            <a:alphaModFix/>
          </a:blip>
          <a:srcRect b="0" l="0" r="0" t="0"/>
          <a:stretch/>
        </p:blipFill>
        <p:spPr>
          <a:xfrm>
            <a:off x="22347835" y="6782495"/>
            <a:ext cx="2853714" cy="6427119"/>
          </a:xfrm>
          <a:prstGeom prst="rect">
            <a:avLst/>
          </a:prstGeom>
          <a:noFill/>
          <a:ln>
            <a:noFill/>
          </a:ln>
        </p:spPr>
      </p:pic>
      <p:pic>
        <p:nvPicPr>
          <p:cNvPr descr=" " id="676" name="Google Shape;676;g265f36cd2e9_0_632"/>
          <p:cNvPicPr preferRelativeResize="0"/>
          <p:nvPr/>
        </p:nvPicPr>
        <p:blipFill rotWithShape="1">
          <a:blip r:embed="rId11">
            <a:alphaModFix/>
          </a:blip>
          <a:srcRect b="0" l="0" r="0" t="0"/>
          <a:stretch/>
        </p:blipFill>
        <p:spPr>
          <a:xfrm>
            <a:off x="22724529" y="10261203"/>
            <a:ext cx="930156" cy="2397125"/>
          </a:xfrm>
          <a:prstGeom prst="rect">
            <a:avLst/>
          </a:prstGeom>
          <a:noFill/>
          <a:ln>
            <a:noFill/>
          </a:ln>
        </p:spPr>
      </p:pic>
      <p:sp>
        <p:nvSpPr>
          <p:cNvPr id="677" name="Google Shape;677;g265f36cd2e9_0_63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8" name="Google Shape;678;g265f36cd2e9_0_632"/>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pic>
        <p:nvPicPr>
          <p:cNvPr descr=" " id="679" name="Google Shape;679;g265f36cd2e9_0_632"/>
          <p:cNvPicPr preferRelativeResize="0"/>
          <p:nvPr/>
        </p:nvPicPr>
        <p:blipFill rotWithShape="1">
          <a:blip r:embed="rId13">
            <a:alphaModFix/>
          </a:blip>
          <a:srcRect b="0" l="0" r="0" t="0"/>
          <a:stretch/>
        </p:blipFill>
        <p:spPr>
          <a:xfrm>
            <a:off x="8522765" y="3810000"/>
            <a:ext cx="14479810" cy="7861300"/>
          </a:xfrm>
          <a:prstGeom prst="rect">
            <a:avLst/>
          </a:prstGeom>
          <a:noFill/>
          <a:ln>
            <a:noFill/>
          </a:ln>
        </p:spPr>
      </p:pic>
      <p:sp>
        <p:nvSpPr>
          <p:cNvPr id="680" name="Google Shape;680;g265f36cd2e9_0_632"/>
          <p:cNvSpPr/>
          <p:nvPr/>
        </p:nvSpPr>
        <p:spPr>
          <a:xfrm>
            <a:off x="5012893" y="1104900"/>
            <a:ext cx="14348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EBC2D"/>
              </a:buClr>
              <a:buSzPts val="8000"/>
              <a:buFont typeface="Luckiest Guy"/>
              <a:buNone/>
            </a:pPr>
            <a:r>
              <a:rPr b="0" i="0" lang="en-US" sz="8000" u="none" cap="none" strike="noStrike">
                <a:solidFill>
                  <a:srgbClr val="EEBC2D"/>
                </a:solidFill>
                <a:latin typeface="Luckiest Guy"/>
                <a:ea typeface="Luckiest Guy"/>
                <a:cs typeface="Luckiest Guy"/>
                <a:sym typeface="Luckiest Guy"/>
              </a:rPr>
              <a:t>Fantasy Realm at a Glance</a:t>
            </a:r>
            <a:endParaRPr b="0" i="0" sz="8000" u="none" cap="none" strike="noStrike">
              <a:solidFill>
                <a:schemeClr val="dk1"/>
              </a:solidFill>
              <a:latin typeface="Calibri"/>
              <a:ea typeface="Calibri"/>
              <a:cs typeface="Calibri"/>
              <a:sym typeface="Calibri"/>
            </a:endParaRPr>
          </a:p>
        </p:txBody>
      </p:sp>
      <p:sp>
        <p:nvSpPr>
          <p:cNvPr id="681" name="Google Shape;681;g265f36cd2e9_0_632"/>
          <p:cNvSpPr/>
          <p:nvPr/>
        </p:nvSpPr>
        <p:spPr>
          <a:xfrm>
            <a:off x="1714714" y="3505200"/>
            <a:ext cx="69351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g265f36cd2e9_0_632"/>
          <p:cNvSpPr/>
          <p:nvPr/>
        </p:nvSpPr>
        <p:spPr>
          <a:xfrm>
            <a:off x="1714714" y="3505200"/>
            <a:ext cx="69351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g265f36cd2e9_0_632"/>
          <p:cNvSpPr/>
          <p:nvPr/>
        </p:nvSpPr>
        <p:spPr>
          <a:xfrm>
            <a:off x="1714714" y="3505200"/>
            <a:ext cx="71382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uckiest Guy"/>
              <a:buNone/>
            </a:pPr>
            <a:r>
              <a:rPr b="0" i="0" lang="en-US" sz="4800" u="none" cap="none" strike="noStrike">
                <a:solidFill>
                  <a:srgbClr val="FFFFFF"/>
                </a:solidFill>
                <a:latin typeface="Luckiest Guy"/>
                <a:ea typeface="Luckiest Guy"/>
                <a:cs typeface="Luckiest Guy"/>
                <a:sym typeface="Luckiest Guy"/>
              </a:rPr>
              <a:t>The Enchanted Forest</a:t>
            </a:r>
            <a:endParaRPr b="0" i="0" sz="4800" u="none" cap="none" strike="noStrike">
              <a:solidFill>
                <a:schemeClr val="dk1"/>
              </a:solidFill>
              <a:latin typeface="Calibri"/>
              <a:ea typeface="Calibri"/>
              <a:cs typeface="Calibri"/>
              <a:sym typeface="Calibri"/>
            </a:endParaRPr>
          </a:p>
        </p:txBody>
      </p:sp>
      <p:sp>
        <p:nvSpPr>
          <p:cNvPr id="684" name="Google Shape;684;g265f36cd2e9_0_632"/>
          <p:cNvSpPr/>
          <p:nvPr/>
        </p:nvSpPr>
        <p:spPr>
          <a:xfrm>
            <a:off x="1714714" y="42164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685" name="Google Shape;685;g265f36cd2e9_0_632"/>
          <p:cNvSpPr/>
          <p:nvPr/>
        </p:nvSpPr>
        <p:spPr>
          <a:xfrm>
            <a:off x="1714714" y="6400800"/>
            <a:ext cx="6935100" cy="23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g265f36cd2e9_0_632"/>
          <p:cNvSpPr/>
          <p:nvPr/>
        </p:nvSpPr>
        <p:spPr>
          <a:xfrm>
            <a:off x="1714714" y="6400800"/>
            <a:ext cx="6935100" cy="23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g265f36cd2e9_0_632"/>
          <p:cNvSpPr/>
          <p:nvPr/>
        </p:nvSpPr>
        <p:spPr>
          <a:xfrm>
            <a:off x="1714714" y="6400800"/>
            <a:ext cx="71382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uckiest Guy"/>
              <a:buNone/>
            </a:pPr>
            <a:r>
              <a:rPr b="0" i="0" lang="en-US" sz="4800" u="none" cap="none" strike="noStrike">
                <a:solidFill>
                  <a:srgbClr val="FFFFFF"/>
                </a:solidFill>
                <a:latin typeface="Luckiest Guy"/>
                <a:ea typeface="Luckiest Guy"/>
                <a:cs typeface="Luckiest Guy"/>
                <a:sym typeface="Luckiest Guy"/>
              </a:rPr>
              <a:t>The Crystal Caves</a:t>
            </a:r>
            <a:endParaRPr b="0" i="0" sz="4800" u="none" cap="none" strike="noStrike">
              <a:solidFill>
                <a:schemeClr val="dk1"/>
              </a:solidFill>
              <a:latin typeface="Calibri"/>
              <a:ea typeface="Calibri"/>
              <a:cs typeface="Calibri"/>
              <a:sym typeface="Calibri"/>
            </a:endParaRPr>
          </a:p>
        </p:txBody>
      </p:sp>
      <p:sp>
        <p:nvSpPr>
          <p:cNvPr id="688" name="Google Shape;688;g265f36cd2e9_0_632"/>
          <p:cNvSpPr/>
          <p:nvPr/>
        </p:nvSpPr>
        <p:spPr>
          <a:xfrm>
            <a:off x="1714714" y="7112000"/>
            <a:ext cx="70707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689" name="Google Shape;689;g265f36cd2e9_0_632"/>
          <p:cNvSpPr/>
          <p:nvPr/>
        </p:nvSpPr>
        <p:spPr>
          <a:xfrm>
            <a:off x="1714714" y="9829800"/>
            <a:ext cx="69351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g265f36cd2e9_0_632"/>
          <p:cNvSpPr/>
          <p:nvPr/>
        </p:nvSpPr>
        <p:spPr>
          <a:xfrm>
            <a:off x="1714714" y="9829800"/>
            <a:ext cx="69351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g265f36cd2e9_0_632"/>
          <p:cNvSpPr/>
          <p:nvPr/>
        </p:nvSpPr>
        <p:spPr>
          <a:xfrm>
            <a:off x="1714714" y="9829800"/>
            <a:ext cx="71382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uckiest Guy"/>
              <a:buNone/>
            </a:pPr>
            <a:r>
              <a:rPr b="0" i="0" lang="en-US" sz="4800" u="none" cap="none" strike="noStrike">
                <a:solidFill>
                  <a:srgbClr val="FFFFFF"/>
                </a:solidFill>
                <a:latin typeface="Luckiest Guy"/>
                <a:ea typeface="Luckiest Guy"/>
                <a:cs typeface="Luckiest Guy"/>
                <a:sym typeface="Luckiest Guy"/>
              </a:rPr>
              <a:t>The Dragon's Lair</a:t>
            </a:r>
            <a:endParaRPr b="0" i="0" sz="4800" u="none" cap="none" strike="noStrike">
              <a:solidFill>
                <a:schemeClr val="dk1"/>
              </a:solidFill>
              <a:latin typeface="Calibri"/>
              <a:ea typeface="Calibri"/>
              <a:cs typeface="Calibri"/>
              <a:sym typeface="Calibri"/>
            </a:endParaRPr>
          </a:p>
        </p:txBody>
      </p:sp>
      <p:sp>
        <p:nvSpPr>
          <p:cNvPr id="692" name="Google Shape;692;g265f36cd2e9_0_632"/>
          <p:cNvSpPr/>
          <p:nvPr/>
        </p:nvSpPr>
        <p:spPr>
          <a:xfrm>
            <a:off x="1714714" y="105410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6263B"/>
        </a:solidFill>
      </p:bgPr>
    </p:bg>
    <p:spTree>
      <p:nvGrpSpPr>
        <p:cNvPr id="697" name="Shape 697"/>
        <p:cNvGrpSpPr/>
        <p:nvPr/>
      </p:nvGrpSpPr>
      <p:grpSpPr>
        <a:xfrm>
          <a:off x="0" y="0"/>
          <a:ext cx="0" cy="0"/>
          <a:chOff x="0" y="0"/>
          <a:chExt cx="0" cy="0"/>
        </a:xfrm>
      </p:grpSpPr>
      <p:pic>
        <p:nvPicPr>
          <p:cNvPr descr=" " id="698" name="Google Shape;698;g265f36cd2e9_0_661"/>
          <p:cNvPicPr preferRelativeResize="0"/>
          <p:nvPr/>
        </p:nvPicPr>
        <p:blipFill rotWithShape="1">
          <a:blip r:embed="rId3">
            <a:alphaModFix/>
          </a:blip>
          <a:srcRect b="0" l="0" r="0" t="0"/>
          <a:stretch/>
        </p:blipFill>
        <p:spPr>
          <a:xfrm>
            <a:off x="152419" y="-1079500"/>
            <a:ext cx="3047203" cy="4336604"/>
          </a:xfrm>
          <a:prstGeom prst="rect">
            <a:avLst/>
          </a:prstGeom>
          <a:noFill/>
          <a:ln>
            <a:noFill/>
          </a:ln>
        </p:spPr>
      </p:pic>
      <p:pic>
        <p:nvPicPr>
          <p:cNvPr descr=" " id="699" name="Google Shape;699;g265f36cd2e9_0_661"/>
          <p:cNvPicPr preferRelativeResize="0"/>
          <p:nvPr/>
        </p:nvPicPr>
        <p:blipFill rotWithShape="1">
          <a:blip r:embed="rId4">
            <a:alphaModFix/>
          </a:blip>
          <a:srcRect b="0" l="0" r="0" t="0"/>
          <a:stretch/>
        </p:blipFill>
        <p:spPr>
          <a:xfrm>
            <a:off x="20856007" y="8051800"/>
            <a:ext cx="4117076" cy="4300017"/>
          </a:xfrm>
          <a:prstGeom prst="rect">
            <a:avLst/>
          </a:prstGeom>
          <a:noFill/>
          <a:ln>
            <a:noFill/>
          </a:ln>
        </p:spPr>
      </p:pic>
      <p:pic>
        <p:nvPicPr>
          <p:cNvPr descr=" " id="700" name="Google Shape;700;g265f36cd2e9_0_661"/>
          <p:cNvPicPr preferRelativeResize="0"/>
          <p:nvPr/>
        </p:nvPicPr>
        <p:blipFill rotWithShape="1">
          <a:blip r:embed="rId5">
            <a:alphaModFix/>
          </a:blip>
          <a:srcRect b="0" l="0" r="0" t="0"/>
          <a:stretch/>
        </p:blipFill>
        <p:spPr>
          <a:xfrm>
            <a:off x="-2235479" y="9017000"/>
            <a:ext cx="11531543" cy="7167042"/>
          </a:xfrm>
          <a:prstGeom prst="rect">
            <a:avLst/>
          </a:prstGeom>
          <a:noFill/>
          <a:ln>
            <a:noFill/>
          </a:ln>
        </p:spPr>
      </p:pic>
      <p:pic>
        <p:nvPicPr>
          <p:cNvPr descr=" " id="701" name="Google Shape;701;g265f36cd2e9_0_661"/>
          <p:cNvPicPr preferRelativeResize="0"/>
          <p:nvPr/>
        </p:nvPicPr>
        <p:blipFill rotWithShape="1">
          <a:blip r:embed="rId6">
            <a:alphaModFix/>
          </a:blip>
          <a:srcRect b="0" l="0" r="0" t="0"/>
          <a:stretch/>
        </p:blipFill>
        <p:spPr>
          <a:xfrm>
            <a:off x="0" y="9093200"/>
            <a:ext cx="7498906" cy="4418608"/>
          </a:xfrm>
          <a:prstGeom prst="rect">
            <a:avLst/>
          </a:prstGeom>
          <a:noFill/>
          <a:ln>
            <a:noFill/>
          </a:ln>
        </p:spPr>
      </p:pic>
      <p:pic>
        <p:nvPicPr>
          <p:cNvPr descr=" " id="702" name="Google Shape;702;g265f36cd2e9_0_661"/>
          <p:cNvPicPr preferRelativeResize="0"/>
          <p:nvPr/>
        </p:nvPicPr>
        <p:blipFill rotWithShape="1">
          <a:blip r:embed="rId7">
            <a:alphaModFix/>
          </a:blip>
          <a:srcRect b="0" l="0" r="0" t="0"/>
          <a:stretch/>
        </p:blipFill>
        <p:spPr>
          <a:xfrm>
            <a:off x="15737267" y="12192000"/>
            <a:ext cx="4561166" cy="2649265"/>
          </a:xfrm>
          <a:prstGeom prst="rect">
            <a:avLst/>
          </a:prstGeom>
          <a:noFill/>
          <a:ln>
            <a:noFill/>
          </a:ln>
        </p:spPr>
      </p:pic>
      <p:pic>
        <p:nvPicPr>
          <p:cNvPr descr=" " id="703" name="Google Shape;703;g265f36cd2e9_0_661"/>
          <p:cNvPicPr preferRelativeResize="0"/>
          <p:nvPr/>
        </p:nvPicPr>
        <p:blipFill rotWithShape="1">
          <a:blip r:embed="rId8">
            <a:alphaModFix/>
          </a:blip>
          <a:srcRect b="0" l="0" r="0" t="0"/>
          <a:stretch/>
        </p:blipFill>
        <p:spPr>
          <a:xfrm>
            <a:off x="17400710" y="12760027"/>
            <a:ext cx="2895413" cy="1111374"/>
          </a:xfrm>
          <a:prstGeom prst="rect">
            <a:avLst/>
          </a:prstGeom>
          <a:noFill/>
          <a:ln>
            <a:noFill/>
          </a:ln>
        </p:spPr>
      </p:pic>
      <p:pic>
        <p:nvPicPr>
          <p:cNvPr descr=" " id="704" name="Google Shape;704;g265f36cd2e9_0_661"/>
          <p:cNvPicPr preferRelativeResize="0"/>
          <p:nvPr/>
        </p:nvPicPr>
        <p:blipFill rotWithShape="1">
          <a:blip r:embed="rId9">
            <a:alphaModFix/>
          </a:blip>
          <a:srcRect b="0" l="0" r="0" t="0"/>
          <a:stretch/>
        </p:blipFill>
        <p:spPr>
          <a:xfrm>
            <a:off x="21973746" y="-901700"/>
            <a:ext cx="3933151" cy="4523408"/>
          </a:xfrm>
          <a:prstGeom prst="rect">
            <a:avLst/>
          </a:prstGeom>
          <a:noFill/>
          <a:ln>
            <a:noFill/>
          </a:ln>
        </p:spPr>
      </p:pic>
      <p:pic>
        <p:nvPicPr>
          <p:cNvPr descr=" " id="705" name="Google Shape;705;g265f36cd2e9_0_661"/>
          <p:cNvPicPr preferRelativeResize="0"/>
          <p:nvPr/>
        </p:nvPicPr>
        <p:blipFill rotWithShape="1">
          <a:blip r:embed="rId10">
            <a:alphaModFix/>
          </a:blip>
          <a:srcRect b="0" l="0" r="0" t="0"/>
          <a:stretch/>
        </p:blipFill>
        <p:spPr>
          <a:xfrm>
            <a:off x="4724991" y="-901700"/>
            <a:ext cx="2770776" cy="2899842"/>
          </a:xfrm>
          <a:prstGeom prst="rect">
            <a:avLst/>
          </a:prstGeom>
          <a:noFill/>
          <a:ln>
            <a:noFill/>
          </a:ln>
        </p:spPr>
      </p:pic>
      <p:sp>
        <p:nvSpPr>
          <p:cNvPr id="706" name="Google Shape;706;g265f36cd2e9_0_66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7" name="Google Shape;707;g265f36cd2e9_0_661"/>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708" name="Google Shape;708;g265f36cd2e9_0_661"/>
          <p:cNvSpPr/>
          <p:nvPr/>
        </p:nvSpPr>
        <p:spPr>
          <a:xfrm>
            <a:off x="6054423" y="1104900"/>
            <a:ext cx="122781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EBC2D"/>
              </a:buClr>
              <a:buSzPts val="8000"/>
              <a:buFont typeface="Luckiest Guy"/>
              <a:buNone/>
            </a:pPr>
            <a:r>
              <a:rPr b="0" i="0" lang="en-US" sz="8000" u="none" cap="none" strike="noStrike">
                <a:solidFill>
                  <a:srgbClr val="EEBC2D"/>
                </a:solidFill>
                <a:latin typeface="Luckiest Guy"/>
                <a:ea typeface="Luckiest Guy"/>
                <a:cs typeface="Luckiest Guy"/>
                <a:sym typeface="Luckiest Guy"/>
              </a:rPr>
              <a:t>The Timeline</a:t>
            </a:r>
            <a:endParaRPr b="0" i="0" sz="8000" u="none" cap="none" strike="noStrike">
              <a:solidFill>
                <a:schemeClr val="dk1"/>
              </a:solidFill>
              <a:latin typeface="Calibri"/>
              <a:ea typeface="Calibri"/>
              <a:cs typeface="Calibri"/>
              <a:sym typeface="Calibri"/>
            </a:endParaRPr>
          </a:p>
        </p:txBody>
      </p:sp>
      <p:sp>
        <p:nvSpPr>
          <p:cNvPr id="709" name="Google Shape;709;g265f36cd2e9_0_661"/>
          <p:cNvSpPr/>
          <p:nvPr/>
        </p:nvSpPr>
        <p:spPr>
          <a:xfrm>
            <a:off x="0" y="3289300"/>
            <a:ext cx="24387000" cy="976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g265f36cd2e9_0_661"/>
          <p:cNvSpPr/>
          <p:nvPr/>
        </p:nvSpPr>
        <p:spPr>
          <a:xfrm>
            <a:off x="0" y="79248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1" name="Google Shape;711;g265f36cd2e9_0_661"/>
          <p:cNvPicPr preferRelativeResize="0"/>
          <p:nvPr/>
        </p:nvPicPr>
        <p:blipFill rotWithShape="1">
          <a:blip r:embed="rId12">
            <a:alphaModFix/>
          </a:blip>
          <a:srcRect b="0" l="0" r="0" t="0"/>
          <a:stretch/>
        </p:blipFill>
        <p:spPr>
          <a:xfrm>
            <a:off x="0" y="7912100"/>
            <a:ext cx="24387048" cy="12700"/>
          </a:xfrm>
          <a:prstGeom prst="rect">
            <a:avLst/>
          </a:prstGeom>
          <a:noFill/>
          <a:ln>
            <a:noFill/>
          </a:ln>
        </p:spPr>
      </p:pic>
      <p:pic>
        <p:nvPicPr>
          <p:cNvPr descr=" " id="712" name="Google Shape;712;g265f36cd2e9_0_661"/>
          <p:cNvPicPr preferRelativeResize="0"/>
          <p:nvPr/>
        </p:nvPicPr>
        <p:blipFill rotWithShape="1">
          <a:blip r:embed="rId13">
            <a:alphaModFix/>
          </a:blip>
          <a:srcRect b="0" l="0" r="0" t="0"/>
          <a:stretch/>
        </p:blipFill>
        <p:spPr>
          <a:xfrm>
            <a:off x="1244756" y="5016500"/>
            <a:ext cx="190524" cy="2908300"/>
          </a:xfrm>
          <a:prstGeom prst="rect">
            <a:avLst/>
          </a:prstGeom>
          <a:noFill/>
          <a:ln>
            <a:noFill/>
          </a:ln>
        </p:spPr>
      </p:pic>
      <p:pic>
        <p:nvPicPr>
          <p:cNvPr descr=" " id="713" name="Google Shape;713;g265f36cd2e9_0_661"/>
          <p:cNvPicPr preferRelativeResize="0"/>
          <p:nvPr/>
        </p:nvPicPr>
        <p:blipFill rotWithShape="1">
          <a:blip r:embed="rId14">
            <a:alphaModFix/>
          </a:blip>
          <a:srcRect b="0" l="0" r="0" t="0"/>
          <a:stretch/>
        </p:blipFill>
        <p:spPr>
          <a:xfrm>
            <a:off x="12561870" y="3505200"/>
            <a:ext cx="190524" cy="4419600"/>
          </a:xfrm>
          <a:prstGeom prst="rect">
            <a:avLst/>
          </a:prstGeom>
          <a:noFill/>
          <a:ln>
            <a:noFill/>
          </a:ln>
        </p:spPr>
      </p:pic>
      <p:pic>
        <p:nvPicPr>
          <p:cNvPr descr=" " id="714" name="Google Shape;714;g265f36cd2e9_0_661"/>
          <p:cNvPicPr preferRelativeResize="0"/>
          <p:nvPr/>
        </p:nvPicPr>
        <p:blipFill rotWithShape="1">
          <a:blip r:embed="rId15">
            <a:alphaModFix/>
          </a:blip>
          <a:srcRect b="0" l="0" r="0" t="0"/>
          <a:stretch/>
        </p:blipFill>
        <p:spPr>
          <a:xfrm>
            <a:off x="6884260" y="7924800"/>
            <a:ext cx="190524" cy="5029200"/>
          </a:xfrm>
          <a:prstGeom prst="rect">
            <a:avLst/>
          </a:prstGeom>
          <a:noFill/>
          <a:ln>
            <a:noFill/>
          </a:ln>
        </p:spPr>
      </p:pic>
      <p:pic>
        <p:nvPicPr>
          <p:cNvPr descr=" " id="715" name="Google Shape;715;g265f36cd2e9_0_661"/>
          <p:cNvPicPr preferRelativeResize="0"/>
          <p:nvPr/>
        </p:nvPicPr>
        <p:blipFill rotWithShape="1">
          <a:blip r:embed="rId16">
            <a:alphaModFix/>
          </a:blip>
          <a:srcRect b="0" l="0" r="0" t="0"/>
          <a:stretch/>
        </p:blipFill>
        <p:spPr>
          <a:xfrm>
            <a:off x="18214076" y="7924800"/>
            <a:ext cx="190524" cy="3048000"/>
          </a:xfrm>
          <a:prstGeom prst="rect">
            <a:avLst/>
          </a:prstGeom>
          <a:noFill/>
          <a:ln>
            <a:noFill/>
          </a:ln>
        </p:spPr>
      </p:pic>
      <p:sp>
        <p:nvSpPr>
          <p:cNvPr id="716" name="Google Shape;716;g265f36cd2e9_0_661"/>
          <p:cNvSpPr/>
          <p:nvPr/>
        </p:nvSpPr>
        <p:spPr>
          <a:xfrm>
            <a:off x="1740117" y="4775200"/>
            <a:ext cx="4572600"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g265f36cd2e9_0_661"/>
          <p:cNvSpPr/>
          <p:nvPr/>
        </p:nvSpPr>
        <p:spPr>
          <a:xfrm>
            <a:off x="1740117" y="4775200"/>
            <a:ext cx="4572600"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g265f36cd2e9_0_661"/>
          <p:cNvSpPr/>
          <p:nvPr/>
        </p:nvSpPr>
        <p:spPr>
          <a:xfrm>
            <a:off x="1740117" y="4775200"/>
            <a:ext cx="47250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Luckiest Guy"/>
              <a:buNone/>
            </a:pPr>
            <a:r>
              <a:rPr b="0" i="0" lang="en-US" sz="3600" u="none" cap="none" strike="noStrike">
                <a:solidFill>
                  <a:srgbClr val="FFFFFF"/>
                </a:solidFill>
                <a:latin typeface="Luckiest Guy"/>
                <a:ea typeface="Luckiest Guy"/>
                <a:cs typeface="Luckiest Guy"/>
                <a:sym typeface="Luckiest Guy"/>
              </a:rPr>
              <a:t>War</a:t>
            </a:r>
            <a:endParaRPr b="0" i="0" sz="3600" u="none" cap="none" strike="noStrike">
              <a:solidFill>
                <a:schemeClr val="dk1"/>
              </a:solidFill>
              <a:latin typeface="Calibri"/>
              <a:ea typeface="Calibri"/>
              <a:cs typeface="Calibri"/>
              <a:sym typeface="Calibri"/>
            </a:endParaRPr>
          </a:p>
        </p:txBody>
      </p:sp>
      <p:sp>
        <p:nvSpPr>
          <p:cNvPr id="719" name="Google Shape;719;g265f36cd2e9_0_661"/>
          <p:cNvSpPr/>
          <p:nvPr/>
        </p:nvSpPr>
        <p:spPr>
          <a:xfrm>
            <a:off x="1740117" y="54356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720" name="Google Shape;720;g265f36cd2e9_0_661"/>
          <p:cNvSpPr/>
          <p:nvPr/>
        </p:nvSpPr>
        <p:spPr>
          <a:xfrm>
            <a:off x="13069934" y="3289300"/>
            <a:ext cx="4572600"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g265f36cd2e9_0_661"/>
          <p:cNvSpPr/>
          <p:nvPr/>
        </p:nvSpPr>
        <p:spPr>
          <a:xfrm>
            <a:off x="13069934" y="3289300"/>
            <a:ext cx="4572600"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g265f36cd2e9_0_661"/>
          <p:cNvSpPr/>
          <p:nvPr/>
        </p:nvSpPr>
        <p:spPr>
          <a:xfrm>
            <a:off x="13069934" y="3289300"/>
            <a:ext cx="47250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Luckiest Guy"/>
              <a:buNone/>
            </a:pPr>
            <a:r>
              <a:rPr b="0" i="0" lang="en-US" sz="3600" u="none" cap="none" strike="noStrike">
                <a:solidFill>
                  <a:srgbClr val="FFFFFF"/>
                </a:solidFill>
                <a:latin typeface="Luckiest Guy"/>
                <a:ea typeface="Luckiest Guy"/>
                <a:cs typeface="Luckiest Guy"/>
                <a:sym typeface="Luckiest Guy"/>
              </a:rPr>
              <a:t>Transformation</a:t>
            </a:r>
            <a:endParaRPr b="0" i="0" sz="3600" u="none" cap="none" strike="noStrike">
              <a:solidFill>
                <a:schemeClr val="dk1"/>
              </a:solidFill>
              <a:latin typeface="Calibri"/>
              <a:ea typeface="Calibri"/>
              <a:cs typeface="Calibri"/>
              <a:sym typeface="Calibri"/>
            </a:endParaRPr>
          </a:p>
        </p:txBody>
      </p:sp>
      <p:sp>
        <p:nvSpPr>
          <p:cNvPr id="723" name="Google Shape;723;g265f36cd2e9_0_661"/>
          <p:cNvSpPr/>
          <p:nvPr/>
        </p:nvSpPr>
        <p:spPr>
          <a:xfrm>
            <a:off x="13069934" y="39497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724" name="Google Shape;724;g265f36cd2e9_0_661"/>
          <p:cNvSpPr/>
          <p:nvPr/>
        </p:nvSpPr>
        <p:spPr>
          <a:xfrm>
            <a:off x="7417727" y="8432800"/>
            <a:ext cx="4572600"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g265f36cd2e9_0_661"/>
          <p:cNvSpPr/>
          <p:nvPr/>
        </p:nvSpPr>
        <p:spPr>
          <a:xfrm>
            <a:off x="7417727" y="8432800"/>
            <a:ext cx="4572600"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g265f36cd2e9_0_661"/>
          <p:cNvSpPr/>
          <p:nvPr/>
        </p:nvSpPr>
        <p:spPr>
          <a:xfrm>
            <a:off x="7417727" y="8432800"/>
            <a:ext cx="47250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Luckiest Guy"/>
              <a:buNone/>
            </a:pPr>
            <a:r>
              <a:rPr b="0" i="0" lang="en-US" sz="3600" u="none" cap="none" strike="noStrike">
                <a:solidFill>
                  <a:srgbClr val="FFFFFF"/>
                </a:solidFill>
                <a:latin typeface="Luckiest Guy"/>
                <a:ea typeface="Luckiest Guy"/>
                <a:cs typeface="Luckiest Guy"/>
                <a:sym typeface="Luckiest Guy"/>
              </a:rPr>
              <a:t>Rise</a:t>
            </a:r>
            <a:endParaRPr b="0" i="0" sz="3600" u="none" cap="none" strike="noStrike">
              <a:solidFill>
                <a:schemeClr val="dk1"/>
              </a:solidFill>
              <a:latin typeface="Calibri"/>
              <a:ea typeface="Calibri"/>
              <a:cs typeface="Calibri"/>
              <a:sym typeface="Calibri"/>
            </a:endParaRPr>
          </a:p>
        </p:txBody>
      </p:sp>
      <p:sp>
        <p:nvSpPr>
          <p:cNvPr id="727" name="Google Shape;727;g265f36cd2e9_0_661"/>
          <p:cNvSpPr/>
          <p:nvPr/>
        </p:nvSpPr>
        <p:spPr>
          <a:xfrm>
            <a:off x="7417727" y="90932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728" name="Google Shape;728;g265f36cd2e9_0_661"/>
          <p:cNvSpPr/>
          <p:nvPr/>
        </p:nvSpPr>
        <p:spPr>
          <a:xfrm>
            <a:off x="18747543" y="8432800"/>
            <a:ext cx="4572600"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g265f36cd2e9_0_661"/>
          <p:cNvSpPr/>
          <p:nvPr/>
        </p:nvSpPr>
        <p:spPr>
          <a:xfrm>
            <a:off x="18747543" y="8432800"/>
            <a:ext cx="4572600"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g265f36cd2e9_0_661"/>
          <p:cNvSpPr/>
          <p:nvPr/>
        </p:nvSpPr>
        <p:spPr>
          <a:xfrm>
            <a:off x="18747543" y="8432800"/>
            <a:ext cx="47250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Luckiest Guy"/>
              <a:buNone/>
            </a:pPr>
            <a:r>
              <a:rPr b="0" i="0" lang="en-US" sz="3600" u="none" cap="none" strike="noStrike">
                <a:solidFill>
                  <a:srgbClr val="FFFFFF"/>
                </a:solidFill>
                <a:latin typeface="Luckiest Guy"/>
                <a:ea typeface="Luckiest Guy"/>
                <a:cs typeface="Luckiest Guy"/>
                <a:sym typeface="Luckiest Guy"/>
              </a:rPr>
              <a:t>Invasion</a:t>
            </a:r>
            <a:endParaRPr b="0" i="0" sz="3600" u="none" cap="none" strike="noStrike">
              <a:solidFill>
                <a:schemeClr val="dk1"/>
              </a:solidFill>
              <a:latin typeface="Calibri"/>
              <a:ea typeface="Calibri"/>
              <a:cs typeface="Calibri"/>
              <a:sym typeface="Calibri"/>
            </a:endParaRPr>
          </a:p>
        </p:txBody>
      </p:sp>
      <p:sp>
        <p:nvSpPr>
          <p:cNvPr id="731" name="Google Shape;731;g265f36cd2e9_0_661"/>
          <p:cNvSpPr/>
          <p:nvPr/>
        </p:nvSpPr>
        <p:spPr>
          <a:xfrm>
            <a:off x="18747543" y="90932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732" name="Google Shape;732;g265f36cd2e9_0_661"/>
          <p:cNvSpPr/>
          <p:nvPr/>
        </p:nvSpPr>
        <p:spPr>
          <a:xfrm rot="-5400000">
            <a:off x="703301" y="8596351"/>
            <a:ext cx="12066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Luckiest Guy"/>
              <a:buNone/>
            </a:pPr>
            <a:r>
              <a:rPr b="0" i="0" lang="en-US" sz="3600" u="none" cap="none" strike="noStrike">
                <a:solidFill>
                  <a:srgbClr val="FFFFFF"/>
                </a:solidFill>
                <a:latin typeface="Luckiest Guy"/>
                <a:ea typeface="Luckiest Guy"/>
                <a:cs typeface="Luckiest Guy"/>
                <a:sym typeface="Luckiest Guy"/>
              </a:rPr>
              <a:t>2020</a:t>
            </a:r>
            <a:endParaRPr b="0" i="0" sz="3600" u="none" cap="none" strike="noStrike">
              <a:solidFill>
                <a:schemeClr val="dk1"/>
              </a:solidFill>
              <a:latin typeface="Calibri"/>
              <a:ea typeface="Calibri"/>
              <a:cs typeface="Calibri"/>
              <a:sym typeface="Calibri"/>
            </a:endParaRPr>
          </a:p>
        </p:txBody>
      </p:sp>
      <p:sp>
        <p:nvSpPr>
          <p:cNvPr id="733" name="Google Shape;733;g265f36cd2e9_0_661"/>
          <p:cNvSpPr/>
          <p:nvPr/>
        </p:nvSpPr>
        <p:spPr>
          <a:xfrm rot="-5400000">
            <a:off x="12052216" y="8625307"/>
            <a:ext cx="11430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Luckiest Guy"/>
              <a:buNone/>
            </a:pPr>
            <a:r>
              <a:rPr b="0" i="0" lang="en-US" sz="3600" u="none" cap="none" strike="noStrike">
                <a:solidFill>
                  <a:srgbClr val="FFFFFF"/>
                </a:solidFill>
                <a:latin typeface="Luckiest Guy"/>
                <a:ea typeface="Luckiest Guy"/>
                <a:cs typeface="Luckiest Guy"/>
                <a:sym typeface="Luckiest Guy"/>
              </a:rPr>
              <a:t>2022</a:t>
            </a:r>
            <a:endParaRPr b="0" i="0" sz="3600" u="none" cap="none" strike="noStrike">
              <a:solidFill>
                <a:schemeClr val="dk1"/>
              </a:solidFill>
              <a:latin typeface="Calibri"/>
              <a:ea typeface="Calibri"/>
              <a:cs typeface="Calibri"/>
              <a:sym typeface="Calibri"/>
            </a:endParaRPr>
          </a:p>
        </p:txBody>
      </p:sp>
      <p:sp>
        <p:nvSpPr>
          <p:cNvPr id="734" name="Google Shape;734;g265f36cd2e9_0_661"/>
          <p:cNvSpPr/>
          <p:nvPr/>
        </p:nvSpPr>
        <p:spPr>
          <a:xfrm rot="-5400000">
            <a:off x="6399957" y="6723652"/>
            <a:ext cx="10923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Luckiest Guy"/>
              <a:buNone/>
            </a:pPr>
            <a:r>
              <a:rPr b="0" i="0" lang="en-US" sz="3600" u="none" cap="none" strike="noStrike">
                <a:solidFill>
                  <a:srgbClr val="FFFFFF"/>
                </a:solidFill>
                <a:latin typeface="Luckiest Guy"/>
                <a:ea typeface="Luckiest Guy"/>
                <a:cs typeface="Luckiest Guy"/>
                <a:sym typeface="Luckiest Guy"/>
              </a:rPr>
              <a:t>2021</a:t>
            </a:r>
            <a:endParaRPr b="0" i="0" sz="3600" u="none" cap="none" strike="noStrike">
              <a:solidFill>
                <a:schemeClr val="dk1"/>
              </a:solidFill>
              <a:latin typeface="Calibri"/>
              <a:ea typeface="Calibri"/>
              <a:cs typeface="Calibri"/>
              <a:sym typeface="Calibri"/>
            </a:endParaRPr>
          </a:p>
        </p:txBody>
      </p:sp>
      <p:sp>
        <p:nvSpPr>
          <p:cNvPr id="735" name="Google Shape;735;g265f36cd2e9_0_661"/>
          <p:cNvSpPr/>
          <p:nvPr/>
        </p:nvSpPr>
        <p:spPr>
          <a:xfrm rot="-5400000">
            <a:off x="17704423" y="6694907"/>
            <a:ext cx="11430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Luckiest Guy"/>
              <a:buNone/>
            </a:pPr>
            <a:r>
              <a:rPr b="0" i="0" lang="en-US" sz="3600" u="none" cap="none" strike="noStrike">
                <a:solidFill>
                  <a:srgbClr val="FFFFFF"/>
                </a:solidFill>
                <a:latin typeface="Luckiest Guy"/>
                <a:ea typeface="Luckiest Guy"/>
                <a:cs typeface="Luckiest Guy"/>
                <a:sym typeface="Luckiest Guy"/>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6263B"/>
        </a:solidFill>
      </p:bgPr>
    </p:bg>
    <p:spTree>
      <p:nvGrpSpPr>
        <p:cNvPr id="740" name="Shape 740"/>
        <p:cNvGrpSpPr/>
        <p:nvPr/>
      </p:nvGrpSpPr>
      <p:grpSpPr>
        <a:xfrm>
          <a:off x="0" y="0"/>
          <a:ext cx="0" cy="0"/>
          <a:chOff x="0" y="0"/>
          <a:chExt cx="0" cy="0"/>
        </a:xfrm>
      </p:grpSpPr>
      <p:pic>
        <p:nvPicPr>
          <p:cNvPr descr=" " id="741" name="Google Shape;741;g265f36cd2e9_0_703"/>
          <p:cNvPicPr preferRelativeResize="0"/>
          <p:nvPr/>
        </p:nvPicPr>
        <p:blipFill rotWithShape="1">
          <a:blip r:embed="rId3">
            <a:alphaModFix/>
          </a:blip>
          <a:srcRect b="0" l="0" r="0" t="0"/>
          <a:stretch/>
        </p:blipFill>
        <p:spPr>
          <a:xfrm>
            <a:off x="0" y="0"/>
            <a:ext cx="2905832" cy="2227659"/>
          </a:xfrm>
          <a:prstGeom prst="rect">
            <a:avLst/>
          </a:prstGeom>
          <a:noFill/>
          <a:ln>
            <a:noFill/>
          </a:ln>
        </p:spPr>
      </p:pic>
      <p:pic>
        <p:nvPicPr>
          <p:cNvPr descr=" " id="742" name="Google Shape;742;g265f36cd2e9_0_703"/>
          <p:cNvPicPr preferRelativeResize="0"/>
          <p:nvPr/>
        </p:nvPicPr>
        <p:blipFill rotWithShape="1">
          <a:blip r:embed="rId4">
            <a:alphaModFix/>
          </a:blip>
          <a:srcRect b="0" l="0" r="0" t="0"/>
          <a:stretch/>
        </p:blipFill>
        <p:spPr>
          <a:xfrm>
            <a:off x="16156419" y="-419100"/>
            <a:ext cx="6554211" cy="3079849"/>
          </a:xfrm>
          <a:prstGeom prst="rect">
            <a:avLst/>
          </a:prstGeom>
          <a:noFill/>
          <a:ln>
            <a:noFill/>
          </a:ln>
        </p:spPr>
      </p:pic>
      <p:pic>
        <p:nvPicPr>
          <p:cNvPr descr=" " id="743" name="Google Shape;743;g265f36cd2e9_0_703"/>
          <p:cNvPicPr preferRelativeResize="0"/>
          <p:nvPr/>
        </p:nvPicPr>
        <p:blipFill rotWithShape="1">
          <a:blip r:embed="rId5">
            <a:alphaModFix/>
          </a:blip>
          <a:srcRect b="0" l="0" r="0" t="0"/>
          <a:stretch/>
        </p:blipFill>
        <p:spPr>
          <a:xfrm>
            <a:off x="21745118" y="3937000"/>
            <a:ext cx="4117076" cy="4300017"/>
          </a:xfrm>
          <a:prstGeom prst="rect">
            <a:avLst/>
          </a:prstGeom>
          <a:noFill/>
          <a:ln>
            <a:noFill/>
          </a:ln>
        </p:spPr>
      </p:pic>
      <p:pic>
        <p:nvPicPr>
          <p:cNvPr descr=" " id="744" name="Google Shape;744;g265f36cd2e9_0_703"/>
          <p:cNvPicPr preferRelativeResize="0"/>
          <p:nvPr/>
        </p:nvPicPr>
        <p:blipFill rotWithShape="1">
          <a:blip r:embed="rId6">
            <a:alphaModFix/>
          </a:blip>
          <a:srcRect b="0" l="0" r="0" t="0"/>
          <a:stretch/>
        </p:blipFill>
        <p:spPr>
          <a:xfrm>
            <a:off x="22664718" y="8006705"/>
            <a:ext cx="1114183" cy="4045595"/>
          </a:xfrm>
          <a:prstGeom prst="rect">
            <a:avLst/>
          </a:prstGeom>
          <a:noFill/>
          <a:ln>
            <a:noFill/>
          </a:ln>
        </p:spPr>
      </p:pic>
      <p:pic>
        <p:nvPicPr>
          <p:cNvPr descr=" " id="745" name="Google Shape;745;g265f36cd2e9_0_703"/>
          <p:cNvPicPr preferRelativeResize="0"/>
          <p:nvPr/>
        </p:nvPicPr>
        <p:blipFill rotWithShape="1">
          <a:blip r:embed="rId7">
            <a:alphaModFix/>
          </a:blip>
          <a:srcRect b="0" l="0" r="0" t="0"/>
          <a:stretch/>
        </p:blipFill>
        <p:spPr>
          <a:xfrm>
            <a:off x="-1295562" y="5372100"/>
            <a:ext cx="4117076" cy="4300017"/>
          </a:xfrm>
          <a:prstGeom prst="rect">
            <a:avLst/>
          </a:prstGeom>
          <a:noFill/>
          <a:ln>
            <a:noFill/>
          </a:ln>
        </p:spPr>
      </p:pic>
      <p:pic>
        <p:nvPicPr>
          <p:cNvPr descr=" " id="746" name="Google Shape;746;g265f36cd2e9_0_703"/>
          <p:cNvPicPr preferRelativeResize="0"/>
          <p:nvPr/>
        </p:nvPicPr>
        <p:blipFill rotWithShape="1">
          <a:blip r:embed="rId8">
            <a:alphaModFix/>
          </a:blip>
          <a:srcRect b="0" l="0" r="0" t="0"/>
          <a:stretch/>
        </p:blipFill>
        <p:spPr>
          <a:xfrm>
            <a:off x="9958045" y="11239500"/>
            <a:ext cx="3803201" cy="4264546"/>
          </a:xfrm>
          <a:prstGeom prst="rect">
            <a:avLst/>
          </a:prstGeom>
          <a:noFill/>
          <a:ln>
            <a:noFill/>
          </a:ln>
        </p:spPr>
      </p:pic>
      <p:pic>
        <p:nvPicPr>
          <p:cNvPr descr=" " id="747" name="Google Shape;747;g265f36cd2e9_0_703"/>
          <p:cNvPicPr preferRelativeResize="0"/>
          <p:nvPr/>
        </p:nvPicPr>
        <p:blipFill rotWithShape="1">
          <a:blip r:embed="rId9">
            <a:alphaModFix/>
          </a:blip>
          <a:srcRect b="0" l="0" r="0" t="0"/>
          <a:stretch/>
        </p:blipFill>
        <p:spPr>
          <a:xfrm>
            <a:off x="18150569" y="12204700"/>
            <a:ext cx="2573811" cy="1060078"/>
          </a:xfrm>
          <a:prstGeom prst="rect">
            <a:avLst/>
          </a:prstGeom>
          <a:noFill/>
          <a:ln>
            <a:noFill/>
          </a:ln>
        </p:spPr>
      </p:pic>
      <p:pic>
        <p:nvPicPr>
          <p:cNvPr descr=" " id="748" name="Google Shape;748;g265f36cd2e9_0_703"/>
          <p:cNvPicPr preferRelativeResize="0"/>
          <p:nvPr/>
        </p:nvPicPr>
        <p:blipFill rotWithShape="1">
          <a:blip r:embed="rId10">
            <a:alphaModFix/>
          </a:blip>
          <a:srcRect b="0" l="0" r="0" t="0"/>
          <a:stretch/>
        </p:blipFill>
        <p:spPr>
          <a:xfrm>
            <a:off x="-2705438" y="10363200"/>
            <a:ext cx="6943926" cy="4969669"/>
          </a:xfrm>
          <a:prstGeom prst="rect">
            <a:avLst/>
          </a:prstGeom>
          <a:noFill/>
          <a:ln>
            <a:noFill/>
          </a:ln>
        </p:spPr>
      </p:pic>
      <p:pic>
        <p:nvPicPr>
          <p:cNvPr descr=" " id="749" name="Google Shape;749;g265f36cd2e9_0_703"/>
          <p:cNvPicPr preferRelativeResize="0"/>
          <p:nvPr/>
        </p:nvPicPr>
        <p:blipFill rotWithShape="1">
          <a:blip r:embed="rId11">
            <a:alphaModFix/>
          </a:blip>
          <a:srcRect b="0" l="0" r="0" t="0"/>
          <a:stretch/>
        </p:blipFill>
        <p:spPr>
          <a:xfrm>
            <a:off x="15165695" y="12115800"/>
            <a:ext cx="1578851" cy="1733426"/>
          </a:xfrm>
          <a:prstGeom prst="rect">
            <a:avLst/>
          </a:prstGeom>
          <a:noFill/>
          <a:ln>
            <a:noFill/>
          </a:ln>
        </p:spPr>
      </p:pic>
      <p:sp>
        <p:nvSpPr>
          <p:cNvPr id="750" name="Google Shape;750;g265f36cd2e9_0_70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51" name="Google Shape;751;g265f36cd2e9_0_703"/>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752" name="Google Shape;752;g265f36cd2e9_0_703"/>
          <p:cNvSpPr/>
          <p:nvPr/>
        </p:nvSpPr>
        <p:spPr>
          <a:xfrm>
            <a:off x="9267925" y="711200"/>
            <a:ext cx="5851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EBC2D"/>
              </a:buClr>
              <a:buSzPts val="8000"/>
              <a:buFont typeface="Luckiest Guy"/>
              <a:buNone/>
            </a:pPr>
            <a:r>
              <a:rPr b="0" i="0" lang="en-US" sz="8000" u="none" cap="none" strike="noStrike">
                <a:solidFill>
                  <a:srgbClr val="EEBC2D"/>
                </a:solidFill>
                <a:latin typeface="Luckiest Guy"/>
                <a:ea typeface="Luckiest Guy"/>
                <a:cs typeface="Luckiest Guy"/>
                <a:sym typeface="Luckiest Guy"/>
              </a:rPr>
              <a:t>Our Team</a:t>
            </a:r>
            <a:endParaRPr b="0" i="0" sz="8000" u="none" cap="none" strike="noStrike">
              <a:solidFill>
                <a:schemeClr val="dk1"/>
              </a:solidFill>
              <a:latin typeface="Calibri"/>
              <a:ea typeface="Calibri"/>
              <a:cs typeface="Calibri"/>
              <a:sym typeface="Calibri"/>
            </a:endParaRPr>
          </a:p>
        </p:txBody>
      </p:sp>
      <p:sp>
        <p:nvSpPr>
          <p:cNvPr id="753" name="Google Shape;753;g265f36cd2e9_0_703"/>
          <p:cNvSpPr/>
          <p:nvPr/>
        </p:nvSpPr>
        <p:spPr>
          <a:xfrm>
            <a:off x="2553019" y="3060700"/>
            <a:ext cx="6096900" cy="759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54" name="Google Shape;754;g265f36cd2e9_0_703"/>
          <p:cNvPicPr preferRelativeResize="0"/>
          <p:nvPr/>
        </p:nvPicPr>
        <p:blipFill rotWithShape="1">
          <a:blip r:embed="rId13">
            <a:alphaModFix/>
          </a:blip>
          <a:srcRect b="0" l="0" r="0" t="0"/>
          <a:stretch/>
        </p:blipFill>
        <p:spPr>
          <a:xfrm>
            <a:off x="2553019" y="3060700"/>
            <a:ext cx="6096762" cy="6096000"/>
          </a:xfrm>
          <a:prstGeom prst="rect">
            <a:avLst/>
          </a:prstGeom>
          <a:noFill/>
          <a:ln>
            <a:noFill/>
          </a:ln>
        </p:spPr>
      </p:pic>
      <p:sp>
        <p:nvSpPr>
          <p:cNvPr id="755" name="Google Shape;755;g265f36cd2e9_0_703"/>
          <p:cNvSpPr/>
          <p:nvPr/>
        </p:nvSpPr>
        <p:spPr>
          <a:xfrm>
            <a:off x="2553019" y="9359900"/>
            <a:ext cx="60969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g265f36cd2e9_0_703"/>
          <p:cNvSpPr/>
          <p:nvPr/>
        </p:nvSpPr>
        <p:spPr>
          <a:xfrm>
            <a:off x="2553019" y="9359900"/>
            <a:ext cx="60969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g265f36cd2e9_0_703"/>
          <p:cNvSpPr/>
          <p:nvPr/>
        </p:nvSpPr>
        <p:spPr>
          <a:xfrm>
            <a:off x="2451406" y="9359900"/>
            <a:ext cx="63000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Luckiest Guy"/>
              <a:buNone/>
            </a:pPr>
            <a:r>
              <a:rPr b="0" i="0" lang="en-US" sz="4800" u="none" cap="none" strike="noStrike">
                <a:solidFill>
                  <a:srgbClr val="FFFFFF"/>
                </a:solidFill>
                <a:latin typeface="Luckiest Guy"/>
                <a:ea typeface="Luckiest Guy"/>
                <a:cs typeface="Luckiest Guy"/>
                <a:sym typeface="Luckiest Guy"/>
              </a:rPr>
              <a:t>Eldruin</a:t>
            </a:r>
            <a:endParaRPr b="0" i="0" sz="4800" u="none" cap="none" strike="noStrike">
              <a:solidFill>
                <a:schemeClr val="dk1"/>
              </a:solidFill>
              <a:latin typeface="Calibri"/>
              <a:ea typeface="Calibri"/>
              <a:cs typeface="Calibri"/>
              <a:sym typeface="Calibri"/>
            </a:endParaRPr>
          </a:p>
        </p:txBody>
      </p:sp>
      <p:sp>
        <p:nvSpPr>
          <p:cNvPr id="758" name="Google Shape;758;g265f36cd2e9_0_703"/>
          <p:cNvSpPr/>
          <p:nvPr/>
        </p:nvSpPr>
        <p:spPr>
          <a:xfrm>
            <a:off x="2485277" y="101219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759" name="Google Shape;759;g265f36cd2e9_0_703"/>
          <p:cNvSpPr/>
          <p:nvPr/>
        </p:nvSpPr>
        <p:spPr>
          <a:xfrm>
            <a:off x="9513489" y="5499100"/>
            <a:ext cx="6096900" cy="759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60" name="Google Shape;760;g265f36cd2e9_0_703"/>
          <p:cNvPicPr preferRelativeResize="0"/>
          <p:nvPr/>
        </p:nvPicPr>
        <p:blipFill rotWithShape="1">
          <a:blip r:embed="rId14">
            <a:alphaModFix/>
          </a:blip>
          <a:srcRect b="0" l="0" r="0" t="0"/>
          <a:stretch/>
        </p:blipFill>
        <p:spPr>
          <a:xfrm>
            <a:off x="9513489" y="5499100"/>
            <a:ext cx="6096762" cy="6096000"/>
          </a:xfrm>
          <a:prstGeom prst="rect">
            <a:avLst/>
          </a:prstGeom>
          <a:noFill/>
          <a:ln>
            <a:noFill/>
          </a:ln>
        </p:spPr>
      </p:pic>
      <p:sp>
        <p:nvSpPr>
          <p:cNvPr id="761" name="Google Shape;761;g265f36cd2e9_0_703"/>
          <p:cNvSpPr/>
          <p:nvPr/>
        </p:nvSpPr>
        <p:spPr>
          <a:xfrm>
            <a:off x="9513489" y="11798300"/>
            <a:ext cx="60969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g265f36cd2e9_0_703"/>
          <p:cNvSpPr/>
          <p:nvPr/>
        </p:nvSpPr>
        <p:spPr>
          <a:xfrm>
            <a:off x="9513489" y="11798300"/>
            <a:ext cx="60969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g265f36cd2e9_0_703"/>
          <p:cNvSpPr/>
          <p:nvPr/>
        </p:nvSpPr>
        <p:spPr>
          <a:xfrm>
            <a:off x="9411876" y="11798300"/>
            <a:ext cx="63000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Luckiest Guy"/>
              <a:buNone/>
            </a:pPr>
            <a:r>
              <a:rPr b="0" i="0" lang="en-US" sz="4800" u="none" cap="none" strike="noStrike">
                <a:solidFill>
                  <a:srgbClr val="FFFFFF"/>
                </a:solidFill>
                <a:latin typeface="Luckiest Guy"/>
                <a:ea typeface="Luckiest Guy"/>
                <a:cs typeface="Luckiest Guy"/>
                <a:sym typeface="Luckiest Guy"/>
              </a:rPr>
              <a:t>Elementalen</a:t>
            </a:r>
            <a:endParaRPr b="0" i="0" sz="4800" u="none" cap="none" strike="noStrike">
              <a:solidFill>
                <a:schemeClr val="dk1"/>
              </a:solidFill>
              <a:latin typeface="Calibri"/>
              <a:ea typeface="Calibri"/>
              <a:cs typeface="Calibri"/>
              <a:sym typeface="Calibri"/>
            </a:endParaRPr>
          </a:p>
        </p:txBody>
      </p:sp>
      <p:sp>
        <p:nvSpPr>
          <p:cNvPr id="764" name="Google Shape;764;g265f36cd2e9_0_703"/>
          <p:cNvSpPr/>
          <p:nvPr/>
        </p:nvSpPr>
        <p:spPr>
          <a:xfrm>
            <a:off x="9445747" y="125603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765" name="Google Shape;765;g265f36cd2e9_0_703"/>
          <p:cNvSpPr/>
          <p:nvPr/>
        </p:nvSpPr>
        <p:spPr>
          <a:xfrm>
            <a:off x="16473959" y="3060700"/>
            <a:ext cx="6096900" cy="759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66" name="Google Shape;766;g265f36cd2e9_0_703"/>
          <p:cNvPicPr preferRelativeResize="0"/>
          <p:nvPr/>
        </p:nvPicPr>
        <p:blipFill rotWithShape="1">
          <a:blip r:embed="rId15">
            <a:alphaModFix/>
          </a:blip>
          <a:srcRect b="0" l="0" r="0" t="0"/>
          <a:stretch/>
        </p:blipFill>
        <p:spPr>
          <a:xfrm>
            <a:off x="16473959" y="3060700"/>
            <a:ext cx="6096762" cy="6096000"/>
          </a:xfrm>
          <a:prstGeom prst="rect">
            <a:avLst/>
          </a:prstGeom>
          <a:noFill/>
          <a:ln>
            <a:noFill/>
          </a:ln>
        </p:spPr>
      </p:pic>
      <p:sp>
        <p:nvSpPr>
          <p:cNvPr id="767" name="Google Shape;767;g265f36cd2e9_0_703"/>
          <p:cNvSpPr/>
          <p:nvPr/>
        </p:nvSpPr>
        <p:spPr>
          <a:xfrm>
            <a:off x="16473959" y="9359900"/>
            <a:ext cx="60969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g265f36cd2e9_0_703"/>
          <p:cNvSpPr/>
          <p:nvPr/>
        </p:nvSpPr>
        <p:spPr>
          <a:xfrm>
            <a:off x="16473959" y="9359900"/>
            <a:ext cx="60969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g265f36cd2e9_0_703"/>
          <p:cNvSpPr/>
          <p:nvPr/>
        </p:nvSpPr>
        <p:spPr>
          <a:xfrm>
            <a:off x="16372346" y="9359900"/>
            <a:ext cx="63000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Luckiest Guy"/>
              <a:buNone/>
            </a:pPr>
            <a:r>
              <a:rPr b="0" i="0" lang="en-US" sz="4800" u="none" cap="none" strike="noStrike">
                <a:solidFill>
                  <a:srgbClr val="FFFFFF"/>
                </a:solidFill>
                <a:latin typeface="Luckiest Guy"/>
                <a:ea typeface="Luckiest Guy"/>
                <a:cs typeface="Luckiest Guy"/>
                <a:sym typeface="Luckiest Guy"/>
              </a:rPr>
              <a:t>Lunaria</a:t>
            </a:r>
            <a:endParaRPr b="0" i="0" sz="4800" u="none" cap="none" strike="noStrike">
              <a:solidFill>
                <a:schemeClr val="dk1"/>
              </a:solidFill>
              <a:latin typeface="Calibri"/>
              <a:ea typeface="Calibri"/>
              <a:cs typeface="Calibri"/>
              <a:sym typeface="Calibri"/>
            </a:endParaRPr>
          </a:p>
        </p:txBody>
      </p:sp>
      <p:sp>
        <p:nvSpPr>
          <p:cNvPr id="770" name="Google Shape;770;g265f36cd2e9_0_703"/>
          <p:cNvSpPr/>
          <p:nvPr/>
        </p:nvSpPr>
        <p:spPr>
          <a:xfrm>
            <a:off x="16406217" y="101219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6263B"/>
        </a:solidFill>
      </p:bgPr>
    </p:bg>
    <p:spTree>
      <p:nvGrpSpPr>
        <p:cNvPr id="775" name="Shape 775"/>
        <p:cNvGrpSpPr/>
        <p:nvPr/>
      </p:nvGrpSpPr>
      <p:grpSpPr>
        <a:xfrm>
          <a:off x="0" y="0"/>
          <a:ext cx="0" cy="0"/>
          <a:chOff x="0" y="0"/>
          <a:chExt cx="0" cy="0"/>
        </a:xfrm>
      </p:grpSpPr>
      <p:pic>
        <p:nvPicPr>
          <p:cNvPr descr=" " id="776" name="Google Shape;776;g265f36cd2e9_0_737"/>
          <p:cNvPicPr preferRelativeResize="0"/>
          <p:nvPr/>
        </p:nvPicPr>
        <p:blipFill rotWithShape="1">
          <a:blip r:embed="rId3">
            <a:alphaModFix/>
          </a:blip>
          <a:srcRect b="0" l="0" r="0" t="0"/>
          <a:stretch/>
        </p:blipFill>
        <p:spPr>
          <a:xfrm>
            <a:off x="17604400" y="7823200"/>
            <a:ext cx="10205582" cy="8065367"/>
          </a:xfrm>
          <a:prstGeom prst="rect">
            <a:avLst/>
          </a:prstGeom>
          <a:noFill/>
          <a:ln>
            <a:noFill/>
          </a:ln>
        </p:spPr>
      </p:pic>
      <p:pic>
        <p:nvPicPr>
          <p:cNvPr descr=" " id="777" name="Google Shape;777;g265f36cd2e9_0_737"/>
          <p:cNvPicPr preferRelativeResize="0"/>
          <p:nvPr/>
        </p:nvPicPr>
        <p:blipFill rotWithShape="1">
          <a:blip r:embed="rId4">
            <a:alphaModFix/>
          </a:blip>
          <a:srcRect b="0" l="0" r="0" t="0"/>
          <a:stretch/>
        </p:blipFill>
        <p:spPr>
          <a:xfrm>
            <a:off x="-1778222" y="-2070100"/>
            <a:ext cx="6492905" cy="7426995"/>
          </a:xfrm>
          <a:prstGeom prst="rect">
            <a:avLst/>
          </a:prstGeom>
          <a:noFill/>
          <a:ln>
            <a:noFill/>
          </a:ln>
        </p:spPr>
      </p:pic>
      <p:pic>
        <p:nvPicPr>
          <p:cNvPr descr=" " id="778" name="Google Shape;778;g265f36cd2e9_0_737"/>
          <p:cNvPicPr preferRelativeResize="0"/>
          <p:nvPr/>
        </p:nvPicPr>
        <p:blipFill rotWithShape="1">
          <a:blip r:embed="rId5">
            <a:alphaModFix/>
          </a:blip>
          <a:srcRect b="0" l="0" r="0" t="0"/>
          <a:stretch/>
        </p:blipFill>
        <p:spPr>
          <a:xfrm>
            <a:off x="22156654" y="6025505"/>
            <a:ext cx="1114183" cy="4045595"/>
          </a:xfrm>
          <a:prstGeom prst="rect">
            <a:avLst/>
          </a:prstGeom>
          <a:noFill/>
          <a:ln>
            <a:noFill/>
          </a:ln>
        </p:spPr>
      </p:pic>
      <p:pic>
        <p:nvPicPr>
          <p:cNvPr descr=" " id="779" name="Google Shape;779;g265f36cd2e9_0_737"/>
          <p:cNvPicPr preferRelativeResize="0"/>
          <p:nvPr/>
        </p:nvPicPr>
        <p:blipFill rotWithShape="1">
          <a:blip r:embed="rId6">
            <a:alphaModFix/>
          </a:blip>
          <a:srcRect b="0" l="0" r="0" t="0"/>
          <a:stretch/>
        </p:blipFill>
        <p:spPr>
          <a:xfrm>
            <a:off x="685886" y="7547620"/>
            <a:ext cx="2918087" cy="3119388"/>
          </a:xfrm>
          <a:prstGeom prst="rect">
            <a:avLst/>
          </a:prstGeom>
          <a:noFill/>
          <a:ln>
            <a:noFill/>
          </a:ln>
        </p:spPr>
      </p:pic>
      <p:pic>
        <p:nvPicPr>
          <p:cNvPr descr=" " id="780" name="Google Shape;780;g265f36cd2e9_0_737"/>
          <p:cNvPicPr preferRelativeResize="0"/>
          <p:nvPr/>
        </p:nvPicPr>
        <p:blipFill rotWithShape="1">
          <a:blip r:embed="rId7">
            <a:alphaModFix/>
          </a:blip>
          <a:srcRect b="0" l="0" r="0" t="0"/>
          <a:stretch/>
        </p:blipFill>
        <p:spPr>
          <a:xfrm>
            <a:off x="3391324" y="-1435100"/>
            <a:ext cx="5532726" cy="6149057"/>
          </a:xfrm>
          <a:prstGeom prst="rect">
            <a:avLst/>
          </a:prstGeom>
          <a:noFill/>
          <a:ln>
            <a:noFill/>
          </a:ln>
        </p:spPr>
      </p:pic>
      <p:pic>
        <p:nvPicPr>
          <p:cNvPr descr=" " id="781" name="Google Shape;781;g265f36cd2e9_0_737"/>
          <p:cNvPicPr preferRelativeResize="0"/>
          <p:nvPr/>
        </p:nvPicPr>
        <p:blipFill rotWithShape="1">
          <a:blip r:embed="rId8">
            <a:alphaModFix/>
          </a:blip>
          <a:srcRect b="0" l="0" r="0" t="0"/>
          <a:stretch/>
        </p:blipFill>
        <p:spPr>
          <a:xfrm>
            <a:off x="10605826" y="10680700"/>
            <a:ext cx="4117076" cy="4300017"/>
          </a:xfrm>
          <a:prstGeom prst="rect">
            <a:avLst/>
          </a:prstGeom>
          <a:noFill/>
          <a:ln>
            <a:noFill/>
          </a:ln>
        </p:spPr>
      </p:pic>
      <p:pic>
        <p:nvPicPr>
          <p:cNvPr descr=" " id="782" name="Google Shape;782;g265f36cd2e9_0_737"/>
          <p:cNvPicPr preferRelativeResize="0"/>
          <p:nvPr/>
        </p:nvPicPr>
        <p:blipFill rotWithShape="1">
          <a:blip r:embed="rId9">
            <a:alphaModFix/>
          </a:blip>
          <a:srcRect b="0" l="0" r="0" t="0"/>
          <a:stretch/>
        </p:blipFill>
        <p:spPr>
          <a:xfrm>
            <a:off x="4712289" y="11163300"/>
            <a:ext cx="3021365" cy="2316262"/>
          </a:xfrm>
          <a:prstGeom prst="rect">
            <a:avLst/>
          </a:prstGeom>
          <a:noFill/>
          <a:ln>
            <a:noFill/>
          </a:ln>
        </p:spPr>
      </p:pic>
      <p:pic>
        <p:nvPicPr>
          <p:cNvPr descr=" " id="783" name="Google Shape;783;g265f36cd2e9_0_737"/>
          <p:cNvPicPr preferRelativeResize="0"/>
          <p:nvPr/>
        </p:nvPicPr>
        <p:blipFill rotWithShape="1">
          <a:blip r:embed="rId10">
            <a:alphaModFix/>
          </a:blip>
          <a:srcRect b="0" l="0" r="0" t="0"/>
          <a:stretch/>
        </p:blipFill>
        <p:spPr>
          <a:xfrm>
            <a:off x="17604400" y="10274300"/>
            <a:ext cx="4388485" cy="5120283"/>
          </a:xfrm>
          <a:prstGeom prst="rect">
            <a:avLst/>
          </a:prstGeom>
          <a:noFill/>
          <a:ln>
            <a:noFill/>
          </a:ln>
        </p:spPr>
      </p:pic>
      <p:pic>
        <p:nvPicPr>
          <p:cNvPr descr=" " id="784" name="Google Shape;784;g265f36cd2e9_0_737"/>
          <p:cNvPicPr preferRelativeResize="0"/>
          <p:nvPr/>
        </p:nvPicPr>
        <p:blipFill rotWithShape="1">
          <a:blip r:embed="rId11">
            <a:alphaModFix/>
          </a:blip>
          <a:srcRect b="0" l="0" r="0" t="0"/>
          <a:stretch/>
        </p:blipFill>
        <p:spPr>
          <a:xfrm>
            <a:off x="15597549" y="-1054100"/>
            <a:ext cx="11049872" cy="4537125"/>
          </a:xfrm>
          <a:prstGeom prst="rect">
            <a:avLst/>
          </a:prstGeom>
          <a:noFill/>
          <a:ln>
            <a:noFill/>
          </a:ln>
        </p:spPr>
      </p:pic>
      <p:sp>
        <p:nvSpPr>
          <p:cNvPr id="785" name="Google Shape;785;g265f36cd2e9_0_73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86" name="Google Shape;786;g265f36cd2e9_0_737"/>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787" name="Google Shape;787;g265f36cd2e9_0_737"/>
          <p:cNvSpPr/>
          <p:nvPr/>
        </p:nvSpPr>
        <p:spPr>
          <a:xfrm>
            <a:off x="3492937" y="2603500"/>
            <a:ext cx="10860000" cy="8508900"/>
          </a:xfrm>
          <a:prstGeom prst="roundRect">
            <a:avLst>
              <a:gd fmla="val 1493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g265f36cd2e9_0_737"/>
          <p:cNvSpPr/>
          <p:nvPr/>
        </p:nvSpPr>
        <p:spPr>
          <a:xfrm>
            <a:off x="4305838" y="3416300"/>
            <a:ext cx="9572700" cy="237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BC2D"/>
              </a:buClr>
              <a:buSzPts val="8000"/>
              <a:buFont typeface="Luckiest Guy"/>
              <a:buNone/>
            </a:pPr>
            <a:r>
              <a:rPr b="0" i="0" lang="en-US" sz="8000" u="none" cap="none" strike="noStrike">
                <a:solidFill>
                  <a:srgbClr val="EEBC2D"/>
                </a:solidFill>
                <a:latin typeface="Luckiest Guy"/>
                <a:ea typeface="Luckiest Guy"/>
                <a:cs typeface="Luckiest Guy"/>
                <a:sym typeface="Luckiest Guy"/>
              </a:rPr>
              <a:t>Thank you for choosing EaTemp</a:t>
            </a:r>
            <a:endParaRPr b="0" i="0" sz="8000" u="none" cap="none" strike="noStrike">
              <a:solidFill>
                <a:schemeClr val="dk1"/>
              </a:solidFill>
              <a:latin typeface="Calibri"/>
              <a:ea typeface="Calibri"/>
              <a:cs typeface="Calibri"/>
              <a:sym typeface="Calibri"/>
            </a:endParaRPr>
          </a:p>
        </p:txBody>
      </p:sp>
      <p:sp>
        <p:nvSpPr>
          <p:cNvPr id="789" name="Google Shape;789;g265f36cd2e9_0_737"/>
          <p:cNvSpPr/>
          <p:nvPr/>
        </p:nvSpPr>
        <p:spPr>
          <a:xfrm>
            <a:off x="4305838" y="6057900"/>
            <a:ext cx="9369600" cy="437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90" name="Google Shape;790;g265f36cd2e9_0_737"/>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13">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91" name="Google Shape;791;g265f36cd2e9_0_737"/>
          <p:cNvPicPr preferRelativeResize="0"/>
          <p:nvPr/>
        </p:nvPicPr>
        <p:blipFill rotWithShape="1">
          <a:blip r:embed="rId14">
            <a:alphaModFix/>
          </a:blip>
          <a:srcRect b="0" l="0" r="0" t="0"/>
          <a:stretch/>
        </p:blipFill>
        <p:spPr>
          <a:xfrm>
            <a:off x="14352794" y="2061716"/>
            <a:ext cx="8357645" cy="96646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6263B"/>
        </a:solidFill>
      </p:bgPr>
    </p:bg>
    <p:spTree>
      <p:nvGrpSpPr>
        <p:cNvPr id="53" name="Shape 53"/>
        <p:cNvGrpSpPr/>
        <p:nvPr/>
      </p:nvGrpSpPr>
      <p:grpSpPr>
        <a:xfrm>
          <a:off x="0" y="0"/>
          <a:ext cx="0" cy="0"/>
          <a:chOff x="0" y="0"/>
          <a:chExt cx="0" cy="0"/>
        </a:xfrm>
      </p:grpSpPr>
      <p:pic>
        <p:nvPicPr>
          <p:cNvPr descr=" " id="54" name="Google Shape;54;g265f36cd2e9_0_36"/>
          <p:cNvPicPr preferRelativeResize="0"/>
          <p:nvPr/>
        </p:nvPicPr>
        <p:blipFill rotWithShape="1">
          <a:blip r:embed="rId3">
            <a:alphaModFix/>
          </a:blip>
          <a:srcRect b="0" l="0" r="0" t="0"/>
          <a:stretch/>
        </p:blipFill>
        <p:spPr>
          <a:xfrm>
            <a:off x="18861857" y="-894766"/>
            <a:ext cx="2653190" cy="4755727"/>
          </a:xfrm>
          <a:prstGeom prst="rect">
            <a:avLst/>
          </a:prstGeom>
          <a:noFill/>
          <a:ln>
            <a:noFill/>
          </a:ln>
        </p:spPr>
      </p:pic>
      <p:pic>
        <p:nvPicPr>
          <p:cNvPr descr=" " id="55" name="Google Shape;55;g265f36cd2e9_0_36"/>
          <p:cNvPicPr preferRelativeResize="0"/>
          <p:nvPr/>
        </p:nvPicPr>
        <p:blipFill rotWithShape="1">
          <a:blip r:embed="rId4">
            <a:alphaModFix/>
          </a:blip>
          <a:srcRect b="0" l="0" r="0" t="0"/>
          <a:stretch/>
        </p:blipFill>
        <p:spPr>
          <a:xfrm>
            <a:off x="20033877" y="-1270000"/>
            <a:ext cx="3228839" cy="4383633"/>
          </a:xfrm>
          <a:prstGeom prst="rect">
            <a:avLst/>
          </a:prstGeom>
          <a:noFill/>
          <a:ln>
            <a:noFill/>
          </a:ln>
        </p:spPr>
      </p:pic>
      <p:pic>
        <p:nvPicPr>
          <p:cNvPr descr=" " id="56" name="Google Shape;56;g265f36cd2e9_0_36"/>
          <p:cNvPicPr preferRelativeResize="0"/>
          <p:nvPr/>
        </p:nvPicPr>
        <p:blipFill rotWithShape="1">
          <a:blip r:embed="rId5">
            <a:alphaModFix/>
          </a:blip>
          <a:srcRect b="0" l="0" r="0" t="0"/>
          <a:stretch/>
        </p:blipFill>
        <p:spPr>
          <a:xfrm>
            <a:off x="21439126" y="81397"/>
            <a:ext cx="2946824" cy="2427343"/>
          </a:xfrm>
          <a:prstGeom prst="rect">
            <a:avLst/>
          </a:prstGeom>
          <a:noFill/>
          <a:ln>
            <a:noFill/>
          </a:ln>
        </p:spPr>
      </p:pic>
      <p:pic>
        <p:nvPicPr>
          <p:cNvPr descr=" " id="57" name="Google Shape;57;g265f36cd2e9_0_36"/>
          <p:cNvPicPr preferRelativeResize="0"/>
          <p:nvPr/>
        </p:nvPicPr>
        <p:blipFill rotWithShape="1">
          <a:blip r:embed="rId6">
            <a:alphaModFix/>
          </a:blip>
          <a:srcRect b="0" l="0" r="0" t="0"/>
          <a:stretch/>
        </p:blipFill>
        <p:spPr>
          <a:xfrm>
            <a:off x="-1041530" y="1485900"/>
            <a:ext cx="2952477" cy="4422161"/>
          </a:xfrm>
          <a:prstGeom prst="rect">
            <a:avLst/>
          </a:prstGeom>
          <a:noFill/>
          <a:ln>
            <a:noFill/>
          </a:ln>
        </p:spPr>
      </p:pic>
      <p:pic>
        <p:nvPicPr>
          <p:cNvPr descr=" " id="58" name="Google Shape;58;g265f36cd2e9_0_36"/>
          <p:cNvPicPr preferRelativeResize="0"/>
          <p:nvPr/>
        </p:nvPicPr>
        <p:blipFill rotWithShape="1">
          <a:blip r:embed="rId7">
            <a:alphaModFix/>
          </a:blip>
          <a:srcRect b="0" l="0" r="0" t="0"/>
          <a:stretch/>
        </p:blipFill>
        <p:spPr>
          <a:xfrm>
            <a:off x="4902813" y="12103100"/>
            <a:ext cx="2804880" cy="2150780"/>
          </a:xfrm>
          <a:prstGeom prst="rect">
            <a:avLst/>
          </a:prstGeom>
          <a:noFill/>
          <a:ln>
            <a:noFill/>
          </a:ln>
        </p:spPr>
      </p:pic>
      <p:pic>
        <p:nvPicPr>
          <p:cNvPr descr=" " id="59" name="Google Shape;59;g265f36cd2e9_0_36"/>
          <p:cNvPicPr preferRelativeResize="0"/>
          <p:nvPr/>
        </p:nvPicPr>
        <p:blipFill rotWithShape="1">
          <a:blip r:embed="rId8">
            <a:alphaModFix/>
          </a:blip>
          <a:srcRect b="0" l="0" r="0" t="0"/>
          <a:stretch/>
        </p:blipFill>
        <p:spPr>
          <a:xfrm>
            <a:off x="-939917" y="9956800"/>
            <a:ext cx="4117076" cy="4300014"/>
          </a:xfrm>
          <a:prstGeom prst="rect">
            <a:avLst/>
          </a:prstGeom>
          <a:noFill/>
          <a:ln>
            <a:noFill/>
          </a:ln>
        </p:spPr>
      </p:pic>
      <p:pic>
        <p:nvPicPr>
          <p:cNvPr descr=" " id="60" name="Google Shape;60;g265f36cd2e9_0_36"/>
          <p:cNvPicPr preferRelativeResize="0"/>
          <p:nvPr/>
        </p:nvPicPr>
        <p:blipFill rotWithShape="1">
          <a:blip r:embed="rId9">
            <a:alphaModFix/>
          </a:blip>
          <a:srcRect b="0" l="0" r="0" t="0"/>
          <a:stretch/>
        </p:blipFill>
        <p:spPr>
          <a:xfrm>
            <a:off x="-72929" y="8661400"/>
            <a:ext cx="1023597" cy="1369082"/>
          </a:xfrm>
          <a:prstGeom prst="rect">
            <a:avLst/>
          </a:prstGeom>
          <a:noFill/>
          <a:ln>
            <a:noFill/>
          </a:ln>
        </p:spPr>
      </p:pic>
      <p:pic>
        <p:nvPicPr>
          <p:cNvPr descr=" " id="61" name="Google Shape;61;g265f36cd2e9_0_36"/>
          <p:cNvPicPr preferRelativeResize="0"/>
          <p:nvPr/>
        </p:nvPicPr>
        <p:blipFill rotWithShape="1">
          <a:blip r:embed="rId10">
            <a:alphaModFix/>
          </a:blip>
          <a:srcRect b="0" l="0" r="0" t="0"/>
          <a:stretch/>
        </p:blipFill>
        <p:spPr>
          <a:xfrm>
            <a:off x="22347835" y="6782507"/>
            <a:ext cx="2853714" cy="6427124"/>
          </a:xfrm>
          <a:prstGeom prst="rect">
            <a:avLst/>
          </a:prstGeom>
          <a:noFill/>
          <a:ln>
            <a:noFill/>
          </a:ln>
        </p:spPr>
      </p:pic>
      <p:pic>
        <p:nvPicPr>
          <p:cNvPr descr=" " id="62" name="Google Shape;62;g265f36cd2e9_0_36"/>
          <p:cNvPicPr preferRelativeResize="0"/>
          <p:nvPr/>
        </p:nvPicPr>
        <p:blipFill rotWithShape="1">
          <a:blip r:embed="rId11">
            <a:alphaModFix/>
          </a:blip>
          <a:srcRect b="0" l="0" r="0" t="0"/>
          <a:stretch/>
        </p:blipFill>
        <p:spPr>
          <a:xfrm>
            <a:off x="22724529" y="10261197"/>
            <a:ext cx="930156" cy="2397119"/>
          </a:xfrm>
          <a:prstGeom prst="rect">
            <a:avLst/>
          </a:prstGeom>
          <a:noFill/>
          <a:ln>
            <a:noFill/>
          </a:ln>
        </p:spPr>
      </p:pic>
      <p:sp>
        <p:nvSpPr>
          <p:cNvPr id="63" name="Google Shape;63;g265f36cd2e9_0_3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 name="Google Shape;64;g265f36cd2e9_0_36"/>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65" name="Google Shape;65;g265f36cd2e9_0_36"/>
          <p:cNvSpPr/>
          <p:nvPr/>
        </p:nvSpPr>
        <p:spPr>
          <a:xfrm>
            <a:off x="4979022" y="1320800"/>
            <a:ext cx="14970900" cy="216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BC2D"/>
              </a:buClr>
              <a:buSzPts val="12800"/>
              <a:buFont typeface="Luckiest Guy"/>
              <a:buNone/>
            </a:pPr>
            <a:r>
              <a:rPr b="0" i="0" lang="en-US" sz="12800" u="none" cap="none" strike="noStrike">
                <a:solidFill>
                  <a:srgbClr val="EEBC2D"/>
                </a:solidFill>
                <a:latin typeface="Luckiest Guy"/>
                <a:ea typeface="Luckiest Guy"/>
                <a:cs typeface="Luckiest Guy"/>
                <a:sym typeface="Luckiest Guy"/>
              </a:rPr>
              <a:t>Table of Contents</a:t>
            </a:r>
            <a:endParaRPr b="0" i="0" sz="12800" u="none" cap="none" strike="noStrike">
              <a:solidFill>
                <a:schemeClr val="dk1"/>
              </a:solidFill>
              <a:latin typeface="Calibri"/>
              <a:ea typeface="Calibri"/>
              <a:cs typeface="Calibri"/>
              <a:sym typeface="Calibri"/>
            </a:endParaRPr>
          </a:p>
        </p:txBody>
      </p:sp>
      <p:sp>
        <p:nvSpPr>
          <p:cNvPr id="66" name="Google Shape;66;g265f36cd2e9_0_36"/>
          <p:cNvSpPr/>
          <p:nvPr/>
        </p:nvSpPr>
        <p:spPr>
          <a:xfrm>
            <a:off x="1016127"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65f36cd2e9_0_36"/>
          <p:cNvSpPr/>
          <p:nvPr/>
        </p:nvSpPr>
        <p:spPr>
          <a:xfrm>
            <a:off x="1016127" y="4711700"/>
            <a:ext cx="5931600" cy="12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65f36cd2e9_0_36"/>
          <p:cNvSpPr/>
          <p:nvPr/>
        </p:nvSpPr>
        <p:spPr>
          <a:xfrm>
            <a:off x="812902" y="4711700"/>
            <a:ext cx="6135000" cy="8127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4800"/>
              <a:buFont typeface="Luckiest Guy"/>
              <a:buNone/>
            </a:pPr>
            <a:r>
              <a:rPr b="0" i="0" lang="en-US" sz="4800" u="none" cap="none" strike="noStrike">
                <a:solidFill>
                  <a:srgbClr val="FFFFFF"/>
                </a:solidFill>
                <a:latin typeface="Luckiest Guy"/>
                <a:ea typeface="Luckiest Guy"/>
                <a:cs typeface="Luckiest Guy"/>
                <a:sym typeface="Luckiest Guy"/>
              </a:rPr>
              <a:t>Introduction</a:t>
            </a:r>
            <a:endParaRPr b="0" i="0" sz="4800" u="none" cap="none" strike="noStrike">
              <a:solidFill>
                <a:schemeClr val="dk1"/>
              </a:solidFill>
              <a:latin typeface="Calibri"/>
              <a:ea typeface="Calibri"/>
              <a:cs typeface="Calibri"/>
              <a:sym typeface="Calibri"/>
            </a:endParaRPr>
          </a:p>
        </p:txBody>
      </p:sp>
      <p:sp>
        <p:nvSpPr>
          <p:cNvPr id="69" name="Google Shape;69;g265f36cd2e9_0_36"/>
          <p:cNvSpPr/>
          <p:nvPr/>
        </p:nvSpPr>
        <p:spPr>
          <a:xfrm>
            <a:off x="880643" y="54229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70" name="Google Shape;70;g265f36cd2e9_0_36"/>
          <p:cNvPicPr preferRelativeResize="0"/>
          <p:nvPr/>
        </p:nvPicPr>
        <p:blipFill rotWithShape="1">
          <a:blip r:embed="rId13">
            <a:alphaModFix/>
          </a:blip>
          <a:srcRect b="0" l="0" r="0" t="0"/>
          <a:stretch/>
        </p:blipFill>
        <p:spPr>
          <a:xfrm>
            <a:off x="7150994" y="4521200"/>
            <a:ext cx="1625803" cy="1625600"/>
          </a:xfrm>
          <a:prstGeom prst="rect">
            <a:avLst/>
          </a:prstGeom>
          <a:noFill/>
          <a:ln>
            <a:noFill/>
          </a:ln>
        </p:spPr>
      </p:pic>
      <p:sp>
        <p:nvSpPr>
          <p:cNvPr id="71" name="Google Shape;71;g265f36cd2e9_0_36"/>
          <p:cNvSpPr/>
          <p:nvPr/>
        </p:nvSpPr>
        <p:spPr>
          <a:xfrm>
            <a:off x="7150994" y="4521200"/>
            <a:ext cx="1625700" cy="1625700"/>
          </a:xfrm>
          <a:prstGeom prst="roundRect">
            <a:avLst>
              <a:gd fmla="val 781313" name="adj"/>
            </a:avLst>
          </a:prstGeom>
          <a:noFill/>
          <a:ln cap="flat" cmpd="sng" w="50800">
            <a:solidFill>
              <a:srgbClr val="DCC2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65f36cd2e9_0_36"/>
          <p:cNvSpPr/>
          <p:nvPr/>
        </p:nvSpPr>
        <p:spPr>
          <a:xfrm>
            <a:off x="7551094" y="4927600"/>
            <a:ext cx="825600" cy="812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CC24F"/>
              </a:buClr>
              <a:buSzPts val="4800"/>
              <a:buFont typeface="Luckiest Guy"/>
              <a:buNone/>
            </a:pPr>
            <a:r>
              <a:rPr b="0" i="0" lang="en-US" sz="4800" u="none" cap="none" strike="noStrike">
                <a:solidFill>
                  <a:srgbClr val="DCC24F"/>
                </a:solidFill>
                <a:latin typeface="Luckiest Guy"/>
                <a:ea typeface="Luckiest Guy"/>
                <a:cs typeface="Luckiest Guy"/>
                <a:sym typeface="Luckiest Guy"/>
              </a:rPr>
              <a:t>01</a:t>
            </a:r>
            <a:endParaRPr b="0" i="0" sz="4800" u="none" cap="none" strike="noStrike">
              <a:solidFill>
                <a:schemeClr val="dk1"/>
              </a:solidFill>
              <a:latin typeface="Calibri"/>
              <a:ea typeface="Calibri"/>
              <a:cs typeface="Calibri"/>
              <a:sym typeface="Calibri"/>
            </a:endParaRPr>
          </a:p>
        </p:txBody>
      </p:sp>
      <p:pic>
        <p:nvPicPr>
          <p:cNvPr descr=" " id="73" name="Google Shape;73;g265f36cd2e9_0_36"/>
          <p:cNvPicPr preferRelativeResize="0"/>
          <p:nvPr/>
        </p:nvPicPr>
        <p:blipFill rotWithShape="1">
          <a:blip r:embed="rId14">
            <a:alphaModFix/>
          </a:blip>
          <a:srcRect b="0" l="0" r="0" t="0"/>
          <a:stretch/>
        </p:blipFill>
        <p:spPr>
          <a:xfrm>
            <a:off x="8967321" y="3454400"/>
            <a:ext cx="6439910" cy="8473350"/>
          </a:xfrm>
          <a:prstGeom prst="rect">
            <a:avLst/>
          </a:prstGeom>
          <a:noFill/>
          <a:ln>
            <a:noFill/>
          </a:ln>
        </p:spPr>
      </p:pic>
      <p:sp>
        <p:nvSpPr>
          <p:cNvPr id="74" name="Google Shape;74;g265f36cd2e9_0_36"/>
          <p:cNvSpPr/>
          <p:nvPr/>
        </p:nvSpPr>
        <p:spPr>
          <a:xfrm>
            <a:off x="16397749"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5" name="Google Shape;75;g265f36cd2e9_0_36"/>
          <p:cNvPicPr preferRelativeResize="0"/>
          <p:nvPr/>
        </p:nvPicPr>
        <p:blipFill rotWithShape="1">
          <a:blip r:embed="rId13">
            <a:alphaModFix/>
          </a:blip>
          <a:srcRect b="0" l="0" r="0" t="0"/>
          <a:stretch/>
        </p:blipFill>
        <p:spPr>
          <a:xfrm>
            <a:off x="16397749" y="4521200"/>
            <a:ext cx="1625803" cy="1625600"/>
          </a:xfrm>
          <a:prstGeom prst="rect">
            <a:avLst/>
          </a:prstGeom>
          <a:noFill/>
          <a:ln>
            <a:noFill/>
          </a:ln>
        </p:spPr>
      </p:pic>
      <p:sp>
        <p:nvSpPr>
          <p:cNvPr id="76" name="Google Shape;76;g265f36cd2e9_0_36"/>
          <p:cNvSpPr/>
          <p:nvPr/>
        </p:nvSpPr>
        <p:spPr>
          <a:xfrm>
            <a:off x="16397749" y="4521200"/>
            <a:ext cx="1625700" cy="1625700"/>
          </a:xfrm>
          <a:prstGeom prst="roundRect">
            <a:avLst>
              <a:gd fmla="val 781313" name="adj"/>
            </a:avLst>
          </a:prstGeom>
          <a:noFill/>
          <a:ln cap="flat" cmpd="sng" w="50800">
            <a:solidFill>
              <a:srgbClr val="DCC2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g265f36cd2e9_0_36"/>
          <p:cNvSpPr/>
          <p:nvPr/>
        </p:nvSpPr>
        <p:spPr>
          <a:xfrm>
            <a:off x="16759745" y="4927600"/>
            <a:ext cx="901800" cy="812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CC24F"/>
              </a:buClr>
              <a:buSzPts val="4800"/>
              <a:buFont typeface="Luckiest Guy"/>
              <a:buNone/>
            </a:pPr>
            <a:r>
              <a:rPr b="0" i="0" lang="en-US" sz="4800" u="none" cap="none" strike="noStrike">
                <a:solidFill>
                  <a:srgbClr val="DCC24F"/>
                </a:solidFill>
                <a:latin typeface="Luckiest Guy"/>
                <a:ea typeface="Luckiest Guy"/>
                <a:cs typeface="Luckiest Guy"/>
                <a:sym typeface="Luckiest Guy"/>
              </a:rPr>
              <a:t>02</a:t>
            </a:r>
            <a:endParaRPr b="0" i="0" sz="4800" u="none" cap="none" strike="noStrike">
              <a:solidFill>
                <a:schemeClr val="dk1"/>
              </a:solidFill>
              <a:latin typeface="Calibri"/>
              <a:ea typeface="Calibri"/>
              <a:cs typeface="Calibri"/>
              <a:sym typeface="Calibri"/>
            </a:endParaRPr>
          </a:p>
        </p:txBody>
      </p:sp>
      <p:sp>
        <p:nvSpPr>
          <p:cNvPr id="78" name="Google Shape;78;g265f36cd2e9_0_36"/>
          <p:cNvSpPr/>
          <p:nvPr/>
        </p:nvSpPr>
        <p:spPr>
          <a:xfrm>
            <a:off x="18226778" y="4711700"/>
            <a:ext cx="5931600" cy="12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g265f36cd2e9_0_36"/>
          <p:cNvSpPr/>
          <p:nvPr/>
        </p:nvSpPr>
        <p:spPr>
          <a:xfrm>
            <a:off x="18226778" y="4711700"/>
            <a:ext cx="613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uckiest Guy"/>
              <a:buNone/>
            </a:pPr>
            <a:r>
              <a:rPr b="0" i="0" lang="en-US" sz="4800" u="none" cap="none" strike="noStrike">
                <a:solidFill>
                  <a:srgbClr val="FFFFFF"/>
                </a:solidFill>
                <a:latin typeface="Luckiest Guy"/>
                <a:ea typeface="Luckiest Guy"/>
                <a:cs typeface="Luckiest Guy"/>
                <a:sym typeface="Luckiest Guy"/>
              </a:rPr>
              <a:t>Encounters</a:t>
            </a:r>
            <a:endParaRPr b="0" i="0" sz="4800" u="none" cap="none" strike="noStrike">
              <a:solidFill>
                <a:schemeClr val="dk1"/>
              </a:solidFill>
              <a:latin typeface="Calibri"/>
              <a:ea typeface="Calibri"/>
              <a:cs typeface="Calibri"/>
              <a:sym typeface="Calibri"/>
            </a:endParaRPr>
          </a:p>
        </p:txBody>
      </p:sp>
      <p:sp>
        <p:nvSpPr>
          <p:cNvPr id="80" name="Google Shape;80;g265f36cd2e9_0_36"/>
          <p:cNvSpPr/>
          <p:nvPr/>
        </p:nvSpPr>
        <p:spPr>
          <a:xfrm>
            <a:off x="18226778" y="54229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81" name="Google Shape;81;g265f36cd2e9_0_36"/>
          <p:cNvSpPr/>
          <p:nvPr/>
        </p:nvSpPr>
        <p:spPr>
          <a:xfrm>
            <a:off x="1016127"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265f36cd2e9_0_36"/>
          <p:cNvSpPr/>
          <p:nvPr/>
        </p:nvSpPr>
        <p:spPr>
          <a:xfrm>
            <a:off x="1016127" y="7696200"/>
            <a:ext cx="5931600" cy="12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g265f36cd2e9_0_36"/>
          <p:cNvSpPr/>
          <p:nvPr/>
        </p:nvSpPr>
        <p:spPr>
          <a:xfrm>
            <a:off x="812902" y="7696200"/>
            <a:ext cx="6135000" cy="8127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4800"/>
              <a:buFont typeface="Luckiest Guy"/>
              <a:buNone/>
            </a:pPr>
            <a:r>
              <a:rPr b="0" i="0" lang="en-US" sz="4800" u="none" cap="none" strike="noStrike">
                <a:solidFill>
                  <a:srgbClr val="FFFFFF"/>
                </a:solidFill>
                <a:latin typeface="Luckiest Guy"/>
                <a:ea typeface="Luckiest Guy"/>
                <a:cs typeface="Luckiest Guy"/>
                <a:sym typeface="Luckiest Guy"/>
              </a:rPr>
              <a:t>Wonders</a:t>
            </a:r>
            <a:endParaRPr b="0" i="0" sz="4800" u="none" cap="none" strike="noStrike">
              <a:solidFill>
                <a:schemeClr val="dk1"/>
              </a:solidFill>
              <a:latin typeface="Calibri"/>
              <a:ea typeface="Calibri"/>
              <a:cs typeface="Calibri"/>
              <a:sym typeface="Calibri"/>
            </a:endParaRPr>
          </a:p>
        </p:txBody>
      </p:sp>
      <p:sp>
        <p:nvSpPr>
          <p:cNvPr id="84" name="Google Shape;84;g265f36cd2e9_0_36"/>
          <p:cNvSpPr/>
          <p:nvPr/>
        </p:nvSpPr>
        <p:spPr>
          <a:xfrm>
            <a:off x="880643" y="84074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85" name="Google Shape;85;g265f36cd2e9_0_36"/>
          <p:cNvPicPr preferRelativeResize="0"/>
          <p:nvPr/>
        </p:nvPicPr>
        <p:blipFill rotWithShape="1">
          <a:blip r:embed="rId13">
            <a:alphaModFix/>
          </a:blip>
          <a:srcRect b="0" l="0" r="0" t="0"/>
          <a:stretch/>
        </p:blipFill>
        <p:spPr>
          <a:xfrm>
            <a:off x="7150994" y="7505700"/>
            <a:ext cx="1625803" cy="1625600"/>
          </a:xfrm>
          <a:prstGeom prst="rect">
            <a:avLst/>
          </a:prstGeom>
          <a:noFill/>
          <a:ln>
            <a:noFill/>
          </a:ln>
        </p:spPr>
      </p:pic>
      <p:sp>
        <p:nvSpPr>
          <p:cNvPr id="86" name="Google Shape;86;g265f36cd2e9_0_36"/>
          <p:cNvSpPr/>
          <p:nvPr/>
        </p:nvSpPr>
        <p:spPr>
          <a:xfrm>
            <a:off x="7150994" y="7505700"/>
            <a:ext cx="1625700" cy="1625700"/>
          </a:xfrm>
          <a:prstGeom prst="roundRect">
            <a:avLst>
              <a:gd fmla="val 781313" name="adj"/>
            </a:avLst>
          </a:prstGeom>
          <a:noFill/>
          <a:ln cap="flat" cmpd="sng" w="50800">
            <a:solidFill>
              <a:srgbClr val="DCC2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g265f36cd2e9_0_36"/>
          <p:cNvSpPr/>
          <p:nvPr/>
        </p:nvSpPr>
        <p:spPr>
          <a:xfrm>
            <a:off x="7506638" y="7912100"/>
            <a:ext cx="914400" cy="812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CC24F"/>
              </a:buClr>
              <a:buSzPts val="4800"/>
              <a:buFont typeface="Luckiest Guy"/>
              <a:buNone/>
            </a:pPr>
            <a:r>
              <a:rPr b="0" i="0" lang="en-US" sz="4800" u="none" cap="none" strike="noStrike">
                <a:solidFill>
                  <a:srgbClr val="DCC24F"/>
                </a:solidFill>
                <a:latin typeface="Luckiest Guy"/>
                <a:ea typeface="Luckiest Guy"/>
                <a:cs typeface="Luckiest Guy"/>
                <a:sym typeface="Luckiest Guy"/>
              </a:rPr>
              <a:t>03</a:t>
            </a:r>
            <a:endParaRPr b="0" i="0" sz="4800" u="none" cap="none" strike="noStrike">
              <a:solidFill>
                <a:schemeClr val="dk1"/>
              </a:solidFill>
              <a:latin typeface="Calibri"/>
              <a:ea typeface="Calibri"/>
              <a:cs typeface="Calibri"/>
              <a:sym typeface="Calibri"/>
            </a:endParaRPr>
          </a:p>
        </p:txBody>
      </p:sp>
      <p:sp>
        <p:nvSpPr>
          <p:cNvPr id="88" name="Google Shape;88;g265f36cd2e9_0_36"/>
          <p:cNvSpPr/>
          <p:nvPr/>
        </p:nvSpPr>
        <p:spPr>
          <a:xfrm>
            <a:off x="16397749"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9" name="Google Shape;89;g265f36cd2e9_0_36"/>
          <p:cNvPicPr preferRelativeResize="0"/>
          <p:nvPr/>
        </p:nvPicPr>
        <p:blipFill rotWithShape="1">
          <a:blip r:embed="rId13">
            <a:alphaModFix/>
          </a:blip>
          <a:srcRect b="0" l="0" r="0" t="0"/>
          <a:stretch/>
        </p:blipFill>
        <p:spPr>
          <a:xfrm>
            <a:off x="16397749" y="7505700"/>
            <a:ext cx="1625803" cy="1625600"/>
          </a:xfrm>
          <a:prstGeom prst="rect">
            <a:avLst/>
          </a:prstGeom>
          <a:noFill/>
          <a:ln>
            <a:noFill/>
          </a:ln>
        </p:spPr>
      </p:pic>
      <p:sp>
        <p:nvSpPr>
          <p:cNvPr id="90" name="Google Shape;90;g265f36cd2e9_0_36"/>
          <p:cNvSpPr/>
          <p:nvPr/>
        </p:nvSpPr>
        <p:spPr>
          <a:xfrm>
            <a:off x="16397749" y="7505700"/>
            <a:ext cx="1625700" cy="1625700"/>
          </a:xfrm>
          <a:prstGeom prst="roundRect">
            <a:avLst>
              <a:gd fmla="val 781313" name="adj"/>
            </a:avLst>
          </a:prstGeom>
          <a:noFill/>
          <a:ln cap="flat" cmpd="sng" w="50800">
            <a:solidFill>
              <a:srgbClr val="DCC2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g265f36cd2e9_0_36"/>
          <p:cNvSpPr/>
          <p:nvPr/>
        </p:nvSpPr>
        <p:spPr>
          <a:xfrm>
            <a:off x="16747043" y="7912100"/>
            <a:ext cx="927300" cy="812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CC24F"/>
              </a:buClr>
              <a:buSzPts val="4800"/>
              <a:buFont typeface="Luckiest Guy"/>
              <a:buNone/>
            </a:pPr>
            <a:r>
              <a:rPr b="0" i="0" lang="en-US" sz="4800" u="none" cap="none" strike="noStrike">
                <a:solidFill>
                  <a:srgbClr val="DCC24F"/>
                </a:solidFill>
                <a:latin typeface="Luckiest Guy"/>
                <a:ea typeface="Luckiest Guy"/>
                <a:cs typeface="Luckiest Guy"/>
                <a:sym typeface="Luckiest Guy"/>
              </a:rPr>
              <a:t>04</a:t>
            </a:r>
            <a:endParaRPr b="0" i="0" sz="4800" u="none" cap="none" strike="noStrike">
              <a:solidFill>
                <a:schemeClr val="dk1"/>
              </a:solidFill>
              <a:latin typeface="Calibri"/>
              <a:ea typeface="Calibri"/>
              <a:cs typeface="Calibri"/>
              <a:sym typeface="Calibri"/>
            </a:endParaRPr>
          </a:p>
        </p:txBody>
      </p:sp>
      <p:sp>
        <p:nvSpPr>
          <p:cNvPr id="92" name="Google Shape;92;g265f36cd2e9_0_36"/>
          <p:cNvSpPr/>
          <p:nvPr/>
        </p:nvSpPr>
        <p:spPr>
          <a:xfrm>
            <a:off x="18226778" y="7696200"/>
            <a:ext cx="5931600" cy="12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g265f36cd2e9_0_36"/>
          <p:cNvSpPr/>
          <p:nvPr/>
        </p:nvSpPr>
        <p:spPr>
          <a:xfrm>
            <a:off x="18226778" y="7696200"/>
            <a:ext cx="613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uckiest Guy"/>
              <a:buNone/>
            </a:pPr>
            <a:r>
              <a:rPr b="0" i="0" lang="en-US" sz="4800" u="none" cap="none" strike="noStrike">
                <a:solidFill>
                  <a:srgbClr val="FFFFFF"/>
                </a:solidFill>
                <a:latin typeface="Luckiest Guy"/>
                <a:ea typeface="Luckiest Guy"/>
                <a:cs typeface="Luckiest Guy"/>
                <a:sym typeface="Luckiest Guy"/>
              </a:rPr>
              <a:t>Magic</a:t>
            </a:r>
            <a:endParaRPr b="0" i="0" sz="4800" u="none" cap="none" strike="noStrike">
              <a:solidFill>
                <a:schemeClr val="dk1"/>
              </a:solidFill>
              <a:latin typeface="Calibri"/>
              <a:ea typeface="Calibri"/>
              <a:cs typeface="Calibri"/>
              <a:sym typeface="Calibri"/>
            </a:endParaRPr>
          </a:p>
        </p:txBody>
      </p:sp>
      <p:sp>
        <p:nvSpPr>
          <p:cNvPr id="94" name="Google Shape;94;g265f36cd2e9_0_36"/>
          <p:cNvSpPr/>
          <p:nvPr/>
        </p:nvSpPr>
        <p:spPr>
          <a:xfrm>
            <a:off x="18226778" y="84074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95" name="Google Shape;95;g265f36cd2e9_0_36"/>
          <p:cNvSpPr/>
          <p:nvPr/>
        </p:nvSpPr>
        <p:spPr>
          <a:xfrm>
            <a:off x="1016127"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g265f36cd2e9_0_36"/>
          <p:cNvSpPr/>
          <p:nvPr/>
        </p:nvSpPr>
        <p:spPr>
          <a:xfrm>
            <a:off x="1016127" y="10680700"/>
            <a:ext cx="5931600" cy="12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g265f36cd2e9_0_36"/>
          <p:cNvSpPr/>
          <p:nvPr/>
        </p:nvSpPr>
        <p:spPr>
          <a:xfrm>
            <a:off x="812902" y="10680700"/>
            <a:ext cx="6135000" cy="8127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4800"/>
              <a:buFont typeface="Luckiest Guy"/>
              <a:buNone/>
            </a:pPr>
            <a:r>
              <a:rPr b="0" i="0" lang="en-US" sz="4800" u="none" cap="none" strike="noStrike">
                <a:solidFill>
                  <a:srgbClr val="FFFFFF"/>
                </a:solidFill>
                <a:latin typeface="Luckiest Guy"/>
                <a:ea typeface="Luckiest Guy"/>
                <a:cs typeface="Luckiest Guy"/>
                <a:sym typeface="Luckiest Guy"/>
              </a:rPr>
              <a:t>Adventure</a:t>
            </a:r>
            <a:endParaRPr b="0" i="0" sz="4800" u="none" cap="none" strike="noStrike">
              <a:solidFill>
                <a:schemeClr val="dk1"/>
              </a:solidFill>
              <a:latin typeface="Calibri"/>
              <a:ea typeface="Calibri"/>
              <a:cs typeface="Calibri"/>
              <a:sym typeface="Calibri"/>
            </a:endParaRPr>
          </a:p>
        </p:txBody>
      </p:sp>
      <p:sp>
        <p:nvSpPr>
          <p:cNvPr id="98" name="Google Shape;98;g265f36cd2e9_0_36"/>
          <p:cNvSpPr/>
          <p:nvPr/>
        </p:nvSpPr>
        <p:spPr>
          <a:xfrm>
            <a:off x="880643" y="113919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pic>
        <p:nvPicPr>
          <p:cNvPr descr=" " id="99" name="Google Shape;99;g265f36cd2e9_0_36"/>
          <p:cNvPicPr preferRelativeResize="0"/>
          <p:nvPr/>
        </p:nvPicPr>
        <p:blipFill rotWithShape="1">
          <a:blip r:embed="rId13">
            <a:alphaModFix/>
          </a:blip>
          <a:srcRect b="0" l="0" r="0" t="0"/>
          <a:stretch/>
        </p:blipFill>
        <p:spPr>
          <a:xfrm>
            <a:off x="7150994" y="10490200"/>
            <a:ext cx="1625803" cy="1625600"/>
          </a:xfrm>
          <a:prstGeom prst="rect">
            <a:avLst/>
          </a:prstGeom>
          <a:noFill/>
          <a:ln>
            <a:noFill/>
          </a:ln>
        </p:spPr>
      </p:pic>
      <p:sp>
        <p:nvSpPr>
          <p:cNvPr id="100" name="Google Shape;100;g265f36cd2e9_0_36"/>
          <p:cNvSpPr/>
          <p:nvPr/>
        </p:nvSpPr>
        <p:spPr>
          <a:xfrm>
            <a:off x="7150994" y="10490200"/>
            <a:ext cx="1625700" cy="1625700"/>
          </a:xfrm>
          <a:prstGeom prst="roundRect">
            <a:avLst>
              <a:gd fmla="val 781313" name="adj"/>
            </a:avLst>
          </a:prstGeom>
          <a:noFill/>
          <a:ln cap="flat" cmpd="sng" w="50800">
            <a:solidFill>
              <a:srgbClr val="DCC2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g265f36cd2e9_0_36"/>
          <p:cNvSpPr/>
          <p:nvPr/>
        </p:nvSpPr>
        <p:spPr>
          <a:xfrm>
            <a:off x="7506638" y="10896600"/>
            <a:ext cx="914400" cy="812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CC24F"/>
              </a:buClr>
              <a:buSzPts val="4800"/>
              <a:buFont typeface="Luckiest Guy"/>
              <a:buNone/>
            </a:pPr>
            <a:r>
              <a:rPr b="0" i="0" lang="en-US" sz="4800" u="none" cap="none" strike="noStrike">
                <a:solidFill>
                  <a:srgbClr val="DCC24F"/>
                </a:solidFill>
                <a:latin typeface="Luckiest Guy"/>
                <a:ea typeface="Luckiest Guy"/>
                <a:cs typeface="Luckiest Guy"/>
                <a:sym typeface="Luckiest Guy"/>
              </a:rPr>
              <a:t>05</a:t>
            </a:r>
            <a:endParaRPr b="0" i="0" sz="4800" u="none" cap="none" strike="noStrike">
              <a:solidFill>
                <a:schemeClr val="dk1"/>
              </a:solidFill>
              <a:latin typeface="Calibri"/>
              <a:ea typeface="Calibri"/>
              <a:cs typeface="Calibri"/>
              <a:sym typeface="Calibri"/>
            </a:endParaRPr>
          </a:p>
        </p:txBody>
      </p:sp>
      <p:sp>
        <p:nvSpPr>
          <p:cNvPr id="102" name="Google Shape;102;g265f36cd2e9_0_36"/>
          <p:cNvSpPr/>
          <p:nvPr/>
        </p:nvSpPr>
        <p:spPr>
          <a:xfrm>
            <a:off x="16397749"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3" name="Google Shape;103;g265f36cd2e9_0_36"/>
          <p:cNvPicPr preferRelativeResize="0"/>
          <p:nvPr/>
        </p:nvPicPr>
        <p:blipFill rotWithShape="1">
          <a:blip r:embed="rId13">
            <a:alphaModFix/>
          </a:blip>
          <a:srcRect b="0" l="0" r="0" t="0"/>
          <a:stretch/>
        </p:blipFill>
        <p:spPr>
          <a:xfrm>
            <a:off x="16397749" y="10490200"/>
            <a:ext cx="1625803" cy="1625600"/>
          </a:xfrm>
          <a:prstGeom prst="rect">
            <a:avLst/>
          </a:prstGeom>
          <a:noFill/>
          <a:ln>
            <a:noFill/>
          </a:ln>
        </p:spPr>
      </p:pic>
      <p:sp>
        <p:nvSpPr>
          <p:cNvPr id="104" name="Google Shape;104;g265f36cd2e9_0_36"/>
          <p:cNvSpPr/>
          <p:nvPr/>
        </p:nvSpPr>
        <p:spPr>
          <a:xfrm>
            <a:off x="16397749" y="10490200"/>
            <a:ext cx="1625700" cy="1625700"/>
          </a:xfrm>
          <a:prstGeom prst="roundRect">
            <a:avLst>
              <a:gd fmla="val 781313" name="adj"/>
            </a:avLst>
          </a:prstGeom>
          <a:noFill/>
          <a:ln cap="flat" cmpd="sng" w="50800">
            <a:solidFill>
              <a:srgbClr val="DCC2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g265f36cd2e9_0_36"/>
          <p:cNvSpPr/>
          <p:nvPr/>
        </p:nvSpPr>
        <p:spPr>
          <a:xfrm>
            <a:off x="16740692" y="10896600"/>
            <a:ext cx="939900" cy="812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CC24F"/>
              </a:buClr>
              <a:buSzPts val="4800"/>
              <a:buFont typeface="Luckiest Guy"/>
              <a:buNone/>
            </a:pPr>
            <a:r>
              <a:rPr b="0" i="0" lang="en-US" sz="4800" u="none" cap="none" strike="noStrike">
                <a:solidFill>
                  <a:srgbClr val="DCC24F"/>
                </a:solidFill>
                <a:latin typeface="Luckiest Guy"/>
                <a:ea typeface="Luckiest Guy"/>
                <a:cs typeface="Luckiest Guy"/>
                <a:sym typeface="Luckiest Guy"/>
              </a:rPr>
              <a:t>06</a:t>
            </a:r>
            <a:endParaRPr b="0" i="0" sz="4800" u="none" cap="none" strike="noStrike">
              <a:solidFill>
                <a:schemeClr val="dk1"/>
              </a:solidFill>
              <a:latin typeface="Calibri"/>
              <a:ea typeface="Calibri"/>
              <a:cs typeface="Calibri"/>
              <a:sym typeface="Calibri"/>
            </a:endParaRPr>
          </a:p>
        </p:txBody>
      </p:sp>
      <p:sp>
        <p:nvSpPr>
          <p:cNvPr id="106" name="Google Shape;106;g265f36cd2e9_0_36"/>
          <p:cNvSpPr/>
          <p:nvPr/>
        </p:nvSpPr>
        <p:spPr>
          <a:xfrm>
            <a:off x="18226778" y="10680700"/>
            <a:ext cx="5931600" cy="12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g265f36cd2e9_0_36"/>
          <p:cNvSpPr/>
          <p:nvPr/>
        </p:nvSpPr>
        <p:spPr>
          <a:xfrm>
            <a:off x="18226778" y="10680700"/>
            <a:ext cx="613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uckiest Guy"/>
              <a:buNone/>
            </a:pPr>
            <a:r>
              <a:rPr b="0" i="0" lang="en-US" sz="4800" u="none" cap="none" strike="noStrike">
                <a:solidFill>
                  <a:srgbClr val="FFFFFF"/>
                </a:solidFill>
                <a:latin typeface="Luckiest Guy"/>
                <a:ea typeface="Luckiest Guy"/>
                <a:cs typeface="Luckiest Guy"/>
                <a:sym typeface="Luckiest Guy"/>
              </a:rPr>
              <a:t>Conclusion</a:t>
            </a:r>
            <a:endParaRPr b="0" i="0" sz="4800" u="none" cap="none" strike="noStrike">
              <a:solidFill>
                <a:schemeClr val="dk1"/>
              </a:solidFill>
              <a:latin typeface="Calibri"/>
              <a:ea typeface="Calibri"/>
              <a:cs typeface="Calibri"/>
              <a:sym typeface="Calibri"/>
            </a:endParaRPr>
          </a:p>
        </p:txBody>
      </p:sp>
      <p:sp>
        <p:nvSpPr>
          <p:cNvPr id="108" name="Google Shape;108;g265f36cd2e9_0_36"/>
          <p:cNvSpPr/>
          <p:nvPr/>
        </p:nvSpPr>
        <p:spPr>
          <a:xfrm>
            <a:off x="18226778" y="113919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6263B"/>
        </a:solidFill>
      </p:bgPr>
    </p:bg>
    <p:spTree>
      <p:nvGrpSpPr>
        <p:cNvPr id="113" name="Shape 113"/>
        <p:cNvGrpSpPr/>
        <p:nvPr/>
      </p:nvGrpSpPr>
      <p:grpSpPr>
        <a:xfrm>
          <a:off x="0" y="0"/>
          <a:ext cx="0" cy="0"/>
          <a:chOff x="0" y="0"/>
          <a:chExt cx="0" cy="0"/>
        </a:xfrm>
      </p:grpSpPr>
      <p:pic>
        <p:nvPicPr>
          <p:cNvPr descr=" " id="114" name="Google Shape;114;g265f36cd2e9_0_95"/>
          <p:cNvPicPr preferRelativeResize="0"/>
          <p:nvPr/>
        </p:nvPicPr>
        <p:blipFill rotWithShape="1">
          <a:blip r:embed="rId3">
            <a:alphaModFix/>
          </a:blip>
          <a:srcRect b="0" l="0" r="0" t="0"/>
          <a:stretch/>
        </p:blipFill>
        <p:spPr>
          <a:xfrm>
            <a:off x="0" y="0"/>
            <a:ext cx="3047203" cy="4336616"/>
          </a:xfrm>
          <a:prstGeom prst="rect">
            <a:avLst/>
          </a:prstGeom>
          <a:noFill/>
          <a:ln>
            <a:noFill/>
          </a:ln>
        </p:spPr>
      </p:pic>
      <p:pic>
        <p:nvPicPr>
          <p:cNvPr descr=" " id="115" name="Google Shape;115;g265f36cd2e9_0_95"/>
          <p:cNvPicPr preferRelativeResize="0"/>
          <p:nvPr/>
        </p:nvPicPr>
        <p:blipFill rotWithShape="1">
          <a:blip r:embed="rId4">
            <a:alphaModFix/>
          </a:blip>
          <a:srcRect b="0" l="0" r="0" t="0"/>
          <a:stretch/>
        </p:blipFill>
        <p:spPr>
          <a:xfrm>
            <a:off x="20856007" y="8051800"/>
            <a:ext cx="4117076" cy="4300017"/>
          </a:xfrm>
          <a:prstGeom prst="rect">
            <a:avLst/>
          </a:prstGeom>
          <a:noFill/>
          <a:ln>
            <a:noFill/>
          </a:ln>
        </p:spPr>
      </p:pic>
      <p:pic>
        <p:nvPicPr>
          <p:cNvPr descr=" " id="116" name="Google Shape;116;g265f36cd2e9_0_95"/>
          <p:cNvPicPr preferRelativeResize="0"/>
          <p:nvPr/>
        </p:nvPicPr>
        <p:blipFill rotWithShape="1">
          <a:blip r:embed="rId5">
            <a:alphaModFix/>
          </a:blip>
          <a:srcRect b="0" l="0" r="0" t="0"/>
          <a:stretch/>
        </p:blipFill>
        <p:spPr>
          <a:xfrm>
            <a:off x="-2235479" y="9017000"/>
            <a:ext cx="11531543" cy="7167042"/>
          </a:xfrm>
          <a:prstGeom prst="rect">
            <a:avLst/>
          </a:prstGeom>
          <a:noFill/>
          <a:ln>
            <a:noFill/>
          </a:ln>
        </p:spPr>
      </p:pic>
      <p:pic>
        <p:nvPicPr>
          <p:cNvPr descr=" " id="117" name="Google Shape;117;g265f36cd2e9_0_95"/>
          <p:cNvPicPr preferRelativeResize="0"/>
          <p:nvPr/>
        </p:nvPicPr>
        <p:blipFill rotWithShape="1">
          <a:blip r:embed="rId6">
            <a:alphaModFix/>
          </a:blip>
          <a:srcRect b="0" l="0" r="0" t="0"/>
          <a:stretch/>
        </p:blipFill>
        <p:spPr>
          <a:xfrm>
            <a:off x="0" y="9093200"/>
            <a:ext cx="7498906" cy="4418614"/>
          </a:xfrm>
          <a:prstGeom prst="rect">
            <a:avLst/>
          </a:prstGeom>
          <a:noFill/>
          <a:ln>
            <a:noFill/>
          </a:ln>
        </p:spPr>
      </p:pic>
      <p:pic>
        <p:nvPicPr>
          <p:cNvPr descr=" " id="118" name="Google Shape;118;g265f36cd2e9_0_95"/>
          <p:cNvPicPr preferRelativeResize="0"/>
          <p:nvPr/>
        </p:nvPicPr>
        <p:blipFill rotWithShape="1">
          <a:blip r:embed="rId7">
            <a:alphaModFix/>
          </a:blip>
          <a:srcRect b="0" l="0" r="0" t="0"/>
          <a:stretch/>
        </p:blipFill>
        <p:spPr>
          <a:xfrm>
            <a:off x="15737267" y="12192000"/>
            <a:ext cx="4561166" cy="2649265"/>
          </a:xfrm>
          <a:prstGeom prst="rect">
            <a:avLst/>
          </a:prstGeom>
          <a:noFill/>
          <a:ln>
            <a:noFill/>
          </a:ln>
        </p:spPr>
      </p:pic>
      <p:pic>
        <p:nvPicPr>
          <p:cNvPr descr=" " id="119" name="Google Shape;119;g265f36cd2e9_0_95"/>
          <p:cNvPicPr preferRelativeResize="0"/>
          <p:nvPr/>
        </p:nvPicPr>
        <p:blipFill rotWithShape="1">
          <a:blip r:embed="rId8">
            <a:alphaModFix/>
          </a:blip>
          <a:srcRect b="0" l="0" r="0" t="0"/>
          <a:stretch/>
        </p:blipFill>
        <p:spPr>
          <a:xfrm>
            <a:off x="17400710" y="12760027"/>
            <a:ext cx="2895413" cy="1111380"/>
          </a:xfrm>
          <a:prstGeom prst="rect">
            <a:avLst/>
          </a:prstGeom>
          <a:noFill/>
          <a:ln>
            <a:noFill/>
          </a:ln>
        </p:spPr>
      </p:pic>
      <p:pic>
        <p:nvPicPr>
          <p:cNvPr descr=" " id="120" name="Google Shape;120;g265f36cd2e9_0_95"/>
          <p:cNvPicPr preferRelativeResize="0"/>
          <p:nvPr/>
        </p:nvPicPr>
        <p:blipFill rotWithShape="1">
          <a:blip r:embed="rId9">
            <a:alphaModFix/>
          </a:blip>
          <a:srcRect b="0" l="0" r="0" t="0"/>
          <a:stretch/>
        </p:blipFill>
        <p:spPr>
          <a:xfrm>
            <a:off x="21973746" y="-901700"/>
            <a:ext cx="3933151" cy="4523417"/>
          </a:xfrm>
          <a:prstGeom prst="rect">
            <a:avLst/>
          </a:prstGeom>
          <a:noFill/>
          <a:ln>
            <a:noFill/>
          </a:ln>
        </p:spPr>
      </p:pic>
      <p:pic>
        <p:nvPicPr>
          <p:cNvPr descr=" " id="121" name="Google Shape;121;g265f36cd2e9_0_95"/>
          <p:cNvPicPr preferRelativeResize="0"/>
          <p:nvPr/>
        </p:nvPicPr>
        <p:blipFill rotWithShape="1">
          <a:blip r:embed="rId10">
            <a:alphaModFix/>
          </a:blip>
          <a:srcRect b="0" l="0" r="0" t="0"/>
          <a:stretch/>
        </p:blipFill>
        <p:spPr>
          <a:xfrm>
            <a:off x="4724991" y="-901700"/>
            <a:ext cx="2770776" cy="2899845"/>
          </a:xfrm>
          <a:prstGeom prst="rect">
            <a:avLst/>
          </a:prstGeom>
          <a:noFill/>
          <a:ln>
            <a:noFill/>
          </a:ln>
        </p:spPr>
      </p:pic>
      <p:sp>
        <p:nvSpPr>
          <p:cNvPr id="122" name="Google Shape;122;g265f36cd2e9_0_9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3" name="Google Shape;123;g265f36cd2e9_0_95"/>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124" name="Google Shape;124;g265f36cd2e9_0_95"/>
          <p:cNvSpPr/>
          <p:nvPr/>
        </p:nvSpPr>
        <p:spPr>
          <a:xfrm>
            <a:off x="2959470" y="2743200"/>
            <a:ext cx="165585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BC2D"/>
              </a:buClr>
              <a:buSzPts val="8000"/>
              <a:buFont typeface="Luckiest Guy"/>
              <a:buNone/>
            </a:pPr>
            <a:r>
              <a:rPr b="0" i="0" lang="en-US" sz="8000" u="none" cap="none" strike="noStrike">
                <a:solidFill>
                  <a:srgbClr val="EEBC2D"/>
                </a:solidFill>
                <a:latin typeface="Luckiest Guy"/>
                <a:ea typeface="Luckiest Guy"/>
                <a:cs typeface="Luckiest Guy"/>
                <a:sym typeface="Luckiest Guy"/>
              </a:rPr>
              <a:t>The Realm of the Extraordinary</a:t>
            </a:r>
            <a:endParaRPr b="0" i="0" sz="8000" u="none" cap="none" strike="noStrike">
              <a:solidFill>
                <a:schemeClr val="dk1"/>
              </a:solidFill>
              <a:latin typeface="Calibri"/>
              <a:ea typeface="Calibri"/>
              <a:cs typeface="Calibri"/>
              <a:sym typeface="Calibri"/>
            </a:endParaRPr>
          </a:p>
        </p:txBody>
      </p:sp>
      <p:sp>
        <p:nvSpPr>
          <p:cNvPr id="125" name="Google Shape;125;g265f36cd2e9_0_95"/>
          <p:cNvSpPr/>
          <p:nvPr/>
        </p:nvSpPr>
        <p:spPr>
          <a:xfrm>
            <a:off x="2959470"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26" name="Google Shape;126;g265f36cd2e9_0_95"/>
          <p:cNvSpPr/>
          <p:nvPr/>
        </p:nvSpPr>
        <p:spPr>
          <a:xfrm>
            <a:off x="12701588"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6263B"/>
        </a:solidFill>
      </p:bgPr>
    </p:bg>
    <p:spTree>
      <p:nvGrpSpPr>
        <p:cNvPr id="131" name="Shape 131"/>
        <p:cNvGrpSpPr/>
        <p:nvPr/>
      </p:nvGrpSpPr>
      <p:grpSpPr>
        <a:xfrm>
          <a:off x="0" y="0"/>
          <a:ext cx="0" cy="0"/>
          <a:chOff x="0" y="0"/>
          <a:chExt cx="0" cy="0"/>
        </a:xfrm>
      </p:grpSpPr>
      <p:pic>
        <p:nvPicPr>
          <p:cNvPr descr=" " id="132" name="Google Shape;132;g265f36cd2e9_0_112"/>
          <p:cNvPicPr preferRelativeResize="0"/>
          <p:nvPr/>
        </p:nvPicPr>
        <p:blipFill rotWithShape="1">
          <a:blip r:embed="rId3">
            <a:alphaModFix/>
          </a:blip>
          <a:srcRect b="0" l="0" r="0" t="0"/>
          <a:stretch/>
        </p:blipFill>
        <p:spPr>
          <a:xfrm>
            <a:off x="0" y="0"/>
            <a:ext cx="2905832" cy="2227653"/>
          </a:xfrm>
          <a:prstGeom prst="rect">
            <a:avLst/>
          </a:prstGeom>
          <a:noFill/>
          <a:ln>
            <a:noFill/>
          </a:ln>
        </p:spPr>
      </p:pic>
      <p:pic>
        <p:nvPicPr>
          <p:cNvPr descr=" " id="133" name="Google Shape;133;g265f36cd2e9_0_112"/>
          <p:cNvPicPr preferRelativeResize="0"/>
          <p:nvPr/>
        </p:nvPicPr>
        <p:blipFill rotWithShape="1">
          <a:blip r:embed="rId4">
            <a:alphaModFix/>
          </a:blip>
          <a:srcRect b="0" l="0" r="0" t="0"/>
          <a:stretch/>
        </p:blipFill>
        <p:spPr>
          <a:xfrm>
            <a:off x="16156419" y="-419100"/>
            <a:ext cx="6554211" cy="3079855"/>
          </a:xfrm>
          <a:prstGeom prst="rect">
            <a:avLst/>
          </a:prstGeom>
          <a:noFill/>
          <a:ln>
            <a:noFill/>
          </a:ln>
        </p:spPr>
      </p:pic>
      <p:pic>
        <p:nvPicPr>
          <p:cNvPr descr=" " id="134" name="Google Shape;134;g265f36cd2e9_0_112"/>
          <p:cNvPicPr preferRelativeResize="0"/>
          <p:nvPr/>
        </p:nvPicPr>
        <p:blipFill rotWithShape="1">
          <a:blip r:embed="rId5">
            <a:alphaModFix/>
          </a:blip>
          <a:srcRect b="0" l="0" r="0" t="0"/>
          <a:stretch/>
        </p:blipFill>
        <p:spPr>
          <a:xfrm>
            <a:off x="21567296" y="3073400"/>
            <a:ext cx="4485273" cy="6030254"/>
          </a:xfrm>
          <a:prstGeom prst="rect">
            <a:avLst/>
          </a:prstGeom>
          <a:noFill/>
          <a:ln>
            <a:noFill/>
          </a:ln>
        </p:spPr>
      </p:pic>
      <p:pic>
        <p:nvPicPr>
          <p:cNvPr descr=" " id="135" name="Google Shape;135;g265f36cd2e9_0_112"/>
          <p:cNvPicPr preferRelativeResize="0"/>
          <p:nvPr/>
        </p:nvPicPr>
        <p:blipFill rotWithShape="1">
          <a:blip r:embed="rId6">
            <a:alphaModFix/>
          </a:blip>
          <a:srcRect b="0" l="0" r="0" t="0"/>
          <a:stretch/>
        </p:blipFill>
        <p:spPr>
          <a:xfrm>
            <a:off x="22664718" y="8006693"/>
            <a:ext cx="1114183" cy="4045607"/>
          </a:xfrm>
          <a:prstGeom prst="rect">
            <a:avLst/>
          </a:prstGeom>
          <a:noFill/>
          <a:ln>
            <a:noFill/>
          </a:ln>
        </p:spPr>
      </p:pic>
      <p:pic>
        <p:nvPicPr>
          <p:cNvPr descr=" " id="136" name="Google Shape;136;g265f36cd2e9_0_112"/>
          <p:cNvPicPr preferRelativeResize="0"/>
          <p:nvPr/>
        </p:nvPicPr>
        <p:blipFill rotWithShape="1">
          <a:blip r:embed="rId7">
            <a:alphaModFix/>
          </a:blip>
          <a:srcRect b="0" l="0" r="0" t="0"/>
          <a:stretch/>
        </p:blipFill>
        <p:spPr>
          <a:xfrm>
            <a:off x="-1371771" y="4445000"/>
            <a:ext cx="4278658" cy="6161112"/>
          </a:xfrm>
          <a:prstGeom prst="rect">
            <a:avLst/>
          </a:prstGeom>
          <a:noFill/>
          <a:ln>
            <a:noFill/>
          </a:ln>
        </p:spPr>
      </p:pic>
      <p:pic>
        <p:nvPicPr>
          <p:cNvPr descr=" " id="137" name="Google Shape;137;g265f36cd2e9_0_112"/>
          <p:cNvPicPr preferRelativeResize="0"/>
          <p:nvPr/>
        </p:nvPicPr>
        <p:blipFill rotWithShape="1">
          <a:blip r:embed="rId8">
            <a:alphaModFix/>
          </a:blip>
          <a:srcRect b="0" l="0" r="0" t="0"/>
          <a:stretch/>
        </p:blipFill>
        <p:spPr>
          <a:xfrm>
            <a:off x="9958045" y="11239500"/>
            <a:ext cx="3803201" cy="4264546"/>
          </a:xfrm>
          <a:prstGeom prst="rect">
            <a:avLst/>
          </a:prstGeom>
          <a:noFill/>
          <a:ln>
            <a:noFill/>
          </a:ln>
        </p:spPr>
      </p:pic>
      <p:pic>
        <p:nvPicPr>
          <p:cNvPr descr=" " id="138" name="Google Shape;138;g265f36cd2e9_0_112"/>
          <p:cNvPicPr preferRelativeResize="0"/>
          <p:nvPr/>
        </p:nvPicPr>
        <p:blipFill rotWithShape="1">
          <a:blip r:embed="rId9">
            <a:alphaModFix/>
          </a:blip>
          <a:srcRect b="0" l="0" r="0" t="0"/>
          <a:stretch/>
        </p:blipFill>
        <p:spPr>
          <a:xfrm>
            <a:off x="18150569" y="12204700"/>
            <a:ext cx="2573811" cy="1060078"/>
          </a:xfrm>
          <a:prstGeom prst="rect">
            <a:avLst/>
          </a:prstGeom>
          <a:noFill/>
          <a:ln>
            <a:noFill/>
          </a:ln>
        </p:spPr>
      </p:pic>
      <p:pic>
        <p:nvPicPr>
          <p:cNvPr descr=" " id="139" name="Google Shape;139;g265f36cd2e9_0_112"/>
          <p:cNvPicPr preferRelativeResize="0"/>
          <p:nvPr/>
        </p:nvPicPr>
        <p:blipFill rotWithShape="1">
          <a:blip r:embed="rId10">
            <a:alphaModFix/>
          </a:blip>
          <a:srcRect b="0" l="0" r="0" t="0"/>
          <a:stretch/>
        </p:blipFill>
        <p:spPr>
          <a:xfrm>
            <a:off x="-2705438" y="10363200"/>
            <a:ext cx="6943926" cy="4969675"/>
          </a:xfrm>
          <a:prstGeom prst="rect">
            <a:avLst/>
          </a:prstGeom>
          <a:noFill/>
          <a:ln>
            <a:noFill/>
          </a:ln>
        </p:spPr>
      </p:pic>
      <p:pic>
        <p:nvPicPr>
          <p:cNvPr descr=" " id="140" name="Google Shape;140;g265f36cd2e9_0_112"/>
          <p:cNvPicPr preferRelativeResize="0"/>
          <p:nvPr/>
        </p:nvPicPr>
        <p:blipFill rotWithShape="1">
          <a:blip r:embed="rId11">
            <a:alphaModFix/>
          </a:blip>
          <a:srcRect b="0" l="0" r="0" t="0"/>
          <a:stretch/>
        </p:blipFill>
        <p:spPr>
          <a:xfrm>
            <a:off x="15165695" y="12115800"/>
            <a:ext cx="1578851" cy="1733432"/>
          </a:xfrm>
          <a:prstGeom prst="rect">
            <a:avLst/>
          </a:prstGeom>
          <a:noFill/>
          <a:ln>
            <a:noFill/>
          </a:ln>
        </p:spPr>
      </p:pic>
      <p:sp>
        <p:nvSpPr>
          <p:cNvPr id="141" name="Google Shape;141;g265f36cd2e9_0_1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2" name="Google Shape;142;g265f36cd2e9_0_112"/>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pic>
        <p:nvPicPr>
          <p:cNvPr descr=" " id="143" name="Google Shape;143;g265f36cd2e9_0_112"/>
          <p:cNvPicPr preferRelativeResize="0"/>
          <p:nvPr/>
        </p:nvPicPr>
        <p:blipFill rotWithShape="1">
          <a:blip r:embed="rId13">
            <a:alphaModFix/>
          </a:blip>
          <a:srcRect b="0" l="0" r="0" t="0"/>
          <a:stretch/>
        </p:blipFill>
        <p:spPr>
          <a:xfrm>
            <a:off x="0" y="0"/>
            <a:ext cx="24387048" cy="8305800"/>
          </a:xfrm>
          <a:prstGeom prst="rect">
            <a:avLst/>
          </a:prstGeom>
          <a:noFill/>
          <a:ln>
            <a:noFill/>
          </a:ln>
        </p:spPr>
      </p:pic>
      <p:sp>
        <p:nvSpPr>
          <p:cNvPr id="144" name="Google Shape;144;g265f36cd2e9_0_112"/>
          <p:cNvSpPr/>
          <p:nvPr/>
        </p:nvSpPr>
        <p:spPr>
          <a:xfrm>
            <a:off x="1816327" y="9499600"/>
            <a:ext cx="9907200" cy="241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5" name="Google Shape;145;g265f36cd2e9_0_112"/>
          <p:cNvPicPr preferRelativeResize="0"/>
          <p:nvPr/>
        </p:nvPicPr>
        <p:blipFill rotWithShape="1">
          <a:blip r:embed="rId14">
            <a:alphaModFix/>
          </a:blip>
          <a:srcRect b="0" l="0" r="0" t="0"/>
          <a:stretch/>
        </p:blipFill>
        <p:spPr>
          <a:xfrm>
            <a:off x="1816327" y="9893300"/>
            <a:ext cx="2165354" cy="1625594"/>
          </a:xfrm>
          <a:prstGeom prst="rect">
            <a:avLst/>
          </a:prstGeom>
          <a:noFill/>
          <a:ln>
            <a:noFill/>
          </a:ln>
        </p:spPr>
      </p:pic>
      <p:sp>
        <p:nvSpPr>
          <p:cNvPr id="146" name="Google Shape;146;g265f36cd2e9_0_112"/>
          <p:cNvSpPr/>
          <p:nvPr/>
        </p:nvSpPr>
        <p:spPr>
          <a:xfrm>
            <a:off x="4388132" y="9499600"/>
            <a:ext cx="7335300" cy="241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g265f36cd2e9_0_112"/>
          <p:cNvSpPr/>
          <p:nvPr/>
        </p:nvSpPr>
        <p:spPr>
          <a:xfrm>
            <a:off x="4388132" y="9499600"/>
            <a:ext cx="75387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uckiest Guy"/>
              <a:buNone/>
            </a:pPr>
            <a:r>
              <a:rPr b="0" i="0" lang="en-US" sz="4800" u="none" cap="none" strike="noStrike">
                <a:solidFill>
                  <a:srgbClr val="FFFFFF"/>
                </a:solidFill>
                <a:latin typeface="Luckiest Guy"/>
                <a:ea typeface="Luckiest Guy"/>
                <a:cs typeface="Luckiest Guy"/>
                <a:sym typeface="Luckiest Guy"/>
              </a:rPr>
              <a:t>Unicorn Sightings</a:t>
            </a:r>
            <a:endParaRPr b="0" i="0" sz="4800" u="none" cap="none" strike="noStrike">
              <a:solidFill>
                <a:schemeClr val="dk1"/>
              </a:solidFill>
              <a:latin typeface="Calibri"/>
              <a:ea typeface="Calibri"/>
              <a:cs typeface="Calibri"/>
              <a:sym typeface="Calibri"/>
            </a:endParaRPr>
          </a:p>
        </p:txBody>
      </p:sp>
      <p:sp>
        <p:nvSpPr>
          <p:cNvPr id="148" name="Google Shape;148;g265f36cd2e9_0_112"/>
          <p:cNvSpPr/>
          <p:nvPr/>
        </p:nvSpPr>
        <p:spPr>
          <a:xfrm>
            <a:off x="4388132" y="10312400"/>
            <a:ext cx="74709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49" name="Google Shape;149;g265f36cd2e9_0_112"/>
          <p:cNvSpPr/>
          <p:nvPr/>
        </p:nvSpPr>
        <p:spPr>
          <a:xfrm>
            <a:off x="12676184" y="9499600"/>
            <a:ext cx="9907200" cy="241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0" name="Google Shape;150;g265f36cd2e9_0_112"/>
          <p:cNvPicPr preferRelativeResize="0"/>
          <p:nvPr/>
        </p:nvPicPr>
        <p:blipFill rotWithShape="1">
          <a:blip r:embed="rId15">
            <a:alphaModFix/>
          </a:blip>
          <a:srcRect b="0" l="0" r="0" t="0"/>
          <a:stretch/>
        </p:blipFill>
        <p:spPr>
          <a:xfrm>
            <a:off x="12676184" y="9893300"/>
            <a:ext cx="1458490" cy="1625600"/>
          </a:xfrm>
          <a:prstGeom prst="rect">
            <a:avLst/>
          </a:prstGeom>
          <a:noFill/>
          <a:ln>
            <a:noFill/>
          </a:ln>
        </p:spPr>
      </p:pic>
      <p:sp>
        <p:nvSpPr>
          <p:cNvPr id="151" name="Google Shape;151;g265f36cd2e9_0_112"/>
          <p:cNvSpPr/>
          <p:nvPr/>
        </p:nvSpPr>
        <p:spPr>
          <a:xfrm>
            <a:off x="14541125" y="9499600"/>
            <a:ext cx="8042400" cy="241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g265f36cd2e9_0_112"/>
          <p:cNvSpPr/>
          <p:nvPr/>
        </p:nvSpPr>
        <p:spPr>
          <a:xfrm>
            <a:off x="14541125" y="9499600"/>
            <a:ext cx="82455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uckiest Guy"/>
              <a:buNone/>
            </a:pPr>
            <a:r>
              <a:rPr b="0" i="0" lang="en-US" sz="4800" u="none" cap="none" strike="noStrike">
                <a:solidFill>
                  <a:srgbClr val="FFFFFF"/>
                </a:solidFill>
                <a:latin typeface="Luckiest Guy"/>
                <a:ea typeface="Luckiest Guy"/>
                <a:cs typeface="Luckiest Guy"/>
                <a:sym typeface="Luckiest Guy"/>
              </a:rPr>
              <a:t>Dragon Taming</a:t>
            </a:r>
            <a:endParaRPr b="0" i="0" sz="4800" u="none" cap="none" strike="noStrike">
              <a:solidFill>
                <a:schemeClr val="dk1"/>
              </a:solidFill>
              <a:latin typeface="Calibri"/>
              <a:ea typeface="Calibri"/>
              <a:cs typeface="Calibri"/>
              <a:sym typeface="Calibri"/>
            </a:endParaRPr>
          </a:p>
        </p:txBody>
      </p:sp>
      <p:sp>
        <p:nvSpPr>
          <p:cNvPr id="153" name="Google Shape;153;g265f36cd2e9_0_112"/>
          <p:cNvSpPr/>
          <p:nvPr/>
        </p:nvSpPr>
        <p:spPr>
          <a:xfrm>
            <a:off x="14541125" y="10312400"/>
            <a:ext cx="81777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6263B"/>
        </a:solidFill>
      </p:bgPr>
    </p:bg>
    <p:spTree>
      <p:nvGrpSpPr>
        <p:cNvPr id="158" name="Shape 158"/>
        <p:cNvGrpSpPr/>
        <p:nvPr/>
      </p:nvGrpSpPr>
      <p:grpSpPr>
        <a:xfrm>
          <a:off x="0" y="0"/>
          <a:ext cx="0" cy="0"/>
          <a:chOff x="0" y="0"/>
          <a:chExt cx="0" cy="0"/>
        </a:xfrm>
      </p:grpSpPr>
      <p:pic>
        <p:nvPicPr>
          <p:cNvPr descr=" " id="159" name="Google Shape;159;g265f36cd2e9_0_138"/>
          <p:cNvPicPr preferRelativeResize="0"/>
          <p:nvPr/>
        </p:nvPicPr>
        <p:blipFill rotWithShape="1">
          <a:blip r:embed="rId3">
            <a:alphaModFix/>
          </a:blip>
          <a:srcRect b="0" l="0" r="0" t="0"/>
          <a:stretch/>
        </p:blipFill>
        <p:spPr>
          <a:xfrm>
            <a:off x="18861857" y="-894767"/>
            <a:ext cx="2653190" cy="4755728"/>
          </a:xfrm>
          <a:prstGeom prst="rect">
            <a:avLst/>
          </a:prstGeom>
          <a:noFill/>
          <a:ln>
            <a:noFill/>
          </a:ln>
        </p:spPr>
      </p:pic>
      <p:pic>
        <p:nvPicPr>
          <p:cNvPr descr=" " id="160" name="Google Shape;160;g265f36cd2e9_0_138"/>
          <p:cNvPicPr preferRelativeResize="0"/>
          <p:nvPr/>
        </p:nvPicPr>
        <p:blipFill rotWithShape="1">
          <a:blip r:embed="rId4">
            <a:alphaModFix/>
          </a:blip>
          <a:srcRect b="0" l="0" r="0" t="0"/>
          <a:stretch/>
        </p:blipFill>
        <p:spPr>
          <a:xfrm>
            <a:off x="20033877" y="-1270000"/>
            <a:ext cx="3228839" cy="4383633"/>
          </a:xfrm>
          <a:prstGeom prst="rect">
            <a:avLst/>
          </a:prstGeom>
          <a:noFill/>
          <a:ln>
            <a:noFill/>
          </a:ln>
        </p:spPr>
      </p:pic>
      <p:pic>
        <p:nvPicPr>
          <p:cNvPr descr=" " id="161" name="Google Shape;161;g265f36cd2e9_0_138"/>
          <p:cNvPicPr preferRelativeResize="0"/>
          <p:nvPr/>
        </p:nvPicPr>
        <p:blipFill rotWithShape="1">
          <a:blip r:embed="rId5">
            <a:alphaModFix/>
          </a:blip>
          <a:srcRect b="0" l="0" r="0" t="0"/>
          <a:stretch/>
        </p:blipFill>
        <p:spPr>
          <a:xfrm>
            <a:off x="21439126" y="81397"/>
            <a:ext cx="2946824" cy="2427343"/>
          </a:xfrm>
          <a:prstGeom prst="rect">
            <a:avLst/>
          </a:prstGeom>
          <a:noFill/>
          <a:ln>
            <a:noFill/>
          </a:ln>
        </p:spPr>
      </p:pic>
      <p:pic>
        <p:nvPicPr>
          <p:cNvPr descr=" " id="162" name="Google Shape;162;g265f36cd2e9_0_138"/>
          <p:cNvPicPr preferRelativeResize="0"/>
          <p:nvPr/>
        </p:nvPicPr>
        <p:blipFill rotWithShape="1">
          <a:blip r:embed="rId6">
            <a:alphaModFix/>
          </a:blip>
          <a:srcRect b="0" l="0" r="0" t="0"/>
          <a:stretch/>
        </p:blipFill>
        <p:spPr>
          <a:xfrm>
            <a:off x="-1041530" y="1485900"/>
            <a:ext cx="2952477" cy="4422161"/>
          </a:xfrm>
          <a:prstGeom prst="rect">
            <a:avLst/>
          </a:prstGeom>
          <a:noFill/>
          <a:ln>
            <a:noFill/>
          </a:ln>
        </p:spPr>
      </p:pic>
      <p:pic>
        <p:nvPicPr>
          <p:cNvPr descr=" " id="163" name="Google Shape;163;g265f36cd2e9_0_138"/>
          <p:cNvPicPr preferRelativeResize="0"/>
          <p:nvPr/>
        </p:nvPicPr>
        <p:blipFill rotWithShape="1">
          <a:blip r:embed="rId7">
            <a:alphaModFix/>
          </a:blip>
          <a:srcRect b="0" l="0" r="0" t="0"/>
          <a:stretch/>
        </p:blipFill>
        <p:spPr>
          <a:xfrm>
            <a:off x="4902813" y="12103100"/>
            <a:ext cx="2804880" cy="2150777"/>
          </a:xfrm>
          <a:prstGeom prst="rect">
            <a:avLst/>
          </a:prstGeom>
          <a:noFill/>
          <a:ln>
            <a:noFill/>
          </a:ln>
        </p:spPr>
      </p:pic>
      <p:pic>
        <p:nvPicPr>
          <p:cNvPr descr=" " id="164" name="Google Shape;164;g265f36cd2e9_0_138"/>
          <p:cNvPicPr preferRelativeResize="0"/>
          <p:nvPr/>
        </p:nvPicPr>
        <p:blipFill rotWithShape="1">
          <a:blip r:embed="rId8">
            <a:alphaModFix/>
          </a:blip>
          <a:srcRect b="0" l="0" r="0" t="0"/>
          <a:stretch/>
        </p:blipFill>
        <p:spPr>
          <a:xfrm>
            <a:off x="-406451" y="9944100"/>
            <a:ext cx="3047203" cy="4336616"/>
          </a:xfrm>
          <a:prstGeom prst="rect">
            <a:avLst/>
          </a:prstGeom>
          <a:noFill/>
          <a:ln>
            <a:noFill/>
          </a:ln>
        </p:spPr>
      </p:pic>
      <p:pic>
        <p:nvPicPr>
          <p:cNvPr descr=" " id="165" name="Google Shape;165;g265f36cd2e9_0_138"/>
          <p:cNvPicPr preferRelativeResize="0"/>
          <p:nvPr/>
        </p:nvPicPr>
        <p:blipFill rotWithShape="1">
          <a:blip r:embed="rId9">
            <a:alphaModFix/>
          </a:blip>
          <a:srcRect b="0" l="0" r="0" t="0"/>
          <a:stretch/>
        </p:blipFill>
        <p:spPr>
          <a:xfrm>
            <a:off x="-72929" y="8661400"/>
            <a:ext cx="1023597" cy="1369082"/>
          </a:xfrm>
          <a:prstGeom prst="rect">
            <a:avLst/>
          </a:prstGeom>
          <a:noFill/>
          <a:ln>
            <a:noFill/>
          </a:ln>
        </p:spPr>
      </p:pic>
      <p:pic>
        <p:nvPicPr>
          <p:cNvPr descr=" " id="166" name="Google Shape;166;g265f36cd2e9_0_138"/>
          <p:cNvPicPr preferRelativeResize="0"/>
          <p:nvPr/>
        </p:nvPicPr>
        <p:blipFill rotWithShape="1">
          <a:blip r:embed="rId10">
            <a:alphaModFix/>
          </a:blip>
          <a:srcRect b="0" l="0" r="0" t="0"/>
          <a:stretch/>
        </p:blipFill>
        <p:spPr>
          <a:xfrm>
            <a:off x="22347835" y="6782507"/>
            <a:ext cx="2853714" cy="6427124"/>
          </a:xfrm>
          <a:prstGeom prst="rect">
            <a:avLst/>
          </a:prstGeom>
          <a:noFill/>
          <a:ln>
            <a:noFill/>
          </a:ln>
        </p:spPr>
      </p:pic>
      <p:pic>
        <p:nvPicPr>
          <p:cNvPr descr=" " id="167" name="Google Shape;167;g265f36cd2e9_0_138"/>
          <p:cNvPicPr preferRelativeResize="0"/>
          <p:nvPr/>
        </p:nvPicPr>
        <p:blipFill rotWithShape="1">
          <a:blip r:embed="rId11">
            <a:alphaModFix/>
          </a:blip>
          <a:srcRect b="0" l="0" r="0" t="0"/>
          <a:stretch/>
        </p:blipFill>
        <p:spPr>
          <a:xfrm>
            <a:off x="22724529" y="10261197"/>
            <a:ext cx="930156" cy="2397119"/>
          </a:xfrm>
          <a:prstGeom prst="rect">
            <a:avLst/>
          </a:prstGeom>
          <a:noFill/>
          <a:ln>
            <a:noFill/>
          </a:ln>
        </p:spPr>
      </p:pic>
      <p:sp>
        <p:nvSpPr>
          <p:cNvPr id="168" name="Google Shape;168;g265f36cd2e9_0_13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9" name="Google Shape;169;g265f36cd2e9_0_138"/>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170" name="Google Shape;170;g265f36cd2e9_0_138"/>
          <p:cNvSpPr/>
          <p:nvPr/>
        </p:nvSpPr>
        <p:spPr>
          <a:xfrm>
            <a:off x="914514"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g265f36cd2e9_0_138"/>
          <p:cNvSpPr/>
          <p:nvPr/>
        </p:nvSpPr>
        <p:spPr>
          <a:xfrm>
            <a:off x="914514" y="3492500"/>
            <a:ext cx="54237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g265f36cd2e9_0_138"/>
          <p:cNvSpPr/>
          <p:nvPr/>
        </p:nvSpPr>
        <p:spPr>
          <a:xfrm>
            <a:off x="914514" y="3492500"/>
            <a:ext cx="56268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uckiest Guy"/>
              <a:buNone/>
            </a:pPr>
            <a:r>
              <a:rPr b="0" i="0" lang="en-US" sz="4800" u="none" cap="none" strike="noStrike">
                <a:solidFill>
                  <a:srgbClr val="FFFFFF"/>
                </a:solidFill>
                <a:latin typeface="Luckiest Guy"/>
                <a:ea typeface="Luckiest Guy"/>
                <a:cs typeface="Luckiest Guy"/>
                <a:sym typeface="Luckiest Guy"/>
              </a:rPr>
              <a:t>Unicorn Sightings</a:t>
            </a:r>
            <a:endParaRPr b="0" i="0" sz="4800" u="none" cap="none" strike="noStrike">
              <a:solidFill>
                <a:schemeClr val="dk1"/>
              </a:solidFill>
              <a:latin typeface="Calibri"/>
              <a:ea typeface="Calibri"/>
              <a:cs typeface="Calibri"/>
              <a:sym typeface="Calibri"/>
            </a:endParaRPr>
          </a:p>
        </p:txBody>
      </p:sp>
      <p:sp>
        <p:nvSpPr>
          <p:cNvPr id="173" name="Google Shape;173;g265f36cd2e9_0_138"/>
          <p:cNvSpPr/>
          <p:nvPr/>
        </p:nvSpPr>
        <p:spPr>
          <a:xfrm>
            <a:off x="914514" y="47117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265f36cd2e9_0_138"/>
          <p:cNvSpPr/>
          <p:nvPr/>
        </p:nvSpPr>
        <p:spPr>
          <a:xfrm>
            <a:off x="914514" y="47117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75" name="Google Shape;175;g265f36cd2e9_0_138"/>
          <p:cNvPicPr preferRelativeResize="0"/>
          <p:nvPr/>
        </p:nvPicPr>
        <p:blipFill rotWithShape="1">
          <a:blip r:embed="rId13">
            <a:alphaModFix/>
          </a:blip>
          <a:srcRect b="0" l="0" r="0" t="0"/>
          <a:stretch/>
        </p:blipFill>
        <p:spPr>
          <a:xfrm>
            <a:off x="914514" y="6921500"/>
            <a:ext cx="7023978" cy="5334000"/>
          </a:xfrm>
          <a:prstGeom prst="rect">
            <a:avLst/>
          </a:prstGeom>
          <a:noFill/>
          <a:ln>
            <a:noFill/>
          </a:ln>
        </p:spPr>
      </p:pic>
      <p:sp>
        <p:nvSpPr>
          <p:cNvPr id="176" name="Google Shape;176;g265f36cd2e9_0_138"/>
          <p:cNvSpPr/>
          <p:nvPr/>
        </p:nvSpPr>
        <p:spPr>
          <a:xfrm>
            <a:off x="15826178"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265f36cd2e9_0_138"/>
          <p:cNvSpPr/>
          <p:nvPr/>
        </p:nvSpPr>
        <p:spPr>
          <a:xfrm>
            <a:off x="15826178" y="3492500"/>
            <a:ext cx="54237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g265f36cd2e9_0_138"/>
          <p:cNvSpPr/>
          <p:nvPr/>
        </p:nvSpPr>
        <p:spPr>
          <a:xfrm>
            <a:off x="15826178" y="3492500"/>
            <a:ext cx="56268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uckiest Guy"/>
              <a:buNone/>
            </a:pPr>
            <a:r>
              <a:rPr b="0" i="0" lang="en-US" sz="4800" u="none" cap="none" strike="noStrike">
                <a:solidFill>
                  <a:srgbClr val="FFFFFF"/>
                </a:solidFill>
                <a:latin typeface="Luckiest Guy"/>
                <a:ea typeface="Luckiest Guy"/>
                <a:cs typeface="Luckiest Guy"/>
                <a:sym typeface="Luckiest Guy"/>
              </a:rPr>
              <a:t>Unicorn Sightings</a:t>
            </a:r>
            <a:endParaRPr b="0" i="0" sz="4800" u="none" cap="none" strike="noStrike">
              <a:solidFill>
                <a:schemeClr val="dk1"/>
              </a:solidFill>
              <a:latin typeface="Calibri"/>
              <a:ea typeface="Calibri"/>
              <a:cs typeface="Calibri"/>
              <a:sym typeface="Calibri"/>
            </a:endParaRPr>
          </a:p>
        </p:txBody>
      </p:sp>
      <p:sp>
        <p:nvSpPr>
          <p:cNvPr id="179" name="Google Shape;179;g265f36cd2e9_0_138"/>
          <p:cNvSpPr/>
          <p:nvPr/>
        </p:nvSpPr>
        <p:spPr>
          <a:xfrm>
            <a:off x="15826178" y="47117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g265f36cd2e9_0_138"/>
          <p:cNvSpPr/>
          <p:nvPr/>
        </p:nvSpPr>
        <p:spPr>
          <a:xfrm>
            <a:off x="15826178" y="47117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81" name="Google Shape;181;g265f36cd2e9_0_138"/>
          <p:cNvPicPr preferRelativeResize="0"/>
          <p:nvPr/>
        </p:nvPicPr>
        <p:blipFill rotWithShape="1">
          <a:blip r:embed="rId14">
            <a:alphaModFix/>
          </a:blip>
          <a:srcRect b="0" l="0" r="0" t="0"/>
          <a:stretch/>
        </p:blipFill>
        <p:spPr>
          <a:xfrm>
            <a:off x="15826178" y="6921500"/>
            <a:ext cx="7023978" cy="5334000"/>
          </a:xfrm>
          <a:prstGeom prst="rect">
            <a:avLst/>
          </a:prstGeom>
          <a:noFill/>
          <a:ln>
            <a:noFill/>
          </a:ln>
        </p:spPr>
      </p:pic>
      <p:sp>
        <p:nvSpPr>
          <p:cNvPr id="182" name="Google Shape;182;g265f36cd2e9_0_138"/>
          <p:cNvSpPr/>
          <p:nvPr/>
        </p:nvSpPr>
        <p:spPr>
          <a:xfrm>
            <a:off x="8370346" y="14986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g265f36cd2e9_0_138"/>
          <p:cNvSpPr/>
          <p:nvPr/>
        </p:nvSpPr>
        <p:spPr>
          <a:xfrm>
            <a:off x="8370346" y="1498600"/>
            <a:ext cx="45726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g265f36cd2e9_0_138"/>
          <p:cNvSpPr/>
          <p:nvPr/>
        </p:nvSpPr>
        <p:spPr>
          <a:xfrm>
            <a:off x="8370346" y="1498600"/>
            <a:ext cx="47757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uckiest Guy"/>
              <a:buNone/>
            </a:pPr>
            <a:r>
              <a:rPr b="0" i="0" lang="en-US" sz="4800" u="none" cap="none" strike="noStrike">
                <a:solidFill>
                  <a:srgbClr val="FFFFFF"/>
                </a:solidFill>
                <a:latin typeface="Luckiest Guy"/>
                <a:ea typeface="Luckiest Guy"/>
                <a:cs typeface="Luckiest Guy"/>
                <a:sym typeface="Luckiest Guy"/>
              </a:rPr>
              <a:t>Dragon Taming</a:t>
            </a:r>
            <a:endParaRPr b="0" i="0" sz="4800" u="none" cap="none" strike="noStrike">
              <a:solidFill>
                <a:schemeClr val="dk1"/>
              </a:solidFill>
              <a:latin typeface="Calibri"/>
              <a:ea typeface="Calibri"/>
              <a:cs typeface="Calibri"/>
              <a:sym typeface="Calibri"/>
            </a:endParaRPr>
          </a:p>
        </p:txBody>
      </p:sp>
      <p:sp>
        <p:nvSpPr>
          <p:cNvPr id="185" name="Google Shape;185;g265f36cd2e9_0_138"/>
          <p:cNvSpPr/>
          <p:nvPr/>
        </p:nvSpPr>
        <p:spPr>
          <a:xfrm>
            <a:off x="8370346" y="27178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g265f36cd2e9_0_138"/>
          <p:cNvSpPr/>
          <p:nvPr/>
        </p:nvSpPr>
        <p:spPr>
          <a:xfrm>
            <a:off x="8370346" y="27178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87" name="Google Shape;187;g265f36cd2e9_0_138"/>
          <p:cNvPicPr preferRelativeResize="0"/>
          <p:nvPr/>
        </p:nvPicPr>
        <p:blipFill rotWithShape="1">
          <a:blip r:embed="rId15">
            <a:alphaModFix/>
          </a:blip>
          <a:srcRect b="0" l="0" r="0" t="0"/>
          <a:stretch/>
        </p:blipFill>
        <p:spPr>
          <a:xfrm>
            <a:off x="8370346" y="4927600"/>
            <a:ext cx="7023978" cy="5334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6263B"/>
        </a:solidFill>
      </p:bgPr>
    </p:bg>
    <p:spTree>
      <p:nvGrpSpPr>
        <p:cNvPr id="192" name="Shape 192"/>
        <p:cNvGrpSpPr/>
        <p:nvPr/>
      </p:nvGrpSpPr>
      <p:grpSpPr>
        <a:xfrm>
          <a:off x="0" y="0"/>
          <a:ext cx="0" cy="0"/>
          <a:chOff x="0" y="0"/>
          <a:chExt cx="0" cy="0"/>
        </a:xfrm>
      </p:grpSpPr>
      <p:pic>
        <p:nvPicPr>
          <p:cNvPr descr=" " id="193" name="Google Shape;193;g265f36cd2e9_0_171"/>
          <p:cNvPicPr preferRelativeResize="0"/>
          <p:nvPr/>
        </p:nvPicPr>
        <p:blipFill rotWithShape="1">
          <a:blip r:embed="rId3">
            <a:alphaModFix/>
          </a:blip>
          <a:srcRect b="0" l="0" r="0" t="0"/>
          <a:stretch/>
        </p:blipFill>
        <p:spPr>
          <a:xfrm>
            <a:off x="17604400" y="7823200"/>
            <a:ext cx="10205582" cy="8065382"/>
          </a:xfrm>
          <a:prstGeom prst="rect">
            <a:avLst/>
          </a:prstGeom>
          <a:noFill/>
          <a:ln>
            <a:noFill/>
          </a:ln>
        </p:spPr>
      </p:pic>
      <p:pic>
        <p:nvPicPr>
          <p:cNvPr descr=" " id="194" name="Google Shape;194;g265f36cd2e9_0_171"/>
          <p:cNvPicPr preferRelativeResize="0"/>
          <p:nvPr/>
        </p:nvPicPr>
        <p:blipFill rotWithShape="1">
          <a:blip r:embed="rId4">
            <a:alphaModFix/>
          </a:blip>
          <a:srcRect b="0" l="0" r="0" t="0"/>
          <a:stretch/>
        </p:blipFill>
        <p:spPr>
          <a:xfrm>
            <a:off x="-1778222" y="-2070100"/>
            <a:ext cx="6492905" cy="7427001"/>
          </a:xfrm>
          <a:prstGeom prst="rect">
            <a:avLst/>
          </a:prstGeom>
          <a:noFill/>
          <a:ln>
            <a:noFill/>
          </a:ln>
        </p:spPr>
      </p:pic>
      <p:pic>
        <p:nvPicPr>
          <p:cNvPr descr=" " id="195" name="Google Shape;195;g265f36cd2e9_0_171"/>
          <p:cNvPicPr preferRelativeResize="0"/>
          <p:nvPr/>
        </p:nvPicPr>
        <p:blipFill rotWithShape="1">
          <a:blip r:embed="rId5">
            <a:alphaModFix/>
          </a:blip>
          <a:srcRect b="0" l="0" r="0" t="0"/>
          <a:stretch/>
        </p:blipFill>
        <p:spPr>
          <a:xfrm>
            <a:off x="21503788" y="4749800"/>
            <a:ext cx="2416874" cy="6585372"/>
          </a:xfrm>
          <a:prstGeom prst="rect">
            <a:avLst/>
          </a:prstGeom>
          <a:noFill/>
          <a:ln>
            <a:noFill/>
          </a:ln>
        </p:spPr>
      </p:pic>
      <p:pic>
        <p:nvPicPr>
          <p:cNvPr descr=" " id="196" name="Google Shape;196;g265f36cd2e9_0_171"/>
          <p:cNvPicPr preferRelativeResize="0"/>
          <p:nvPr/>
        </p:nvPicPr>
        <p:blipFill rotWithShape="1">
          <a:blip r:embed="rId6">
            <a:alphaModFix/>
          </a:blip>
          <a:srcRect b="0" l="0" r="0" t="0"/>
          <a:stretch/>
        </p:blipFill>
        <p:spPr>
          <a:xfrm>
            <a:off x="685886" y="7547620"/>
            <a:ext cx="2918087" cy="3119388"/>
          </a:xfrm>
          <a:prstGeom prst="rect">
            <a:avLst/>
          </a:prstGeom>
          <a:noFill/>
          <a:ln>
            <a:noFill/>
          </a:ln>
        </p:spPr>
      </p:pic>
      <p:pic>
        <p:nvPicPr>
          <p:cNvPr descr=" " id="197" name="Google Shape;197;g265f36cd2e9_0_171"/>
          <p:cNvPicPr preferRelativeResize="0"/>
          <p:nvPr/>
        </p:nvPicPr>
        <p:blipFill rotWithShape="1">
          <a:blip r:embed="rId7">
            <a:alphaModFix/>
          </a:blip>
          <a:srcRect b="0" l="0" r="0" t="0"/>
          <a:stretch/>
        </p:blipFill>
        <p:spPr>
          <a:xfrm>
            <a:off x="3391324" y="-1435100"/>
            <a:ext cx="5532726" cy="6149051"/>
          </a:xfrm>
          <a:prstGeom prst="rect">
            <a:avLst/>
          </a:prstGeom>
          <a:noFill/>
          <a:ln>
            <a:noFill/>
          </a:ln>
        </p:spPr>
      </p:pic>
      <p:pic>
        <p:nvPicPr>
          <p:cNvPr descr=" " id="198" name="Google Shape;198;g265f36cd2e9_0_171"/>
          <p:cNvPicPr preferRelativeResize="0"/>
          <p:nvPr/>
        </p:nvPicPr>
        <p:blipFill rotWithShape="1">
          <a:blip r:embed="rId8">
            <a:alphaModFix/>
          </a:blip>
          <a:srcRect b="0" l="0" r="0" t="0"/>
          <a:stretch/>
        </p:blipFill>
        <p:spPr>
          <a:xfrm>
            <a:off x="10605826" y="10680700"/>
            <a:ext cx="4117076" cy="4300017"/>
          </a:xfrm>
          <a:prstGeom prst="rect">
            <a:avLst/>
          </a:prstGeom>
          <a:noFill/>
          <a:ln>
            <a:noFill/>
          </a:ln>
        </p:spPr>
      </p:pic>
      <p:pic>
        <p:nvPicPr>
          <p:cNvPr descr=" " id="199" name="Google Shape;199;g265f36cd2e9_0_171"/>
          <p:cNvPicPr preferRelativeResize="0"/>
          <p:nvPr/>
        </p:nvPicPr>
        <p:blipFill rotWithShape="1">
          <a:blip r:embed="rId9">
            <a:alphaModFix/>
          </a:blip>
          <a:srcRect b="0" l="0" r="0" t="0"/>
          <a:stretch/>
        </p:blipFill>
        <p:spPr>
          <a:xfrm>
            <a:off x="4712289" y="11163300"/>
            <a:ext cx="3021365" cy="2316249"/>
          </a:xfrm>
          <a:prstGeom prst="rect">
            <a:avLst/>
          </a:prstGeom>
          <a:noFill/>
          <a:ln>
            <a:noFill/>
          </a:ln>
        </p:spPr>
      </p:pic>
      <p:pic>
        <p:nvPicPr>
          <p:cNvPr descr=" " id="200" name="Google Shape;200;g265f36cd2e9_0_171"/>
          <p:cNvPicPr preferRelativeResize="0"/>
          <p:nvPr/>
        </p:nvPicPr>
        <p:blipFill rotWithShape="1">
          <a:blip r:embed="rId10">
            <a:alphaModFix/>
          </a:blip>
          <a:srcRect b="0" l="0" r="0" t="0"/>
          <a:stretch/>
        </p:blipFill>
        <p:spPr>
          <a:xfrm>
            <a:off x="17604400" y="10274300"/>
            <a:ext cx="4388485" cy="5120270"/>
          </a:xfrm>
          <a:prstGeom prst="rect">
            <a:avLst/>
          </a:prstGeom>
          <a:noFill/>
          <a:ln>
            <a:noFill/>
          </a:ln>
        </p:spPr>
      </p:pic>
      <p:pic>
        <p:nvPicPr>
          <p:cNvPr descr=" " id="201" name="Google Shape;201;g265f36cd2e9_0_171"/>
          <p:cNvPicPr preferRelativeResize="0"/>
          <p:nvPr/>
        </p:nvPicPr>
        <p:blipFill rotWithShape="1">
          <a:blip r:embed="rId11">
            <a:alphaModFix/>
          </a:blip>
          <a:srcRect b="0" l="0" r="0" t="0"/>
          <a:stretch/>
        </p:blipFill>
        <p:spPr>
          <a:xfrm>
            <a:off x="15241905" y="-1054100"/>
            <a:ext cx="11049872" cy="4537125"/>
          </a:xfrm>
          <a:prstGeom prst="rect">
            <a:avLst/>
          </a:prstGeom>
          <a:noFill/>
          <a:ln>
            <a:noFill/>
          </a:ln>
        </p:spPr>
      </p:pic>
      <p:sp>
        <p:nvSpPr>
          <p:cNvPr id="202" name="Google Shape;202;g265f36cd2e9_0_17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3" name="Google Shape;203;g265f36cd2e9_0_171"/>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pic>
        <p:nvPicPr>
          <p:cNvPr descr=" " id="204" name="Google Shape;204;g265f36cd2e9_0_171"/>
          <p:cNvPicPr preferRelativeResize="0"/>
          <p:nvPr/>
        </p:nvPicPr>
        <p:blipFill rotWithShape="1">
          <a:blip r:embed="rId13">
            <a:alphaModFix/>
          </a:blip>
          <a:srcRect b="0" l="0" r="0" t="0"/>
          <a:stretch/>
        </p:blipFill>
        <p:spPr>
          <a:xfrm>
            <a:off x="1473384" y="1219200"/>
            <a:ext cx="5966698" cy="4437887"/>
          </a:xfrm>
          <a:prstGeom prst="rect">
            <a:avLst/>
          </a:prstGeom>
          <a:noFill/>
          <a:ln>
            <a:noFill/>
          </a:ln>
        </p:spPr>
      </p:pic>
      <p:sp>
        <p:nvSpPr>
          <p:cNvPr id="205" name="Google Shape;205;g265f36cd2e9_0_171"/>
          <p:cNvSpPr/>
          <p:nvPr/>
        </p:nvSpPr>
        <p:spPr>
          <a:xfrm>
            <a:off x="5842730" y="4229100"/>
            <a:ext cx="13603500" cy="441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265f36cd2e9_0_171"/>
          <p:cNvSpPr/>
          <p:nvPr/>
        </p:nvSpPr>
        <p:spPr>
          <a:xfrm>
            <a:off x="5842730" y="4229100"/>
            <a:ext cx="13806600" cy="386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uckiest Guy"/>
              <a:buNone/>
            </a:pPr>
            <a:r>
              <a:rPr b="0" i="0" lang="en-US" sz="4800" u="none" cap="none" strike="noStrike">
                <a:solidFill>
                  <a:srgbClr val="FFFFFF"/>
                </a:solidFill>
                <a:latin typeface="Luckiest Guy"/>
                <a:ea typeface="Luckiest Guy"/>
                <a:cs typeface="Luckiest Guy"/>
                <a:sym typeface="Luckiest Guy"/>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207" name="Google Shape;207;g265f36cd2e9_0_171"/>
          <p:cNvSpPr/>
          <p:nvPr/>
        </p:nvSpPr>
        <p:spPr>
          <a:xfrm>
            <a:off x="15241905" y="8191500"/>
            <a:ext cx="43566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Luckiest Guy"/>
              <a:buNone/>
            </a:pPr>
            <a:r>
              <a:rPr b="0" i="0" lang="en-US" sz="3600" u="none" cap="none" strike="noStrike">
                <a:solidFill>
                  <a:srgbClr val="FFFFFF"/>
                </a:solidFill>
                <a:latin typeface="Luckiest Guy"/>
                <a:ea typeface="Luckiest Guy"/>
                <a:cs typeface="Luckiest Guy"/>
                <a:sym typeface="Luckiest Guy"/>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6263B"/>
        </a:solidFill>
      </p:bgPr>
    </p:bg>
    <p:spTree>
      <p:nvGrpSpPr>
        <p:cNvPr id="212" name="Shape 212"/>
        <p:cNvGrpSpPr/>
        <p:nvPr/>
      </p:nvGrpSpPr>
      <p:grpSpPr>
        <a:xfrm>
          <a:off x="0" y="0"/>
          <a:ext cx="0" cy="0"/>
          <a:chOff x="0" y="0"/>
          <a:chExt cx="0" cy="0"/>
        </a:xfrm>
      </p:grpSpPr>
      <p:pic>
        <p:nvPicPr>
          <p:cNvPr descr=" " id="213" name="Google Shape;213;g265f36cd2e9_0_190"/>
          <p:cNvPicPr preferRelativeResize="0"/>
          <p:nvPr/>
        </p:nvPicPr>
        <p:blipFill rotWithShape="1">
          <a:blip r:embed="rId3">
            <a:alphaModFix/>
          </a:blip>
          <a:srcRect b="0" l="0" r="0" t="0"/>
          <a:stretch/>
        </p:blipFill>
        <p:spPr>
          <a:xfrm>
            <a:off x="152419" y="-1079500"/>
            <a:ext cx="3047203" cy="4336616"/>
          </a:xfrm>
          <a:prstGeom prst="rect">
            <a:avLst/>
          </a:prstGeom>
          <a:noFill/>
          <a:ln>
            <a:noFill/>
          </a:ln>
        </p:spPr>
      </p:pic>
      <p:pic>
        <p:nvPicPr>
          <p:cNvPr descr=" " id="214" name="Google Shape;214;g265f36cd2e9_0_190"/>
          <p:cNvPicPr preferRelativeResize="0"/>
          <p:nvPr/>
        </p:nvPicPr>
        <p:blipFill rotWithShape="1">
          <a:blip r:embed="rId4">
            <a:alphaModFix/>
          </a:blip>
          <a:srcRect b="0" l="0" r="0" t="0"/>
          <a:stretch/>
        </p:blipFill>
        <p:spPr>
          <a:xfrm>
            <a:off x="20856007" y="8051800"/>
            <a:ext cx="4117076" cy="4300017"/>
          </a:xfrm>
          <a:prstGeom prst="rect">
            <a:avLst/>
          </a:prstGeom>
          <a:noFill/>
          <a:ln>
            <a:noFill/>
          </a:ln>
        </p:spPr>
      </p:pic>
      <p:pic>
        <p:nvPicPr>
          <p:cNvPr descr=" " id="215" name="Google Shape;215;g265f36cd2e9_0_190"/>
          <p:cNvPicPr preferRelativeResize="0"/>
          <p:nvPr/>
        </p:nvPicPr>
        <p:blipFill rotWithShape="1">
          <a:blip r:embed="rId5">
            <a:alphaModFix/>
          </a:blip>
          <a:srcRect b="0" l="0" r="0" t="0"/>
          <a:stretch/>
        </p:blipFill>
        <p:spPr>
          <a:xfrm>
            <a:off x="-2235479" y="9017000"/>
            <a:ext cx="11531543" cy="7167042"/>
          </a:xfrm>
          <a:prstGeom prst="rect">
            <a:avLst/>
          </a:prstGeom>
          <a:noFill/>
          <a:ln>
            <a:noFill/>
          </a:ln>
        </p:spPr>
      </p:pic>
      <p:pic>
        <p:nvPicPr>
          <p:cNvPr descr=" " id="216" name="Google Shape;216;g265f36cd2e9_0_190"/>
          <p:cNvPicPr preferRelativeResize="0"/>
          <p:nvPr/>
        </p:nvPicPr>
        <p:blipFill rotWithShape="1">
          <a:blip r:embed="rId6">
            <a:alphaModFix/>
          </a:blip>
          <a:srcRect b="0" l="0" r="0" t="0"/>
          <a:stretch/>
        </p:blipFill>
        <p:spPr>
          <a:xfrm>
            <a:off x="0" y="9093200"/>
            <a:ext cx="7498906" cy="4418608"/>
          </a:xfrm>
          <a:prstGeom prst="rect">
            <a:avLst/>
          </a:prstGeom>
          <a:noFill/>
          <a:ln>
            <a:noFill/>
          </a:ln>
        </p:spPr>
      </p:pic>
      <p:pic>
        <p:nvPicPr>
          <p:cNvPr descr=" " id="217" name="Google Shape;217;g265f36cd2e9_0_190"/>
          <p:cNvPicPr preferRelativeResize="0"/>
          <p:nvPr/>
        </p:nvPicPr>
        <p:blipFill rotWithShape="1">
          <a:blip r:embed="rId7">
            <a:alphaModFix/>
          </a:blip>
          <a:srcRect b="0" l="0" r="0" t="0"/>
          <a:stretch/>
        </p:blipFill>
        <p:spPr>
          <a:xfrm>
            <a:off x="15737267" y="12192000"/>
            <a:ext cx="4561166" cy="2649265"/>
          </a:xfrm>
          <a:prstGeom prst="rect">
            <a:avLst/>
          </a:prstGeom>
          <a:noFill/>
          <a:ln>
            <a:noFill/>
          </a:ln>
        </p:spPr>
      </p:pic>
      <p:pic>
        <p:nvPicPr>
          <p:cNvPr descr=" " id="218" name="Google Shape;218;g265f36cd2e9_0_190"/>
          <p:cNvPicPr preferRelativeResize="0"/>
          <p:nvPr/>
        </p:nvPicPr>
        <p:blipFill rotWithShape="1">
          <a:blip r:embed="rId8">
            <a:alphaModFix/>
          </a:blip>
          <a:srcRect b="0" l="0" r="0" t="0"/>
          <a:stretch/>
        </p:blipFill>
        <p:spPr>
          <a:xfrm>
            <a:off x="17400710" y="12760027"/>
            <a:ext cx="2895413" cy="1111386"/>
          </a:xfrm>
          <a:prstGeom prst="rect">
            <a:avLst/>
          </a:prstGeom>
          <a:noFill/>
          <a:ln>
            <a:noFill/>
          </a:ln>
        </p:spPr>
      </p:pic>
      <p:pic>
        <p:nvPicPr>
          <p:cNvPr descr=" " id="219" name="Google Shape;219;g265f36cd2e9_0_190"/>
          <p:cNvPicPr preferRelativeResize="0"/>
          <p:nvPr/>
        </p:nvPicPr>
        <p:blipFill rotWithShape="1">
          <a:blip r:embed="rId9">
            <a:alphaModFix/>
          </a:blip>
          <a:srcRect b="0" l="0" r="0" t="0"/>
          <a:stretch/>
        </p:blipFill>
        <p:spPr>
          <a:xfrm>
            <a:off x="21973746" y="-901700"/>
            <a:ext cx="3933151" cy="4523420"/>
          </a:xfrm>
          <a:prstGeom prst="rect">
            <a:avLst/>
          </a:prstGeom>
          <a:noFill/>
          <a:ln>
            <a:noFill/>
          </a:ln>
        </p:spPr>
      </p:pic>
      <p:pic>
        <p:nvPicPr>
          <p:cNvPr descr=" " id="220" name="Google Shape;220;g265f36cd2e9_0_190"/>
          <p:cNvPicPr preferRelativeResize="0"/>
          <p:nvPr/>
        </p:nvPicPr>
        <p:blipFill rotWithShape="1">
          <a:blip r:embed="rId10">
            <a:alphaModFix/>
          </a:blip>
          <a:srcRect b="0" l="0" r="0" t="0"/>
          <a:stretch/>
        </p:blipFill>
        <p:spPr>
          <a:xfrm>
            <a:off x="4724991" y="-901700"/>
            <a:ext cx="2770776" cy="2899842"/>
          </a:xfrm>
          <a:prstGeom prst="rect">
            <a:avLst/>
          </a:prstGeom>
          <a:noFill/>
          <a:ln>
            <a:noFill/>
          </a:ln>
        </p:spPr>
      </p:pic>
      <p:sp>
        <p:nvSpPr>
          <p:cNvPr id="221" name="Google Shape;221;g265f36cd2e9_0_19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2" name="Google Shape;222;g265f36cd2e9_0_190"/>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pic>
        <p:nvPicPr>
          <p:cNvPr descr=" " id="223" name="Google Shape;223;g265f36cd2e9_0_190"/>
          <p:cNvPicPr preferRelativeResize="0"/>
          <p:nvPr/>
        </p:nvPicPr>
        <p:blipFill rotWithShape="1">
          <a:blip r:embed="rId12">
            <a:alphaModFix/>
          </a:blip>
          <a:srcRect b="0" l="0" r="0" t="0"/>
          <a:stretch/>
        </p:blipFill>
        <p:spPr>
          <a:xfrm>
            <a:off x="1524191" y="1866900"/>
            <a:ext cx="7595549" cy="10147300"/>
          </a:xfrm>
          <a:prstGeom prst="rect">
            <a:avLst/>
          </a:prstGeom>
          <a:noFill/>
          <a:ln>
            <a:noFill/>
          </a:ln>
        </p:spPr>
      </p:pic>
      <p:pic>
        <p:nvPicPr>
          <p:cNvPr descr=" " id="224" name="Google Shape;224;g265f36cd2e9_0_190"/>
          <p:cNvPicPr preferRelativeResize="0"/>
          <p:nvPr/>
        </p:nvPicPr>
        <p:blipFill rotWithShape="1">
          <a:blip r:embed="rId13">
            <a:alphaModFix/>
          </a:blip>
          <a:srcRect b="0" l="0" r="0" t="0"/>
          <a:stretch/>
        </p:blipFill>
        <p:spPr>
          <a:xfrm>
            <a:off x="9335667" y="1866900"/>
            <a:ext cx="5728416" cy="10147300"/>
          </a:xfrm>
          <a:prstGeom prst="rect">
            <a:avLst/>
          </a:prstGeom>
          <a:noFill/>
          <a:ln>
            <a:noFill/>
          </a:ln>
        </p:spPr>
      </p:pic>
      <p:sp>
        <p:nvSpPr>
          <p:cNvPr id="225" name="Google Shape;225;g265f36cd2e9_0_190"/>
          <p:cNvSpPr/>
          <p:nvPr/>
        </p:nvSpPr>
        <p:spPr>
          <a:xfrm>
            <a:off x="16004000" y="3111500"/>
            <a:ext cx="7163700" cy="25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g265f36cd2e9_0_190"/>
          <p:cNvSpPr/>
          <p:nvPr/>
        </p:nvSpPr>
        <p:spPr>
          <a:xfrm>
            <a:off x="16004000" y="3111500"/>
            <a:ext cx="7366800" cy="142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uckiest Guy"/>
              <a:buNone/>
            </a:pPr>
            <a:r>
              <a:rPr b="0" i="0" lang="en-US" sz="4800" u="none" cap="none" strike="noStrike">
                <a:solidFill>
                  <a:srgbClr val="FFFFFF"/>
                </a:solidFill>
                <a:latin typeface="Luckiest Guy"/>
                <a:ea typeface="Luckiest Guy"/>
                <a:cs typeface="Luckiest Guy"/>
                <a:sym typeface="Luckiest Guy"/>
              </a:rPr>
              <a:t>Dragon Taming Technique</a:t>
            </a:r>
            <a:endParaRPr b="0" i="0" sz="4800" u="none" cap="none" strike="noStrike">
              <a:solidFill>
                <a:schemeClr val="dk1"/>
              </a:solidFill>
              <a:latin typeface="Calibri"/>
              <a:ea typeface="Calibri"/>
              <a:cs typeface="Calibri"/>
              <a:sym typeface="Calibri"/>
            </a:endParaRPr>
          </a:p>
        </p:txBody>
      </p:sp>
      <p:sp>
        <p:nvSpPr>
          <p:cNvPr id="227" name="Google Shape;227;g265f36cd2e9_0_190"/>
          <p:cNvSpPr/>
          <p:nvPr/>
        </p:nvSpPr>
        <p:spPr>
          <a:xfrm>
            <a:off x="16004000" y="46355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228" name="Google Shape;228;g265f36cd2e9_0_190"/>
          <p:cNvSpPr/>
          <p:nvPr/>
        </p:nvSpPr>
        <p:spPr>
          <a:xfrm>
            <a:off x="16004000" y="6540500"/>
            <a:ext cx="7163700" cy="25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g265f36cd2e9_0_190"/>
          <p:cNvSpPr/>
          <p:nvPr/>
        </p:nvSpPr>
        <p:spPr>
          <a:xfrm>
            <a:off x="16004000" y="6540500"/>
            <a:ext cx="7366800" cy="142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uckiest Guy"/>
              <a:buNone/>
            </a:pPr>
            <a:r>
              <a:rPr b="0" i="0" lang="en-US" sz="4800" u="none" cap="none" strike="noStrike">
                <a:solidFill>
                  <a:srgbClr val="FFFFFF"/>
                </a:solidFill>
                <a:latin typeface="Luckiest Guy"/>
                <a:ea typeface="Luckiest Guy"/>
                <a:cs typeface="Luckiest Guy"/>
                <a:sym typeface="Luckiest Guy"/>
              </a:rPr>
              <a:t>The Art of Unicorn Sighting</a:t>
            </a:r>
            <a:endParaRPr b="0" i="0" sz="4800" u="none" cap="none" strike="noStrike">
              <a:solidFill>
                <a:schemeClr val="dk1"/>
              </a:solidFill>
              <a:latin typeface="Calibri"/>
              <a:ea typeface="Calibri"/>
              <a:cs typeface="Calibri"/>
              <a:sym typeface="Calibri"/>
            </a:endParaRPr>
          </a:p>
        </p:txBody>
      </p:sp>
      <p:sp>
        <p:nvSpPr>
          <p:cNvPr id="230" name="Google Shape;230;g265f36cd2e9_0_190"/>
          <p:cNvSpPr/>
          <p:nvPr/>
        </p:nvSpPr>
        <p:spPr>
          <a:xfrm>
            <a:off x="16004000" y="80645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6263B"/>
        </a:solidFill>
      </p:bgPr>
    </p:bg>
    <p:spTree>
      <p:nvGrpSpPr>
        <p:cNvPr id="235" name="Shape 235"/>
        <p:cNvGrpSpPr/>
        <p:nvPr/>
      </p:nvGrpSpPr>
      <p:grpSpPr>
        <a:xfrm>
          <a:off x="0" y="0"/>
          <a:ext cx="0" cy="0"/>
          <a:chOff x="0" y="0"/>
          <a:chExt cx="0" cy="0"/>
        </a:xfrm>
      </p:grpSpPr>
      <p:pic>
        <p:nvPicPr>
          <p:cNvPr descr=" " id="236" name="Google Shape;236;g265f36cd2e9_0_212"/>
          <p:cNvPicPr preferRelativeResize="0"/>
          <p:nvPr/>
        </p:nvPicPr>
        <p:blipFill rotWithShape="1">
          <a:blip r:embed="rId3">
            <a:alphaModFix/>
          </a:blip>
          <a:srcRect b="0" l="0" r="0" t="0"/>
          <a:stretch/>
        </p:blipFill>
        <p:spPr>
          <a:xfrm>
            <a:off x="0" y="0"/>
            <a:ext cx="2905832" cy="2227659"/>
          </a:xfrm>
          <a:prstGeom prst="rect">
            <a:avLst/>
          </a:prstGeom>
          <a:noFill/>
          <a:ln>
            <a:noFill/>
          </a:ln>
        </p:spPr>
      </p:pic>
      <p:pic>
        <p:nvPicPr>
          <p:cNvPr descr=" " id="237" name="Google Shape;237;g265f36cd2e9_0_212"/>
          <p:cNvPicPr preferRelativeResize="0"/>
          <p:nvPr/>
        </p:nvPicPr>
        <p:blipFill rotWithShape="1">
          <a:blip r:embed="rId4">
            <a:alphaModFix/>
          </a:blip>
          <a:srcRect b="0" l="0" r="0" t="0"/>
          <a:stretch/>
        </p:blipFill>
        <p:spPr>
          <a:xfrm>
            <a:off x="16156419" y="-419100"/>
            <a:ext cx="6554211" cy="3079862"/>
          </a:xfrm>
          <a:prstGeom prst="rect">
            <a:avLst/>
          </a:prstGeom>
          <a:noFill/>
          <a:ln>
            <a:noFill/>
          </a:ln>
        </p:spPr>
      </p:pic>
      <p:pic>
        <p:nvPicPr>
          <p:cNvPr descr=" " id="238" name="Google Shape;238;g265f36cd2e9_0_212"/>
          <p:cNvPicPr preferRelativeResize="0"/>
          <p:nvPr/>
        </p:nvPicPr>
        <p:blipFill rotWithShape="1">
          <a:blip r:embed="rId5">
            <a:alphaModFix/>
          </a:blip>
          <a:srcRect b="0" l="0" r="0" t="0"/>
          <a:stretch/>
        </p:blipFill>
        <p:spPr>
          <a:xfrm>
            <a:off x="21745118" y="3937000"/>
            <a:ext cx="4117076" cy="4300017"/>
          </a:xfrm>
          <a:prstGeom prst="rect">
            <a:avLst/>
          </a:prstGeom>
          <a:noFill/>
          <a:ln>
            <a:noFill/>
          </a:ln>
        </p:spPr>
      </p:pic>
      <p:pic>
        <p:nvPicPr>
          <p:cNvPr descr=" " id="239" name="Google Shape;239;g265f36cd2e9_0_212"/>
          <p:cNvPicPr preferRelativeResize="0"/>
          <p:nvPr/>
        </p:nvPicPr>
        <p:blipFill rotWithShape="1">
          <a:blip r:embed="rId6">
            <a:alphaModFix/>
          </a:blip>
          <a:srcRect b="0" l="0" r="0" t="0"/>
          <a:stretch/>
        </p:blipFill>
        <p:spPr>
          <a:xfrm>
            <a:off x="22062657" y="6858000"/>
            <a:ext cx="2323736" cy="6332984"/>
          </a:xfrm>
          <a:prstGeom prst="rect">
            <a:avLst/>
          </a:prstGeom>
          <a:noFill/>
          <a:ln>
            <a:noFill/>
          </a:ln>
        </p:spPr>
      </p:pic>
      <p:pic>
        <p:nvPicPr>
          <p:cNvPr descr=" " id="240" name="Google Shape;240;g265f36cd2e9_0_212"/>
          <p:cNvPicPr preferRelativeResize="0"/>
          <p:nvPr/>
        </p:nvPicPr>
        <p:blipFill rotWithShape="1">
          <a:blip r:embed="rId7">
            <a:alphaModFix/>
          </a:blip>
          <a:srcRect b="0" l="0" r="0" t="0"/>
          <a:stretch/>
        </p:blipFill>
        <p:spPr>
          <a:xfrm>
            <a:off x="-1295562" y="5372100"/>
            <a:ext cx="4117076" cy="4300017"/>
          </a:xfrm>
          <a:prstGeom prst="rect">
            <a:avLst/>
          </a:prstGeom>
          <a:noFill/>
          <a:ln>
            <a:noFill/>
          </a:ln>
        </p:spPr>
      </p:pic>
      <p:pic>
        <p:nvPicPr>
          <p:cNvPr descr=" " id="241" name="Google Shape;241;g265f36cd2e9_0_212"/>
          <p:cNvPicPr preferRelativeResize="0"/>
          <p:nvPr/>
        </p:nvPicPr>
        <p:blipFill rotWithShape="1">
          <a:blip r:embed="rId8">
            <a:alphaModFix/>
          </a:blip>
          <a:srcRect b="0" l="0" r="0" t="0"/>
          <a:stretch/>
        </p:blipFill>
        <p:spPr>
          <a:xfrm>
            <a:off x="9958045" y="11239500"/>
            <a:ext cx="3803201" cy="4264546"/>
          </a:xfrm>
          <a:prstGeom prst="rect">
            <a:avLst/>
          </a:prstGeom>
          <a:noFill/>
          <a:ln>
            <a:noFill/>
          </a:ln>
        </p:spPr>
      </p:pic>
      <p:pic>
        <p:nvPicPr>
          <p:cNvPr descr=" " id="242" name="Google Shape;242;g265f36cd2e9_0_212"/>
          <p:cNvPicPr preferRelativeResize="0"/>
          <p:nvPr/>
        </p:nvPicPr>
        <p:blipFill rotWithShape="1">
          <a:blip r:embed="rId9">
            <a:alphaModFix/>
          </a:blip>
          <a:srcRect b="0" l="0" r="0" t="0"/>
          <a:stretch/>
        </p:blipFill>
        <p:spPr>
          <a:xfrm>
            <a:off x="18150569" y="12204700"/>
            <a:ext cx="2573811" cy="1060078"/>
          </a:xfrm>
          <a:prstGeom prst="rect">
            <a:avLst/>
          </a:prstGeom>
          <a:noFill/>
          <a:ln>
            <a:noFill/>
          </a:ln>
        </p:spPr>
      </p:pic>
      <p:pic>
        <p:nvPicPr>
          <p:cNvPr descr=" " id="243" name="Google Shape;243;g265f36cd2e9_0_212"/>
          <p:cNvPicPr preferRelativeResize="0"/>
          <p:nvPr/>
        </p:nvPicPr>
        <p:blipFill rotWithShape="1">
          <a:blip r:embed="rId10">
            <a:alphaModFix/>
          </a:blip>
          <a:srcRect b="0" l="0" r="0" t="0"/>
          <a:stretch/>
        </p:blipFill>
        <p:spPr>
          <a:xfrm>
            <a:off x="-2705438" y="10363200"/>
            <a:ext cx="6943926" cy="4969681"/>
          </a:xfrm>
          <a:prstGeom prst="rect">
            <a:avLst/>
          </a:prstGeom>
          <a:noFill/>
          <a:ln>
            <a:noFill/>
          </a:ln>
        </p:spPr>
      </p:pic>
      <p:pic>
        <p:nvPicPr>
          <p:cNvPr descr=" " id="244" name="Google Shape;244;g265f36cd2e9_0_212"/>
          <p:cNvPicPr preferRelativeResize="0"/>
          <p:nvPr/>
        </p:nvPicPr>
        <p:blipFill rotWithShape="1">
          <a:blip r:embed="rId11">
            <a:alphaModFix/>
          </a:blip>
          <a:srcRect b="0" l="0" r="0" t="0"/>
          <a:stretch/>
        </p:blipFill>
        <p:spPr>
          <a:xfrm>
            <a:off x="15165695" y="12115800"/>
            <a:ext cx="1578851" cy="1733438"/>
          </a:xfrm>
          <a:prstGeom prst="rect">
            <a:avLst/>
          </a:prstGeom>
          <a:noFill/>
          <a:ln>
            <a:noFill/>
          </a:ln>
        </p:spPr>
      </p:pic>
      <p:sp>
        <p:nvSpPr>
          <p:cNvPr id="245" name="Google Shape;245;g265f36cd2e9_0_212"/>
          <p:cNvSpPr/>
          <p:nvPr/>
        </p:nvSpPr>
        <p:spPr>
          <a:xfrm>
            <a:off x="2091528" y="1574800"/>
            <a:ext cx="20216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EBC2D"/>
              </a:buClr>
              <a:buSzPts val="8000"/>
              <a:buFont typeface="Luckiest Guy"/>
              <a:buNone/>
            </a:pPr>
            <a:r>
              <a:rPr b="0" i="0" lang="en-US" sz="8000" u="none" cap="none" strike="noStrike">
                <a:solidFill>
                  <a:srgbClr val="EEBC2D"/>
                </a:solidFill>
                <a:latin typeface="Luckiest Guy"/>
                <a:ea typeface="Luckiest Guy"/>
                <a:cs typeface="Luckiest Guy"/>
                <a:sym typeface="Luckiest Guy"/>
              </a:rPr>
              <a:t>The Magic of Dragons: A Research</a:t>
            </a:r>
            <a:endParaRPr b="0" i="0" sz="8000" u="none" cap="none" strike="noStrike">
              <a:solidFill>
                <a:schemeClr val="dk1"/>
              </a:solidFill>
              <a:latin typeface="Calibri"/>
              <a:ea typeface="Calibri"/>
              <a:cs typeface="Calibri"/>
              <a:sym typeface="Calibri"/>
            </a:endParaRPr>
          </a:p>
        </p:txBody>
      </p:sp>
      <p:sp>
        <p:nvSpPr>
          <p:cNvPr id="246" name="Google Shape;246;g265f36cd2e9_0_212"/>
          <p:cNvSpPr/>
          <p:nvPr/>
        </p:nvSpPr>
        <p:spPr>
          <a:xfrm>
            <a:off x="14352794" y="4025900"/>
            <a:ext cx="6642900" cy="755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265f36cd2e9_0_212"/>
          <p:cNvSpPr/>
          <p:nvPr/>
        </p:nvSpPr>
        <p:spPr>
          <a:xfrm>
            <a:off x="15286361" y="4025900"/>
            <a:ext cx="47757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Luckiest Guy"/>
              <a:buNone/>
            </a:pPr>
            <a:r>
              <a:rPr b="0" i="0" lang="en-US" sz="4800" u="none" cap="none" strike="noStrike">
                <a:solidFill>
                  <a:srgbClr val="FFFFFF"/>
                </a:solidFill>
                <a:latin typeface="Luckiest Guy"/>
                <a:ea typeface="Luckiest Guy"/>
                <a:cs typeface="Luckiest Guy"/>
                <a:sym typeface="Luckiest Guy"/>
              </a:rPr>
              <a:t>Dragon Taming</a:t>
            </a:r>
            <a:endParaRPr b="0" i="0" sz="4800" u="none" cap="none" strike="noStrike">
              <a:solidFill>
                <a:schemeClr val="dk1"/>
              </a:solidFill>
              <a:latin typeface="Calibri"/>
              <a:ea typeface="Calibri"/>
              <a:cs typeface="Calibri"/>
              <a:sym typeface="Calibri"/>
            </a:endParaRPr>
          </a:p>
        </p:txBody>
      </p:sp>
      <p:sp>
        <p:nvSpPr>
          <p:cNvPr id="248" name="Google Shape;248;g265f36cd2e9_0_212"/>
          <p:cNvSpPr/>
          <p:nvPr/>
        </p:nvSpPr>
        <p:spPr>
          <a:xfrm>
            <a:off x="14352794" y="4940300"/>
            <a:ext cx="6642900" cy="664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9" name="Google Shape;249;g265f36cd2e9_0_212"/>
          <p:cNvPicPr preferRelativeResize="0"/>
          <p:nvPr/>
        </p:nvPicPr>
        <p:blipFill rotWithShape="1">
          <a:blip r:embed="rId12">
            <a:alphaModFix/>
          </a:blip>
          <a:srcRect b="0" l="0" r="0" t="0"/>
          <a:stretch/>
        </p:blipFill>
        <p:spPr>
          <a:xfrm>
            <a:off x="14352794" y="4940300"/>
            <a:ext cx="6642930" cy="6642100"/>
          </a:xfrm>
          <a:prstGeom prst="rect">
            <a:avLst/>
          </a:prstGeom>
          <a:noFill/>
          <a:ln>
            <a:noFill/>
          </a:ln>
        </p:spPr>
      </p:pic>
      <p:pic>
        <p:nvPicPr>
          <p:cNvPr descr=" " id="250" name="Google Shape;250;g265f36cd2e9_0_212"/>
          <p:cNvPicPr preferRelativeResize="0"/>
          <p:nvPr/>
        </p:nvPicPr>
        <p:blipFill rotWithShape="1">
          <a:blip r:embed="rId13">
            <a:alphaModFix/>
          </a:blip>
          <a:srcRect b="0" l="0" r="0" t="0"/>
          <a:stretch/>
        </p:blipFill>
        <p:spPr>
          <a:xfrm>
            <a:off x="14352791" y="4940300"/>
            <a:ext cx="6642933" cy="6642100"/>
          </a:xfrm>
          <a:prstGeom prst="rect">
            <a:avLst/>
          </a:prstGeom>
          <a:noFill/>
          <a:ln>
            <a:noFill/>
          </a:ln>
        </p:spPr>
      </p:pic>
      <p:sp>
        <p:nvSpPr>
          <p:cNvPr id="251" name="Google Shape;251;g265f36cd2e9_0_212"/>
          <p:cNvSpPr/>
          <p:nvPr/>
        </p:nvSpPr>
        <p:spPr>
          <a:xfrm>
            <a:off x="15762670" y="6337300"/>
            <a:ext cx="3835800" cy="3835500"/>
          </a:xfrm>
          <a:prstGeom prst="roundRect">
            <a:avLst>
              <a:gd fmla="val 3311285" name="adj"/>
            </a:avLst>
          </a:prstGeom>
          <a:solidFill>
            <a:srgbClr val="DA4A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2" name="Google Shape;252;g265f36cd2e9_0_212"/>
          <p:cNvPicPr preferRelativeResize="0"/>
          <p:nvPr/>
        </p:nvPicPr>
        <p:blipFill rotWithShape="1">
          <a:blip r:embed="rId14">
            <a:alphaModFix/>
          </a:blip>
          <a:srcRect b="0" l="0" r="0" t="0"/>
          <a:stretch/>
        </p:blipFill>
        <p:spPr>
          <a:xfrm>
            <a:off x="17006712" y="6985000"/>
            <a:ext cx="1347792" cy="1625600"/>
          </a:xfrm>
          <a:prstGeom prst="rect">
            <a:avLst/>
          </a:prstGeom>
          <a:noFill/>
          <a:ln>
            <a:noFill/>
          </a:ln>
        </p:spPr>
      </p:pic>
      <p:sp>
        <p:nvSpPr>
          <p:cNvPr id="253" name="Google Shape;253;g265f36cd2e9_0_212"/>
          <p:cNvSpPr/>
          <p:nvPr/>
        </p:nvSpPr>
        <p:spPr>
          <a:xfrm>
            <a:off x="15915089" y="8915400"/>
            <a:ext cx="3531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265f36cd2e9_0_212"/>
          <p:cNvSpPr/>
          <p:nvPr/>
        </p:nvSpPr>
        <p:spPr>
          <a:xfrm>
            <a:off x="15813476" y="8915400"/>
            <a:ext cx="37344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Luckiest Guy"/>
              <a:buNone/>
            </a:pPr>
            <a:r>
              <a:rPr b="0" i="0" lang="en-US" sz="4800" u="none" cap="none" strike="noStrike">
                <a:solidFill>
                  <a:srgbClr val="FFFFFF"/>
                </a:solidFill>
                <a:latin typeface="Luckiest Guy"/>
                <a:ea typeface="Luckiest Guy"/>
                <a:cs typeface="Luckiest Guy"/>
                <a:sym typeface="Luckiest Guy"/>
              </a:rPr>
              <a:t>Unicorn </a:t>
            </a:r>
            <a:endParaRPr b="0" i="0" sz="4800" u="none" cap="none" strike="noStrike">
              <a:solidFill>
                <a:schemeClr val="dk1"/>
              </a:solidFill>
              <a:latin typeface="Calibri"/>
              <a:ea typeface="Calibri"/>
              <a:cs typeface="Calibri"/>
              <a:sym typeface="Calibri"/>
            </a:endParaRPr>
          </a:p>
        </p:txBody>
      </p:sp>
      <p:sp>
        <p:nvSpPr>
          <p:cNvPr id="255" name="Google Shape;255;g265f36cd2e9_0_2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6" name="Google Shape;256;g265f36cd2e9_0_212"/>
          <p:cNvPicPr preferRelativeResize="0"/>
          <p:nvPr/>
        </p:nvPicPr>
        <p:blipFill rotWithShape="1">
          <a:blip r:embed="rId15">
            <a:alphaModFix/>
          </a:blip>
          <a:srcRect b="0" l="0" r="0" t="0"/>
          <a:stretch/>
        </p:blipFill>
        <p:spPr>
          <a:xfrm>
            <a:off x="23523340" y="10820400"/>
            <a:ext cx="711289" cy="2590800"/>
          </a:xfrm>
          <a:prstGeom prst="rect">
            <a:avLst/>
          </a:prstGeom>
          <a:noFill/>
          <a:ln>
            <a:noFill/>
          </a:ln>
        </p:spPr>
      </p:pic>
      <p:sp>
        <p:nvSpPr>
          <p:cNvPr id="257" name="Google Shape;257;g265f36cd2e9_0_212"/>
          <p:cNvSpPr/>
          <p:nvPr/>
        </p:nvSpPr>
        <p:spPr>
          <a:xfrm>
            <a:off x="3149994" y="4318000"/>
            <a:ext cx="3620100" cy="29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65f36cd2e9_0_212"/>
          <p:cNvSpPr/>
          <p:nvPr/>
        </p:nvSpPr>
        <p:spPr>
          <a:xfrm>
            <a:off x="3149994" y="4318000"/>
            <a:ext cx="3620100" cy="29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65f36cd2e9_0_212"/>
          <p:cNvSpPr/>
          <p:nvPr/>
        </p:nvSpPr>
        <p:spPr>
          <a:xfrm>
            <a:off x="3149994" y="4318000"/>
            <a:ext cx="38232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uckiest Guy"/>
              <a:buNone/>
            </a:pPr>
            <a:r>
              <a:rPr b="0" i="0" lang="en-US" sz="4800" u="none" cap="none" strike="noStrike">
                <a:solidFill>
                  <a:srgbClr val="FFFFFF"/>
                </a:solidFill>
                <a:latin typeface="Luckiest Guy"/>
                <a:ea typeface="Luckiest Guy"/>
                <a:cs typeface="Luckiest Guy"/>
                <a:sym typeface="Luckiest Guy"/>
              </a:rPr>
              <a:t>Archery</a:t>
            </a:r>
            <a:endParaRPr b="0" i="0" sz="4800" u="none" cap="none" strike="noStrike">
              <a:solidFill>
                <a:schemeClr val="dk1"/>
              </a:solidFill>
              <a:latin typeface="Calibri"/>
              <a:ea typeface="Calibri"/>
              <a:cs typeface="Calibri"/>
              <a:sym typeface="Calibri"/>
            </a:endParaRPr>
          </a:p>
        </p:txBody>
      </p:sp>
      <p:sp>
        <p:nvSpPr>
          <p:cNvPr id="260" name="Google Shape;260;g265f36cd2e9_0_212"/>
          <p:cNvSpPr/>
          <p:nvPr/>
        </p:nvSpPr>
        <p:spPr>
          <a:xfrm>
            <a:off x="3149994" y="51308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61" name="Google Shape;261;g265f36cd2e9_0_212"/>
          <p:cNvSpPr/>
          <p:nvPr/>
        </p:nvSpPr>
        <p:spPr>
          <a:xfrm>
            <a:off x="8370346" y="8547100"/>
            <a:ext cx="3620100" cy="29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65f36cd2e9_0_212"/>
          <p:cNvSpPr/>
          <p:nvPr/>
        </p:nvSpPr>
        <p:spPr>
          <a:xfrm>
            <a:off x="8370346" y="8547100"/>
            <a:ext cx="3620100" cy="29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65f36cd2e9_0_212"/>
          <p:cNvSpPr/>
          <p:nvPr/>
        </p:nvSpPr>
        <p:spPr>
          <a:xfrm>
            <a:off x="8370346" y="8547100"/>
            <a:ext cx="38232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uckiest Guy"/>
              <a:buNone/>
            </a:pPr>
            <a:r>
              <a:rPr b="0" i="0" lang="en-US" sz="4800" u="none" cap="none" strike="noStrike">
                <a:solidFill>
                  <a:srgbClr val="FFFFFF"/>
                </a:solidFill>
                <a:latin typeface="Luckiest Guy"/>
                <a:ea typeface="Luckiest Guy"/>
                <a:cs typeface="Luckiest Guy"/>
                <a:sym typeface="Luckiest Guy"/>
              </a:rPr>
              <a:t>Unicorn</a:t>
            </a:r>
            <a:endParaRPr b="0" i="0" sz="4800" u="none" cap="none" strike="noStrike">
              <a:solidFill>
                <a:schemeClr val="dk1"/>
              </a:solidFill>
              <a:latin typeface="Calibri"/>
              <a:ea typeface="Calibri"/>
              <a:cs typeface="Calibri"/>
              <a:sym typeface="Calibri"/>
            </a:endParaRPr>
          </a:p>
        </p:txBody>
      </p:sp>
      <p:sp>
        <p:nvSpPr>
          <p:cNvPr id="264" name="Google Shape;264;g265f36cd2e9_0_212"/>
          <p:cNvSpPr/>
          <p:nvPr/>
        </p:nvSpPr>
        <p:spPr>
          <a:xfrm>
            <a:off x="8370346" y="93599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65" name="Google Shape;265;g265f36cd2e9_0_212"/>
          <p:cNvSpPr/>
          <p:nvPr/>
        </p:nvSpPr>
        <p:spPr>
          <a:xfrm>
            <a:off x="8370346" y="4318000"/>
            <a:ext cx="3620100" cy="29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65f36cd2e9_0_212"/>
          <p:cNvSpPr/>
          <p:nvPr/>
        </p:nvSpPr>
        <p:spPr>
          <a:xfrm>
            <a:off x="8370346" y="4318000"/>
            <a:ext cx="3620100" cy="29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65f36cd2e9_0_212"/>
          <p:cNvSpPr/>
          <p:nvPr/>
        </p:nvSpPr>
        <p:spPr>
          <a:xfrm>
            <a:off x="8370346" y="4318000"/>
            <a:ext cx="38232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uckiest Guy"/>
              <a:buNone/>
            </a:pPr>
            <a:r>
              <a:rPr b="0" i="0" lang="en-US" sz="4800" u="none" cap="none" strike="noStrike">
                <a:solidFill>
                  <a:srgbClr val="FFFFFF"/>
                </a:solidFill>
                <a:latin typeface="Luckiest Guy"/>
                <a:ea typeface="Luckiest Guy"/>
                <a:cs typeface="Luckiest Guy"/>
                <a:sym typeface="Luckiest Guy"/>
              </a:rPr>
              <a:t>Music</a:t>
            </a:r>
            <a:endParaRPr b="0" i="0" sz="4800" u="none" cap="none" strike="noStrike">
              <a:solidFill>
                <a:schemeClr val="dk1"/>
              </a:solidFill>
              <a:latin typeface="Calibri"/>
              <a:ea typeface="Calibri"/>
              <a:cs typeface="Calibri"/>
              <a:sym typeface="Calibri"/>
            </a:endParaRPr>
          </a:p>
        </p:txBody>
      </p:sp>
      <p:sp>
        <p:nvSpPr>
          <p:cNvPr id="268" name="Google Shape;268;g265f36cd2e9_0_212"/>
          <p:cNvSpPr/>
          <p:nvPr/>
        </p:nvSpPr>
        <p:spPr>
          <a:xfrm>
            <a:off x="8370346" y="51308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69" name="Google Shape;269;g265f36cd2e9_0_212"/>
          <p:cNvSpPr/>
          <p:nvPr/>
        </p:nvSpPr>
        <p:spPr>
          <a:xfrm>
            <a:off x="3149994" y="8547100"/>
            <a:ext cx="3620100" cy="29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65f36cd2e9_0_212"/>
          <p:cNvSpPr/>
          <p:nvPr/>
        </p:nvSpPr>
        <p:spPr>
          <a:xfrm>
            <a:off x="3149994" y="8547100"/>
            <a:ext cx="3620100" cy="29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65f36cd2e9_0_212"/>
          <p:cNvSpPr/>
          <p:nvPr/>
        </p:nvSpPr>
        <p:spPr>
          <a:xfrm>
            <a:off x="3149994" y="8547100"/>
            <a:ext cx="38232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uckiest Guy"/>
              <a:buNone/>
            </a:pPr>
            <a:r>
              <a:rPr b="0" i="0" lang="en-US" sz="4800" u="none" cap="none" strike="noStrike">
                <a:solidFill>
                  <a:srgbClr val="FFFFFF"/>
                </a:solidFill>
                <a:latin typeface="Luckiest Guy"/>
                <a:ea typeface="Luckiest Guy"/>
                <a:cs typeface="Luckiest Guy"/>
                <a:sym typeface="Luckiest Guy"/>
              </a:rPr>
              <a:t>Life</a:t>
            </a:r>
            <a:endParaRPr b="0" i="0" sz="4800" u="none" cap="none" strike="noStrike">
              <a:solidFill>
                <a:schemeClr val="dk1"/>
              </a:solidFill>
              <a:latin typeface="Calibri"/>
              <a:ea typeface="Calibri"/>
              <a:cs typeface="Calibri"/>
              <a:sym typeface="Calibri"/>
            </a:endParaRPr>
          </a:p>
        </p:txBody>
      </p:sp>
      <p:sp>
        <p:nvSpPr>
          <p:cNvPr id="272" name="Google Shape;272;g265f36cd2e9_0_212"/>
          <p:cNvSpPr/>
          <p:nvPr/>
        </p:nvSpPr>
        <p:spPr>
          <a:xfrm>
            <a:off x="3149994" y="93599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2024-01-08T04:58:00Z</dcterms:created>
  <dc:creator>PptxGenJS</dc:creator>
</cp:coreProperties>
</file>