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629"/>
    <a:srgbClr val="E72F41"/>
    <a:srgbClr val="001C54"/>
    <a:srgbClr val="EF258A"/>
    <a:srgbClr val="002A7A"/>
    <a:srgbClr val="19449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CC1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red white and blue flag&#10;&#10;Description automatically generated">
            <a:extLst>
              <a:ext uri="{FF2B5EF4-FFF2-40B4-BE49-F238E27FC236}">
                <a16:creationId xmlns:a16="http://schemas.microsoft.com/office/drawing/2014/main" id="{F205F67D-49AB-4AA1-B8FE-465CC46378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red white and blue flag&#10;&#10;Description automatically generated">
            <a:extLst>
              <a:ext uri="{FF2B5EF4-FFF2-40B4-BE49-F238E27FC236}">
                <a16:creationId xmlns:a16="http://schemas.microsoft.com/office/drawing/2014/main" id="{DFE37297-8480-4885-8FAA-DA5BA34058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red white and blue flag&#10;&#10;Description automatically generated">
            <a:extLst>
              <a:ext uri="{FF2B5EF4-FFF2-40B4-BE49-F238E27FC236}">
                <a16:creationId xmlns:a16="http://schemas.microsoft.com/office/drawing/2014/main" id="{F60E0AD9-D8E9-4B02-ACF9-5B72C2CF01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2019-09-16T13:28:27Z</dcterms:modified>
</cp:coreProperties>
</file>